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0" r:id="rId4"/>
    <p:sldMasterId id="214748367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Lst>
  <p:sldSz cy="5143500" cx="9144000"/>
  <p:notesSz cx="6858000" cy="9144000"/>
  <p:embeddedFontLst>
    <p:embeddedFont>
      <p:font typeface="Proxima Nova"/>
      <p:regular r:id="rId49"/>
      <p:bold r:id="rId50"/>
      <p:italic r:id="rId51"/>
      <p:boldItalic r:id="rId52"/>
    </p:embeddedFont>
    <p:embeddedFont>
      <p:font typeface="Roboto Medium"/>
      <p:regular r:id="rId53"/>
      <p:bold r:id="rId54"/>
      <p:italic r:id="rId55"/>
      <p:boldItalic r:id="rId56"/>
    </p:embeddedFont>
    <p:embeddedFont>
      <p:font typeface="Amatic SC"/>
      <p:regular r:id="rId57"/>
      <p:bold r:id="rId58"/>
    </p:embeddedFont>
    <p:embeddedFont>
      <p:font typeface="Bebas Neue"/>
      <p:regular r:id="rId59"/>
    </p:embeddedFont>
    <p:embeddedFont>
      <p:font typeface="Advent Pro Medium"/>
      <p:regular r:id="rId60"/>
      <p:bold r:id="rId61"/>
    </p:embeddedFont>
    <p:embeddedFont>
      <p:font typeface="Caveat Brush"/>
      <p:regular r:id="rId62"/>
    </p:embeddedFont>
    <p:embeddedFont>
      <p:font typeface="Advent Pro"/>
      <p:regular r:id="rId63"/>
      <p:bold r:id="rId6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FF0A6B4-4F67-471E-9CF5-321C8F13D900}">
  <a:tblStyle styleId="{BFF0A6B4-4F67-471E-9CF5-321C8F13D90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font" Target="fonts/ProximaNova-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CaveatBrush-regular.fntdata"/><Relationship Id="rId61" Type="http://schemas.openxmlformats.org/officeDocument/2006/relationships/font" Target="fonts/AdventProMedium-bold.fntdata"/><Relationship Id="rId20" Type="http://schemas.openxmlformats.org/officeDocument/2006/relationships/slide" Target="slides/slide14.xml"/><Relationship Id="rId64" Type="http://schemas.openxmlformats.org/officeDocument/2006/relationships/font" Target="fonts/AdventPro-bold.fntdata"/><Relationship Id="rId63" Type="http://schemas.openxmlformats.org/officeDocument/2006/relationships/font" Target="fonts/AdventPro-regular.fntdata"/><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AdventProMedium-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italic.fntdata"/><Relationship Id="rId50" Type="http://schemas.openxmlformats.org/officeDocument/2006/relationships/font" Target="fonts/ProximaNova-bold.fntdata"/><Relationship Id="rId53" Type="http://schemas.openxmlformats.org/officeDocument/2006/relationships/font" Target="fonts/RobotoMedium-regular.fntdata"/><Relationship Id="rId52" Type="http://schemas.openxmlformats.org/officeDocument/2006/relationships/font" Target="fonts/ProximaNova-boldItalic.fntdata"/><Relationship Id="rId11" Type="http://schemas.openxmlformats.org/officeDocument/2006/relationships/slide" Target="slides/slide5.xml"/><Relationship Id="rId55" Type="http://schemas.openxmlformats.org/officeDocument/2006/relationships/font" Target="fonts/RobotoMedium-italic.fntdata"/><Relationship Id="rId10" Type="http://schemas.openxmlformats.org/officeDocument/2006/relationships/slide" Target="slides/slide4.xml"/><Relationship Id="rId54" Type="http://schemas.openxmlformats.org/officeDocument/2006/relationships/font" Target="fonts/RobotoMedium-bold.fntdata"/><Relationship Id="rId13" Type="http://schemas.openxmlformats.org/officeDocument/2006/relationships/slide" Target="slides/slide7.xml"/><Relationship Id="rId57" Type="http://schemas.openxmlformats.org/officeDocument/2006/relationships/font" Target="fonts/AmaticSC-regular.fntdata"/><Relationship Id="rId12" Type="http://schemas.openxmlformats.org/officeDocument/2006/relationships/slide" Target="slides/slide6.xml"/><Relationship Id="rId56" Type="http://schemas.openxmlformats.org/officeDocument/2006/relationships/font" Target="fonts/RobotoMedium-boldItalic.fntdata"/><Relationship Id="rId15" Type="http://schemas.openxmlformats.org/officeDocument/2006/relationships/slide" Target="slides/slide9.xml"/><Relationship Id="rId59" Type="http://schemas.openxmlformats.org/officeDocument/2006/relationships/font" Target="fonts/BebasNeue-regular.fntdata"/><Relationship Id="rId14" Type="http://schemas.openxmlformats.org/officeDocument/2006/relationships/slide" Target="slides/slide8.xml"/><Relationship Id="rId58" Type="http://schemas.openxmlformats.org/officeDocument/2006/relationships/font" Target="fonts/AmaticSC-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 name="Shape 161"/>
        <p:cNvGrpSpPr/>
        <p:nvPr/>
      </p:nvGrpSpPr>
      <p:grpSpPr>
        <a:xfrm>
          <a:off x="0" y="0"/>
          <a:ext cx="0" cy="0"/>
          <a:chOff x="0" y="0"/>
          <a:chExt cx="0" cy="0"/>
        </a:xfrm>
      </p:grpSpPr>
      <p:sp>
        <p:nvSpPr>
          <p:cNvPr id="162" name="Google Shape;162;gd362d286f3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 name="Google Shape;163;gd362d286f3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 name="Shape 286"/>
        <p:cNvGrpSpPr/>
        <p:nvPr/>
      </p:nvGrpSpPr>
      <p:grpSpPr>
        <a:xfrm>
          <a:off x="0" y="0"/>
          <a:ext cx="0" cy="0"/>
          <a:chOff x="0" y="0"/>
          <a:chExt cx="0" cy="0"/>
        </a:xfrm>
      </p:grpSpPr>
      <p:sp>
        <p:nvSpPr>
          <p:cNvPr id="287" name="Google Shape;287;gd362d286f3_1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8" name="Google Shape;288;gd362d286f3_1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 name="Shape 331"/>
        <p:cNvGrpSpPr/>
        <p:nvPr/>
      </p:nvGrpSpPr>
      <p:grpSpPr>
        <a:xfrm>
          <a:off x="0" y="0"/>
          <a:ext cx="0" cy="0"/>
          <a:chOff x="0" y="0"/>
          <a:chExt cx="0" cy="0"/>
        </a:xfrm>
      </p:grpSpPr>
      <p:sp>
        <p:nvSpPr>
          <p:cNvPr id="332" name="Google Shape;332;gd362d286f3_1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3" name="Google Shape;333;gd362d286f3_1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 name="Shape 344"/>
        <p:cNvGrpSpPr/>
        <p:nvPr/>
      </p:nvGrpSpPr>
      <p:grpSpPr>
        <a:xfrm>
          <a:off x="0" y="0"/>
          <a:ext cx="0" cy="0"/>
          <a:chOff x="0" y="0"/>
          <a:chExt cx="0" cy="0"/>
        </a:xfrm>
      </p:grpSpPr>
      <p:sp>
        <p:nvSpPr>
          <p:cNvPr id="345" name="Google Shape;345;gd362d286f3_1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 name="Google Shape;346;gd362d286f3_1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 name="Shape 349"/>
        <p:cNvGrpSpPr/>
        <p:nvPr/>
      </p:nvGrpSpPr>
      <p:grpSpPr>
        <a:xfrm>
          <a:off x="0" y="0"/>
          <a:ext cx="0" cy="0"/>
          <a:chOff x="0" y="0"/>
          <a:chExt cx="0" cy="0"/>
        </a:xfrm>
      </p:grpSpPr>
      <p:sp>
        <p:nvSpPr>
          <p:cNvPr id="350" name="Google Shape;350;gd362d286f3_1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 name="Google Shape;351;gd362d286f3_1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 name="Shape 354"/>
        <p:cNvGrpSpPr/>
        <p:nvPr/>
      </p:nvGrpSpPr>
      <p:grpSpPr>
        <a:xfrm>
          <a:off x="0" y="0"/>
          <a:ext cx="0" cy="0"/>
          <a:chOff x="0" y="0"/>
          <a:chExt cx="0" cy="0"/>
        </a:xfrm>
      </p:grpSpPr>
      <p:sp>
        <p:nvSpPr>
          <p:cNvPr id="355" name="Google Shape;355;gd362d286f3_1_1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 name="Google Shape;356;gd362d286f3_1_1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1" name="Shape 361"/>
        <p:cNvGrpSpPr/>
        <p:nvPr/>
      </p:nvGrpSpPr>
      <p:grpSpPr>
        <a:xfrm>
          <a:off x="0" y="0"/>
          <a:ext cx="0" cy="0"/>
          <a:chOff x="0" y="0"/>
          <a:chExt cx="0" cy="0"/>
        </a:xfrm>
      </p:grpSpPr>
      <p:sp>
        <p:nvSpPr>
          <p:cNvPr id="362" name="Google Shape;362;gd362d286f3_1_2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3" name="Google Shape;363;gd362d286f3_1_2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 name="Shape 377"/>
        <p:cNvGrpSpPr/>
        <p:nvPr/>
      </p:nvGrpSpPr>
      <p:grpSpPr>
        <a:xfrm>
          <a:off x="0" y="0"/>
          <a:ext cx="0" cy="0"/>
          <a:chOff x="0" y="0"/>
          <a:chExt cx="0" cy="0"/>
        </a:xfrm>
      </p:grpSpPr>
      <p:sp>
        <p:nvSpPr>
          <p:cNvPr id="378" name="Google Shape;378;gd362d286f3_1_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9" name="Google Shape;379;gd362d286f3_1_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 name="Shape 388"/>
        <p:cNvGrpSpPr/>
        <p:nvPr/>
      </p:nvGrpSpPr>
      <p:grpSpPr>
        <a:xfrm>
          <a:off x="0" y="0"/>
          <a:ext cx="0" cy="0"/>
          <a:chOff x="0" y="0"/>
          <a:chExt cx="0" cy="0"/>
        </a:xfrm>
      </p:grpSpPr>
      <p:sp>
        <p:nvSpPr>
          <p:cNvPr id="389" name="Google Shape;389;gd362d286f3_1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0" name="Google Shape;390;gd362d286f3_1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1" name="Shape 451"/>
        <p:cNvGrpSpPr/>
        <p:nvPr/>
      </p:nvGrpSpPr>
      <p:grpSpPr>
        <a:xfrm>
          <a:off x="0" y="0"/>
          <a:ext cx="0" cy="0"/>
          <a:chOff x="0" y="0"/>
          <a:chExt cx="0" cy="0"/>
        </a:xfrm>
      </p:grpSpPr>
      <p:sp>
        <p:nvSpPr>
          <p:cNvPr id="452" name="Google Shape;452;gd362d286f3_1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3" name="Google Shape;453;gd362d286f3_1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1" name="Shape 501"/>
        <p:cNvGrpSpPr/>
        <p:nvPr/>
      </p:nvGrpSpPr>
      <p:grpSpPr>
        <a:xfrm>
          <a:off x="0" y="0"/>
          <a:ext cx="0" cy="0"/>
          <a:chOff x="0" y="0"/>
          <a:chExt cx="0" cy="0"/>
        </a:xfrm>
      </p:grpSpPr>
      <p:sp>
        <p:nvSpPr>
          <p:cNvPr id="502" name="Google Shape;502;gd362d286f3_1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3" name="Google Shape;503;gd362d286f3_1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 name="Shape 170"/>
        <p:cNvGrpSpPr/>
        <p:nvPr/>
      </p:nvGrpSpPr>
      <p:grpSpPr>
        <a:xfrm>
          <a:off x="0" y="0"/>
          <a:ext cx="0" cy="0"/>
          <a:chOff x="0" y="0"/>
          <a:chExt cx="0" cy="0"/>
        </a:xfrm>
      </p:grpSpPr>
      <p:sp>
        <p:nvSpPr>
          <p:cNvPr id="171" name="Google Shape;171;gd362d286f3_1_1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 name="Google Shape;172;gd362d286f3_1_1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 name="Shape 555"/>
        <p:cNvGrpSpPr/>
        <p:nvPr/>
      </p:nvGrpSpPr>
      <p:grpSpPr>
        <a:xfrm>
          <a:off x="0" y="0"/>
          <a:ext cx="0" cy="0"/>
          <a:chOff x="0" y="0"/>
          <a:chExt cx="0" cy="0"/>
        </a:xfrm>
      </p:grpSpPr>
      <p:sp>
        <p:nvSpPr>
          <p:cNvPr id="556" name="Google Shape;556;gd362d286f3_1_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 name="Google Shape;557;gd362d286f3_1_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 name="Shape 572"/>
        <p:cNvGrpSpPr/>
        <p:nvPr/>
      </p:nvGrpSpPr>
      <p:grpSpPr>
        <a:xfrm>
          <a:off x="0" y="0"/>
          <a:ext cx="0" cy="0"/>
          <a:chOff x="0" y="0"/>
          <a:chExt cx="0" cy="0"/>
        </a:xfrm>
      </p:grpSpPr>
      <p:sp>
        <p:nvSpPr>
          <p:cNvPr id="573" name="Google Shape;573;gd362d286f3_1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4" name="Google Shape;574;gd362d286f3_1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 name="Shape 587"/>
        <p:cNvGrpSpPr/>
        <p:nvPr/>
      </p:nvGrpSpPr>
      <p:grpSpPr>
        <a:xfrm>
          <a:off x="0" y="0"/>
          <a:ext cx="0" cy="0"/>
          <a:chOff x="0" y="0"/>
          <a:chExt cx="0" cy="0"/>
        </a:xfrm>
      </p:grpSpPr>
      <p:sp>
        <p:nvSpPr>
          <p:cNvPr id="588" name="Google Shape;588;ge2812c4e9a_1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9" name="Google Shape;589;ge2812c4e9a_1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e2812c4e9a_1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e2812c4e9a_1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7" name="Shape 737"/>
        <p:cNvGrpSpPr/>
        <p:nvPr/>
      </p:nvGrpSpPr>
      <p:grpSpPr>
        <a:xfrm>
          <a:off x="0" y="0"/>
          <a:ext cx="0" cy="0"/>
          <a:chOff x="0" y="0"/>
          <a:chExt cx="0" cy="0"/>
        </a:xfrm>
      </p:grpSpPr>
      <p:sp>
        <p:nvSpPr>
          <p:cNvPr id="738" name="Google Shape;738;ge2812c4e9a_1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9" name="Google Shape;739;ge2812c4e9a_1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6" name="Shape 746"/>
        <p:cNvGrpSpPr/>
        <p:nvPr/>
      </p:nvGrpSpPr>
      <p:grpSpPr>
        <a:xfrm>
          <a:off x="0" y="0"/>
          <a:ext cx="0" cy="0"/>
          <a:chOff x="0" y="0"/>
          <a:chExt cx="0" cy="0"/>
        </a:xfrm>
      </p:grpSpPr>
      <p:sp>
        <p:nvSpPr>
          <p:cNvPr id="747" name="Google Shape;747;gf6b4f750c2_0_116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8" name="Google Shape;748;gf6b4f750c2_0_116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 name="Shape 753"/>
        <p:cNvGrpSpPr/>
        <p:nvPr/>
      </p:nvGrpSpPr>
      <p:grpSpPr>
        <a:xfrm>
          <a:off x="0" y="0"/>
          <a:ext cx="0" cy="0"/>
          <a:chOff x="0" y="0"/>
          <a:chExt cx="0" cy="0"/>
        </a:xfrm>
      </p:grpSpPr>
      <p:sp>
        <p:nvSpPr>
          <p:cNvPr id="754" name="Google Shape;754;gf6b4f750c2_0_11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5" name="Google Shape;755;gf6b4f750c2_0_11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0" name="Shape 760"/>
        <p:cNvGrpSpPr/>
        <p:nvPr/>
      </p:nvGrpSpPr>
      <p:grpSpPr>
        <a:xfrm>
          <a:off x="0" y="0"/>
          <a:ext cx="0" cy="0"/>
          <a:chOff x="0" y="0"/>
          <a:chExt cx="0" cy="0"/>
        </a:xfrm>
      </p:grpSpPr>
      <p:sp>
        <p:nvSpPr>
          <p:cNvPr id="761" name="Google Shape;761;gf6b4f750c2_0_116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2" name="Google Shape;762;gf6b4f750c2_0_116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 name="Shape 779"/>
        <p:cNvGrpSpPr/>
        <p:nvPr/>
      </p:nvGrpSpPr>
      <p:grpSpPr>
        <a:xfrm>
          <a:off x="0" y="0"/>
          <a:ext cx="0" cy="0"/>
          <a:chOff x="0" y="0"/>
          <a:chExt cx="0" cy="0"/>
        </a:xfrm>
      </p:grpSpPr>
      <p:sp>
        <p:nvSpPr>
          <p:cNvPr id="780" name="Google Shape;780;gf6b4f750c2_0_116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 name="Google Shape;781;gf6b4f750c2_0_116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5" name="Shape 795"/>
        <p:cNvGrpSpPr/>
        <p:nvPr/>
      </p:nvGrpSpPr>
      <p:grpSpPr>
        <a:xfrm>
          <a:off x="0" y="0"/>
          <a:ext cx="0" cy="0"/>
          <a:chOff x="0" y="0"/>
          <a:chExt cx="0" cy="0"/>
        </a:xfrm>
      </p:grpSpPr>
      <p:sp>
        <p:nvSpPr>
          <p:cNvPr id="796" name="Google Shape;796;gf6b4f750c2_0_117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7" name="Google Shape;797;gf6b4f750c2_0_117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 name="Shape 177"/>
        <p:cNvGrpSpPr/>
        <p:nvPr/>
      </p:nvGrpSpPr>
      <p:grpSpPr>
        <a:xfrm>
          <a:off x="0" y="0"/>
          <a:ext cx="0" cy="0"/>
          <a:chOff x="0" y="0"/>
          <a:chExt cx="0" cy="0"/>
        </a:xfrm>
      </p:grpSpPr>
      <p:sp>
        <p:nvSpPr>
          <p:cNvPr id="178" name="Google Shape;178;gf5e6f718c9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 name="Google Shape;179;gf5e6f718c9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 name="Shape 1132"/>
        <p:cNvGrpSpPr/>
        <p:nvPr/>
      </p:nvGrpSpPr>
      <p:grpSpPr>
        <a:xfrm>
          <a:off x="0" y="0"/>
          <a:ext cx="0" cy="0"/>
          <a:chOff x="0" y="0"/>
          <a:chExt cx="0" cy="0"/>
        </a:xfrm>
      </p:grpSpPr>
      <p:sp>
        <p:nvSpPr>
          <p:cNvPr id="1133" name="Google Shape;1133;gf6b4f750c2_0_120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4" name="Google Shape;1134;gf6b4f750c2_0_120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32" name="Shape 7632"/>
        <p:cNvGrpSpPr/>
        <p:nvPr/>
      </p:nvGrpSpPr>
      <p:grpSpPr>
        <a:xfrm>
          <a:off x="0" y="0"/>
          <a:ext cx="0" cy="0"/>
          <a:chOff x="0" y="0"/>
          <a:chExt cx="0" cy="0"/>
        </a:xfrm>
      </p:grpSpPr>
      <p:sp>
        <p:nvSpPr>
          <p:cNvPr id="7633" name="Google Shape;7633;gf6b4f750c2_0_185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34" name="Google Shape;7634;gf6b4f750c2_0_185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9" name="Shape 8059"/>
        <p:cNvGrpSpPr/>
        <p:nvPr/>
      </p:nvGrpSpPr>
      <p:grpSpPr>
        <a:xfrm>
          <a:off x="0" y="0"/>
          <a:ext cx="0" cy="0"/>
          <a:chOff x="0" y="0"/>
          <a:chExt cx="0" cy="0"/>
        </a:xfrm>
      </p:grpSpPr>
      <p:sp>
        <p:nvSpPr>
          <p:cNvPr id="8060" name="Google Shape;8060;gf6b4f750c2_0_189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61" name="Google Shape;8061;gf6b4f750c2_0_189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2" name="Shape 8222"/>
        <p:cNvGrpSpPr/>
        <p:nvPr/>
      </p:nvGrpSpPr>
      <p:grpSpPr>
        <a:xfrm>
          <a:off x="0" y="0"/>
          <a:ext cx="0" cy="0"/>
          <a:chOff x="0" y="0"/>
          <a:chExt cx="0" cy="0"/>
        </a:xfrm>
      </p:grpSpPr>
      <p:sp>
        <p:nvSpPr>
          <p:cNvPr id="8223" name="Google Shape;8223;gf6b4f750c2_0_19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24" name="Google Shape;8224;gf6b4f750c2_0_19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24" name="Shape 8624"/>
        <p:cNvGrpSpPr/>
        <p:nvPr/>
      </p:nvGrpSpPr>
      <p:grpSpPr>
        <a:xfrm>
          <a:off x="0" y="0"/>
          <a:ext cx="0" cy="0"/>
          <a:chOff x="0" y="0"/>
          <a:chExt cx="0" cy="0"/>
        </a:xfrm>
      </p:grpSpPr>
      <p:sp>
        <p:nvSpPr>
          <p:cNvPr id="8625" name="Google Shape;8625;gf6b4f750c2_0_195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26" name="Google Shape;8626;gf6b4f750c2_0_195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5" name="Shape 8995"/>
        <p:cNvGrpSpPr/>
        <p:nvPr/>
      </p:nvGrpSpPr>
      <p:grpSpPr>
        <a:xfrm>
          <a:off x="0" y="0"/>
          <a:ext cx="0" cy="0"/>
          <a:chOff x="0" y="0"/>
          <a:chExt cx="0" cy="0"/>
        </a:xfrm>
      </p:grpSpPr>
      <p:sp>
        <p:nvSpPr>
          <p:cNvPr id="8996" name="Google Shape;8996;gf6b4f750c2_0_199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97" name="Google Shape;8997;gf6b4f750c2_0_199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97" name="Shape 9297"/>
        <p:cNvGrpSpPr/>
        <p:nvPr/>
      </p:nvGrpSpPr>
      <p:grpSpPr>
        <a:xfrm>
          <a:off x="0" y="0"/>
          <a:ext cx="0" cy="0"/>
          <a:chOff x="0" y="0"/>
          <a:chExt cx="0" cy="0"/>
        </a:xfrm>
      </p:grpSpPr>
      <p:sp>
        <p:nvSpPr>
          <p:cNvPr id="9298" name="Google Shape;9298;gf6b4f750c2_0_20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99" name="Google Shape;9299;gf6b4f750c2_0_20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89" name="Shape 9589"/>
        <p:cNvGrpSpPr/>
        <p:nvPr/>
      </p:nvGrpSpPr>
      <p:grpSpPr>
        <a:xfrm>
          <a:off x="0" y="0"/>
          <a:ext cx="0" cy="0"/>
          <a:chOff x="0" y="0"/>
          <a:chExt cx="0" cy="0"/>
        </a:xfrm>
      </p:grpSpPr>
      <p:sp>
        <p:nvSpPr>
          <p:cNvPr id="9590" name="Google Shape;9590;gf6b4f750c2_0_204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1" name="Google Shape;9591;gf6b4f750c2_0_204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48" name="Shape 9948"/>
        <p:cNvGrpSpPr/>
        <p:nvPr/>
      </p:nvGrpSpPr>
      <p:grpSpPr>
        <a:xfrm>
          <a:off x="0" y="0"/>
          <a:ext cx="0" cy="0"/>
          <a:chOff x="0" y="0"/>
          <a:chExt cx="0" cy="0"/>
        </a:xfrm>
      </p:grpSpPr>
      <p:sp>
        <p:nvSpPr>
          <p:cNvPr id="9949" name="Google Shape;9949;gf6b4f750c2_0_208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50" name="Google Shape;9950;gf6b4f750c2_0_208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65" name="Shape 10365"/>
        <p:cNvGrpSpPr/>
        <p:nvPr/>
      </p:nvGrpSpPr>
      <p:grpSpPr>
        <a:xfrm>
          <a:off x="0" y="0"/>
          <a:ext cx="0" cy="0"/>
          <a:chOff x="0" y="0"/>
          <a:chExt cx="0" cy="0"/>
        </a:xfrm>
      </p:grpSpPr>
      <p:sp>
        <p:nvSpPr>
          <p:cNvPr id="10366" name="Google Shape;10366;gf6b4f750c2_0_21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67" name="Google Shape;10367;gf6b4f750c2_0_21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 name="Shape 194"/>
        <p:cNvGrpSpPr/>
        <p:nvPr/>
      </p:nvGrpSpPr>
      <p:grpSpPr>
        <a:xfrm>
          <a:off x="0" y="0"/>
          <a:ext cx="0" cy="0"/>
          <a:chOff x="0" y="0"/>
          <a:chExt cx="0" cy="0"/>
        </a:xfrm>
      </p:grpSpPr>
      <p:sp>
        <p:nvSpPr>
          <p:cNvPr id="195" name="Google Shape;195;gd362d286f3_1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 name="Google Shape;196;gd362d286f3_1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05" name="Shape 10705"/>
        <p:cNvGrpSpPr/>
        <p:nvPr/>
      </p:nvGrpSpPr>
      <p:grpSpPr>
        <a:xfrm>
          <a:off x="0" y="0"/>
          <a:ext cx="0" cy="0"/>
          <a:chOff x="0" y="0"/>
          <a:chExt cx="0" cy="0"/>
        </a:xfrm>
      </p:grpSpPr>
      <p:sp>
        <p:nvSpPr>
          <p:cNvPr id="10706" name="Google Shape;10706;gf6b4f750c2_0_216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07" name="Google Shape;10707;gf6b4f750c2_0_216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93" name="Shape 10893"/>
        <p:cNvGrpSpPr/>
        <p:nvPr/>
      </p:nvGrpSpPr>
      <p:grpSpPr>
        <a:xfrm>
          <a:off x="0" y="0"/>
          <a:ext cx="0" cy="0"/>
          <a:chOff x="0" y="0"/>
          <a:chExt cx="0" cy="0"/>
        </a:xfrm>
      </p:grpSpPr>
      <p:sp>
        <p:nvSpPr>
          <p:cNvPr id="10894" name="Google Shape;10894;gf6b4f750c2_0_217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95" name="Google Shape;10895;gf6b4f750c2_0_217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39" name="Shape 11139"/>
        <p:cNvGrpSpPr/>
        <p:nvPr/>
      </p:nvGrpSpPr>
      <p:grpSpPr>
        <a:xfrm>
          <a:off x="0" y="0"/>
          <a:ext cx="0" cy="0"/>
          <a:chOff x="0" y="0"/>
          <a:chExt cx="0" cy="0"/>
        </a:xfrm>
      </p:grpSpPr>
      <p:sp>
        <p:nvSpPr>
          <p:cNvPr id="11140" name="Google Shape;11140;gf6b4f750c2_0_23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41" name="Google Shape;11141;gf6b4f750c2_0_23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 name="Shape 203"/>
        <p:cNvGrpSpPr/>
        <p:nvPr/>
      </p:nvGrpSpPr>
      <p:grpSpPr>
        <a:xfrm>
          <a:off x="0" y="0"/>
          <a:ext cx="0" cy="0"/>
          <a:chOff x="0" y="0"/>
          <a:chExt cx="0" cy="0"/>
        </a:xfrm>
      </p:grpSpPr>
      <p:sp>
        <p:nvSpPr>
          <p:cNvPr id="204" name="Google Shape;204;gf5e6f718c9_1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 name="Google Shape;205;gf5e6f718c9_1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 name="Shape 210"/>
        <p:cNvGrpSpPr/>
        <p:nvPr/>
      </p:nvGrpSpPr>
      <p:grpSpPr>
        <a:xfrm>
          <a:off x="0" y="0"/>
          <a:ext cx="0" cy="0"/>
          <a:chOff x="0" y="0"/>
          <a:chExt cx="0" cy="0"/>
        </a:xfrm>
      </p:grpSpPr>
      <p:sp>
        <p:nvSpPr>
          <p:cNvPr id="211" name="Google Shape;211;gf5e6f718c9_1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 name="Google Shape;212;gf5e6f718c9_1_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 name="Shape 229"/>
        <p:cNvGrpSpPr/>
        <p:nvPr/>
      </p:nvGrpSpPr>
      <p:grpSpPr>
        <a:xfrm>
          <a:off x="0" y="0"/>
          <a:ext cx="0" cy="0"/>
          <a:chOff x="0" y="0"/>
          <a:chExt cx="0" cy="0"/>
        </a:xfrm>
      </p:grpSpPr>
      <p:sp>
        <p:nvSpPr>
          <p:cNvPr id="230" name="Google Shape;230;gd362d286f3_1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 name="Google Shape;231;gd362d286f3_1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 name="Shape 235"/>
        <p:cNvGrpSpPr/>
        <p:nvPr/>
      </p:nvGrpSpPr>
      <p:grpSpPr>
        <a:xfrm>
          <a:off x="0" y="0"/>
          <a:ext cx="0" cy="0"/>
          <a:chOff x="0" y="0"/>
          <a:chExt cx="0" cy="0"/>
        </a:xfrm>
      </p:grpSpPr>
      <p:sp>
        <p:nvSpPr>
          <p:cNvPr id="236" name="Google Shape;236;gd362d286f3_1_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 name="Google Shape;237;gd362d286f3_1_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5" name="Shape 265"/>
        <p:cNvGrpSpPr/>
        <p:nvPr/>
      </p:nvGrpSpPr>
      <p:grpSpPr>
        <a:xfrm>
          <a:off x="0" y="0"/>
          <a:ext cx="0" cy="0"/>
          <a:chOff x="0" y="0"/>
          <a:chExt cx="0" cy="0"/>
        </a:xfrm>
      </p:grpSpPr>
      <p:sp>
        <p:nvSpPr>
          <p:cNvPr id="266" name="Google Shape;266;gd362d286f3_1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 name="Google Shape;267;gd362d286f3_1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2.png"/><Relationship Id="rId4" Type="http://schemas.openxmlformats.org/officeDocument/2006/relationships/image" Target="../media/image3.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2.png"/><Relationship Id="rId4" Type="http://schemas.openxmlformats.org/officeDocument/2006/relationships/image" Target="../media/image3.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3.png"/><Relationship Id="rId4" Type="http://schemas.openxmlformats.org/officeDocument/2006/relationships/image" Target="../media/image2.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 Id="rId3" Type="http://schemas.openxmlformats.org/officeDocument/2006/relationships/image" Target="../media/image3.png"/><Relationship Id="rId4" Type="http://schemas.openxmlformats.org/officeDocument/2006/relationships/image" Target="../media/image5.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 Id="rId3" Type="http://schemas.openxmlformats.org/officeDocument/2006/relationships/image" Target="../media/image3.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 Id="rId3" Type="http://schemas.openxmlformats.org/officeDocument/2006/relationships/image" Target="../media/image3.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 Id="rId3" Type="http://schemas.openxmlformats.org/officeDocument/2006/relationships/image" Target="../media/image3.png"/><Relationship Id="rId4" Type="http://schemas.openxmlformats.org/officeDocument/2006/relationships/image" Target="../media/image2.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 Id="rId3" Type="http://schemas.openxmlformats.org/officeDocument/2006/relationships/image" Target="../media/image3.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 Id="rId3" Type="http://schemas.openxmlformats.org/officeDocument/2006/relationships/image" Target="../media/image15.png"/><Relationship Id="rId4" Type="http://schemas.openxmlformats.org/officeDocument/2006/relationships/image" Target="../media/image2.png"/><Relationship Id="rId5" Type="http://schemas.openxmlformats.org/officeDocument/2006/relationships/image" Target="../media/image4.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2.png"/><Relationship Id="rId4" Type="http://schemas.openxmlformats.org/officeDocument/2006/relationships/image" Target="../media/image3.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2040600" y="1554575"/>
            <a:ext cx="5063400" cy="2180400"/>
          </a:xfrm>
          <a:prstGeom prst="rect">
            <a:avLst/>
          </a:prstGeom>
          <a:effectLst>
            <a:outerShdw blurRad="57150" rotWithShape="0" algn="bl" dir="5400000" dist="19050">
              <a:schemeClr val="lt1">
                <a:alpha val="50000"/>
              </a:schemeClr>
            </a:outerShdw>
          </a:effectLst>
        </p:spPr>
        <p:txBody>
          <a:bodyPr anchorCtr="0" anchor="ctr" bIns="0" lIns="0" spcFirstLastPara="1" rIns="0" wrap="square" tIns="0">
            <a:noAutofit/>
          </a:bodyPr>
          <a:lstStyle>
            <a:lvl1pPr lvl="0" algn="ctr">
              <a:lnSpc>
                <a:spcPct val="80000"/>
              </a:lnSpc>
              <a:spcBef>
                <a:spcPts val="0"/>
              </a:spcBef>
              <a:spcAft>
                <a:spcPts val="0"/>
              </a:spcAft>
              <a:buClr>
                <a:srgbClr val="191919"/>
              </a:buClr>
              <a:buSzPts val="5200"/>
              <a:buNone/>
              <a:defRPr sz="8500">
                <a:solidFill>
                  <a:schemeClr val="dk1"/>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2392525" y="3880700"/>
            <a:ext cx="4359000" cy="4095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8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blipFill>
          <a:blip r:embed="rId2">
            <a:alphaModFix/>
          </a:blip>
          <a:stretch>
            <a:fillRect/>
          </a:stretch>
        </a:blipFill>
      </p:bgPr>
    </p:bg>
    <p:spTree>
      <p:nvGrpSpPr>
        <p:cNvPr id="61" name="Shape 61"/>
        <p:cNvGrpSpPr/>
        <p:nvPr/>
      </p:nvGrpSpPr>
      <p:grpSpPr>
        <a:xfrm>
          <a:off x="0" y="0"/>
          <a:ext cx="0" cy="0"/>
          <a:chOff x="0" y="0"/>
          <a:chExt cx="0" cy="0"/>
        </a:xfrm>
      </p:grpSpPr>
      <p:sp>
        <p:nvSpPr>
          <p:cNvPr id="62" name="Google Shape;62;p11"/>
          <p:cNvSpPr txBox="1"/>
          <p:nvPr>
            <p:ph hasCustomPrompt="1" type="title"/>
          </p:nvPr>
        </p:nvSpPr>
        <p:spPr>
          <a:xfrm>
            <a:off x="1284000" y="1642055"/>
            <a:ext cx="6576000" cy="1371600"/>
          </a:xfrm>
          <a:prstGeom prst="rect">
            <a:avLst/>
          </a:prstGeom>
        </p:spPr>
        <p:txBody>
          <a:bodyPr anchorCtr="0" anchor="ctr" bIns="0" lIns="0" spcFirstLastPara="1" rIns="0" wrap="square" tIns="0">
            <a:noAutofit/>
          </a:bodyPr>
          <a:lstStyle>
            <a:lvl1pPr lvl="0" algn="ctr">
              <a:spcBef>
                <a:spcPts val="0"/>
              </a:spcBef>
              <a:spcAft>
                <a:spcPts val="0"/>
              </a:spcAft>
              <a:buSzPts val="9600"/>
              <a:buNone/>
              <a:defRPr sz="10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3" name="Google Shape;63;p11"/>
          <p:cNvSpPr txBox="1"/>
          <p:nvPr>
            <p:ph idx="1" type="subTitle"/>
          </p:nvPr>
        </p:nvSpPr>
        <p:spPr>
          <a:xfrm>
            <a:off x="1284000" y="3013655"/>
            <a:ext cx="6576000" cy="183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pic>
        <p:nvPicPr>
          <p:cNvPr id="64" name="Google Shape;64;p11"/>
          <p:cNvPicPr preferRelativeResize="0"/>
          <p:nvPr/>
        </p:nvPicPr>
        <p:blipFill rotWithShape="1">
          <a:blip r:embed="rId3">
            <a:alphaModFix/>
          </a:blip>
          <a:srcRect b="-4522" l="17320" r="33984" t="24330"/>
          <a:stretch/>
        </p:blipFill>
        <p:spPr>
          <a:xfrm>
            <a:off x="7676450" y="0"/>
            <a:ext cx="1467552" cy="1359526"/>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65" name="Shape 6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blipFill>
          <a:blip r:embed="rId2">
            <a:alphaModFix/>
          </a:blip>
          <a:stretch>
            <a:fillRect/>
          </a:stretch>
        </a:blipFill>
      </p:bgPr>
    </p:bg>
    <p:spTree>
      <p:nvGrpSpPr>
        <p:cNvPr id="66" name="Shape 66"/>
        <p:cNvGrpSpPr/>
        <p:nvPr/>
      </p:nvGrpSpPr>
      <p:grpSpPr>
        <a:xfrm>
          <a:off x="0" y="0"/>
          <a:ext cx="0" cy="0"/>
          <a:chOff x="0" y="0"/>
          <a:chExt cx="0" cy="0"/>
        </a:xfrm>
      </p:grpSpPr>
      <p:pic>
        <p:nvPicPr>
          <p:cNvPr id="67" name="Google Shape;67;p13"/>
          <p:cNvPicPr preferRelativeResize="0"/>
          <p:nvPr/>
        </p:nvPicPr>
        <p:blipFill rotWithShape="1">
          <a:blip r:embed="rId3">
            <a:alphaModFix/>
          </a:blip>
          <a:srcRect b="32624" l="40926" r="4627" t="4624"/>
          <a:stretch/>
        </p:blipFill>
        <p:spPr>
          <a:xfrm>
            <a:off x="0" y="3104650"/>
            <a:ext cx="3144850" cy="2038851"/>
          </a:xfrm>
          <a:prstGeom prst="rect">
            <a:avLst/>
          </a:prstGeom>
          <a:noFill/>
          <a:ln>
            <a:noFill/>
          </a:ln>
        </p:spPr>
      </p:pic>
      <p:sp>
        <p:nvSpPr>
          <p:cNvPr id="68" name="Google Shape;68;p13"/>
          <p:cNvSpPr txBox="1"/>
          <p:nvPr>
            <p:ph type="title"/>
          </p:nvPr>
        </p:nvSpPr>
        <p:spPr>
          <a:xfrm>
            <a:off x="2895938" y="1615618"/>
            <a:ext cx="2011800" cy="3657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9" name="Google Shape;69;p13"/>
          <p:cNvSpPr txBox="1"/>
          <p:nvPr>
            <p:ph hasCustomPrompt="1" idx="2" type="title"/>
          </p:nvPr>
        </p:nvSpPr>
        <p:spPr>
          <a:xfrm>
            <a:off x="1682222" y="1499178"/>
            <a:ext cx="1041300" cy="807900"/>
          </a:xfrm>
          <a:prstGeom prst="rect">
            <a:avLst/>
          </a:prstGeom>
        </p:spPr>
        <p:txBody>
          <a:bodyPr anchorCtr="0" anchor="ctr" bIns="0" lIns="0" spcFirstLastPara="1" rIns="0" wrap="square" tIns="0">
            <a:noAutofit/>
          </a:bodyPr>
          <a:lstStyle>
            <a:lvl1pPr lvl="0" rtl="0" algn="r">
              <a:spcBef>
                <a:spcPts val="0"/>
              </a:spcBef>
              <a:spcAft>
                <a:spcPts val="0"/>
              </a:spcAft>
              <a:buSzPts val="3000"/>
              <a:buNone/>
              <a:defRPr sz="57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0" name="Google Shape;70;p13"/>
          <p:cNvSpPr txBox="1"/>
          <p:nvPr>
            <p:ph idx="1" type="subTitle"/>
          </p:nvPr>
        </p:nvSpPr>
        <p:spPr>
          <a:xfrm>
            <a:off x="2895938" y="2021700"/>
            <a:ext cx="2011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1" name="Google Shape;71;p13"/>
          <p:cNvSpPr txBox="1"/>
          <p:nvPr>
            <p:ph idx="3" type="title"/>
          </p:nvPr>
        </p:nvSpPr>
        <p:spPr>
          <a:xfrm>
            <a:off x="6412188" y="1615618"/>
            <a:ext cx="2011800" cy="3657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2" name="Google Shape;72;p13"/>
          <p:cNvSpPr txBox="1"/>
          <p:nvPr>
            <p:ph hasCustomPrompt="1" idx="4" type="title"/>
          </p:nvPr>
        </p:nvSpPr>
        <p:spPr>
          <a:xfrm>
            <a:off x="5198400" y="1499178"/>
            <a:ext cx="1041300" cy="807900"/>
          </a:xfrm>
          <a:prstGeom prst="rect">
            <a:avLst/>
          </a:prstGeom>
        </p:spPr>
        <p:txBody>
          <a:bodyPr anchorCtr="0" anchor="ctr" bIns="0" lIns="0" spcFirstLastPara="1" rIns="0" wrap="square" tIns="0">
            <a:noAutofit/>
          </a:bodyPr>
          <a:lstStyle>
            <a:lvl1pPr lvl="0" rtl="0" algn="r">
              <a:spcBef>
                <a:spcPts val="0"/>
              </a:spcBef>
              <a:spcAft>
                <a:spcPts val="0"/>
              </a:spcAft>
              <a:buSzPts val="3000"/>
              <a:buNone/>
              <a:defRPr sz="57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 name="Google Shape;73;p13"/>
          <p:cNvSpPr txBox="1"/>
          <p:nvPr>
            <p:ph idx="5" type="subTitle"/>
          </p:nvPr>
        </p:nvSpPr>
        <p:spPr>
          <a:xfrm>
            <a:off x="6412188" y="2021700"/>
            <a:ext cx="2011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4" name="Google Shape;74;p13"/>
          <p:cNvSpPr txBox="1"/>
          <p:nvPr>
            <p:ph idx="6" type="title"/>
          </p:nvPr>
        </p:nvSpPr>
        <p:spPr>
          <a:xfrm>
            <a:off x="2895938" y="3115756"/>
            <a:ext cx="2011800" cy="3657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5" name="Google Shape;75;p13"/>
          <p:cNvSpPr txBox="1"/>
          <p:nvPr>
            <p:ph hasCustomPrompt="1" idx="7" type="title"/>
          </p:nvPr>
        </p:nvSpPr>
        <p:spPr>
          <a:xfrm>
            <a:off x="1682222" y="2954903"/>
            <a:ext cx="1041300" cy="807900"/>
          </a:xfrm>
          <a:prstGeom prst="rect">
            <a:avLst/>
          </a:prstGeom>
        </p:spPr>
        <p:txBody>
          <a:bodyPr anchorCtr="0" anchor="ctr" bIns="0" lIns="0" spcFirstLastPara="1" rIns="0" wrap="square" tIns="0">
            <a:noAutofit/>
          </a:bodyPr>
          <a:lstStyle>
            <a:lvl1pPr lvl="0" rtl="0" algn="r">
              <a:spcBef>
                <a:spcPts val="0"/>
              </a:spcBef>
              <a:spcAft>
                <a:spcPts val="0"/>
              </a:spcAft>
              <a:buSzPts val="3000"/>
              <a:buNone/>
              <a:defRPr sz="57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6" name="Google Shape;76;p13"/>
          <p:cNvSpPr txBox="1"/>
          <p:nvPr>
            <p:ph idx="8" type="subTitle"/>
          </p:nvPr>
        </p:nvSpPr>
        <p:spPr>
          <a:xfrm>
            <a:off x="2895938" y="3521838"/>
            <a:ext cx="2011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77" name="Google Shape;77;p13"/>
          <p:cNvSpPr txBox="1"/>
          <p:nvPr>
            <p:ph idx="9" type="title"/>
          </p:nvPr>
        </p:nvSpPr>
        <p:spPr>
          <a:xfrm>
            <a:off x="6412188" y="3115756"/>
            <a:ext cx="2011800" cy="3657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8" name="Google Shape;78;p13"/>
          <p:cNvSpPr txBox="1"/>
          <p:nvPr>
            <p:ph hasCustomPrompt="1" idx="13" type="title"/>
          </p:nvPr>
        </p:nvSpPr>
        <p:spPr>
          <a:xfrm>
            <a:off x="5198400" y="2954903"/>
            <a:ext cx="1041300" cy="807900"/>
          </a:xfrm>
          <a:prstGeom prst="rect">
            <a:avLst/>
          </a:prstGeom>
        </p:spPr>
        <p:txBody>
          <a:bodyPr anchorCtr="0" anchor="ctr" bIns="0" lIns="0" spcFirstLastPara="1" rIns="0" wrap="square" tIns="0">
            <a:noAutofit/>
          </a:bodyPr>
          <a:lstStyle>
            <a:lvl1pPr lvl="0" rtl="0" algn="r">
              <a:spcBef>
                <a:spcPts val="0"/>
              </a:spcBef>
              <a:spcAft>
                <a:spcPts val="0"/>
              </a:spcAft>
              <a:buSzPts val="3000"/>
              <a:buNone/>
              <a:defRPr sz="57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9" name="Google Shape;79;p13"/>
          <p:cNvSpPr txBox="1"/>
          <p:nvPr>
            <p:ph idx="14" type="subTitle"/>
          </p:nvPr>
        </p:nvSpPr>
        <p:spPr>
          <a:xfrm>
            <a:off x="6412188" y="3521838"/>
            <a:ext cx="2011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0" name="Google Shape;80;p13"/>
          <p:cNvSpPr txBox="1"/>
          <p:nvPr>
            <p:ph idx="15" type="title"/>
          </p:nvPr>
        </p:nvSpPr>
        <p:spPr>
          <a:xfrm>
            <a:off x="720000" y="421102"/>
            <a:ext cx="7704000" cy="457200"/>
          </a:xfrm>
          <a:prstGeom prst="rect">
            <a:avLst/>
          </a:prstGeom>
        </p:spPr>
        <p:txBody>
          <a:bodyPr anchorCtr="0" anchor="t" bIns="0" lIns="0" spcFirstLastPara="1" rIns="0"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81" name="Google Shape;81;p13"/>
          <p:cNvGrpSpPr/>
          <p:nvPr/>
        </p:nvGrpSpPr>
        <p:grpSpPr>
          <a:xfrm>
            <a:off x="249218" y="566775"/>
            <a:ext cx="274314" cy="274315"/>
            <a:chOff x="325418" y="566775"/>
            <a:chExt cx="274314" cy="274315"/>
          </a:xfrm>
        </p:grpSpPr>
        <p:sp>
          <p:nvSpPr>
            <p:cNvPr id="82" name="Google Shape;82;p13"/>
            <p:cNvSpPr/>
            <p:nvPr/>
          </p:nvSpPr>
          <p:spPr>
            <a:xfrm>
              <a:off x="362375" y="566775"/>
              <a:ext cx="219455" cy="182881"/>
            </a:xfrm>
            <a:custGeom>
              <a:rect b="b" l="l" r="r" t="t"/>
              <a:pathLst>
                <a:path extrusionOk="0" h="3543" w="4388">
                  <a:moveTo>
                    <a:pt x="1891" y="0"/>
                  </a:moveTo>
                  <a:cubicBezTo>
                    <a:pt x="1661" y="0"/>
                    <a:pt x="1438" y="31"/>
                    <a:pt x="1238" y="90"/>
                  </a:cubicBezTo>
                  <a:cubicBezTo>
                    <a:pt x="250" y="816"/>
                    <a:pt x="0" y="2626"/>
                    <a:pt x="1167" y="3281"/>
                  </a:cubicBezTo>
                  <a:cubicBezTo>
                    <a:pt x="1419" y="3463"/>
                    <a:pt x="1703" y="3543"/>
                    <a:pt x="1989" y="3543"/>
                  </a:cubicBezTo>
                  <a:cubicBezTo>
                    <a:pt x="3164" y="3543"/>
                    <a:pt x="4387" y="2198"/>
                    <a:pt x="3679" y="1030"/>
                  </a:cubicBezTo>
                  <a:cubicBezTo>
                    <a:pt x="3442" y="321"/>
                    <a:pt x="2636" y="0"/>
                    <a:pt x="18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3"/>
            <p:cNvSpPr/>
            <p:nvPr/>
          </p:nvSpPr>
          <p:spPr>
            <a:xfrm rot="-5400000">
              <a:off x="352849" y="594208"/>
              <a:ext cx="219452" cy="274314"/>
            </a:xfrm>
            <a:custGeom>
              <a:rect b="b" l="l" r="r" t="t"/>
              <a:pathLst>
                <a:path extrusionOk="0" h="5518" w="4287">
                  <a:moveTo>
                    <a:pt x="643" y="0"/>
                  </a:moveTo>
                  <a:cubicBezTo>
                    <a:pt x="465" y="83"/>
                    <a:pt x="286" y="167"/>
                    <a:pt x="131" y="286"/>
                  </a:cubicBezTo>
                  <a:cubicBezTo>
                    <a:pt x="0" y="1488"/>
                    <a:pt x="274" y="2679"/>
                    <a:pt x="286" y="3893"/>
                  </a:cubicBezTo>
                  <a:cubicBezTo>
                    <a:pt x="274" y="4262"/>
                    <a:pt x="250" y="4989"/>
                    <a:pt x="238" y="5358"/>
                  </a:cubicBezTo>
                  <a:lnTo>
                    <a:pt x="369" y="5358"/>
                  </a:lnTo>
                  <a:cubicBezTo>
                    <a:pt x="394" y="5473"/>
                    <a:pt x="475" y="5518"/>
                    <a:pt x="579" y="5518"/>
                  </a:cubicBezTo>
                  <a:cubicBezTo>
                    <a:pt x="831" y="5518"/>
                    <a:pt x="1219" y="5259"/>
                    <a:pt x="1286" y="5108"/>
                  </a:cubicBezTo>
                  <a:cubicBezTo>
                    <a:pt x="2084" y="4322"/>
                    <a:pt x="3191" y="3989"/>
                    <a:pt x="4001" y="3250"/>
                  </a:cubicBezTo>
                  <a:cubicBezTo>
                    <a:pt x="4287" y="2488"/>
                    <a:pt x="3453" y="2226"/>
                    <a:pt x="3025" y="1810"/>
                  </a:cubicBezTo>
                  <a:cubicBezTo>
                    <a:pt x="2370" y="1048"/>
                    <a:pt x="1489" y="536"/>
                    <a:pt x="6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4" name="Google Shape;84;p13"/>
          <p:cNvPicPr preferRelativeResize="0"/>
          <p:nvPr/>
        </p:nvPicPr>
        <p:blipFill rotWithShape="1">
          <a:blip r:embed="rId4">
            <a:alphaModFix/>
          </a:blip>
          <a:srcRect b="-4522" l="17320" r="33984" t="24330"/>
          <a:stretch/>
        </p:blipFill>
        <p:spPr>
          <a:xfrm>
            <a:off x="7676450" y="0"/>
            <a:ext cx="1467552" cy="1359526"/>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
    <p:bg>
      <p:bgPr>
        <a:blipFill>
          <a:blip r:embed="rId2">
            <a:alphaModFix/>
          </a:blip>
          <a:stretch>
            <a:fillRect/>
          </a:stretch>
        </a:blipFill>
      </p:bgPr>
    </p:bg>
    <p:spTree>
      <p:nvGrpSpPr>
        <p:cNvPr id="85" name="Shape 85"/>
        <p:cNvGrpSpPr/>
        <p:nvPr/>
      </p:nvGrpSpPr>
      <p:grpSpPr>
        <a:xfrm>
          <a:off x="0" y="0"/>
          <a:ext cx="0" cy="0"/>
          <a:chOff x="0" y="0"/>
          <a:chExt cx="0" cy="0"/>
        </a:xfrm>
      </p:grpSpPr>
      <p:pic>
        <p:nvPicPr>
          <p:cNvPr id="86" name="Google Shape;86;p14"/>
          <p:cNvPicPr preferRelativeResize="0"/>
          <p:nvPr/>
        </p:nvPicPr>
        <p:blipFill rotWithShape="1">
          <a:blip r:embed="rId3">
            <a:alphaModFix/>
          </a:blip>
          <a:srcRect b="32624" l="40926" r="4627" t="4624"/>
          <a:stretch/>
        </p:blipFill>
        <p:spPr>
          <a:xfrm flipH="1">
            <a:off x="6619201" y="3506625"/>
            <a:ext cx="2524800" cy="1636875"/>
          </a:xfrm>
          <a:prstGeom prst="rect">
            <a:avLst/>
          </a:prstGeom>
          <a:noFill/>
          <a:ln>
            <a:noFill/>
          </a:ln>
        </p:spPr>
      </p:pic>
      <p:pic>
        <p:nvPicPr>
          <p:cNvPr id="87" name="Google Shape;87;p14"/>
          <p:cNvPicPr preferRelativeResize="0"/>
          <p:nvPr/>
        </p:nvPicPr>
        <p:blipFill rotWithShape="1">
          <a:blip r:embed="rId3">
            <a:alphaModFix/>
          </a:blip>
          <a:srcRect b="32624" l="0" r="49726" t="4624"/>
          <a:stretch/>
        </p:blipFill>
        <p:spPr>
          <a:xfrm flipH="1">
            <a:off x="-7173" y="3506625"/>
            <a:ext cx="2331398" cy="1636875"/>
          </a:xfrm>
          <a:prstGeom prst="rect">
            <a:avLst/>
          </a:prstGeom>
          <a:noFill/>
          <a:ln>
            <a:noFill/>
          </a:ln>
        </p:spPr>
      </p:pic>
      <p:sp>
        <p:nvSpPr>
          <p:cNvPr id="88" name="Google Shape;88;p14"/>
          <p:cNvSpPr txBox="1"/>
          <p:nvPr>
            <p:ph idx="1" type="subTitle"/>
          </p:nvPr>
        </p:nvSpPr>
        <p:spPr>
          <a:xfrm>
            <a:off x="2143050" y="4222500"/>
            <a:ext cx="4857900" cy="45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9" name="Google Shape;89;p14"/>
          <p:cNvSpPr txBox="1"/>
          <p:nvPr>
            <p:ph type="title"/>
          </p:nvPr>
        </p:nvSpPr>
        <p:spPr>
          <a:xfrm>
            <a:off x="720000" y="425514"/>
            <a:ext cx="7704000" cy="457200"/>
          </a:xfrm>
          <a:prstGeom prst="rect">
            <a:avLst/>
          </a:prstGeom>
        </p:spPr>
        <p:txBody>
          <a:bodyPr anchorCtr="0" anchor="t" bIns="0" lIns="0" spcFirstLastPara="1" rIns="0"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90" name="Google Shape;90;p14"/>
          <p:cNvGrpSpPr/>
          <p:nvPr/>
        </p:nvGrpSpPr>
        <p:grpSpPr>
          <a:xfrm>
            <a:off x="249218" y="566775"/>
            <a:ext cx="274314" cy="274315"/>
            <a:chOff x="325418" y="566775"/>
            <a:chExt cx="274314" cy="274315"/>
          </a:xfrm>
        </p:grpSpPr>
        <p:sp>
          <p:nvSpPr>
            <p:cNvPr id="91" name="Google Shape;91;p14"/>
            <p:cNvSpPr/>
            <p:nvPr/>
          </p:nvSpPr>
          <p:spPr>
            <a:xfrm>
              <a:off x="362375" y="566775"/>
              <a:ext cx="219455" cy="182881"/>
            </a:xfrm>
            <a:custGeom>
              <a:rect b="b" l="l" r="r" t="t"/>
              <a:pathLst>
                <a:path extrusionOk="0" h="3543" w="4388">
                  <a:moveTo>
                    <a:pt x="1891" y="0"/>
                  </a:moveTo>
                  <a:cubicBezTo>
                    <a:pt x="1661" y="0"/>
                    <a:pt x="1438" y="31"/>
                    <a:pt x="1238" y="90"/>
                  </a:cubicBezTo>
                  <a:cubicBezTo>
                    <a:pt x="250" y="816"/>
                    <a:pt x="0" y="2626"/>
                    <a:pt x="1167" y="3281"/>
                  </a:cubicBezTo>
                  <a:cubicBezTo>
                    <a:pt x="1419" y="3463"/>
                    <a:pt x="1703" y="3543"/>
                    <a:pt x="1989" y="3543"/>
                  </a:cubicBezTo>
                  <a:cubicBezTo>
                    <a:pt x="3164" y="3543"/>
                    <a:pt x="4387" y="2198"/>
                    <a:pt x="3679" y="1030"/>
                  </a:cubicBezTo>
                  <a:cubicBezTo>
                    <a:pt x="3442" y="321"/>
                    <a:pt x="2636" y="0"/>
                    <a:pt x="18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4"/>
            <p:cNvSpPr/>
            <p:nvPr/>
          </p:nvSpPr>
          <p:spPr>
            <a:xfrm rot="-5400000">
              <a:off x="352849" y="594208"/>
              <a:ext cx="219452" cy="274314"/>
            </a:xfrm>
            <a:custGeom>
              <a:rect b="b" l="l" r="r" t="t"/>
              <a:pathLst>
                <a:path extrusionOk="0" h="5518" w="4287">
                  <a:moveTo>
                    <a:pt x="643" y="0"/>
                  </a:moveTo>
                  <a:cubicBezTo>
                    <a:pt x="465" y="83"/>
                    <a:pt x="286" y="167"/>
                    <a:pt x="131" y="286"/>
                  </a:cubicBezTo>
                  <a:cubicBezTo>
                    <a:pt x="0" y="1488"/>
                    <a:pt x="274" y="2679"/>
                    <a:pt x="286" y="3893"/>
                  </a:cubicBezTo>
                  <a:cubicBezTo>
                    <a:pt x="274" y="4262"/>
                    <a:pt x="250" y="4989"/>
                    <a:pt x="238" y="5358"/>
                  </a:cubicBezTo>
                  <a:lnTo>
                    <a:pt x="369" y="5358"/>
                  </a:lnTo>
                  <a:cubicBezTo>
                    <a:pt x="394" y="5473"/>
                    <a:pt x="475" y="5518"/>
                    <a:pt x="579" y="5518"/>
                  </a:cubicBezTo>
                  <a:cubicBezTo>
                    <a:pt x="831" y="5518"/>
                    <a:pt x="1219" y="5259"/>
                    <a:pt x="1286" y="5108"/>
                  </a:cubicBezTo>
                  <a:cubicBezTo>
                    <a:pt x="2084" y="4322"/>
                    <a:pt x="3191" y="3989"/>
                    <a:pt x="4001" y="3250"/>
                  </a:cubicBezTo>
                  <a:cubicBezTo>
                    <a:pt x="4287" y="2488"/>
                    <a:pt x="3453" y="2226"/>
                    <a:pt x="3025" y="1810"/>
                  </a:cubicBezTo>
                  <a:cubicBezTo>
                    <a:pt x="2370" y="1048"/>
                    <a:pt x="1489" y="536"/>
                    <a:pt x="6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3" name="Google Shape;93;p14"/>
          <p:cNvPicPr preferRelativeResize="0"/>
          <p:nvPr/>
        </p:nvPicPr>
        <p:blipFill rotWithShape="1">
          <a:blip r:embed="rId4">
            <a:alphaModFix/>
          </a:blip>
          <a:srcRect b="-4522" l="17320" r="33984" t="24330"/>
          <a:stretch/>
        </p:blipFill>
        <p:spPr>
          <a:xfrm>
            <a:off x="7676450" y="0"/>
            <a:ext cx="1467552" cy="1359526"/>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bg>
      <p:bgPr>
        <a:blipFill>
          <a:blip r:embed="rId2">
            <a:alphaModFix/>
          </a:blip>
          <a:stretch>
            <a:fillRect/>
          </a:stretch>
        </a:blipFill>
      </p:bgPr>
    </p:bg>
    <p:spTree>
      <p:nvGrpSpPr>
        <p:cNvPr id="94" name="Shape 94"/>
        <p:cNvGrpSpPr/>
        <p:nvPr/>
      </p:nvGrpSpPr>
      <p:grpSpPr>
        <a:xfrm>
          <a:off x="0" y="0"/>
          <a:ext cx="0" cy="0"/>
          <a:chOff x="0" y="0"/>
          <a:chExt cx="0" cy="0"/>
        </a:xfrm>
      </p:grpSpPr>
      <p:sp>
        <p:nvSpPr>
          <p:cNvPr id="95" name="Google Shape;95;p15"/>
          <p:cNvSpPr txBox="1"/>
          <p:nvPr>
            <p:ph type="title"/>
          </p:nvPr>
        </p:nvSpPr>
        <p:spPr>
          <a:xfrm>
            <a:off x="720000" y="3115538"/>
            <a:ext cx="2336400" cy="365700"/>
          </a:xfrm>
          <a:prstGeom prst="rect">
            <a:avLst/>
          </a:prstGeom>
        </p:spPr>
        <p:txBody>
          <a:bodyPr anchorCtr="0" anchor="ctr" bIns="0" lIns="0" spcFirstLastPara="1" rIns="0" wrap="square" tIns="0">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6" name="Google Shape;96;p15"/>
          <p:cNvSpPr txBox="1"/>
          <p:nvPr>
            <p:ph idx="1" type="subTitle"/>
          </p:nvPr>
        </p:nvSpPr>
        <p:spPr>
          <a:xfrm>
            <a:off x="720000" y="34812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7" name="Google Shape;97;p15"/>
          <p:cNvSpPr txBox="1"/>
          <p:nvPr>
            <p:ph idx="2" type="title"/>
          </p:nvPr>
        </p:nvSpPr>
        <p:spPr>
          <a:xfrm>
            <a:off x="3403800" y="3115538"/>
            <a:ext cx="2336400" cy="365700"/>
          </a:xfrm>
          <a:prstGeom prst="rect">
            <a:avLst/>
          </a:prstGeom>
        </p:spPr>
        <p:txBody>
          <a:bodyPr anchorCtr="0" anchor="ctr" bIns="0" lIns="0" spcFirstLastPara="1" rIns="0" wrap="square" tIns="0">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8" name="Google Shape;98;p15"/>
          <p:cNvSpPr txBox="1"/>
          <p:nvPr>
            <p:ph idx="3" type="subTitle"/>
          </p:nvPr>
        </p:nvSpPr>
        <p:spPr>
          <a:xfrm>
            <a:off x="3403800" y="34812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9" name="Google Shape;99;p15"/>
          <p:cNvSpPr txBox="1"/>
          <p:nvPr>
            <p:ph idx="4" type="title"/>
          </p:nvPr>
        </p:nvSpPr>
        <p:spPr>
          <a:xfrm>
            <a:off x="6087600" y="3115538"/>
            <a:ext cx="2336400" cy="365700"/>
          </a:xfrm>
          <a:prstGeom prst="rect">
            <a:avLst/>
          </a:prstGeom>
        </p:spPr>
        <p:txBody>
          <a:bodyPr anchorCtr="0" anchor="ctr" bIns="0" lIns="0" spcFirstLastPara="1" rIns="0" wrap="square" tIns="0">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0" name="Google Shape;100;p15"/>
          <p:cNvSpPr txBox="1"/>
          <p:nvPr>
            <p:ph idx="5" type="subTitle"/>
          </p:nvPr>
        </p:nvSpPr>
        <p:spPr>
          <a:xfrm>
            <a:off x="6087600" y="3481238"/>
            <a:ext cx="23364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1" name="Google Shape;101;p15"/>
          <p:cNvSpPr txBox="1"/>
          <p:nvPr>
            <p:ph idx="6" type="title"/>
          </p:nvPr>
        </p:nvSpPr>
        <p:spPr>
          <a:xfrm>
            <a:off x="720000" y="425514"/>
            <a:ext cx="7704000" cy="457200"/>
          </a:xfrm>
          <a:prstGeom prst="rect">
            <a:avLst/>
          </a:prstGeom>
        </p:spPr>
        <p:txBody>
          <a:bodyPr anchorCtr="0" anchor="t" bIns="0" lIns="0" spcFirstLastPara="1" rIns="0"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02" name="Google Shape;102;p15"/>
          <p:cNvGrpSpPr/>
          <p:nvPr/>
        </p:nvGrpSpPr>
        <p:grpSpPr>
          <a:xfrm>
            <a:off x="249218" y="566775"/>
            <a:ext cx="274314" cy="274315"/>
            <a:chOff x="325418" y="566775"/>
            <a:chExt cx="274314" cy="274315"/>
          </a:xfrm>
        </p:grpSpPr>
        <p:sp>
          <p:nvSpPr>
            <p:cNvPr id="103" name="Google Shape;103;p15"/>
            <p:cNvSpPr/>
            <p:nvPr/>
          </p:nvSpPr>
          <p:spPr>
            <a:xfrm>
              <a:off x="362375" y="566775"/>
              <a:ext cx="219455" cy="182881"/>
            </a:xfrm>
            <a:custGeom>
              <a:rect b="b" l="l" r="r" t="t"/>
              <a:pathLst>
                <a:path extrusionOk="0" h="3543" w="4388">
                  <a:moveTo>
                    <a:pt x="1891" y="0"/>
                  </a:moveTo>
                  <a:cubicBezTo>
                    <a:pt x="1661" y="0"/>
                    <a:pt x="1438" y="31"/>
                    <a:pt x="1238" y="90"/>
                  </a:cubicBezTo>
                  <a:cubicBezTo>
                    <a:pt x="250" y="816"/>
                    <a:pt x="0" y="2626"/>
                    <a:pt x="1167" y="3281"/>
                  </a:cubicBezTo>
                  <a:cubicBezTo>
                    <a:pt x="1419" y="3463"/>
                    <a:pt x="1703" y="3543"/>
                    <a:pt x="1989" y="3543"/>
                  </a:cubicBezTo>
                  <a:cubicBezTo>
                    <a:pt x="3164" y="3543"/>
                    <a:pt x="4387" y="2198"/>
                    <a:pt x="3679" y="1030"/>
                  </a:cubicBezTo>
                  <a:cubicBezTo>
                    <a:pt x="3442" y="321"/>
                    <a:pt x="2636" y="0"/>
                    <a:pt x="18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15"/>
            <p:cNvSpPr/>
            <p:nvPr/>
          </p:nvSpPr>
          <p:spPr>
            <a:xfrm rot="-5400000">
              <a:off x="352849" y="594208"/>
              <a:ext cx="219452" cy="274314"/>
            </a:xfrm>
            <a:custGeom>
              <a:rect b="b" l="l" r="r" t="t"/>
              <a:pathLst>
                <a:path extrusionOk="0" h="5518" w="4287">
                  <a:moveTo>
                    <a:pt x="643" y="0"/>
                  </a:moveTo>
                  <a:cubicBezTo>
                    <a:pt x="465" y="83"/>
                    <a:pt x="286" y="167"/>
                    <a:pt x="131" y="286"/>
                  </a:cubicBezTo>
                  <a:cubicBezTo>
                    <a:pt x="0" y="1488"/>
                    <a:pt x="274" y="2679"/>
                    <a:pt x="286" y="3893"/>
                  </a:cubicBezTo>
                  <a:cubicBezTo>
                    <a:pt x="274" y="4262"/>
                    <a:pt x="250" y="4989"/>
                    <a:pt x="238" y="5358"/>
                  </a:cubicBezTo>
                  <a:lnTo>
                    <a:pt x="369" y="5358"/>
                  </a:lnTo>
                  <a:cubicBezTo>
                    <a:pt x="394" y="5473"/>
                    <a:pt x="475" y="5518"/>
                    <a:pt x="579" y="5518"/>
                  </a:cubicBezTo>
                  <a:cubicBezTo>
                    <a:pt x="831" y="5518"/>
                    <a:pt x="1219" y="5259"/>
                    <a:pt x="1286" y="5108"/>
                  </a:cubicBezTo>
                  <a:cubicBezTo>
                    <a:pt x="2084" y="4322"/>
                    <a:pt x="3191" y="3989"/>
                    <a:pt x="4001" y="3250"/>
                  </a:cubicBezTo>
                  <a:cubicBezTo>
                    <a:pt x="4287" y="2488"/>
                    <a:pt x="3453" y="2226"/>
                    <a:pt x="3025" y="1810"/>
                  </a:cubicBezTo>
                  <a:cubicBezTo>
                    <a:pt x="2370" y="1048"/>
                    <a:pt x="1489" y="536"/>
                    <a:pt x="6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05" name="Google Shape;105;p15"/>
          <p:cNvPicPr preferRelativeResize="0"/>
          <p:nvPr/>
        </p:nvPicPr>
        <p:blipFill rotWithShape="1">
          <a:blip r:embed="rId3">
            <a:alphaModFix/>
          </a:blip>
          <a:srcRect b="-4522" l="17320" r="33984" t="24330"/>
          <a:stretch/>
        </p:blipFill>
        <p:spPr>
          <a:xfrm>
            <a:off x="7676450" y="0"/>
            <a:ext cx="1467552" cy="1359526"/>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bg>
      <p:bgPr>
        <a:blipFill>
          <a:blip r:embed="rId2">
            <a:alphaModFix/>
          </a:blip>
          <a:stretch>
            <a:fillRect/>
          </a:stretch>
        </a:blipFill>
      </p:bgPr>
    </p:bg>
    <p:spTree>
      <p:nvGrpSpPr>
        <p:cNvPr id="106" name="Shape 106"/>
        <p:cNvGrpSpPr/>
        <p:nvPr/>
      </p:nvGrpSpPr>
      <p:grpSpPr>
        <a:xfrm>
          <a:off x="0" y="0"/>
          <a:ext cx="0" cy="0"/>
          <a:chOff x="0" y="0"/>
          <a:chExt cx="0" cy="0"/>
        </a:xfrm>
      </p:grpSpPr>
      <p:sp>
        <p:nvSpPr>
          <p:cNvPr id="107" name="Google Shape;107;p16"/>
          <p:cNvSpPr txBox="1"/>
          <p:nvPr>
            <p:ph type="title"/>
          </p:nvPr>
        </p:nvSpPr>
        <p:spPr>
          <a:xfrm>
            <a:off x="2069821" y="1677375"/>
            <a:ext cx="2011800" cy="365700"/>
          </a:xfrm>
          <a:prstGeom prst="rect">
            <a:avLst/>
          </a:prstGeom>
        </p:spPr>
        <p:txBody>
          <a:bodyPr anchorCtr="0" anchor="ctr" bIns="0" lIns="0" spcFirstLastPara="1" rIns="0" wrap="square" tIns="0">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8" name="Google Shape;108;p16"/>
          <p:cNvSpPr txBox="1"/>
          <p:nvPr>
            <p:ph idx="1" type="subTitle"/>
          </p:nvPr>
        </p:nvSpPr>
        <p:spPr>
          <a:xfrm>
            <a:off x="2069821" y="2043075"/>
            <a:ext cx="2011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9" name="Google Shape;109;p16"/>
          <p:cNvSpPr txBox="1"/>
          <p:nvPr>
            <p:ph idx="2" type="title"/>
          </p:nvPr>
        </p:nvSpPr>
        <p:spPr>
          <a:xfrm>
            <a:off x="5921837" y="1686488"/>
            <a:ext cx="2011800" cy="365700"/>
          </a:xfrm>
          <a:prstGeom prst="rect">
            <a:avLst/>
          </a:prstGeom>
        </p:spPr>
        <p:txBody>
          <a:bodyPr anchorCtr="0" anchor="ctr" bIns="0" lIns="0" spcFirstLastPara="1" rIns="0" wrap="square" tIns="0">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0" name="Google Shape;110;p16"/>
          <p:cNvSpPr txBox="1"/>
          <p:nvPr>
            <p:ph idx="3" type="subTitle"/>
          </p:nvPr>
        </p:nvSpPr>
        <p:spPr>
          <a:xfrm>
            <a:off x="5921831" y="2052188"/>
            <a:ext cx="2011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1" name="Google Shape;111;p16"/>
          <p:cNvSpPr txBox="1"/>
          <p:nvPr>
            <p:ph idx="4" type="title"/>
          </p:nvPr>
        </p:nvSpPr>
        <p:spPr>
          <a:xfrm>
            <a:off x="2069836" y="3409800"/>
            <a:ext cx="2011800" cy="365700"/>
          </a:xfrm>
          <a:prstGeom prst="rect">
            <a:avLst/>
          </a:prstGeom>
        </p:spPr>
        <p:txBody>
          <a:bodyPr anchorCtr="0" anchor="ctr" bIns="0" lIns="0" spcFirstLastPara="1" rIns="0" wrap="square" tIns="0">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2" name="Google Shape;112;p16"/>
          <p:cNvSpPr txBox="1"/>
          <p:nvPr>
            <p:ph idx="5" type="subTitle"/>
          </p:nvPr>
        </p:nvSpPr>
        <p:spPr>
          <a:xfrm>
            <a:off x="2069833" y="3775500"/>
            <a:ext cx="2011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3" name="Google Shape;113;p16"/>
          <p:cNvSpPr txBox="1"/>
          <p:nvPr>
            <p:ph idx="6" type="title"/>
          </p:nvPr>
        </p:nvSpPr>
        <p:spPr>
          <a:xfrm>
            <a:off x="5921834" y="3377775"/>
            <a:ext cx="2011800" cy="365700"/>
          </a:xfrm>
          <a:prstGeom prst="rect">
            <a:avLst/>
          </a:prstGeom>
        </p:spPr>
        <p:txBody>
          <a:bodyPr anchorCtr="0" anchor="ctr" bIns="0" lIns="0" spcFirstLastPara="1" rIns="0" wrap="square" tIns="0">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4" name="Google Shape;114;p16"/>
          <p:cNvSpPr txBox="1"/>
          <p:nvPr>
            <p:ph idx="7" type="subTitle"/>
          </p:nvPr>
        </p:nvSpPr>
        <p:spPr>
          <a:xfrm>
            <a:off x="5921834" y="3743475"/>
            <a:ext cx="2011800" cy="484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 name="Google Shape;115;p16"/>
          <p:cNvSpPr txBox="1"/>
          <p:nvPr>
            <p:ph idx="8" type="title"/>
          </p:nvPr>
        </p:nvSpPr>
        <p:spPr>
          <a:xfrm>
            <a:off x="720000" y="425514"/>
            <a:ext cx="7704000" cy="457200"/>
          </a:xfrm>
          <a:prstGeom prst="rect">
            <a:avLst/>
          </a:prstGeom>
        </p:spPr>
        <p:txBody>
          <a:bodyPr anchorCtr="0" anchor="t" bIns="0" lIns="0" spcFirstLastPara="1" rIns="0"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16" name="Google Shape;116;p16"/>
          <p:cNvGrpSpPr/>
          <p:nvPr/>
        </p:nvGrpSpPr>
        <p:grpSpPr>
          <a:xfrm>
            <a:off x="249218" y="566775"/>
            <a:ext cx="274314" cy="274315"/>
            <a:chOff x="325418" y="566775"/>
            <a:chExt cx="274314" cy="274315"/>
          </a:xfrm>
        </p:grpSpPr>
        <p:sp>
          <p:nvSpPr>
            <p:cNvPr id="117" name="Google Shape;117;p16"/>
            <p:cNvSpPr/>
            <p:nvPr/>
          </p:nvSpPr>
          <p:spPr>
            <a:xfrm>
              <a:off x="362375" y="566775"/>
              <a:ext cx="219455" cy="182881"/>
            </a:xfrm>
            <a:custGeom>
              <a:rect b="b" l="l" r="r" t="t"/>
              <a:pathLst>
                <a:path extrusionOk="0" h="3543" w="4388">
                  <a:moveTo>
                    <a:pt x="1891" y="0"/>
                  </a:moveTo>
                  <a:cubicBezTo>
                    <a:pt x="1661" y="0"/>
                    <a:pt x="1438" y="31"/>
                    <a:pt x="1238" y="90"/>
                  </a:cubicBezTo>
                  <a:cubicBezTo>
                    <a:pt x="250" y="816"/>
                    <a:pt x="0" y="2626"/>
                    <a:pt x="1167" y="3281"/>
                  </a:cubicBezTo>
                  <a:cubicBezTo>
                    <a:pt x="1419" y="3463"/>
                    <a:pt x="1703" y="3543"/>
                    <a:pt x="1989" y="3543"/>
                  </a:cubicBezTo>
                  <a:cubicBezTo>
                    <a:pt x="3164" y="3543"/>
                    <a:pt x="4387" y="2198"/>
                    <a:pt x="3679" y="1030"/>
                  </a:cubicBezTo>
                  <a:cubicBezTo>
                    <a:pt x="3442" y="321"/>
                    <a:pt x="2636" y="0"/>
                    <a:pt x="18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6"/>
            <p:cNvSpPr/>
            <p:nvPr/>
          </p:nvSpPr>
          <p:spPr>
            <a:xfrm rot="-5400000">
              <a:off x="352849" y="594208"/>
              <a:ext cx="219452" cy="274314"/>
            </a:xfrm>
            <a:custGeom>
              <a:rect b="b" l="l" r="r" t="t"/>
              <a:pathLst>
                <a:path extrusionOk="0" h="5518" w="4287">
                  <a:moveTo>
                    <a:pt x="643" y="0"/>
                  </a:moveTo>
                  <a:cubicBezTo>
                    <a:pt x="465" y="83"/>
                    <a:pt x="286" y="167"/>
                    <a:pt x="131" y="286"/>
                  </a:cubicBezTo>
                  <a:cubicBezTo>
                    <a:pt x="0" y="1488"/>
                    <a:pt x="274" y="2679"/>
                    <a:pt x="286" y="3893"/>
                  </a:cubicBezTo>
                  <a:cubicBezTo>
                    <a:pt x="274" y="4262"/>
                    <a:pt x="250" y="4989"/>
                    <a:pt x="238" y="5358"/>
                  </a:cubicBezTo>
                  <a:lnTo>
                    <a:pt x="369" y="5358"/>
                  </a:lnTo>
                  <a:cubicBezTo>
                    <a:pt x="394" y="5473"/>
                    <a:pt x="475" y="5518"/>
                    <a:pt x="579" y="5518"/>
                  </a:cubicBezTo>
                  <a:cubicBezTo>
                    <a:pt x="831" y="5518"/>
                    <a:pt x="1219" y="5259"/>
                    <a:pt x="1286" y="5108"/>
                  </a:cubicBezTo>
                  <a:cubicBezTo>
                    <a:pt x="2084" y="4322"/>
                    <a:pt x="3191" y="3989"/>
                    <a:pt x="4001" y="3250"/>
                  </a:cubicBezTo>
                  <a:cubicBezTo>
                    <a:pt x="4287" y="2488"/>
                    <a:pt x="3453" y="2226"/>
                    <a:pt x="3025" y="1810"/>
                  </a:cubicBezTo>
                  <a:cubicBezTo>
                    <a:pt x="2370" y="1048"/>
                    <a:pt x="1489" y="536"/>
                    <a:pt x="6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19" name="Google Shape;119;p16"/>
          <p:cNvPicPr preferRelativeResize="0"/>
          <p:nvPr/>
        </p:nvPicPr>
        <p:blipFill rotWithShape="1">
          <a:blip r:embed="rId3">
            <a:alphaModFix/>
          </a:blip>
          <a:srcRect b="-4522" l="17320" r="33984" t="24330"/>
          <a:stretch/>
        </p:blipFill>
        <p:spPr>
          <a:xfrm>
            <a:off x="7676450" y="0"/>
            <a:ext cx="1467552" cy="1359526"/>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bg>
      <p:bgPr>
        <a:blipFill>
          <a:blip r:embed="rId2">
            <a:alphaModFix/>
          </a:blip>
          <a:stretch>
            <a:fillRect/>
          </a:stretch>
        </a:blipFill>
      </p:bgPr>
    </p:bg>
    <p:spTree>
      <p:nvGrpSpPr>
        <p:cNvPr id="120" name="Shape 120"/>
        <p:cNvGrpSpPr/>
        <p:nvPr/>
      </p:nvGrpSpPr>
      <p:grpSpPr>
        <a:xfrm>
          <a:off x="0" y="0"/>
          <a:ext cx="0" cy="0"/>
          <a:chOff x="0" y="0"/>
          <a:chExt cx="0" cy="0"/>
        </a:xfrm>
      </p:grpSpPr>
      <p:sp>
        <p:nvSpPr>
          <p:cNvPr id="121" name="Google Shape;121;p17"/>
          <p:cNvSpPr txBox="1"/>
          <p:nvPr>
            <p:ph type="title"/>
          </p:nvPr>
        </p:nvSpPr>
        <p:spPr>
          <a:xfrm>
            <a:off x="720000" y="2036930"/>
            <a:ext cx="1828800" cy="274200"/>
          </a:xfrm>
          <a:prstGeom prst="rect">
            <a:avLst/>
          </a:prstGeom>
        </p:spPr>
        <p:txBody>
          <a:bodyPr anchorCtr="0" anchor="ctr" bIns="0" lIns="0" spcFirstLastPara="1" rIns="0" wrap="square" tIns="0">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2" name="Google Shape;122;p17"/>
          <p:cNvSpPr txBox="1"/>
          <p:nvPr>
            <p:ph idx="1" type="subTitle"/>
          </p:nvPr>
        </p:nvSpPr>
        <p:spPr>
          <a:xfrm>
            <a:off x="720000" y="2325457"/>
            <a:ext cx="18288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 name="Google Shape;123;p17"/>
          <p:cNvSpPr txBox="1"/>
          <p:nvPr>
            <p:ph idx="2" type="title"/>
          </p:nvPr>
        </p:nvSpPr>
        <p:spPr>
          <a:xfrm>
            <a:off x="3657600" y="2036930"/>
            <a:ext cx="1828800" cy="274200"/>
          </a:xfrm>
          <a:prstGeom prst="rect">
            <a:avLst/>
          </a:prstGeom>
        </p:spPr>
        <p:txBody>
          <a:bodyPr anchorCtr="0" anchor="ctr" bIns="0" lIns="0" spcFirstLastPara="1" rIns="0" wrap="square" tIns="0">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4" name="Google Shape;124;p17"/>
          <p:cNvSpPr txBox="1"/>
          <p:nvPr>
            <p:ph idx="3" type="subTitle"/>
          </p:nvPr>
        </p:nvSpPr>
        <p:spPr>
          <a:xfrm>
            <a:off x="3657600" y="2325457"/>
            <a:ext cx="18288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5" name="Google Shape;125;p17"/>
          <p:cNvSpPr txBox="1"/>
          <p:nvPr>
            <p:ph idx="4" type="title"/>
          </p:nvPr>
        </p:nvSpPr>
        <p:spPr>
          <a:xfrm>
            <a:off x="720000" y="3905080"/>
            <a:ext cx="1828800" cy="274200"/>
          </a:xfrm>
          <a:prstGeom prst="rect">
            <a:avLst/>
          </a:prstGeom>
        </p:spPr>
        <p:txBody>
          <a:bodyPr anchorCtr="0" anchor="ctr" bIns="0" lIns="0" spcFirstLastPara="1" rIns="0" wrap="square" tIns="0">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6" name="Google Shape;126;p17"/>
          <p:cNvSpPr txBox="1"/>
          <p:nvPr>
            <p:ph idx="5" type="subTitle"/>
          </p:nvPr>
        </p:nvSpPr>
        <p:spPr>
          <a:xfrm>
            <a:off x="720000" y="4193607"/>
            <a:ext cx="18288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7" name="Google Shape;127;p17"/>
          <p:cNvSpPr txBox="1"/>
          <p:nvPr>
            <p:ph idx="6" type="title"/>
          </p:nvPr>
        </p:nvSpPr>
        <p:spPr>
          <a:xfrm>
            <a:off x="3657600" y="3905080"/>
            <a:ext cx="1828800" cy="274200"/>
          </a:xfrm>
          <a:prstGeom prst="rect">
            <a:avLst/>
          </a:prstGeom>
        </p:spPr>
        <p:txBody>
          <a:bodyPr anchorCtr="0" anchor="ctr" bIns="0" lIns="0" spcFirstLastPara="1" rIns="0" wrap="square" tIns="0">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8" name="Google Shape;128;p17"/>
          <p:cNvSpPr txBox="1"/>
          <p:nvPr>
            <p:ph idx="7" type="subTitle"/>
          </p:nvPr>
        </p:nvSpPr>
        <p:spPr>
          <a:xfrm>
            <a:off x="3657600" y="4193607"/>
            <a:ext cx="18288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9" name="Google Shape;129;p17"/>
          <p:cNvSpPr txBox="1"/>
          <p:nvPr>
            <p:ph idx="8" type="title"/>
          </p:nvPr>
        </p:nvSpPr>
        <p:spPr>
          <a:xfrm>
            <a:off x="6595195" y="2036930"/>
            <a:ext cx="1828800" cy="274200"/>
          </a:xfrm>
          <a:prstGeom prst="rect">
            <a:avLst/>
          </a:prstGeom>
        </p:spPr>
        <p:txBody>
          <a:bodyPr anchorCtr="0" anchor="ctr" bIns="0" lIns="0" spcFirstLastPara="1" rIns="0" wrap="square" tIns="0">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30" name="Google Shape;130;p17"/>
          <p:cNvSpPr txBox="1"/>
          <p:nvPr>
            <p:ph idx="9" type="subTitle"/>
          </p:nvPr>
        </p:nvSpPr>
        <p:spPr>
          <a:xfrm>
            <a:off x="6595195" y="2325457"/>
            <a:ext cx="18288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1" name="Google Shape;131;p17"/>
          <p:cNvSpPr txBox="1"/>
          <p:nvPr>
            <p:ph idx="13" type="title"/>
          </p:nvPr>
        </p:nvSpPr>
        <p:spPr>
          <a:xfrm>
            <a:off x="6595195" y="3905080"/>
            <a:ext cx="1828800" cy="274200"/>
          </a:xfrm>
          <a:prstGeom prst="rect">
            <a:avLst/>
          </a:prstGeom>
        </p:spPr>
        <p:txBody>
          <a:bodyPr anchorCtr="0" anchor="ctr" bIns="0" lIns="0" spcFirstLastPara="1" rIns="0" wrap="square" tIns="0">
            <a:noAutofit/>
          </a:bodyPr>
          <a:lstStyle>
            <a:lvl1pPr lvl="0" rtl="0" algn="ctr">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32" name="Google Shape;132;p17"/>
          <p:cNvSpPr txBox="1"/>
          <p:nvPr>
            <p:ph idx="14" type="subTitle"/>
          </p:nvPr>
        </p:nvSpPr>
        <p:spPr>
          <a:xfrm>
            <a:off x="6595195" y="4193607"/>
            <a:ext cx="18288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3" name="Google Shape;133;p17"/>
          <p:cNvSpPr txBox="1"/>
          <p:nvPr>
            <p:ph idx="15" type="title"/>
          </p:nvPr>
        </p:nvSpPr>
        <p:spPr>
          <a:xfrm>
            <a:off x="720000" y="425514"/>
            <a:ext cx="7704000" cy="457200"/>
          </a:xfrm>
          <a:prstGeom prst="rect">
            <a:avLst/>
          </a:prstGeom>
        </p:spPr>
        <p:txBody>
          <a:bodyPr anchorCtr="0" anchor="t" bIns="0" lIns="0" spcFirstLastPara="1" rIns="0"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34" name="Google Shape;134;p17"/>
          <p:cNvGrpSpPr/>
          <p:nvPr/>
        </p:nvGrpSpPr>
        <p:grpSpPr>
          <a:xfrm>
            <a:off x="249218" y="566775"/>
            <a:ext cx="274314" cy="274315"/>
            <a:chOff x="325418" y="566775"/>
            <a:chExt cx="274314" cy="274315"/>
          </a:xfrm>
        </p:grpSpPr>
        <p:sp>
          <p:nvSpPr>
            <p:cNvPr id="135" name="Google Shape;135;p17"/>
            <p:cNvSpPr/>
            <p:nvPr/>
          </p:nvSpPr>
          <p:spPr>
            <a:xfrm>
              <a:off x="362375" y="566775"/>
              <a:ext cx="219455" cy="182881"/>
            </a:xfrm>
            <a:custGeom>
              <a:rect b="b" l="l" r="r" t="t"/>
              <a:pathLst>
                <a:path extrusionOk="0" h="3543" w="4388">
                  <a:moveTo>
                    <a:pt x="1891" y="0"/>
                  </a:moveTo>
                  <a:cubicBezTo>
                    <a:pt x="1661" y="0"/>
                    <a:pt x="1438" y="31"/>
                    <a:pt x="1238" y="90"/>
                  </a:cubicBezTo>
                  <a:cubicBezTo>
                    <a:pt x="250" y="816"/>
                    <a:pt x="0" y="2626"/>
                    <a:pt x="1167" y="3281"/>
                  </a:cubicBezTo>
                  <a:cubicBezTo>
                    <a:pt x="1419" y="3463"/>
                    <a:pt x="1703" y="3543"/>
                    <a:pt x="1989" y="3543"/>
                  </a:cubicBezTo>
                  <a:cubicBezTo>
                    <a:pt x="3164" y="3543"/>
                    <a:pt x="4387" y="2198"/>
                    <a:pt x="3679" y="1030"/>
                  </a:cubicBezTo>
                  <a:cubicBezTo>
                    <a:pt x="3442" y="321"/>
                    <a:pt x="2636" y="0"/>
                    <a:pt x="18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7"/>
            <p:cNvSpPr/>
            <p:nvPr/>
          </p:nvSpPr>
          <p:spPr>
            <a:xfrm rot="-5400000">
              <a:off x="352849" y="594208"/>
              <a:ext cx="219452" cy="274314"/>
            </a:xfrm>
            <a:custGeom>
              <a:rect b="b" l="l" r="r" t="t"/>
              <a:pathLst>
                <a:path extrusionOk="0" h="5518" w="4287">
                  <a:moveTo>
                    <a:pt x="643" y="0"/>
                  </a:moveTo>
                  <a:cubicBezTo>
                    <a:pt x="465" y="83"/>
                    <a:pt x="286" y="167"/>
                    <a:pt x="131" y="286"/>
                  </a:cubicBezTo>
                  <a:cubicBezTo>
                    <a:pt x="0" y="1488"/>
                    <a:pt x="274" y="2679"/>
                    <a:pt x="286" y="3893"/>
                  </a:cubicBezTo>
                  <a:cubicBezTo>
                    <a:pt x="274" y="4262"/>
                    <a:pt x="250" y="4989"/>
                    <a:pt x="238" y="5358"/>
                  </a:cubicBezTo>
                  <a:lnTo>
                    <a:pt x="369" y="5358"/>
                  </a:lnTo>
                  <a:cubicBezTo>
                    <a:pt x="394" y="5473"/>
                    <a:pt x="475" y="5518"/>
                    <a:pt x="579" y="5518"/>
                  </a:cubicBezTo>
                  <a:cubicBezTo>
                    <a:pt x="831" y="5518"/>
                    <a:pt x="1219" y="5259"/>
                    <a:pt x="1286" y="5108"/>
                  </a:cubicBezTo>
                  <a:cubicBezTo>
                    <a:pt x="2084" y="4322"/>
                    <a:pt x="3191" y="3989"/>
                    <a:pt x="4001" y="3250"/>
                  </a:cubicBezTo>
                  <a:cubicBezTo>
                    <a:pt x="4287" y="2488"/>
                    <a:pt x="3453" y="2226"/>
                    <a:pt x="3025" y="1810"/>
                  </a:cubicBezTo>
                  <a:cubicBezTo>
                    <a:pt x="2370" y="1048"/>
                    <a:pt x="1489" y="536"/>
                    <a:pt x="6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7" name="Google Shape;137;p17"/>
          <p:cNvPicPr preferRelativeResize="0"/>
          <p:nvPr/>
        </p:nvPicPr>
        <p:blipFill rotWithShape="1">
          <a:blip r:embed="rId3">
            <a:alphaModFix/>
          </a:blip>
          <a:srcRect b="-4522" l="17320" r="33984" t="24330"/>
          <a:stretch/>
        </p:blipFill>
        <p:spPr>
          <a:xfrm>
            <a:off x="7676450" y="0"/>
            <a:ext cx="1467552" cy="1359526"/>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_3">
    <p:bg>
      <p:bgPr>
        <a:blipFill>
          <a:blip r:embed="rId2">
            <a:alphaModFix/>
          </a:blip>
          <a:stretch>
            <a:fillRect/>
          </a:stretch>
        </a:blipFill>
      </p:bgPr>
    </p:bg>
    <p:spTree>
      <p:nvGrpSpPr>
        <p:cNvPr id="138" name="Shape 138"/>
        <p:cNvGrpSpPr/>
        <p:nvPr/>
      </p:nvGrpSpPr>
      <p:grpSpPr>
        <a:xfrm>
          <a:off x="0" y="0"/>
          <a:ext cx="0" cy="0"/>
          <a:chOff x="0" y="0"/>
          <a:chExt cx="0" cy="0"/>
        </a:xfrm>
      </p:grpSpPr>
      <p:sp>
        <p:nvSpPr>
          <p:cNvPr id="139" name="Google Shape;139;p18"/>
          <p:cNvSpPr txBox="1"/>
          <p:nvPr>
            <p:ph hasCustomPrompt="1" type="title"/>
          </p:nvPr>
        </p:nvSpPr>
        <p:spPr>
          <a:xfrm>
            <a:off x="2353969" y="897560"/>
            <a:ext cx="1463100" cy="640200"/>
          </a:xfrm>
          <a:prstGeom prst="rect">
            <a:avLst/>
          </a:prstGeom>
        </p:spPr>
        <p:txBody>
          <a:bodyPr anchorCtr="0" anchor="ctr" bIns="0" lIns="0" spcFirstLastPara="1" rIns="0" wrap="square" tIns="0">
            <a:noAutofit/>
          </a:bodyPr>
          <a:lstStyle>
            <a:lvl1pPr lvl="0" rtl="0" algn="ctr">
              <a:spcBef>
                <a:spcPts val="0"/>
              </a:spcBef>
              <a:spcAft>
                <a:spcPts val="0"/>
              </a:spcAft>
              <a:buSzPts val="6200"/>
              <a:buNone/>
              <a:defRPr sz="5000">
                <a:solidFill>
                  <a:schemeClr val="dk1"/>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40" name="Google Shape;140;p18"/>
          <p:cNvSpPr txBox="1"/>
          <p:nvPr>
            <p:ph idx="1" type="subTitle"/>
          </p:nvPr>
        </p:nvSpPr>
        <p:spPr>
          <a:xfrm>
            <a:off x="2079619" y="1889838"/>
            <a:ext cx="2011800" cy="457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1" name="Google Shape;141;p18"/>
          <p:cNvSpPr txBox="1"/>
          <p:nvPr>
            <p:ph hasCustomPrompt="1" idx="2" type="title"/>
          </p:nvPr>
        </p:nvSpPr>
        <p:spPr>
          <a:xfrm>
            <a:off x="2353969" y="2856461"/>
            <a:ext cx="1463100" cy="640200"/>
          </a:xfrm>
          <a:prstGeom prst="rect">
            <a:avLst/>
          </a:prstGeom>
        </p:spPr>
        <p:txBody>
          <a:bodyPr anchorCtr="0" anchor="ctr" bIns="0" lIns="0" spcFirstLastPara="1" rIns="0" wrap="square" tIns="0">
            <a:noAutofit/>
          </a:bodyPr>
          <a:lstStyle>
            <a:lvl1pPr lvl="0" rtl="0" algn="ctr">
              <a:spcBef>
                <a:spcPts val="0"/>
              </a:spcBef>
              <a:spcAft>
                <a:spcPts val="0"/>
              </a:spcAft>
              <a:buSzPts val="6200"/>
              <a:buNone/>
              <a:defRPr sz="5000">
                <a:solidFill>
                  <a:schemeClr val="dk1"/>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42" name="Google Shape;142;p18"/>
          <p:cNvSpPr txBox="1"/>
          <p:nvPr>
            <p:ph idx="3" type="subTitle"/>
          </p:nvPr>
        </p:nvSpPr>
        <p:spPr>
          <a:xfrm>
            <a:off x="2079619" y="3861574"/>
            <a:ext cx="2011800" cy="457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3" name="Google Shape;143;p18"/>
          <p:cNvSpPr txBox="1"/>
          <p:nvPr>
            <p:ph hasCustomPrompt="1" idx="4" type="title"/>
          </p:nvPr>
        </p:nvSpPr>
        <p:spPr>
          <a:xfrm>
            <a:off x="5326931" y="897550"/>
            <a:ext cx="1463100" cy="640200"/>
          </a:xfrm>
          <a:prstGeom prst="rect">
            <a:avLst/>
          </a:prstGeom>
        </p:spPr>
        <p:txBody>
          <a:bodyPr anchorCtr="0" anchor="ctr" bIns="0" lIns="0" spcFirstLastPara="1" rIns="0" wrap="square" tIns="0">
            <a:noAutofit/>
          </a:bodyPr>
          <a:lstStyle>
            <a:lvl1pPr lvl="0" rtl="0" algn="ctr">
              <a:spcBef>
                <a:spcPts val="0"/>
              </a:spcBef>
              <a:spcAft>
                <a:spcPts val="0"/>
              </a:spcAft>
              <a:buSzPts val="6200"/>
              <a:buNone/>
              <a:defRPr sz="5000">
                <a:solidFill>
                  <a:schemeClr val="dk1"/>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44" name="Google Shape;144;p18"/>
          <p:cNvSpPr txBox="1"/>
          <p:nvPr>
            <p:ph idx="5" type="subTitle"/>
          </p:nvPr>
        </p:nvSpPr>
        <p:spPr>
          <a:xfrm>
            <a:off x="5052581" y="1889838"/>
            <a:ext cx="2011800" cy="457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pic>
        <p:nvPicPr>
          <p:cNvPr id="145" name="Google Shape;145;p18"/>
          <p:cNvPicPr preferRelativeResize="0"/>
          <p:nvPr/>
        </p:nvPicPr>
        <p:blipFill rotWithShape="1">
          <a:blip r:embed="rId3">
            <a:alphaModFix/>
          </a:blip>
          <a:srcRect b="-4522" l="17320" r="33984" t="24330"/>
          <a:stretch/>
        </p:blipFill>
        <p:spPr>
          <a:xfrm>
            <a:off x="7676450" y="0"/>
            <a:ext cx="1467552" cy="1359526"/>
          </a:xfrm>
          <a:prstGeom prst="rect">
            <a:avLst/>
          </a:prstGeom>
          <a:noFill/>
          <a:ln>
            <a:noFill/>
          </a:ln>
        </p:spPr>
      </p:pic>
      <p:pic>
        <p:nvPicPr>
          <p:cNvPr id="146" name="Google Shape;146;p18"/>
          <p:cNvPicPr preferRelativeResize="0"/>
          <p:nvPr/>
        </p:nvPicPr>
        <p:blipFill rotWithShape="1">
          <a:blip r:embed="rId4">
            <a:alphaModFix/>
          </a:blip>
          <a:srcRect b="32624" l="40926" r="4627" t="4624"/>
          <a:stretch/>
        </p:blipFill>
        <p:spPr>
          <a:xfrm>
            <a:off x="0" y="3104650"/>
            <a:ext cx="3144850" cy="2038851"/>
          </a:xfrm>
          <a:prstGeom prst="rect">
            <a:avLst/>
          </a:prstGeom>
          <a:noFill/>
          <a:ln>
            <a:noFill/>
          </a:ln>
        </p:spPr>
      </p:pic>
      <p:sp>
        <p:nvSpPr>
          <p:cNvPr id="147" name="Google Shape;147;p18"/>
          <p:cNvSpPr txBox="1"/>
          <p:nvPr>
            <p:ph hasCustomPrompt="1" idx="6" type="title"/>
          </p:nvPr>
        </p:nvSpPr>
        <p:spPr>
          <a:xfrm>
            <a:off x="5326931" y="2856461"/>
            <a:ext cx="1463100" cy="640200"/>
          </a:xfrm>
          <a:prstGeom prst="rect">
            <a:avLst/>
          </a:prstGeom>
        </p:spPr>
        <p:txBody>
          <a:bodyPr anchorCtr="0" anchor="ctr" bIns="0" lIns="0" spcFirstLastPara="1" rIns="0" wrap="square" tIns="0">
            <a:noAutofit/>
          </a:bodyPr>
          <a:lstStyle>
            <a:lvl1pPr lvl="0" rtl="0" algn="ctr">
              <a:spcBef>
                <a:spcPts val="0"/>
              </a:spcBef>
              <a:spcAft>
                <a:spcPts val="0"/>
              </a:spcAft>
              <a:buSzPts val="6200"/>
              <a:buNone/>
              <a:defRPr sz="5000">
                <a:solidFill>
                  <a:schemeClr val="dk1"/>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48" name="Google Shape;148;p18"/>
          <p:cNvSpPr txBox="1"/>
          <p:nvPr>
            <p:ph idx="7" type="subTitle"/>
          </p:nvPr>
        </p:nvSpPr>
        <p:spPr>
          <a:xfrm>
            <a:off x="5052581" y="3861574"/>
            <a:ext cx="2011800" cy="457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bg>
      <p:bgPr>
        <a:blipFill>
          <a:blip r:embed="rId2">
            <a:alphaModFix/>
          </a:blip>
          <a:stretch>
            <a:fillRect/>
          </a:stretch>
        </a:blipFill>
      </p:bgPr>
    </p:bg>
    <p:spTree>
      <p:nvGrpSpPr>
        <p:cNvPr id="149" name="Shape 149"/>
        <p:cNvGrpSpPr/>
        <p:nvPr/>
      </p:nvGrpSpPr>
      <p:grpSpPr>
        <a:xfrm>
          <a:off x="0" y="0"/>
          <a:ext cx="0" cy="0"/>
          <a:chOff x="0" y="0"/>
          <a:chExt cx="0" cy="0"/>
        </a:xfrm>
      </p:grpSpPr>
      <p:sp>
        <p:nvSpPr>
          <p:cNvPr id="150" name="Google Shape;150;p19"/>
          <p:cNvSpPr txBox="1"/>
          <p:nvPr>
            <p:ph type="ctrTitle"/>
          </p:nvPr>
        </p:nvSpPr>
        <p:spPr>
          <a:xfrm>
            <a:off x="2429950" y="540000"/>
            <a:ext cx="4284000" cy="997800"/>
          </a:xfrm>
          <a:prstGeom prst="rect">
            <a:avLst/>
          </a:prstGeom>
          <a:effectLst>
            <a:outerShdw blurRad="57150" rotWithShape="0" algn="bl" dir="5400000" dist="19050">
              <a:schemeClr val="lt1">
                <a:alpha val="50000"/>
              </a:schemeClr>
            </a:outerShdw>
          </a:effectLst>
        </p:spPr>
        <p:txBody>
          <a:bodyPr anchorCtr="0" anchor="ctr" bIns="0" lIns="0" spcFirstLastPara="1" rIns="0" wrap="square" tIns="0">
            <a:noAutofit/>
          </a:bodyPr>
          <a:lstStyle>
            <a:lvl1pPr lvl="0" rtl="0" algn="ctr">
              <a:spcBef>
                <a:spcPts val="0"/>
              </a:spcBef>
              <a:spcAft>
                <a:spcPts val="0"/>
              </a:spcAft>
              <a:buSzPts val="5200"/>
              <a:buNone/>
              <a:defRPr sz="8000">
                <a:solidFill>
                  <a:schemeClr val="dk1"/>
                </a:solidFill>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51" name="Google Shape;151;p19"/>
          <p:cNvSpPr txBox="1"/>
          <p:nvPr>
            <p:ph idx="1" type="subTitle"/>
          </p:nvPr>
        </p:nvSpPr>
        <p:spPr>
          <a:xfrm>
            <a:off x="2425075" y="1537800"/>
            <a:ext cx="4293900" cy="1280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52" name="Google Shape;152;p19"/>
          <p:cNvSpPr txBox="1"/>
          <p:nvPr/>
        </p:nvSpPr>
        <p:spPr>
          <a:xfrm>
            <a:off x="2546100" y="3872100"/>
            <a:ext cx="4051800" cy="365700"/>
          </a:xfrm>
          <a:prstGeom prst="rect">
            <a:avLst/>
          </a:prstGeom>
          <a:noFill/>
          <a:ln>
            <a:noFill/>
          </a:ln>
        </p:spPr>
        <p:txBody>
          <a:bodyPr anchorCtr="0" anchor="ctr" bIns="0" lIns="0" spcFirstLastPara="1" rIns="0" wrap="square" tIns="0">
            <a:noAutofit/>
          </a:bodyPr>
          <a:lstStyle/>
          <a:p>
            <a:pPr indent="0" lvl="0" marL="0" rtl="0" algn="ctr">
              <a:lnSpc>
                <a:spcPct val="100000"/>
              </a:lnSpc>
              <a:spcBef>
                <a:spcPts val="300"/>
              </a:spcBef>
              <a:spcAft>
                <a:spcPts val="0"/>
              </a:spcAft>
              <a:buNone/>
            </a:pPr>
            <a:r>
              <a:rPr lang="en" sz="1200">
                <a:solidFill>
                  <a:schemeClr val="dk1"/>
                </a:solidFill>
                <a:latin typeface="Advent Pro Medium"/>
                <a:ea typeface="Advent Pro Medium"/>
                <a:cs typeface="Advent Pro Medium"/>
                <a:sym typeface="Advent Pro Medium"/>
              </a:rPr>
              <a:t>CREDITS: This presentation template was created by </a:t>
            </a:r>
            <a:r>
              <a:rPr b="1" lang="en" sz="1200">
                <a:solidFill>
                  <a:schemeClr val="dk1"/>
                </a:solidFill>
                <a:uFill>
                  <a:noFill/>
                </a:uFill>
                <a:latin typeface="Advent Pro"/>
                <a:ea typeface="Advent Pro"/>
                <a:cs typeface="Advent Pro"/>
                <a:sym typeface="Advent Pro"/>
                <a:hlinkClick r:id="rId3">
                  <a:extLst>
                    <a:ext uri="{A12FA001-AC4F-418D-AE19-62706E023703}">
                      <ahyp:hlinkClr val="tx"/>
                    </a:ext>
                  </a:extLst>
                </a:hlinkClick>
              </a:rPr>
              <a:t>Slidesgo</a:t>
            </a:r>
            <a:r>
              <a:rPr lang="en" sz="1200">
                <a:solidFill>
                  <a:schemeClr val="dk1"/>
                </a:solidFill>
                <a:latin typeface="Advent Pro Medium"/>
                <a:ea typeface="Advent Pro Medium"/>
                <a:cs typeface="Advent Pro Medium"/>
                <a:sym typeface="Advent Pro Medium"/>
              </a:rPr>
              <a:t>, including icons by </a:t>
            </a:r>
            <a:r>
              <a:rPr b="1" lang="en" sz="1200">
                <a:solidFill>
                  <a:schemeClr val="dk1"/>
                </a:solidFill>
                <a:uFill>
                  <a:noFill/>
                </a:uFill>
                <a:latin typeface="Advent Pro"/>
                <a:ea typeface="Advent Pro"/>
                <a:cs typeface="Advent Pro"/>
                <a:sym typeface="Advent Pro"/>
                <a:hlinkClick r:id="rId4">
                  <a:extLst>
                    <a:ext uri="{A12FA001-AC4F-418D-AE19-62706E023703}">
                      <ahyp:hlinkClr val="tx"/>
                    </a:ext>
                  </a:extLst>
                </a:hlinkClick>
              </a:rPr>
              <a:t>Flaticon</a:t>
            </a:r>
            <a:r>
              <a:rPr lang="en" sz="1200">
                <a:solidFill>
                  <a:schemeClr val="dk1"/>
                </a:solidFill>
                <a:latin typeface="Advent Pro Medium"/>
                <a:ea typeface="Advent Pro Medium"/>
                <a:cs typeface="Advent Pro Medium"/>
                <a:sym typeface="Advent Pro Medium"/>
              </a:rPr>
              <a:t>, and infographics &amp; images by </a:t>
            </a:r>
            <a:r>
              <a:rPr b="1" lang="en" sz="1200">
                <a:solidFill>
                  <a:schemeClr val="dk1"/>
                </a:solidFill>
                <a:uFill>
                  <a:noFill/>
                </a:uFill>
                <a:latin typeface="Advent Pro"/>
                <a:ea typeface="Advent Pro"/>
                <a:cs typeface="Advent Pro"/>
                <a:sym typeface="Advent Pro"/>
                <a:hlinkClick r:id="rId5">
                  <a:extLst>
                    <a:ext uri="{A12FA001-AC4F-418D-AE19-62706E023703}">
                      <ahyp:hlinkClr val="tx"/>
                    </a:ext>
                  </a:extLst>
                </a:hlinkClick>
              </a:rPr>
              <a:t>Freepik</a:t>
            </a:r>
            <a:endParaRPr b="1" sz="1200">
              <a:solidFill>
                <a:schemeClr val="dk1"/>
              </a:solidFill>
              <a:latin typeface="Advent Pro"/>
              <a:ea typeface="Advent Pro"/>
              <a:cs typeface="Advent Pro"/>
              <a:sym typeface="Advent Pro"/>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bg>
      <p:bgPr>
        <a:blipFill>
          <a:blip r:embed="rId2">
            <a:alphaModFix/>
          </a:blip>
          <a:stretch>
            <a:fillRect/>
          </a:stretch>
        </a:blipFill>
      </p:bgPr>
    </p:bg>
    <p:spTree>
      <p:nvGrpSpPr>
        <p:cNvPr id="153" name="Shape 153"/>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blipFill>
          <a:blip r:embed="rId2">
            <a:alphaModFix/>
          </a:blip>
          <a:stretch>
            <a:fillRect/>
          </a:stretch>
        </a:blipFill>
      </p:bgPr>
    </p:bg>
    <p:spTree>
      <p:nvGrpSpPr>
        <p:cNvPr id="11" name="Shape 11"/>
        <p:cNvGrpSpPr/>
        <p:nvPr/>
      </p:nvGrpSpPr>
      <p:grpSpPr>
        <a:xfrm>
          <a:off x="0" y="0"/>
          <a:ext cx="0" cy="0"/>
          <a:chOff x="0" y="0"/>
          <a:chExt cx="0" cy="0"/>
        </a:xfrm>
      </p:grpSpPr>
      <p:pic>
        <p:nvPicPr>
          <p:cNvPr id="12" name="Google Shape;12;p3"/>
          <p:cNvPicPr preferRelativeResize="0"/>
          <p:nvPr/>
        </p:nvPicPr>
        <p:blipFill rotWithShape="1">
          <a:blip r:embed="rId3">
            <a:alphaModFix/>
          </a:blip>
          <a:srcRect b="9903" l="25652" r="25652" t="9903"/>
          <a:stretch/>
        </p:blipFill>
        <p:spPr>
          <a:xfrm>
            <a:off x="3036325" y="540000"/>
            <a:ext cx="3071352" cy="2845249"/>
          </a:xfrm>
          <a:prstGeom prst="rect">
            <a:avLst/>
          </a:prstGeom>
          <a:noFill/>
          <a:ln>
            <a:noFill/>
          </a:ln>
        </p:spPr>
      </p:pic>
      <p:pic>
        <p:nvPicPr>
          <p:cNvPr id="13" name="Google Shape;13;p3"/>
          <p:cNvPicPr preferRelativeResize="0"/>
          <p:nvPr/>
        </p:nvPicPr>
        <p:blipFill>
          <a:blip r:embed="rId4">
            <a:alphaModFix/>
          </a:blip>
          <a:stretch>
            <a:fillRect/>
          </a:stretch>
        </p:blipFill>
        <p:spPr>
          <a:xfrm>
            <a:off x="0" y="-11"/>
            <a:ext cx="9144043" cy="5143500"/>
          </a:xfrm>
          <a:prstGeom prst="rect">
            <a:avLst/>
          </a:prstGeom>
          <a:noFill/>
          <a:ln>
            <a:noFill/>
          </a:ln>
        </p:spPr>
      </p:pic>
      <p:sp>
        <p:nvSpPr>
          <p:cNvPr id="14" name="Google Shape;14;p3"/>
          <p:cNvSpPr txBox="1"/>
          <p:nvPr>
            <p:ph type="title"/>
          </p:nvPr>
        </p:nvSpPr>
        <p:spPr>
          <a:xfrm>
            <a:off x="1234725" y="2335312"/>
            <a:ext cx="6674700" cy="857100"/>
          </a:xfrm>
          <a:prstGeom prst="rect">
            <a:avLst/>
          </a:prstGeom>
          <a:effectLst>
            <a:outerShdw blurRad="57150" rotWithShape="0" algn="bl" dir="5400000" dist="19050">
              <a:schemeClr val="lt1">
                <a:alpha val="50000"/>
              </a:schemeClr>
            </a:outerShdw>
          </a:effectLst>
        </p:spPr>
        <p:txBody>
          <a:bodyPr anchorCtr="0" anchor="ctr" bIns="0" lIns="0" spcFirstLastPara="1" rIns="0" wrap="square" tIns="0">
            <a:noAutofit/>
          </a:bodyPr>
          <a:lstStyle>
            <a:lvl1pPr lvl="0" algn="ctr">
              <a:spcBef>
                <a:spcPts val="0"/>
              </a:spcBef>
              <a:spcAft>
                <a:spcPts val="0"/>
              </a:spcAft>
              <a:buSzPts val="3600"/>
              <a:buNone/>
              <a:defRPr sz="5200">
                <a:solidFill>
                  <a:schemeClr val="dk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hasCustomPrompt="1" idx="2" type="title"/>
          </p:nvPr>
        </p:nvSpPr>
        <p:spPr>
          <a:xfrm>
            <a:off x="3886275" y="1254925"/>
            <a:ext cx="1371600" cy="914400"/>
          </a:xfrm>
          <a:prstGeom prst="rect">
            <a:avLst/>
          </a:prstGeom>
        </p:spPr>
        <p:txBody>
          <a:bodyPr anchorCtr="0" anchor="ctr" bIns="0" lIns="0" spcFirstLastPara="1" rIns="0" wrap="square" tIns="0">
            <a:noAutofit/>
          </a:bodyPr>
          <a:lstStyle>
            <a:lvl1pPr lvl="0" rtl="0" algn="ctr">
              <a:spcBef>
                <a:spcPts val="0"/>
              </a:spcBef>
              <a:spcAft>
                <a:spcPts val="0"/>
              </a:spcAft>
              <a:buSzPts val="6000"/>
              <a:buNone/>
              <a:defRPr sz="10000">
                <a:solidFill>
                  <a:schemeClr val="dk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6" name="Google Shape;16;p3"/>
          <p:cNvSpPr txBox="1"/>
          <p:nvPr>
            <p:ph idx="1" type="subTitle"/>
          </p:nvPr>
        </p:nvSpPr>
        <p:spPr>
          <a:xfrm>
            <a:off x="2286075" y="3233787"/>
            <a:ext cx="45720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bg>
      <p:bgPr>
        <a:blipFill>
          <a:blip r:embed="rId2">
            <a:alphaModFix/>
          </a:blip>
          <a:stretch>
            <a:fillRect/>
          </a:stretch>
        </a:blipFill>
      </p:bgPr>
    </p:bg>
    <p:spTree>
      <p:nvGrpSpPr>
        <p:cNvPr id="154" name="Shape 154"/>
        <p:cNvGrpSpPr/>
        <p:nvPr/>
      </p:nvGrpSpPr>
      <p:grpSpPr>
        <a:xfrm>
          <a:off x="0" y="0"/>
          <a:ext cx="0" cy="0"/>
          <a:chOff x="0" y="0"/>
          <a:chExt cx="0" cy="0"/>
        </a:xfrm>
      </p:grpSpPr>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8" name="Shape 158"/>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59" name="Shape 159"/>
        <p:cNvGrpSpPr/>
        <p:nvPr/>
      </p:nvGrpSpPr>
      <p:grpSpPr>
        <a:xfrm>
          <a:off x="0" y="0"/>
          <a:ext cx="0" cy="0"/>
          <a:chOff x="0" y="0"/>
          <a:chExt cx="0" cy="0"/>
        </a:xfrm>
      </p:grpSpPr>
      <p:sp>
        <p:nvSpPr>
          <p:cNvPr id="160" name="Google Shape;160;p2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blipFill>
          <a:blip r:embed="rId2">
            <a:alphaModFix/>
          </a:blip>
          <a:stretch>
            <a:fillRect/>
          </a:stretch>
        </a:blipFill>
      </p:bgPr>
    </p:bg>
    <p:spTree>
      <p:nvGrpSpPr>
        <p:cNvPr id="17" name="Shape 17"/>
        <p:cNvGrpSpPr/>
        <p:nvPr/>
      </p:nvGrpSpPr>
      <p:grpSpPr>
        <a:xfrm>
          <a:off x="0" y="0"/>
          <a:ext cx="0" cy="0"/>
          <a:chOff x="0" y="0"/>
          <a:chExt cx="0" cy="0"/>
        </a:xfrm>
      </p:grpSpPr>
      <p:sp>
        <p:nvSpPr>
          <p:cNvPr id="18" name="Google Shape;18;p4"/>
          <p:cNvSpPr txBox="1"/>
          <p:nvPr>
            <p:ph type="title"/>
          </p:nvPr>
        </p:nvSpPr>
        <p:spPr>
          <a:xfrm>
            <a:off x="720000" y="425514"/>
            <a:ext cx="7704000" cy="457200"/>
          </a:xfrm>
          <a:prstGeom prst="rect">
            <a:avLst/>
          </a:prstGeom>
        </p:spPr>
        <p:txBody>
          <a:bodyPr anchorCtr="0" anchor="t" bIns="0" lIns="0" spcFirstLastPara="1" rIns="0"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 name="Google Shape;19;p4"/>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AutoNum type="arabicPeriod"/>
              <a:defRPr sz="1250"/>
            </a:lvl1pPr>
            <a:lvl2pPr indent="-304800" lvl="1" marL="914400" rtl="0">
              <a:lnSpc>
                <a:spcPct val="115000"/>
              </a:lnSpc>
              <a:spcBef>
                <a:spcPts val="0"/>
              </a:spcBef>
              <a:spcAft>
                <a:spcPts val="0"/>
              </a:spcAft>
              <a:buSzPts val="1200"/>
              <a:buFont typeface="Roboto Condensed Light"/>
              <a:buAutoNum type="alphaLcPeriod"/>
              <a:defRPr/>
            </a:lvl2pPr>
            <a:lvl3pPr indent="-304800" lvl="2" marL="1371600" rtl="0">
              <a:lnSpc>
                <a:spcPct val="115000"/>
              </a:lnSpc>
              <a:spcBef>
                <a:spcPts val="0"/>
              </a:spcBef>
              <a:spcAft>
                <a:spcPts val="0"/>
              </a:spcAft>
              <a:buSzPts val="1200"/>
              <a:buFont typeface="Roboto Condensed Light"/>
              <a:buAutoNum type="romanLcPeriod"/>
              <a:defRPr/>
            </a:lvl3pPr>
            <a:lvl4pPr indent="-304800" lvl="3" marL="1828800" rtl="0">
              <a:lnSpc>
                <a:spcPct val="115000"/>
              </a:lnSpc>
              <a:spcBef>
                <a:spcPts val="0"/>
              </a:spcBef>
              <a:spcAft>
                <a:spcPts val="0"/>
              </a:spcAft>
              <a:buSzPts val="1200"/>
              <a:buFont typeface="Roboto Condensed Light"/>
              <a:buAutoNum type="arabicPeriod"/>
              <a:defRPr/>
            </a:lvl4pPr>
            <a:lvl5pPr indent="-304800" lvl="4" marL="2286000" rtl="0">
              <a:lnSpc>
                <a:spcPct val="115000"/>
              </a:lnSpc>
              <a:spcBef>
                <a:spcPts val="0"/>
              </a:spcBef>
              <a:spcAft>
                <a:spcPts val="0"/>
              </a:spcAft>
              <a:buSzPts val="1200"/>
              <a:buFont typeface="Roboto Condensed Light"/>
              <a:buAutoNum type="alphaLcPeriod"/>
              <a:defRPr/>
            </a:lvl5pPr>
            <a:lvl6pPr indent="-304800" lvl="5" marL="2743200" rtl="0">
              <a:lnSpc>
                <a:spcPct val="115000"/>
              </a:lnSpc>
              <a:spcBef>
                <a:spcPts val="0"/>
              </a:spcBef>
              <a:spcAft>
                <a:spcPts val="0"/>
              </a:spcAft>
              <a:buSzPts val="1200"/>
              <a:buFont typeface="Roboto Condensed Light"/>
              <a:buAutoNum type="romanLcPeriod"/>
              <a:defRPr/>
            </a:lvl6pPr>
            <a:lvl7pPr indent="-304800" lvl="6" marL="3200400" rtl="0">
              <a:lnSpc>
                <a:spcPct val="115000"/>
              </a:lnSpc>
              <a:spcBef>
                <a:spcPts val="0"/>
              </a:spcBef>
              <a:spcAft>
                <a:spcPts val="0"/>
              </a:spcAft>
              <a:buSzPts val="1200"/>
              <a:buFont typeface="Roboto Condensed Light"/>
              <a:buAutoNum type="arabicPeriod"/>
              <a:defRPr/>
            </a:lvl7pPr>
            <a:lvl8pPr indent="-304800" lvl="7" marL="3657600" rtl="0">
              <a:lnSpc>
                <a:spcPct val="115000"/>
              </a:lnSpc>
              <a:spcBef>
                <a:spcPts val="0"/>
              </a:spcBef>
              <a:spcAft>
                <a:spcPts val="0"/>
              </a:spcAft>
              <a:buSzPts val="1200"/>
              <a:buFont typeface="Roboto Condensed Light"/>
              <a:buAutoNum type="alphaLcPeriod"/>
              <a:defRPr/>
            </a:lvl8pPr>
            <a:lvl9pPr indent="-304800" lvl="8" marL="4114800" rtl="0">
              <a:lnSpc>
                <a:spcPct val="115000"/>
              </a:lnSpc>
              <a:spcBef>
                <a:spcPts val="0"/>
              </a:spcBef>
              <a:spcAft>
                <a:spcPts val="0"/>
              </a:spcAft>
              <a:buSzPts val="1200"/>
              <a:buFont typeface="Roboto Condensed Light"/>
              <a:buAutoNum type="romanLcPeriod"/>
              <a:defRPr/>
            </a:lvl9pPr>
          </a:lstStyle>
          <a:p/>
        </p:txBody>
      </p:sp>
      <p:grpSp>
        <p:nvGrpSpPr>
          <p:cNvPr id="20" name="Google Shape;20;p4"/>
          <p:cNvGrpSpPr/>
          <p:nvPr/>
        </p:nvGrpSpPr>
        <p:grpSpPr>
          <a:xfrm>
            <a:off x="249218" y="566775"/>
            <a:ext cx="274314" cy="274315"/>
            <a:chOff x="325418" y="566775"/>
            <a:chExt cx="274314" cy="274315"/>
          </a:xfrm>
        </p:grpSpPr>
        <p:sp>
          <p:nvSpPr>
            <p:cNvPr id="21" name="Google Shape;21;p4"/>
            <p:cNvSpPr/>
            <p:nvPr/>
          </p:nvSpPr>
          <p:spPr>
            <a:xfrm>
              <a:off x="362375" y="566775"/>
              <a:ext cx="219455" cy="182881"/>
            </a:xfrm>
            <a:custGeom>
              <a:rect b="b" l="l" r="r" t="t"/>
              <a:pathLst>
                <a:path extrusionOk="0" h="3543" w="4388">
                  <a:moveTo>
                    <a:pt x="1891" y="0"/>
                  </a:moveTo>
                  <a:cubicBezTo>
                    <a:pt x="1661" y="0"/>
                    <a:pt x="1438" y="31"/>
                    <a:pt x="1238" y="90"/>
                  </a:cubicBezTo>
                  <a:cubicBezTo>
                    <a:pt x="250" y="816"/>
                    <a:pt x="0" y="2626"/>
                    <a:pt x="1167" y="3281"/>
                  </a:cubicBezTo>
                  <a:cubicBezTo>
                    <a:pt x="1419" y="3463"/>
                    <a:pt x="1703" y="3543"/>
                    <a:pt x="1989" y="3543"/>
                  </a:cubicBezTo>
                  <a:cubicBezTo>
                    <a:pt x="3164" y="3543"/>
                    <a:pt x="4387" y="2198"/>
                    <a:pt x="3679" y="1030"/>
                  </a:cubicBezTo>
                  <a:cubicBezTo>
                    <a:pt x="3442" y="321"/>
                    <a:pt x="2636" y="0"/>
                    <a:pt x="18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4"/>
            <p:cNvSpPr/>
            <p:nvPr/>
          </p:nvSpPr>
          <p:spPr>
            <a:xfrm rot="-5400000">
              <a:off x="352849" y="594208"/>
              <a:ext cx="219452" cy="274314"/>
            </a:xfrm>
            <a:custGeom>
              <a:rect b="b" l="l" r="r" t="t"/>
              <a:pathLst>
                <a:path extrusionOk="0" h="5518" w="4287">
                  <a:moveTo>
                    <a:pt x="643" y="0"/>
                  </a:moveTo>
                  <a:cubicBezTo>
                    <a:pt x="465" y="83"/>
                    <a:pt x="286" y="167"/>
                    <a:pt x="131" y="286"/>
                  </a:cubicBezTo>
                  <a:cubicBezTo>
                    <a:pt x="0" y="1488"/>
                    <a:pt x="274" y="2679"/>
                    <a:pt x="286" y="3893"/>
                  </a:cubicBezTo>
                  <a:cubicBezTo>
                    <a:pt x="274" y="4262"/>
                    <a:pt x="250" y="4989"/>
                    <a:pt x="238" y="5358"/>
                  </a:cubicBezTo>
                  <a:lnTo>
                    <a:pt x="369" y="5358"/>
                  </a:lnTo>
                  <a:cubicBezTo>
                    <a:pt x="394" y="5473"/>
                    <a:pt x="475" y="5518"/>
                    <a:pt x="579" y="5518"/>
                  </a:cubicBezTo>
                  <a:cubicBezTo>
                    <a:pt x="831" y="5518"/>
                    <a:pt x="1219" y="5259"/>
                    <a:pt x="1286" y="5108"/>
                  </a:cubicBezTo>
                  <a:cubicBezTo>
                    <a:pt x="2084" y="4322"/>
                    <a:pt x="3191" y="3989"/>
                    <a:pt x="4001" y="3250"/>
                  </a:cubicBezTo>
                  <a:cubicBezTo>
                    <a:pt x="4287" y="2488"/>
                    <a:pt x="3453" y="2226"/>
                    <a:pt x="3025" y="1810"/>
                  </a:cubicBezTo>
                  <a:cubicBezTo>
                    <a:pt x="2370" y="1048"/>
                    <a:pt x="1489" y="536"/>
                    <a:pt x="6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3" name="Google Shape;23;p4"/>
          <p:cNvPicPr preferRelativeResize="0"/>
          <p:nvPr/>
        </p:nvPicPr>
        <p:blipFill rotWithShape="1">
          <a:blip r:embed="rId3">
            <a:alphaModFix/>
          </a:blip>
          <a:srcRect b="-4522" l="17320" r="33984" t="24330"/>
          <a:stretch/>
        </p:blipFill>
        <p:spPr>
          <a:xfrm>
            <a:off x="7676450" y="0"/>
            <a:ext cx="1467552" cy="1359526"/>
          </a:xfrm>
          <a:prstGeom prst="rect">
            <a:avLst/>
          </a:prstGeom>
          <a:noFill/>
          <a:ln>
            <a:noFill/>
          </a:ln>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blipFill>
          <a:blip r:embed="rId2">
            <a:alphaModFix/>
          </a:blip>
          <a:stretch>
            <a:fillRect/>
          </a:stretch>
        </a:blipFill>
      </p:bgPr>
    </p:bg>
    <p:spTree>
      <p:nvGrpSpPr>
        <p:cNvPr id="24" name="Shape 24"/>
        <p:cNvGrpSpPr/>
        <p:nvPr/>
      </p:nvGrpSpPr>
      <p:grpSpPr>
        <a:xfrm>
          <a:off x="0" y="0"/>
          <a:ext cx="0" cy="0"/>
          <a:chOff x="0" y="0"/>
          <a:chExt cx="0" cy="0"/>
        </a:xfrm>
      </p:grpSpPr>
      <p:sp>
        <p:nvSpPr>
          <p:cNvPr id="25" name="Google Shape;25;p5"/>
          <p:cNvSpPr txBox="1"/>
          <p:nvPr>
            <p:ph idx="1" type="subTitle"/>
          </p:nvPr>
        </p:nvSpPr>
        <p:spPr>
          <a:xfrm>
            <a:off x="1830175" y="2800354"/>
            <a:ext cx="1828800" cy="365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500"/>
              <a:buFont typeface="Bebas Neue"/>
              <a:buNone/>
              <a:defRPr sz="2500">
                <a:latin typeface="Caveat Brush"/>
                <a:ea typeface="Caveat Brush"/>
                <a:cs typeface="Caveat Brush"/>
                <a:sym typeface="Caveat Brush"/>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26" name="Google Shape;26;p5"/>
          <p:cNvSpPr txBox="1"/>
          <p:nvPr>
            <p:ph idx="2" type="subTitle"/>
          </p:nvPr>
        </p:nvSpPr>
        <p:spPr>
          <a:xfrm>
            <a:off x="5485050" y="2800354"/>
            <a:ext cx="18288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2500">
                <a:latin typeface="Caveat Brush"/>
                <a:ea typeface="Caveat Brush"/>
                <a:cs typeface="Caveat Brush"/>
                <a:sym typeface="Caveat Brush"/>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27" name="Google Shape;27;p5"/>
          <p:cNvSpPr txBox="1"/>
          <p:nvPr>
            <p:ph idx="3" type="subTitle"/>
          </p:nvPr>
        </p:nvSpPr>
        <p:spPr>
          <a:xfrm>
            <a:off x="1193113" y="3166050"/>
            <a:ext cx="3102900" cy="100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8" name="Google Shape;28;p5"/>
          <p:cNvSpPr txBox="1"/>
          <p:nvPr>
            <p:ph idx="4" type="subTitle"/>
          </p:nvPr>
        </p:nvSpPr>
        <p:spPr>
          <a:xfrm>
            <a:off x="4847975" y="3166050"/>
            <a:ext cx="3102900" cy="100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9" name="Google Shape;29;p5"/>
          <p:cNvSpPr txBox="1"/>
          <p:nvPr>
            <p:ph type="title"/>
          </p:nvPr>
        </p:nvSpPr>
        <p:spPr>
          <a:xfrm>
            <a:off x="720000" y="425514"/>
            <a:ext cx="7704000" cy="457200"/>
          </a:xfrm>
          <a:prstGeom prst="rect">
            <a:avLst/>
          </a:prstGeom>
        </p:spPr>
        <p:txBody>
          <a:bodyPr anchorCtr="0" anchor="t" bIns="0" lIns="0" spcFirstLastPara="1" rIns="0"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0" name="Google Shape;30;p5"/>
          <p:cNvGrpSpPr/>
          <p:nvPr/>
        </p:nvGrpSpPr>
        <p:grpSpPr>
          <a:xfrm>
            <a:off x="249218" y="566775"/>
            <a:ext cx="274314" cy="274315"/>
            <a:chOff x="325418" y="566775"/>
            <a:chExt cx="274314" cy="274315"/>
          </a:xfrm>
        </p:grpSpPr>
        <p:sp>
          <p:nvSpPr>
            <p:cNvPr id="31" name="Google Shape;31;p5"/>
            <p:cNvSpPr/>
            <p:nvPr/>
          </p:nvSpPr>
          <p:spPr>
            <a:xfrm>
              <a:off x="362375" y="566775"/>
              <a:ext cx="219455" cy="182881"/>
            </a:xfrm>
            <a:custGeom>
              <a:rect b="b" l="l" r="r" t="t"/>
              <a:pathLst>
                <a:path extrusionOk="0" h="3543" w="4388">
                  <a:moveTo>
                    <a:pt x="1891" y="0"/>
                  </a:moveTo>
                  <a:cubicBezTo>
                    <a:pt x="1661" y="0"/>
                    <a:pt x="1438" y="31"/>
                    <a:pt x="1238" y="90"/>
                  </a:cubicBezTo>
                  <a:cubicBezTo>
                    <a:pt x="250" y="816"/>
                    <a:pt x="0" y="2626"/>
                    <a:pt x="1167" y="3281"/>
                  </a:cubicBezTo>
                  <a:cubicBezTo>
                    <a:pt x="1419" y="3463"/>
                    <a:pt x="1703" y="3543"/>
                    <a:pt x="1989" y="3543"/>
                  </a:cubicBezTo>
                  <a:cubicBezTo>
                    <a:pt x="3164" y="3543"/>
                    <a:pt x="4387" y="2198"/>
                    <a:pt x="3679" y="1030"/>
                  </a:cubicBezTo>
                  <a:cubicBezTo>
                    <a:pt x="3442" y="321"/>
                    <a:pt x="2636" y="0"/>
                    <a:pt x="18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5"/>
            <p:cNvSpPr/>
            <p:nvPr/>
          </p:nvSpPr>
          <p:spPr>
            <a:xfrm rot="-5400000">
              <a:off x="352849" y="594208"/>
              <a:ext cx="219452" cy="274314"/>
            </a:xfrm>
            <a:custGeom>
              <a:rect b="b" l="l" r="r" t="t"/>
              <a:pathLst>
                <a:path extrusionOk="0" h="5518" w="4287">
                  <a:moveTo>
                    <a:pt x="643" y="0"/>
                  </a:moveTo>
                  <a:cubicBezTo>
                    <a:pt x="465" y="83"/>
                    <a:pt x="286" y="167"/>
                    <a:pt x="131" y="286"/>
                  </a:cubicBezTo>
                  <a:cubicBezTo>
                    <a:pt x="0" y="1488"/>
                    <a:pt x="274" y="2679"/>
                    <a:pt x="286" y="3893"/>
                  </a:cubicBezTo>
                  <a:cubicBezTo>
                    <a:pt x="274" y="4262"/>
                    <a:pt x="250" y="4989"/>
                    <a:pt x="238" y="5358"/>
                  </a:cubicBezTo>
                  <a:lnTo>
                    <a:pt x="369" y="5358"/>
                  </a:lnTo>
                  <a:cubicBezTo>
                    <a:pt x="394" y="5473"/>
                    <a:pt x="475" y="5518"/>
                    <a:pt x="579" y="5518"/>
                  </a:cubicBezTo>
                  <a:cubicBezTo>
                    <a:pt x="831" y="5518"/>
                    <a:pt x="1219" y="5259"/>
                    <a:pt x="1286" y="5108"/>
                  </a:cubicBezTo>
                  <a:cubicBezTo>
                    <a:pt x="2084" y="4322"/>
                    <a:pt x="3191" y="3989"/>
                    <a:pt x="4001" y="3250"/>
                  </a:cubicBezTo>
                  <a:cubicBezTo>
                    <a:pt x="4287" y="2488"/>
                    <a:pt x="3453" y="2226"/>
                    <a:pt x="3025" y="1810"/>
                  </a:cubicBezTo>
                  <a:cubicBezTo>
                    <a:pt x="2370" y="1048"/>
                    <a:pt x="1489" y="536"/>
                    <a:pt x="6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3" name="Google Shape;33;p5"/>
          <p:cNvPicPr preferRelativeResize="0"/>
          <p:nvPr/>
        </p:nvPicPr>
        <p:blipFill rotWithShape="1">
          <a:blip r:embed="rId3">
            <a:alphaModFix/>
          </a:blip>
          <a:srcRect b="-4522" l="17320" r="33984" t="24330"/>
          <a:stretch/>
        </p:blipFill>
        <p:spPr>
          <a:xfrm>
            <a:off x="7676450" y="0"/>
            <a:ext cx="1467552" cy="1359526"/>
          </a:xfrm>
          <a:prstGeom prst="rect">
            <a:avLst/>
          </a:prstGeom>
          <a:noFill/>
          <a:ln>
            <a:noFill/>
          </a:ln>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blipFill>
          <a:blip r:embed="rId2">
            <a:alphaModFix/>
          </a:blip>
          <a:stretch>
            <a:fillRect/>
          </a:stretch>
        </a:blipFill>
      </p:bgPr>
    </p:bg>
    <p:spTree>
      <p:nvGrpSpPr>
        <p:cNvPr id="34" name="Shape 34"/>
        <p:cNvGrpSpPr/>
        <p:nvPr/>
      </p:nvGrpSpPr>
      <p:grpSpPr>
        <a:xfrm>
          <a:off x="0" y="0"/>
          <a:ext cx="0" cy="0"/>
          <a:chOff x="0" y="0"/>
          <a:chExt cx="0" cy="0"/>
        </a:xfrm>
      </p:grpSpPr>
      <p:sp>
        <p:nvSpPr>
          <p:cNvPr id="35" name="Google Shape;35;p6"/>
          <p:cNvSpPr txBox="1"/>
          <p:nvPr>
            <p:ph type="title"/>
          </p:nvPr>
        </p:nvSpPr>
        <p:spPr>
          <a:xfrm>
            <a:off x="720000" y="425514"/>
            <a:ext cx="7704000" cy="457200"/>
          </a:xfrm>
          <a:prstGeom prst="rect">
            <a:avLst/>
          </a:prstGeom>
        </p:spPr>
        <p:txBody>
          <a:bodyPr anchorCtr="0" anchor="t" bIns="0" lIns="0" spcFirstLastPara="1" rIns="0"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36" name="Google Shape;36;p6"/>
          <p:cNvGrpSpPr/>
          <p:nvPr/>
        </p:nvGrpSpPr>
        <p:grpSpPr>
          <a:xfrm>
            <a:off x="249218" y="566775"/>
            <a:ext cx="274314" cy="274315"/>
            <a:chOff x="325418" y="566775"/>
            <a:chExt cx="274314" cy="274315"/>
          </a:xfrm>
        </p:grpSpPr>
        <p:sp>
          <p:nvSpPr>
            <p:cNvPr id="37" name="Google Shape;37;p6"/>
            <p:cNvSpPr/>
            <p:nvPr/>
          </p:nvSpPr>
          <p:spPr>
            <a:xfrm>
              <a:off x="362375" y="566775"/>
              <a:ext cx="219455" cy="182881"/>
            </a:xfrm>
            <a:custGeom>
              <a:rect b="b" l="l" r="r" t="t"/>
              <a:pathLst>
                <a:path extrusionOk="0" h="3543" w="4388">
                  <a:moveTo>
                    <a:pt x="1891" y="0"/>
                  </a:moveTo>
                  <a:cubicBezTo>
                    <a:pt x="1661" y="0"/>
                    <a:pt x="1438" y="31"/>
                    <a:pt x="1238" y="90"/>
                  </a:cubicBezTo>
                  <a:cubicBezTo>
                    <a:pt x="250" y="816"/>
                    <a:pt x="0" y="2626"/>
                    <a:pt x="1167" y="3281"/>
                  </a:cubicBezTo>
                  <a:cubicBezTo>
                    <a:pt x="1419" y="3463"/>
                    <a:pt x="1703" y="3543"/>
                    <a:pt x="1989" y="3543"/>
                  </a:cubicBezTo>
                  <a:cubicBezTo>
                    <a:pt x="3164" y="3543"/>
                    <a:pt x="4387" y="2198"/>
                    <a:pt x="3679" y="1030"/>
                  </a:cubicBezTo>
                  <a:cubicBezTo>
                    <a:pt x="3442" y="321"/>
                    <a:pt x="2636" y="0"/>
                    <a:pt x="18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6"/>
            <p:cNvSpPr/>
            <p:nvPr/>
          </p:nvSpPr>
          <p:spPr>
            <a:xfrm rot="-5400000">
              <a:off x="352849" y="594208"/>
              <a:ext cx="219452" cy="274314"/>
            </a:xfrm>
            <a:custGeom>
              <a:rect b="b" l="l" r="r" t="t"/>
              <a:pathLst>
                <a:path extrusionOk="0" h="5518" w="4287">
                  <a:moveTo>
                    <a:pt x="643" y="0"/>
                  </a:moveTo>
                  <a:cubicBezTo>
                    <a:pt x="465" y="83"/>
                    <a:pt x="286" y="167"/>
                    <a:pt x="131" y="286"/>
                  </a:cubicBezTo>
                  <a:cubicBezTo>
                    <a:pt x="0" y="1488"/>
                    <a:pt x="274" y="2679"/>
                    <a:pt x="286" y="3893"/>
                  </a:cubicBezTo>
                  <a:cubicBezTo>
                    <a:pt x="274" y="4262"/>
                    <a:pt x="250" y="4989"/>
                    <a:pt x="238" y="5358"/>
                  </a:cubicBezTo>
                  <a:lnTo>
                    <a:pt x="369" y="5358"/>
                  </a:lnTo>
                  <a:cubicBezTo>
                    <a:pt x="394" y="5473"/>
                    <a:pt x="475" y="5518"/>
                    <a:pt x="579" y="5518"/>
                  </a:cubicBezTo>
                  <a:cubicBezTo>
                    <a:pt x="831" y="5518"/>
                    <a:pt x="1219" y="5259"/>
                    <a:pt x="1286" y="5108"/>
                  </a:cubicBezTo>
                  <a:cubicBezTo>
                    <a:pt x="2084" y="4322"/>
                    <a:pt x="3191" y="3989"/>
                    <a:pt x="4001" y="3250"/>
                  </a:cubicBezTo>
                  <a:cubicBezTo>
                    <a:pt x="4287" y="2488"/>
                    <a:pt x="3453" y="2226"/>
                    <a:pt x="3025" y="1810"/>
                  </a:cubicBezTo>
                  <a:cubicBezTo>
                    <a:pt x="2370" y="1048"/>
                    <a:pt x="1489" y="536"/>
                    <a:pt x="6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9" name="Google Shape;39;p6"/>
          <p:cNvPicPr preferRelativeResize="0"/>
          <p:nvPr/>
        </p:nvPicPr>
        <p:blipFill rotWithShape="1">
          <a:blip r:embed="rId3">
            <a:alphaModFix/>
          </a:blip>
          <a:srcRect b="-4522" l="17320" r="33984" t="24330"/>
          <a:stretch/>
        </p:blipFill>
        <p:spPr>
          <a:xfrm>
            <a:off x="7676450" y="0"/>
            <a:ext cx="1467552" cy="1359526"/>
          </a:xfrm>
          <a:prstGeom prst="rect">
            <a:avLst/>
          </a:prstGeom>
          <a:noFill/>
          <a:ln>
            <a:noFill/>
          </a:ln>
        </p:spPr>
      </p:pic>
      <p:pic>
        <p:nvPicPr>
          <p:cNvPr id="40" name="Google Shape;40;p6"/>
          <p:cNvPicPr preferRelativeResize="0"/>
          <p:nvPr/>
        </p:nvPicPr>
        <p:blipFill rotWithShape="1">
          <a:blip r:embed="rId4">
            <a:alphaModFix/>
          </a:blip>
          <a:srcRect b="32624" l="0" r="49726" t="4624"/>
          <a:stretch/>
        </p:blipFill>
        <p:spPr>
          <a:xfrm flipH="1">
            <a:off x="-7173" y="3506625"/>
            <a:ext cx="2331398" cy="1636875"/>
          </a:xfrm>
          <a:prstGeom prst="rect">
            <a:avLst/>
          </a:prstGeom>
          <a:noFill/>
          <a:ln>
            <a:noFill/>
          </a:ln>
        </p:spPr>
      </p:pic>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blipFill>
          <a:blip r:embed="rId2">
            <a:alphaModFix/>
          </a:blip>
          <a:stretch>
            <a:fillRect/>
          </a:stretch>
        </a:blipFill>
      </p:bgPr>
    </p:bg>
    <p:spTree>
      <p:nvGrpSpPr>
        <p:cNvPr id="41" name="Shape 41"/>
        <p:cNvGrpSpPr/>
        <p:nvPr/>
      </p:nvGrpSpPr>
      <p:grpSpPr>
        <a:xfrm>
          <a:off x="0" y="0"/>
          <a:ext cx="0" cy="0"/>
          <a:chOff x="0" y="0"/>
          <a:chExt cx="0" cy="0"/>
        </a:xfrm>
      </p:grpSpPr>
      <p:sp>
        <p:nvSpPr>
          <p:cNvPr id="42" name="Google Shape;42;p7"/>
          <p:cNvSpPr txBox="1"/>
          <p:nvPr>
            <p:ph type="title"/>
          </p:nvPr>
        </p:nvSpPr>
        <p:spPr>
          <a:xfrm>
            <a:off x="720000" y="425514"/>
            <a:ext cx="7704000" cy="457200"/>
          </a:xfrm>
          <a:prstGeom prst="rect">
            <a:avLst/>
          </a:prstGeom>
        </p:spPr>
        <p:txBody>
          <a:bodyPr anchorCtr="0" anchor="t" bIns="0" lIns="0" spcFirstLastPara="1" rIns="0" wrap="square" tIns="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3" name="Google Shape;43;p7"/>
          <p:cNvSpPr txBox="1"/>
          <p:nvPr>
            <p:ph idx="1" type="body"/>
          </p:nvPr>
        </p:nvSpPr>
        <p:spPr>
          <a:xfrm>
            <a:off x="720000" y="1152475"/>
            <a:ext cx="3852000" cy="3416400"/>
          </a:xfrm>
          <a:prstGeom prst="rect">
            <a:avLst/>
          </a:prstGeom>
        </p:spPr>
        <p:txBody>
          <a:bodyPr anchorCtr="0" anchor="ctr" bIns="91425" lIns="91425" spcFirstLastPara="1" rIns="91425" wrap="square" tIns="91425">
            <a:noAutofit/>
          </a:bodyPr>
          <a:lstStyle>
            <a:lvl1pPr indent="-279400" lvl="0" marL="457200" rtl="0">
              <a:spcBef>
                <a:spcPts val="0"/>
              </a:spcBef>
              <a:spcAft>
                <a:spcPts val="0"/>
              </a:spcAft>
              <a:buClr>
                <a:srgbClr val="999999"/>
              </a:buClr>
              <a:buSzPts val="800"/>
              <a:buFont typeface="Open Sans"/>
              <a:buChar char="●"/>
              <a:defRPr sz="1600">
                <a:solidFill>
                  <a:srgbClr val="434343"/>
                </a:solidFill>
              </a:defRPr>
            </a:lvl1pPr>
            <a:lvl2pPr indent="-279400" lvl="1" marL="914400" rtl="0">
              <a:lnSpc>
                <a:spcPct val="115000"/>
              </a:lnSpc>
              <a:spcBef>
                <a:spcPts val="0"/>
              </a:spcBef>
              <a:spcAft>
                <a:spcPts val="0"/>
              </a:spcAft>
              <a:buClr>
                <a:srgbClr val="999999"/>
              </a:buClr>
              <a:buSzPts val="800"/>
              <a:buFont typeface="Open Sans"/>
              <a:buChar char="○"/>
              <a:defRPr>
                <a:solidFill>
                  <a:srgbClr val="434343"/>
                </a:solidFill>
              </a:defRPr>
            </a:lvl2pPr>
            <a:lvl3pPr indent="-279400" lvl="2" marL="1371600" rtl="0">
              <a:lnSpc>
                <a:spcPct val="115000"/>
              </a:lnSpc>
              <a:spcBef>
                <a:spcPts val="0"/>
              </a:spcBef>
              <a:spcAft>
                <a:spcPts val="0"/>
              </a:spcAft>
              <a:buClr>
                <a:srgbClr val="999999"/>
              </a:buClr>
              <a:buSzPts val="800"/>
              <a:buFont typeface="Open Sans"/>
              <a:buChar char="■"/>
              <a:defRPr>
                <a:solidFill>
                  <a:srgbClr val="434343"/>
                </a:solidFill>
              </a:defRPr>
            </a:lvl3pPr>
            <a:lvl4pPr indent="-279400" lvl="3" marL="1828800" rtl="0">
              <a:lnSpc>
                <a:spcPct val="115000"/>
              </a:lnSpc>
              <a:spcBef>
                <a:spcPts val="0"/>
              </a:spcBef>
              <a:spcAft>
                <a:spcPts val="0"/>
              </a:spcAft>
              <a:buClr>
                <a:srgbClr val="999999"/>
              </a:buClr>
              <a:buSzPts val="800"/>
              <a:buFont typeface="Open Sans"/>
              <a:buChar char="●"/>
              <a:defRPr>
                <a:solidFill>
                  <a:srgbClr val="434343"/>
                </a:solidFill>
              </a:defRPr>
            </a:lvl4pPr>
            <a:lvl5pPr indent="-304800" lvl="4" marL="2286000" rtl="0">
              <a:lnSpc>
                <a:spcPct val="115000"/>
              </a:lnSpc>
              <a:spcBef>
                <a:spcPts val="0"/>
              </a:spcBef>
              <a:spcAft>
                <a:spcPts val="0"/>
              </a:spcAft>
              <a:buClr>
                <a:srgbClr val="999999"/>
              </a:buClr>
              <a:buSzPts val="1200"/>
              <a:buFont typeface="Open Sans"/>
              <a:buChar char="○"/>
              <a:defRPr>
                <a:solidFill>
                  <a:srgbClr val="434343"/>
                </a:solidFill>
              </a:defRPr>
            </a:lvl5pPr>
            <a:lvl6pPr indent="-304800" lvl="5" marL="2743200" rtl="0">
              <a:lnSpc>
                <a:spcPct val="115000"/>
              </a:lnSpc>
              <a:spcBef>
                <a:spcPts val="0"/>
              </a:spcBef>
              <a:spcAft>
                <a:spcPts val="0"/>
              </a:spcAft>
              <a:buClr>
                <a:srgbClr val="999999"/>
              </a:buClr>
              <a:buSzPts val="1200"/>
              <a:buFont typeface="Open Sans"/>
              <a:buChar char="■"/>
              <a:defRPr>
                <a:solidFill>
                  <a:srgbClr val="434343"/>
                </a:solidFill>
              </a:defRPr>
            </a:lvl6pPr>
            <a:lvl7pPr indent="-273050" lvl="6" marL="3200400" rtl="0">
              <a:lnSpc>
                <a:spcPct val="115000"/>
              </a:lnSpc>
              <a:spcBef>
                <a:spcPts val="0"/>
              </a:spcBef>
              <a:spcAft>
                <a:spcPts val="0"/>
              </a:spcAft>
              <a:buClr>
                <a:srgbClr val="999999"/>
              </a:buClr>
              <a:buSzPts val="700"/>
              <a:buFont typeface="Open Sans"/>
              <a:buChar char="●"/>
              <a:defRPr>
                <a:solidFill>
                  <a:srgbClr val="434343"/>
                </a:solidFill>
              </a:defRPr>
            </a:lvl7pPr>
            <a:lvl8pPr indent="-273050" lvl="7" marL="3657600" rtl="0">
              <a:lnSpc>
                <a:spcPct val="115000"/>
              </a:lnSpc>
              <a:spcBef>
                <a:spcPts val="0"/>
              </a:spcBef>
              <a:spcAft>
                <a:spcPts val="0"/>
              </a:spcAft>
              <a:buClr>
                <a:srgbClr val="999999"/>
              </a:buClr>
              <a:buSzPts val="700"/>
              <a:buFont typeface="Open Sans"/>
              <a:buChar char="○"/>
              <a:defRPr>
                <a:solidFill>
                  <a:srgbClr val="434343"/>
                </a:solidFill>
              </a:defRPr>
            </a:lvl8pPr>
            <a:lvl9pPr indent="-266700" lvl="8" marL="4114800" rtl="0">
              <a:lnSpc>
                <a:spcPct val="115000"/>
              </a:lnSpc>
              <a:spcBef>
                <a:spcPts val="0"/>
              </a:spcBef>
              <a:spcAft>
                <a:spcPts val="0"/>
              </a:spcAft>
              <a:buClr>
                <a:srgbClr val="999999"/>
              </a:buClr>
              <a:buSzPts val="600"/>
              <a:buFont typeface="Open Sans"/>
              <a:buChar char="■"/>
              <a:defRPr>
                <a:solidFill>
                  <a:srgbClr val="434343"/>
                </a:solidFill>
              </a:defRPr>
            </a:lvl9pPr>
          </a:lstStyle>
          <a:p/>
        </p:txBody>
      </p:sp>
      <p:grpSp>
        <p:nvGrpSpPr>
          <p:cNvPr id="44" name="Google Shape;44;p7"/>
          <p:cNvGrpSpPr/>
          <p:nvPr/>
        </p:nvGrpSpPr>
        <p:grpSpPr>
          <a:xfrm>
            <a:off x="249218" y="566775"/>
            <a:ext cx="274314" cy="274315"/>
            <a:chOff x="325418" y="566775"/>
            <a:chExt cx="274314" cy="274315"/>
          </a:xfrm>
        </p:grpSpPr>
        <p:sp>
          <p:nvSpPr>
            <p:cNvPr id="45" name="Google Shape;45;p7"/>
            <p:cNvSpPr/>
            <p:nvPr/>
          </p:nvSpPr>
          <p:spPr>
            <a:xfrm>
              <a:off x="362375" y="566775"/>
              <a:ext cx="219455" cy="182881"/>
            </a:xfrm>
            <a:custGeom>
              <a:rect b="b" l="l" r="r" t="t"/>
              <a:pathLst>
                <a:path extrusionOk="0" h="3543" w="4388">
                  <a:moveTo>
                    <a:pt x="1891" y="0"/>
                  </a:moveTo>
                  <a:cubicBezTo>
                    <a:pt x="1661" y="0"/>
                    <a:pt x="1438" y="31"/>
                    <a:pt x="1238" y="90"/>
                  </a:cubicBezTo>
                  <a:cubicBezTo>
                    <a:pt x="250" y="816"/>
                    <a:pt x="0" y="2626"/>
                    <a:pt x="1167" y="3281"/>
                  </a:cubicBezTo>
                  <a:cubicBezTo>
                    <a:pt x="1419" y="3463"/>
                    <a:pt x="1703" y="3543"/>
                    <a:pt x="1989" y="3543"/>
                  </a:cubicBezTo>
                  <a:cubicBezTo>
                    <a:pt x="3164" y="3543"/>
                    <a:pt x="4387" y="2198"/>
                    <a:pt x="3679" y="1030"/>
                  </a:cubicBezTo>
                  <a:cubicBezTo>
                    <a:pt x="3442" y="321"/>
                    <a:pt x="2636" y="0"/>
                    <a:pt x="18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7"/>
            <p:cNvSpPr/>
            <p:nvPr/>
          </p:nvSpPr>
          <p:spPr>
            <a:xfrm rot="-5400000">
              <a:off x="352849" y="594208"/>
              <a:ext cx="219452" cy="274314"/>
            </a:xfrm>
            <a:custGeom>
              <a:rect b="b" l="l" r="r" t="t"/>
              <a:pathLst>
                <a:path extrusionOk="0" h="5518" w="4287">
                  <a:moveTo>
                    <a:pt x="643" y="0"/>
                  </a:moveTo>
                  <a:cubicBezTo>
                    <a:pt x="465" y="83"/>
                    <a:pt x="286" y="167"/>
                    <a:pt x="131" y="286"/>
                  </a:cubicBezTo>
                  <a:cubicBezTo>
                    <a:pt x="0" y="1488"/>
                    <a:pt x="274" y="2679"/>
                    <a:pt x="286" y="3893"/>
                  </a:cubicBezTo>
                  <a:cubicBezTo>
                    <a:pt x="274" y="4262"/>
                    <a:pt x="250" y="4989"/>
                    <a:pt x="238" y="5358"/>
                  </a:cubicBezTo>
                  <a:lnTo>
                    <a:pt x="369" y="5358"/>
                  </a:lnTo>
                  <a:cubicBezTo>
                    <a:pt x="394" y="5473"/>
                    <a:pt x="475" y="5518"/>
                    <a:pt x="579" y="5518"/>
                  </a:cubicBezTo>
                  <a:cubicBezTo>
                    <a:pt x="831" y="5518"/>
                    <a:pt x="1219" y="5259"/>
                    <a:pt x="1286" y="5108"/>
                  </a:cubicBezTo>
                  <a:cubicBezTo>
                    <a:pt x="2084" y="4322"/>
                    <a:pt x="3191" y="3989"/>
                    <a:pt x="4001" y="3250"/>
                  </a:cubicBezTo>
                  <a:cubicBezTo>
                    <a:pt x="4287" y="2488"/>
                    <a:pt x="3453" y="2226"/>
                    <a:pt x="3025" y="1810"/>
                  </a:cubicBezTo>
                  <a:cubicBezTo>
                    <a:pt x="2370" y="1048"/>
                    <a:pt x="1489" y="536"/>
                    <a:pt x="6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47" name="Google Shape;47;p7"/>
          <p:cNvPicPr preferRelativeResize="0"/>
          <p:nvPr/>
        </p:nvPicPr>
        <p:blipFill rotWithShape="1">
          <a:blip r:embed="rId3">
            <a:alphaModFix/>
          </a:blip>
          <a:srcRect b="-4522" l="17320" r="33984" t="24330"/>
          <a:stretch/>
        </p:blipFill>
        <p:spPr>
          <a:xfrm>
            <a:off x="7676450" y="0"/>
            <a:ext cx="1467552" cy="1359526"/>
          </a:xfrm>
          <a:prstGeom prst="rect">
            <a:avLst/>
          </a:prstGeom>
          <a:noFill/>
          <a:ln>
            <a:noFill/>
          </a:ln>
        </p:spPr>
      </p:pic>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blipFill>
          <a:blip r:embed="rId2">
            <a:alphaModFix/>
          </a:blip>
          <a:stretch>
            <a:fillRect/>
          </a:stretch>
        </a:blipFill>
      </p:bgPr>
    </p:bg>
    <p:spTree>
      <p:nvGrpSpPr>
        <p:cNvPr id="48" name="Shape 48"/>
        <p:cNvGrpSpPr/>
        <p:nvPr/>
      </p:nvGrpSpPr>
      <p:grpSpPr>
        <a:xfrm>
          <a:off x="0" y="0"/>
          <a:ext cx="0" cy="0"/>
          <a:chOff x="0" y="0"/>
          <a:chExt cx="0" cy="0"/>
        </a:xfrm>
      </p:grpSpPr>
      <p:pic>
        <p:nvPicPr>
          <p:cNvPr id="49" name="Google Shape;49;p8"/>
          <p:cNvPicPr preferRelativeResize="0"/>
          <p:nvPr/>
        </p:nvPicPr>
        <p:blipFill>
          <a:blip r:embed="rId3">
            <a:alphaModFix/>
          </a:blip>
          <a:stretch>
            <a:fillRect/>
          </a:stretch>
        </p:blipFill>
        <p:spPr>
          <a:xfrm>
            <a:off x="0" y="0"/>
            <a:ext cx="9144000" cy="5143500"/>
          </a:xfrm>
          <a:prstGeom prst="rect">
            <a:avLst/>
          </a:prstGeom>
          <a:noFill/>
          <a:ln>
            <a:noFill/>
          </a:ln>
        </p:spPr>
      </p:pic>
      <p:pic>
        <p:nvPicPr>
          <p:cNvPr id="50" name="Google Shape;50;p8"/>
          <p:cNvPicPr preferRelativeResize="0"/>
          <p:nvPr/>
        </p:nvPicPr>
        <p:blipFill rotWithShape="1">
          <a:blip r:embed="rId4">
            <a:alphaModFix/>
          </a:blip>
          <a:srcRect b="32624" l="0" r="49726" t="4624"/>
          <a:stretch/>
        </p:blipFill>
        <p:spPr>
          <a:xfrm flipH="1">
            <a:off x="-7173" y="3506625"/>
            <a:ext cx="2331398" cy="1636875"/>
          </a:xfrm>
          <a:prstGeom prst="rect">
            <a:avLst/>
          </a:prstGeom>
          <a:noFill/>
          <a:ln>
            <a:noFill/>
          </a:ln>
        </p:spPr>
      </p:pic>
      <p:pic>
        <p:nvPicPr>
          <p:cNvPr id="51" name="Google Shape;51;p8"/>
          <p:cNvPicPr preferRelativeResize="0"/>
          <p:nvPr/>
        </p:nvPicPr>
        <p:blipFill rotWithShape="1">
          <a:blip r:embed="rId4">
            <a:alphaModFix/>
          </a:blip>
          <a:srcRect b="32624" l="0" r="49726" t="4624"/>
          <a:stretch/>
        </p:blipFill>
        <p:spPr>
          <a:xfrm>
            <a:off x="6812602" y="3506625"/>
            <a:ext cx="2331398" cy="1636875"/>
          </a:xfrm>
          <a:prstGeom prst="rect">
            <a:avLst/>
          </a:prstGeom>
          <a:noFill/>
          <a:ln>
            <a:noFill/>
          </a:ln>
        </p:spPr>
      </p:pic>
      <p:pic>
        <p:nvPicPr>
          <p:cNvPr id="52" name="Google Shape;52;p8"/>
          <p:cNvPicPr preferRelativeResize="0"/>
          <p:nvPr/>
        </p:nvPicPr>
        <p:blipFill rotWithShape="1">
          <a:blip r:embed="rId5">
            <a:alphaModFix/>
          </a:blip>
          <a:srcRect b="0" l="3643" r="3634" t="0"/>
          <a:stretch/>
        </p:blipFill>
        <p:spPr>
          <a:xfrm>
            <a:off x="332800" y="0"/>
            <a:ext cx="8478398" cy="5143500"/>
          </a:xfrm>
          <a:prstGeom prst="rect">
            <a:avLst/>
          </a:prstGeom>
          <a:noFill/>
          <a:ln>
            <a:noFill/>
          </a:ln>
        </p:spPr>
      </p:pic>
      <p:sp>
        <p:nvSpPr>
          <p:cNvPr id="53" name="Google Shape;53;p8"/>
          <p:cNvSpPr txBox="1"/>
          <p:nvPr>
            <p:ph type="title"/>
          </p:nvPr>
        </p:nvSpPr>
        <p:spPr>
          <a:xfrm>
            <a:off x="2312525" y="1520250"/>
            <a:ext cx="4572000" cy="2103000"/>
          </a:xfrm>
          <a:prstGeom prst="rect">
            <a:avLst/>
          </a:prstGeom>
          <a:effectLst>
            <a:outerShdw blurRad="57150" rotWithShape="0" algn="bl" dir="5400000" dist="19050">
              <a:schemeClr val="lt1">
                <a:alpha val="50000"/>
              </a:schemeClr>
            </a:outerShdw>
          </a:effectLst>
        </p:spPr>
        <p:txBody>
          <a:bodyPr anchorCtr="0" anchor="ctr" bIns="0" lIns="0" spcFirstLastPara="1" rIns="0" wrap="square" tIns="0">
            <a:noAutofit/>
          </a:bodyPr>
          <a:lstStyle>
            <a:lvl1pPr lvl="0" algn="ctr">
              <a:lnSpc>
                <a:spcPct val="70000"/>
              </a:lnSpc>
              <a:spcBef>
                <a:spcPts val="0"/>
              </a:spcBef>
              <a:spcAft>
                <a:spcPts val="0"/>
              </a:spcAft>
              <a:buSzPts val="6000"/>
              <a:buNone/>
              <a:defRPr sz="7000">
                <a:solidFill>
                  <a:schemeClr val="dk1"/>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blipFill>
          <a:blip r:embed="rId2">
            <a:alphaModFix/>
          </a:blip>
          <a:stretch>
            <a:fillRect/>
          </a:stretch>
        </a:blipFill>
      </p:bgPr>
    </p:bg>
    <p:spTree>
      <p:nvGrpSpPr>
        <p:cNvPr id="54" name="Shape 54"/>
        <p:cNvGrpSpPr/>
        <p:nvPr/>
      </p:nvGrpSpPr>
      <p:grpSpPr>
        <a:xfrm>
          <a:off x="0" y="0"/>
          <a:ext cx="0" cy="0"/>
          <a:chOff x="0" y="0"/>
          <a:chExt cx="0" cy="0"/>
        </a:xfrm>
      </p:grpSpPr>
      <p:sp>
        <p:nvSpPr>
          <p:cNvPr id="55" name="Google Shape;55;p9"/>
          <p:cNvSpPr txBox="1"/>
          <p:nvPr>
            <p:ph type="title"/>
          </p:nvPr>
        </p:nvSpPr>
        <p:spPr>
          <a:xfrm>
            <a:off x="2286000" y="1566000"/>
            <a:ext cx="4572000" cy="1280100"/>
          </a:xfrm>
          <a:prstGeom prst="rect">
            <a:avLst/>
          </a:prstGeom>
          <a:effectLst>
            <a:outerShdw blurRad="57150" rotWithShape="0" algn="bl" dir="5400000" dist="19050">
              <a:schemeClr val="lt1">
                <a:alpha val="50000"/>
              </a:schemeClr>
            </a:outerShdw>
          </a:effectLst>
        </p:spPr>
        <p:txBody>
          <a:bodyPr anchorCtr="0" anchor="ctr" bIns="0" lIns="0" spcFirstLastPara="1" rIns="0" wrap="square" tIns="0">
            <a:noAutofit/>
          </a:bodyPr>
          <a:lstStyle>
            <a:lvl1pPr lvl="0" rtl="0" algn="ctr">
              <a:spcBef>
                <a:spcPts val="0"/>
              </a:spcBef>
              <a:spcAft>
                <a:spcPts val="0"/>
              </a:spcAft>
              <a:buSzPts val="3600"/>
              <a:buNone/>
              <a:defRPr sz="12000">
                <a:solidFill>
                  <a:schemeClr val="dk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6" name="Google Shape;56;p9"/>
          <p:cNvSpPr txBox="1"/>
          <p:nvPr>
            <p:ph idx="1" type="subTitle"/>
          </p:nvPr>
        </p:nvSpPr>
        <p:spPr>
          <a:xfrm>
            <a:off x="2459025" y="2846100"/>
            <a:ext cx="42258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solidFill>
                  <a:schemeClr val="dk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blipFill>
          <a:blip r:embed="rId2">
            <a:alphaModFix/>
          </a:blip>
          <a:stretch>
            <a:fillRect/>
          </a:stretch>
        </a:blipFill>
      </p:bgPr>
    </p:bg>
    <p:spTree>
      <p:nvGrpSpPr>
        <p:cNvPr id="57" name="Shape 57"/>
        <p:cNvGrpSpPr/>
        <p:nvPr/>
      </p:nvGrpSpPr>
      <p:grpSpPr>
        <a:xfrm>
          <a:off x="0" y="0"/>
          <a:ext cx="0" cy="0"/>
          <a:chOff x="0" y="0"/>
          <a:chExt cx="0" cy="0"/>
        </a:xfrm>
      </p:grpSpPr>
      <p:sp>
        <p:nvSpPr>
          <p:cNvPr id="58" name="Google Shape;58;p10"/>
          <p:cNvSpPr txBox="1"/>
          <p:nvPr>
            <p:ph type="title"/>
          </p:nvPr>
        </p:nvSpPr>
        <p:spPr>
          <a:xfrm>
            <a:off x="720000" y="1157150"/>
            <a:ext cx="7704000" cy="572700"/>
          </a:xfrm>
          <a:prstGeom prst="rect">
            <a:avLst/>
          </a:prstGeom>
        </p:spPr>
        <p:txBody>
          <a:bodyPr anchorCtr="0" anchor="ctr" bIns="0" lIns="0" spcFirstLastPara="1" rIns="0" wrap="square" tIns="0">
            <a:noAutofit/>
          </a:bodyPr>
          <a:lstStyle>
            <a:lvl1pPr lvl="0" rtl="0" algn="ctr">
              <a:spcBef>
                <a:spcPts val="0"/>
              </a:spcBef>
              <a:spcAft>
                <a:spcPts val="0"/>
              </a:spcAft>
              <a:buSzPts val="3500"/>
              <a:buNone/>
              <a:defRPr sz="3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pic>
        <p:nvPicPr>
          <p:cNvPr id="59" name="Google Shape;59;p10"/>
          <p:cNvPicPr preferRelativeResize="0"/>
          <p:nvPr/>
        </p:nvPicPr>
        <p:blipFill rotWithShape="1">
          <a:blip r:embed="rId3">
            <a:alphaModFix/>
          </a:blip>
          <a:srcRect b="32624" l="40926" r="4627" t="4624"/>
          <a:stretch/>
        </p:blipFill>
        <p:spPr>
          <a:xfrm>
            <a:off x="0" y="3104650"/>
            <a:ext cx="3144850" cy="2038851"/>
          </a:xfrm>
          <a:prstGeom prst="rect">
            <a:avLst/>
          </a:prstGeom>
          <a:noFill/>
          <a:ln>
            <a:noFill/>
          </a:ln>
        </p:spPr>
      </p:pic>
      <p:pic>
        <p:nvPicPr>
          <p:cNvPr id="60" name="Google Shape;60;p10"/>
          <p:cNvPicPr preferRelativeResize="0"/>
          <p:nvPr/>
        </p:nvPicPr>
        <p:blipFill rotWithShape="1">
          <a:blip r:embed="rId4">
            <a:alphaModFix/>
          </a:blip>
          <a:srcRect b="-4522" l="17320" r="33984" t="24330"/>
          <a:stretch/>
        </p:blipFill>
        <p:spPr>
          <a:xfrm>
            <a:off x="7676450" y="0"/>
            <a:ext cx="1467552" cy="1359526"/>
          </a:xfrm>
          <a:prstGeom prst="rect">
            <a:avLst/>
          </a:prstGeom>
          <a:noFill/>
          <a:ln>
            <a:noFill/>
          </a:ln>
        </p:spPr>
      </p:pic>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21" Type="http://schemas.openxmlformats.org/officeDocument/2006/relationships/theme" Target="../theme/theme3.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slideLayout" Target="../slideLayouts/slideLayout22.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425514"/>
            <a:ext cx="7704000" cy="457200"/>
          </a:xfrm>
          <a:prstGeom prst="rect">
            <a:avLst/>
          </a:prstGeom>
          <a:noFill/>
          <a:ln>
            <a:noFill/>
          </a:ln>
        </p:spPr>
        <p:txBody>
          <a:bodyPr anchorCtr="0" anchor="t" bIns="0" lIns="0" spcFirstLastPara="1" rIns="0" wrap="square" tIns="0">
            <a:noAutofit/>
          </a:bodyPr>
          <a:lstStyle>
            <a:lvl1pPr lvl="0" rtl="0">
              <a:lnSpc>
                <a:spcPct val="100000"/>
              </a:lnSpc>
              <a:spcBef>
                <a:spcPts val="0"/>
              </a:spcBef>
              <a:spcAft>
                <a:spcPts val="0"/>
              </a:spcAft>
              <a:buClr>
                <a:schemeClr val="lt1"/>
              </a:buClr>
              <a:buSzPts val="3500"/>
              <a:buFont typeface="Caveat Brush"/>
              <a:buNone/>
              <a:defRPr sz="3500">
                <a:solidFill>
                  <a:schemeClr val="lt1"/>
                </a:solidFill>
                <a:latin typeface="Caveat Brush"/>
                <a:ea typeface="Caveat Brush"/>
                <a:cs typeface="Caveat Brush"/>
                <a:sym typeface="Caveat Brush"/>
              </a:defRPr>
            </a:lvl1pPr>
            <a:lvl2pPr lvl="1" rtl="0">
              <a:lnSpc>
                <a:spcPct val="100000"/>
              </a:lnSpc>
              <a:spcBef>
                <a:spcPts val="0"/>
              </a:spcBef>
              <a:spcAft>
                <a:spcPts val="0"/>
              </a:spcAft>
              <a:buClr>
                <a:schemeClr val="lt1"/>
              </a:buClr>
              <a:buSzPts val="3500"/>
              <a:buFont typeface="Caveat Brush"/>
              <a:buNone/>
              <a:defRPr sz="3500">
                <a:solidFill>
                  <a:schemeClr val="lt1"/>
                </a:solidFill>
                <a:latin typeface="Caveat Brush"/>
                <a:ea typeface="Caveat Brush"/>
                <a:cs typeface="Caveat Brush"/>
                <a:sym typeface="Caveat Brush"/>
              </a:defRPr>
            </a:lvl2pPr>
            <a:lvl3pPr lvl="2" rtl="0">
              <a:lnSpc>
                <a:spcPct val="100000"/>
              </a:lnSpc>
              <a:spcBef>
                <a:spcPts val="0"/>
              </a:spcBef>
              <a:spcAft>
                <a:spcPts val="0"/>
              </a:spcAft>
              <a:buClr>
                <a:schemeClr val="lt1"/>
              </a:buClr>
              <a:buSzPts val="3500"/>
              <a:buFont typeface="Caveat Brush"/>
              <a:buNone/>
              <a:defRPr sz="3500">
                <a:solidFill>
                  <a:schemeClr val="lt1"/>
                </a:solidFill>
                <a:latin typeface="Caveat Brush"/>
                <a:ea typeface="Caveat Brush"/>
                <a:cs typeface="Caveat Brush"/>
                <a:sym typeface="Caveat Brush"/>
              </a:defRPr>
            </a:lvl3pPr>
            <a:lvl4pPr lvl="3" rtl="0">
              <a:lnSpc>
                <a:spcPct val="100000"/>
              </a:lnSpc>
              <a:spcBef>
                <a:spcPts val="0"/>
              </a:spcBef>
              <a:spcAft>
                <a:spcPts val="0"/>
              </a:spcAft>
              <a:buClr>
                <a:schemeClr val="lt1"/>
              </a:buClr>
              <a:buSzPts val="3500"/>
              <a:buFont typeface="Caveat Brush"/>
              <a:buNone/>
              <a:defRPr sz="3500">
                <a:solidFill>
                  <a:schemeClr val="lt1"/>
                </a:solidFill>
                <a:latin typeface="Caveat Brush"/>
                <a:ea typeface="Caveat Brush"/>
                <a:cs typeface="Caveat Brush"/>
                <a:sym typeface="Caveat Brush"/>
              </a:defRPr>
            </a:lvl4pPr>
            <a:lvl5pPr lvl="4" rtl="0">
              <a:lnSpc>
                <a:spcPct val="100000"/>
              </a:lnSpc>
              <a:spcBef>
                <a:spcPts val="0"/>
              </a:spcBef>
              <a:spcAft>
                <a:spcPts val="0"/>
              </a:spcAft>
              <a:buClr>
                <a:schemeClr val="lt1"/>
              </a:buClr>
              <a:buSzPts val="3500"/>
              <a:buFont typeface="Caveat Brush"/>
              <a:buNone/>
              <a:defRPr sz="3500">
                <a:solidFill>
                  <a:schemeClr val="lt1"/>
                </a:solidFill>
                <a:latin typeface="Caveat Brush"/>
                <a:ea typeface="Caveat Brush"/>
                <a:cs typeface="Caveat Brush"/>
                <a:sym typeface="Caveat Brush"/>
              </a:defRPr>
            </a:lvl5pPr>
            <a:lvl6pPr lvl="5" rtl="0">
              <a:lnSpc>
                <a:spcPct val="100000"/>
              </a:lnSpc>
              <a:spcBef>
                <a:spcPts val="0"/>
              </a:spcBef>
              <a:spcAft>
                <a:spcPts val="0"/>
              </a:spcAft>
              <a:buClr>
                <a:schemeClr val="lt1"/>
              </a:buClr>
              <a:buSzPts val="3500"/>
              <a:buFont typeface="Caveat Brush"/>
              <a:buNone/>
              <a:defRPr sz="3500">
                <a:solidFill>
                  <a:schemeClr val="lt1"/>
                </a:solidFill>
                <a:latin typeface="Caveat Brush"/>
                <a:ea typeface="Caveat Brush"/>
                <a:cs typeface="Caveat Brush"/>
                <a:sym typeface="Caveat Brush"/>
              </a:defRPr>
            </a:lvl6pPr>
            <a:lvl7pPr lvl="6" rtl="0">
              <a:lnSpc>
                <a:spcPct val="100000"/>
              </a:lnSpc>
              <a:spcBef>
                <a:spcPts val="0"/>
              </a:spcBef>
              <a:spcAft>
                <a:spcPts val="0"/>
              </a:spcAft>
              <a:buClr>
                <a:schemeClr val="lt1"/>
              </a:buClr>
              <a:buSzPts val="3500"/>
              <a:buFont typeface="Caveat Brush"/>
              <a:buNone/>
              <a:defRPr sz="3500">
                <a:solidFill>
                  <a:schemeClr val="lt1"/>
                </a:solidFill>
                <a:latin typeface="Caveat Brush"/>
                <a:ea typeface="Caveat Brush"/>
                <a:cs typeface="Caveat Brush"/>
                <a:sym typeface="Caveat Brush"/>
              </a:defRPr>
            </a:lvl7pPr>
            <a:lvl8pPr lvl="7" rtl="0">
              <a:lnSpc>
                <a:spcPct val="100000"/>
              </a:lnSpc>
              <a:spcBef>
                <a:spcPts val="0"/>
              </a:spcBef>
              <a:spcAft>
                <a:spcPts val="0"/>
              </a:spcAft>
              <a:buClr>
                <a:schemeClr val="lt1"/>
              </a:buClr>
              <a:buSzPts val="3500"/>
              <a:buFont typeface="Caveat Brush"/>
              <a:buNone/>
              <a:defRPr sz="3500">
                <a:solidFill>
                  <a:schemeClr val="lt1"/>
                </a:solidFill>
                <a:latin typeface="Caveat Brush"/>
                <a:ea typeface="Caveat Brush"/>
                <a:cs typeface="Caveat Brush"/>
                <a:sym typeface="Caveat Brush"/>
              </a:defRPr>
            </a:lvl8pPr>
            <a:lvl9pPr lvl="8" rtl="0">
              <a:lnSpc>
                <a:spcPct val="100000"/>
              </a:lnSpc>
              <a:spcBef>
                <a:spcPts val="0"/>
              </a:spcBef>
              <a:spcAft>
                <a:spcPts val="0"/>
              </a:spcAft>
              <a:buClr>
                <a:schemeClr val="lt1"/>
              </a:buClr>
              <a:buSzPts val="3500"/>
              <a:buFont typeface="Caveat Brush"/>
              <a:buNone/>
              <a:defRPr sz="3500">
                <a:solidFill>
                  <a:schemeClr val="lt1"/>
                </a:solidFill>
                <a:latin typeface="Caveat Brush"/>
                <a:ea typeface="Caveat Brush"/>
                <a:cs typeface="Caveat Brush"/>
                <a:sym typeface="Caveat Brush"/>
              </a:defRPr>
            </a:lvl9pPr>
          </a:lstStyle>
          <a:p/>
        </p:txBody>
      </p:sp>
      <p:sp>
        <p:nvSpPr>
          <p:cNvPr id="7" name="Google Shape;7;p1"/>
          <p:cNvSpPr txBox="1"/>
          <p:nvPr>
            <p:ph idx="1" type="body"/>
          </p:nvPr>
        </p:nvSpPr>
        <p:spPr>
          <a:xfrm>
            <a:off x="720000" y="1152475"/>
            <a:ext cx="77040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lt1"/>
              </a:buClr>
              <a:buSzPts val="1400"/>
              <a:buFont typeface="Advent Pro Medium"/>
              <a:buChar char="●"/>
              <a:defRPr>
                <a:solidFill>
                  <a:schemeClr val="lt1"/>
                </a:solidFill>
                <a:latin typeface="Advent Pro Medium"/>
                <a:ea typeface="Advent Pro Medium"/>
                <a:cs typeface="Advent Pro Medium"/>
                <a:sym typeface="Advent Pro Medium"/>
              </a:defRPr>
            </a:lvl1pPr>
            <a:lvl2pPr indent="-317500" lvl="1" marL="914400">
              <a:lnSpc>
                <a:spcPct val="100000"/>
              </a:lnSpc>
              <a:spcBef>
                <a:spcPts val="1600"/>
              </a:spcBef>
              <a:spcAft>
                <a:spcPts val="0"/>
              </a:spcAft>
              <a:buClr>
                <a:schemeClr val="lt1"/>
              </a:buClr>
              <a:buSzPts val="1400"/>
              <a:buFont typeface="Advent Pro Medium"/>
              <a:buChar char="○"/>
              <a:defRPr>
                <a:solidFill>
                  <a:schemeClr val="lt1"/>
                </a:solidFill>
                <a:latin typeface="Advent Pro Medium"/>
                <a:ea typeface="Advent Pro Medium"/>
                <a:cs typeface="Advent Pro Medium"/>
                <a:sym typeface="Advent Pro Medium"/>
              </a:defRPr>
            </a:lvl2pPr>
            <a:lvl3pPr indent="-317500" lvl="2" marL="1371600">
              <a:lnSpc>
                <a:spcPct val="100000"/>
              </a:lnSpc>
              <a:spcBef>
                <a:spcPts val="1600"/>
              </a:spcBef>
              <a:spcAft>
                <a:spcPts val="0"/>
              </a:spcAft>
              <a:buClr>
                <a:schemeClr val="lt1"/>
              </a:buClr>
              <a:buSzPts val="1400"/>
              <a:buFont typeface="Advent Pro Medium"/>
              <a:buChar char="■"/>
              <a:defRPr>
                <a:solidFill>
                  <a:schemeClr val="lt1"/>
                </a:solidFill>
                <a:latin typeface="Advent Pro Medium"/>
                <a:ea typeface="Advent Pro Medium"/>
                <a:cs typeface="Advent Pro Medium"/>
                <a:sym typeface="Advent Pro Medium"/>
              </a:defRPr>
            </a:lvl3pPr>
            <a:lvl4pPr indent="-317500" lvl="3" marL="1828800">
              <a:lnSpc>
                <a:spcPct val="100000"/>
              </a:lnSpc>
              <a:spcBef>
                <a:spcPts val="1600"/>
              </a:spcBef>
              <a:spcAft>
                <a:spcPts val="0"/>
              </a:spcAft>
              <a:buClr>
                <a:schemeClr val="lt1"/>
              </a:buClr>
              <a:buSzPts val="1400"/>
              <a:buFont typeface="Advent Pro Medium"/>
              <a:buChar char="●"/>
              <a:defRPr>
                <a:solidFill>
                  <a:schemeClr val="lt1"/>
                </a:solidFill>
                <a:latin typeface="Advent Pro Medium"/>
                <a:ea typeface="Advent Pro Medium"/>
                <a:cs typeface="Advent Pro Medium"/>
                <a:sym typeface="Advent Pro Medium"/>
              </a:defRPr>
            </a:lvl4pPr>
            <a:lvl5pPr indent="-317500" lvl="4" marL="2286000">
              <a:lnSpc>
                <a:spcPct val="100000"/>
              </a:lnSpc>
              <a:spcBef>
                <a:spcPts val="1600"/>
              </a:spcBef>
              <a:spcAft>
                <a:spcPts val="0"/>
              </a:spcAft>
              <a:buClr>
                <a:schemeClr val="lt1"/>
              </a:buClr>
              <a:buSzPts val="1400"/>
              <a:buFont typeface="Advent Pro Medium"/>
              <a:buChar char="○"/>
              <a:defRPr>
                <a:solidFill>
                  <a:schemeClr val="lt1"/>
                </a:solidFill>
                <a:latin typeface="Advent Pro Medium"/>
                <a:ea typeface="Advent Pro Medium"/>
                <a:cs typeface="Advent Pro Medium"/>
                <a:sym typeface="Advent Pro Medium"/>
              </a:defRPr>
            </a:lvl5pPr>
            <a:lvl6pPr indent="-317500" lvl="5" marL="2743200">
              <a:lnSpc>
                <a:spcPct val="100000"/>
              </a:lnSpc>
              <a:spcBef>
                <a:spcPts val="1600"/>
              </a:spcBef>
              <a:spcAft>
                <a:spcPts val="0"/>
              </a:spcAft>
              <a:buClr>
                <a:schemeClr val="lt1"/>
              </a:buClr>
              <a:buSzPts val="1400"/>
              <a:buFont typeface="Advent Pro Medium"/>
              <a:buChar char="■"/>
              <a:defRPr>
                <a:solidFill>
                  <a:schemeClr val="lt1"/>
                </a:solidFill>
                <a:latin typeface="Advent Pro Medium"/>
                <a:ea typeface="Advent Pro Medium"/>
                <a:cs typeface="Advent Pro Medium"/>
                <a:sym typeface="Advent Pro Medium"/>
              </a:defRPr>
            </a:lvl6pPr>
            <a:lvl7pPr indent="-317500" lvl="6" marL="3200400">
              <a:lnSpc>
                <a:spcPct val="100000"/>
              </a:lnSpc>
              <a:spcBef>
                <a:spcPts val="1600"/>
              </a:spcBef>
              <a:spcAft>
                <a:spcPts val="0"/>
              </a:spcAft>
              <a:buClr>
                <a:schemeClr val="lt1"/>
              </a:buClr>
              <a:buSzPts val="1400"/>
              <a:buFont typeface="Advent Pro Medium"/>
              <a:buChar char="●"/>
              <a:defRPr>
                <a:solidFill>
                  <a:schemeClr val="lt1"/>
                </a:solidFill>
                <a:latin typeface="Advent Pro Medium"/>
                <a:ea typeface="Advent Pro Medium"/>
                <a:cs typeface="Advent Pro Medium"/>
                <a:sym typeface="Advent Pro Medium"/>
              </a:defRPr>
            </a:lvl7pPr>
            <a:lvl8pPr indent="-317500" lvl="7" marL="3657600">
              <a:lnSpc>
                <a:spcPct val="100000"/>
              </a:lnSpc>
              <a:spcBef>
                <a:spcPts val="1600"/>
              </a:spcBef>
              <a:spcAft>
                <a:spcPts val="0"/>
              </a:spcAft>
              <a:buClr>
                <a:schemeClr val="lt1"/>
              </a:buClr>
              <a:buSzPts val="1400"/>
              <a:buFont typeface="Advent Pro Medium"/>
              <a:buChar char="○"/>
              <a:defRPr>
                <a:solidFill>
                  <a:schemeClr val="lt1"/>
                </a:solidFill>
                <a:latin typeface="Advent Pro Medium"/>
                <a:ea typeface="Advent Pro Medium"/>
                <a:cs typeface="Advent Pro Medium"/>
                <a:sym typeface="Advent Pro Medium"/>
              </a:defRPr>
            </a:lvl8pPr>
            <a:lvl9pPr indent="-317500" lvl="8" marL="4114800">
              <a:lnSpc>
                <a:spcPct val="100000"/>
              </a:lnSpc>
              <a:spcBef>
                <a:spcPts val="1600"/>
              </a:spcBef>
              <a:spcAft>
                <a:spcPts val="1600"/>
              </a:spcAft>
              <a:buClr>
                <a:schemeClr val="lt1"/>
              </a:buClr>
              <a:buSzPts val="1400"/>
              <a:buFont typeface="Advent Pro Medium"/>
              <a:buChar char="■"/>
              <a:defRPr>
                <a:solidFill>
                  <a:schemeClr val="lt1"/>
                </a:solidFill>
                <a:latin typeface="Advent Pro Medium"/>
                <a:ea typeface="Advent Pro Medium"/>
                <a:cs typeface="Advent Pro Medium"/>
                <a:sym typeface="Advent Pro Medium"/>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55" name="Shape 155"/>
        <p:cNvGrpSpPr/>
        <p:nvPr/>
      </p:nvGrpSpPr>
      <p:grpSpPr>
        <a:xfrm>
          <a:off x="0" y="0"/>
          <a:ext cx="0" cy="0"/>
          <a:chOff x="0" y="0"/>
          <a:chExt cx="0" cy="0"/>
        </a:xfrm>
      </p:grpSpPr>
      <p:sp>
        <p:nvSpPr>
          <p:cNvPr id="156" name="Google Shape;156;p2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57" name="Google Shape;157;p2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8" r:id="rId1"/>
    <p:sldLayoutId id="214748366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xml"/><Relationship Id="rId3" Type="http://schemas.openxmlformats.org/officeDocument/2006/relationships/image" Target="../media/image16.png"/><Relationship Id="rId4" Type="http://schemas.openxmlformats.org/officeDocument/2006/relationships/image" Target="../media/image17.png"/><Relationship Id="rId9" Type="http://schemas.openxmlformats.org/officeDocument/2006/relationships/image" Target="../media/image27.png"/><Relationship Id="rId5" Type="http://schemas.openxmlformats.org/officeDocument/2006/relationships/image" Target="../media/image22.png"/><Relationship Id="rId6" Type="http://schemas.openxmlformats.org/officeDocument/2006/relationships/image" Target="../media/image23.png"/><Relationship Id="rId7" Type="http://schemas.openxmlformats.org/officeDocument/2006/relationships/image" Target="../media/image20.png"/><Relationship Id="rId8" Type="http://schemas.openxmlformats.org/officeDocument/2006/relationships/image" Target="../media/image19.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image" Target="../media/image28.png"/><Relationship Id="rId4" Type="http://schemas.openxmlformats.org/officeDocument/2006/relationships/image" Target="../media/image24.png"/><Relationship Id="rId5" Type="http://schemas.openxmlformats.org/officeDocument/2006/relationships/image" Target="../media/image19.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3.xml"/><Relationship Id="rId3" Type="http://schemas.openxmlformats.org/officeDocument/2006/relationships/image" Target="../media/image18.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4.xml"/><Relationship Id="rId3" Type="http://schemas.openxmlformats.org/officeDocument/2006/relationships/image" Target="../media/image28.png"/><Relationship Id="rId4" Type="http://schemas.openxmlformats.org/officeDocument/2006/relationships/image" Target="../media/image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5.xml"/><Relationship Id="rId3" Type="http://schemas.openxmlformats.org/officeDocument/2006/relationships/image" Target="../media/image28.png"/><Relationship Id="rId4" Type="http://schemas.openxmlformats.org/officeDocument/2006/relationships/image" Target="../media/image30.png"/><Relationship Id="rId5" Type="http://schemas.openxmlformats.org/officeDocument/2006/relationships/image" Target="../media/image22.png"/><Relationship Id="rId6" Type="http://schemas.openxmlformats.org/officeDocument/2006/relationships/image" Target="../media/image27.png"/><Relationship Id="rId7" Type="http://schemas.openxmlformats.org/officeDocument/2006/relationships/image" Target="../media/image17.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 Id="rId3" Type="http://schemas.openxmlformats.org/officeDocument/2006/relationships/image" Target="../media/image28.png"/><Relationship Id="rId4" Type="http://schemas.openxmlformats.org/officeDocument/2006/relationships/image" Target="../media/image24.png"/><Relationship Id="rId5" Type="http://schemas.openxmlformats.org/officeDocument/2006/relationships/image" Target="../media/image34.png"/><Relationship Id="rId6" Type="http://schemas.openxmlformats.org/officeDocument/2006/relationships/image" Target="../media/image21.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 Id="rId3" Type="http://schemas.openxmlformats.org/officeDocument/2006/relationships/image" Target="../media/image28.png"/><Relationship Id="rId4" Type="http://schemas.openxmlformats.org/officeDocument/2006/relationships/image" Target="../media/image19.png"/><Relationship Id="rId5" Type="http://schemas.openxmlformats.org/officeDocument/2006/relationships/image" Target="../media/image27.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image" Target="../media/image28.png"/><Relationship Id="rId4" Type="http://schemas.openxmlformats.org/officeDocument/2006/relationships/image" Target="../media/image17.png"/><Relationship Id="rId5" Type="http://schemas.openxmlformats.org/officeDocument/2006/relationships/image" Target="../media/image22.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 Id="rId3" Type="http://schemas.openxmlformats.org/officeDocument/2006/relationships/image" Target="../media/image28.png"/><Relationship Id="rId4" Type="http://schemas.openxmlformats.org/officeDocument/2006/relationships/image" Target="../media/image26.png"/><Relationship Id="rId5" Type="http://schemas.openxmlformats.org/officeDocument/2006/relationships/image" Target="../media/image22.png"/></Relationships>
</file>

<file path=ppt/slides/_rels/slide2.xml.rels><?xml version="1.0" encoding="UTF-8" standalone="yes"?><Relationships xmlns="http://schemas.openxmlformats.org/package/2006/relationships"><Relationship Id="rId20" Type="http://schemas.openxmlformats.org/officeDocument/2006/relationships/image" Target="../media/image2.png"/><Relationship Id="rId11" Type="http://schemas.openxmlformats.org/officeDocument/2006/relationships/slide" Target="/ppt/slides/slide27.xml"/><Relationship Id="rId10" Type="http://schemas.openxmlformats.org/officeDocument/2006/relationships/slide" Target="/ppt/slides/slide25.xml"/><Relationship Id="rId13" Type="http://schemas.openxmlformats.org/officeDocument/2006/relationships/slide" Target="/ppt/slides/slide28.xml"/><Relationship Id="rId12" Type="http://schemas.openxmlformats.org/officeDocument/2006/relationships/slide" Target="/ppt/slides/slide27.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image" Target="../media/image16.png"/><Relationship Id="rId4" Type="http://schemas.openxmlformats.org/officeDocument/2006/relationships/hyperlink" Target="http://bit.ly/2Tynxth" TargetMode="External"/><Relationship Id="rId9" Type="http://schemas.openxmlformats.org/officeDocument/2006/relationships/slide" Target="/ppt/slides/slide24.xml"/><Relationship Id="rId15" Type="http://schemas.openxmlformats.org/officeDocument/2006/relationships/slide" Target="/ppt/slides/slide28.xml"/><Relationship Id="rId14" Type="http://schemas.openxmlformats.org/officeDocument/2006/relationships/slide" Target="/ppt/slides/slide28.xml"/><Relationship Id="rId17" Type="http://schemas.openxmlformats.org/officeDocument/2006/relationships/slide" Target="/ppt/slides/slide29.xml"/><Relationship Id="rId16" Type="http://schemas.openxmlformats.org/officeDocument/2006/relationships/slide" Target="/ppt/slides/slide28.xml"/><Relationship Id="rId5" Type="http://schemas.openxmlformats.org/officeDocument/2006/relationships/hyperlink" Target="http://bit.ly/30B07Gq" TargetMode="External"/><Relationship Id="rId19" Type="http://schemas.openxmlformats.org/officeDocument/2006/relationships/slide" Target="/ppt/slides/slide35.xml"/><Relationship Id="rId6" Type="http://schemas.openxmlformats.org/officeDocument/2006/relationships/hyperlink" Target="http://bit.ly/33VAFh3" TargetMode="External"/><Relationship Id="rId18" Type="http://schemas.openxmlformats.org/officeDocument/2006/relationships/slide" Target="/ppt/slides/slide29.xml"/><Relationship Id="rId7" Type="http://schemas.openxmlformats.org/officeDocument/2006/relationships/slide" Target="/ppt/slides/slide23.xml"/><Relationship Id="rId8" Type="http://schemas.openxmlformats.org/officeDocument/2006/relationships/slide" Target="/ppt/slides/slide2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image" Target="../media/image28.png"/><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docs.google.com/spreadsheets/d/1wWw9nHJR_UzS7IRUfGOsL9_mhLRgPn8QJQcVdteRnfc/copy" TargetMode="External"/><Relationship Id="rId6" Type="http://schemas.openxmlformats.org/officeDocument/2006/relationships/image" Target="../media/image25.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1.xml"/><Relationship Id="rId3" Type="http://schemas.openxmlformats.org/officeDocument/2006/relationships/image" Target="../media/image37.png"/><Relationship Id="rId4" Type="http://schemas.openxmlformats.org/officeDocument/2006/relationships/image" Target="../media/image23.png"/><Relationship Id="rId5" Type="http://schemas.openxmlformats.org/officeDocument/2006/relationships/image" Target="../media/image38.png"/><Relationship Id="rId6" Type="http://schemas.openxmlformats.org/officeDocument/2006/relationships/image" Target="../media/image39.png"/><Relationship Id="rId7" Type="http://schemas.openxmlformats.org/officeDocument/2006/relationships/image" Target="../media/image19.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image" Target="../media/image28.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 Id="rId3" Type="http://schemas.openxmlformats.org/officeDocument/2006/relationships/image" Target="../media/image28.png"/><Relationship Id="rId4" Type="http://schemas.openxmlformats.org/officeDocument/2006/relationships/hyperlink" Target="https://www.freepik.com/free-photo/man-trekking-mountains_4145949.htm/?utm_source=slidesgo_template&amp;utm_medium=referral-link&amp;utm_campaign=sg_resources&amp;utm_content=freepik" TargetMode="External"/><Relationship Id="rId5" Type="http://schemas.openxmlformats.org/officeDocument/2006/relationships/hyperlink" Target="https://www.freepik.com/free-photo/landscape-with-trees-mountains_13819973.htm/?utm_source=slidesgo_template&amp;utm_medium=referral-link&amp;utm_campaign=sg_resources&amp;utm_content=freepik" TargetMode="External"/><Relationship Id="rId6" Type="http://schemas.openxmlformats.org/officeDocument/2006/relationships/hyperlink" Target="https://www.freepik.com/free-photo/man-trekking-mountains_4145939.htm/?utm_source=slidesgo_template&amp;utm_medium=referral-link&amp;utm_campaign=sg_resources&amp;utm_content=freepik" TargetMode="External"/><Relationship Id="rId7" Type="http://schemas.openxmlformats.org/officeDocument/2006/relationships/hyperlink" Target="https://www.freepik.com/free-photo/tropical-hawaii-landscape-with-mountain-view_17847996.htm/?utm_source=slidesgo_template&amp;utm_medium=referral-link&amp;utm_campaign=sg_resources&amp;utm_content=freepik" TargetMode="External"/><Relationship Id="rId8" Type="http://schemas.openxmlformats.org/officeDocument/2006/relationships/image" Target="../media/image3.png"/></Relationships>
</file>

<file path=ppt/slides/_rels/slide24.xml.rels><?xml version="1.0" encoding="UTF-8" standalone="yes"?><Relationships xmlns="http://schemas.openxmlformats.org/package/2006/relationships"><Relationship Id="rId11" Type="http://schemas.openxmlformats.org/officeDocument/2006/relationships/hyperlink" Target="https://www.freepik.com/free-vector/watercolor-boho-covers-collection_16922171.htm/?utm_source=slidesgo_template&amp;utm_medium=referral-link&amp;utm_campaign=sg_resources&amp;utm_content=freepik" TargetMode="External"/><Relationship Id="rId10" Type="http://schemas.openxmlformats.org/officeDocument/2006/relationships/hyperlink" Target="https://www.freepik.com/free-vector/watercolor-adventure-landing-page-template_16922209.htm/?utm_source=slidesgo_template&amp;utm_medium=referral-link&amp;utm_campaign=sg_resources&amp;utm_content=freepik" TargetMode="External"/><Relationship Id="rId12" Type="http://schemas.openxmlformats.org/officeDocument/2006/relationships/image" Target="../media/image3.png"/><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image" Target="../media/image28.png"/><Relationship Id="rId4" Type="http://schemas.openxmlformats.org/officeDocument/2006/relationships/hyperlink" Target="https://www.freepik.com/free-photo/hiker-standing-rock_4148170.htm/?utm_source=slidesgo_template&amp;utm_medium=referral-link&amp;utm_campaign=sg_resources&amp;utm_content=freepik" TargetMode="External"/><Relationship Id="rId9" Type="http://schemas.openxmlformats.org/officeDocument/2006/relationships/hyperlink" Target="https://www.freepik.com/free-vector/watercolor-vertical-adventure-flyer-template_16922072.htm/?utm_source=slidesgo_template&amp;utm_medium=referral-link&amp;utm_campaign=sg_resources&amp;utm_content=freepik" TargetMode="External"/><Relationship Id="rId5" Type="http://schemas.openxmlformats.org/officeDocument/2006/relationships/hyperlink" Target="https://www.freepik.com/free-photo/landscape-with-mountains-trees_13819971.htm/?utm_source=slidesgo_template&amp;utm_medium=referral-link&amp;utm_campaign=sg_resources&amp;utm_content=freepik" TargetMode="External"/><Relationship Id="rId6" Type="http://schemas.openxmlformats.org/officeDocument/2006/relationships/hyperlink" Target="https://www.flaticon.com/packs/mountaineering-and-climbing-9/?utm_source=slidesgo_template&amp;utm_medium=referral-link&amp;utm_campaign=sg_resources&amp;utm_content=flaticon" TargetMode="External"/><Relationship Id="rId7" Type="http://schemas.openxmlformats.org/officeDocument/2006/relationships/hyperlink" Target="https://www.flaticon.com/packs/mountaineering-and-climbing-9/?utm_source=slidesgo_template&amp;utm_medium=referral-link&amp;utm_campaign=sg_resources&amp;utm_content=flaticon" TargetMode="External"/><Relationship Id="rId8" Type="http://schemas.openxmlformats.org/officeDocument/2006/relationships/hyperlink" Target="https://www.freepik.com/free-vector/collection-watercolor-camping-accessories_847078.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7.xml"/><Relationship Id="rId3" Type="http://schemas.openxmlformats.org/officeDocument/2006/relationships/hyperlink" Target="https://fonts.google.com/specimen/Caveat+Brush" TargetMode="External"/><Relationship Id="rId4" Type="http://schemas.openxmlformats.org/officeDocument/2006/relationships/hyperlink" Target="https://fonts.google.com/specimen/Advent+Pro" TargetMode="External"/></Relationships>
</file>

<file path=ppt/slides/_rels/slide28.xml.rels><?xml version="1.0" encoding="UTF-8" standalone="yes"?><Relationships xmlns="http://schemas.openxmlformats.org/package/2006/relationships"><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32.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2.xml"/><Relationship Id="rId2" Type="http://schemas.openxmlformats.org/officeDocument/2006/relationships/notesSlide" Target="../notesSlides/notesSlide28.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29.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15" Type="http://schemas.openxmlformats.org/officeDocument/2006/relationships/image" Target="../media/image36.gif"/><Relationship Id="rId14" Type="http://schemas.openxmlformats.org/officeDocument/2006/relationships/image" Target="../media/image31.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35.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 Id="rId3" Type="http://schemas.openxmlformats.org/officeDocument/2006/relationships/hyperlink" Target="https://bit.ly/2ZjL1pd"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16.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5.xml"/><Relationship Id="rId3" Type="http://schemas.openxmlformats.org/officeDocument/2006/relationships/hyperlink" Target="https://chrome.google.com/webstore/detail/flaticon-for-gsuit-gslide/haekgjfnhhdkgfgmldhfokhmfkgmciba"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16.png"/><Relationship Id="rId4" Type="http://schemas.openxmlformats.org/officeDocument/2006/relationships/image" Target="../media/image3.png"/><Relationship Id="rId5" Type="http://schemas.openxmlformats.org/officeDocument/2006/relationships/image" Target="../media/image14.jpg"/><Relationship Id="rId6" Type="http://schemas.openxmlformats.org/officeDocument/2006/relationships/image" Target="../media/image2.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2.xml"/><Relationship Id="rId3" Type="http://schemas.openxmlformats.org/officeDocument/2006/relationships/hyperlink" Target="http://bit.ly/2PfT4lq" TargetMode="External"/><Relationship Id="rId4" Type="http://schemas.openxmlformats.org/officeDocument/2006/relationships/image" Target="../media/image33.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6.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image" Target="../media/image16.png"/><Relationship Id="rId4" Type="http://schemas.openxmlformats.org/officeDocument/2006/relationships/image" Target="../media/image22.png"/><Relationship Id="rId5" Type="http://schemas.openxmlformats.org/officeDocument/2006/relationships/image" Target="../media/image17.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 Id="rId3" Type="http://schemas.openxmlformats.org/officeDocument/2006/relationships/image" Target="../media/image11.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 Id="rId3" Type="http://schemas.openxmlformats.org/officeDocument/2006/relationships/image" Target="../media/image16.png"/><Relationship Id="rId4" Type="http://schemas.openxmlformats.org/officeDocument/2006/relationships/image" Target="../media/image17.png"/><Relationship Id="rId5" Type="http://schemas.openxmlformats.org/officeDocument/2006/relationships/image" Target="../media/image22.png"/><Relationship Id="rId6" Type="http://schemas.openxmlformats.org/officeDocument/2006/relationships/image" Target="../media/image19.png"/><Relationship Id="rId7" Type="http://schemas.openxmlformats.org/officeDocument/2006/relationships/image" Target="../media/image20.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 Id="rId3" Type="http://schemas.openxmlformats.org/officeDocument/2006/relationships/image" Target="../media/image16.png"/><Relationship Id="rId4" Type="http://schemas.openxmlformats.org/officeDocument/2006/relationships/image" Target="../media/image17.png"/><Relationship Id="rId5" Type="http://schemas.openxmlformats.org/officeDocument/2006/relationships/image" Target="../media/image22.png"/><Relationship Id="rId6" Type="http://schemas.openxmlformats.org/officeDocument/2006/relationships/image" Target="../media/image2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64" name="Shape 164"/>
        <p:cNvGrpSpPr/>
        <p:nvPr/>
      </p:nvGrpSpPr>
      <p:grpSpPr>
        <a:xfrm>
          <a:off x="0" y="0"/>
          <a:ext cx="0" cy="0"/>
          <a:chOff x="0" y="0"/>
          <a:chExt cx="0" cy="0"/>
        </a:xfrm>
      </p:grpSpPr>
      <p:sp>
        <p:nvSpPr>
          <p:cNvPr id="165" name="Google Shape;165;p25"/>
          <p:cNvSpPr txBox="1"/>
          <p:nvPr>
            <p:ph type="ctrTitle"/>
          </p:nvPr>
        </p:nvSpPr>
        <p:spPr>
          <a:xfrm>
            <a:off x="2040600" y="1554575"/>
            <a:ext cx="5063400" cy="21804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6300"/>
              <a:t>INTERNATIONAL MOUNTAIN DAY</a:t>
            </a:r>
            <a:r>
              <a:rPr lang="en" sz="6100"/>
              <a:t>  </a:t>
            </a:r>
            <a:r>
              <a:rPr lang="en" sz="3800"/>
              <a:t>- MINITHEME -</a:t>
            </a:r>
            <a:endParaRPr sz="3800"/>
          </a:p>
        </p:txBody>
      </p:sp>
      <p:sp>
        <p:nvSpPr>
          <p:cNvPr id="166" name="Google Shape;166;p25"/>
          <p:cNvSpPr txBox="1"/>
          <p:nvPr>
            <p:ph idx="1" type="subTitle"/>
          </p:nvPr>
        </p:nvSpPr>
        <p:spPr>
          <a:xfrm>
            <a:off x="2392525" y="3880700"/>
            <a:ext cx="4359000" cy="40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167" name="Google Shape;167;p25"/>
          <p:cNvGrpSpPr/>
          <p:nvPr/>
        </p:nvGrpSpPr>
        <p:grpSpPr>
          <a:xfrm>
            <a:off x="4114801" y="394270"/>
            <a:ext cx="914397" cy="914402"/>
            <a:chOff x="325418" y="566775"/>
            <a:chExt cx="274314" cy="274315"/>
          </a:xfrm>
        </p:grpSpPr>
        <p:sp>
          <p:nvSpPr>
            <p:cNvPr id="168" name="Google Shape;168;p25"/>
            <p:cNvSpPr/>
            <p:nvPr/>
          </p:nvSpPr>
          <p:spPr>
            <a:xfrm>
              <a:off x="362375" y="566775"/>
              <a:ext cx="219455" cy="182881"/>
            </a:xfrm>
            <a:custGeom>
              <a:rect b="b" l="l" r="r" t="t"/>
              <a:pathLst>
                <a:path extrusionOk="0" h="3543" w="4388">
                  <a:moveTo>
                    <a:pt x="1891" y="0"/>
                  </a:moveTo>
                  <a:cubicBezTo>
                    <a:pt x="1661" y="0"/>
                    <a:pt x="1438" y="31"/>
                    <a:pt x="1238" y="90"/>
                  </a:cubicBezTo>
                  <a:cubicBezTo>
                    <a:pt x="250" y="816"/>
                    <a:pt x="0" y="2626"/>
                    <a:pt x="1167" y="3281"/>
                  </a:cubicBezTo>
                  <a:cubicBezTo>
                    <a:pt x="1419" y="3463"/>
                    <a:pt x="1703" y="3543"/>
                    <a:pt x="1989" y="3543"/>
                  </a:cubicBezTo>
                  <a:cubicBezTo>
                    <a:pt x="3164" y="3543"/>
                    <a:pt x="4387" y="2198"/>
                    <a:pt x="3679" y="1030"/>
                  </a:cubicBezTo>
                  <a:cubicBezTo>
                    <a:pt x="3442" y="321"/>
                    <a:pt x="2636" y="0"/>
                    <a:pt x="18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5"/>
            <p:cNvSpPr/>
            <p:nvPr/>
          </p:nvSpPr>
          <p:spPr>
            <a:xfrm rot="-5400000">
              <a:off x="352849" y="594208"/>
              <a:ext cx="219452" cy="274314"/>
            </a:xfrm>
            <a:custGeom>
              <a:rect b="b" l="l" r="r" t="t"/>
              <a:pathLst>
                <a:path extrusionOk="0" h="5518" w="4287">
                  <a:moveTo>
                    <a:pt x="643" y="0"/>
                  </a:moveTo>
                  <a:cubicBezTo>
                    <a:pt x="465" y="83"/>
                    <a:pt x="286" y="167"/>
                    <a:pt x="131" y="286"/>
                  </a:cubicBezTo>
                  <a:cubicBezTo>
                    <a:pt x="0" y="1488"/>
                    <a:pt x="274" y="2679"/>
                    <a:pt x="286" y="3893"/>
                  </a:cubicBezTo>
                  <a:cubicBezTo>
                    <a:pt x="274" y="4262"/>
                    <a:pt x="250" y="4989"/>
                    <a:pt x="238" y="5358"/>
                  </a:cubicBezTo>
                  <a:lnTo>
                    <a:pt x="369" y="5358"/>
                  </a:lnTo>
                  <a:cubicBezTo>
                    <a:pt x="394" y="5473"/>
                    <a:pt x="475" y="5518"/>
                    <a:pt x="579" y="5518"/>
                  </a:cubicBezTo>
                  <a:cubicBezTo>
                    <a:pt x="831" y="5518"/>
                    <a:pt x="1219" y="5259"/>
                    <a:pt x="1286" y="5108"/>
                  </a:cubicBezTo>
                  <a:cubicBezTo>
                    <a:pt x="2084" y="4322"/>
                    <a:pt x="3191" y="3989"/>
                    <a:pt x="4001" y="3250"/>
                  </a:cubicBezTo>
                  <a:cubicBezTo>
                    <a:pt x="4287" y="2488"/>
                    <a:pt x="3453" y="2226"/>
                    <a:pt x="3025" y="1810"/>
                  </a:cubicBezTo>
                  <a:cubicBezTo>
                    <a:pt x="2370" y="1048"/>
                    <a:pt x="1489" y="536"/>
                    <a:pt x="6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89" name="Shape 289"/>
        <p:cNvGrpSpPr/>
        <p:nvPr/>
      </p:nvGrpSpPr>
      <p:grpSpPr>
        <a:xfrm>
          <a:off x="0" y="0"/>
          <a:ext cx="0" cy="0"/>
          <a:chOff x="0" y="0"/>
          <a:chExt cx="0" cy="0"/>
        </a:xfrm>
      </p:grpSpPr>
      <p:sp>
        <p:nvSpPr>
          <p:cNvPr id="290" name="Google Shape;290;p34"/>
          <p:cNvSpPr txBox="1"/>
          <p:nvPr>
            <p:ph idx="15" type="title"/>
          </p:nvPr>
        </p:nvSpPr>
        <p:spPr>
          <a:xfrm>
            <a:off x="720000" y="425514"/>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RECOMMENDED EQUIPMENT</a:t>
            </a:r>
            <a:endParaRPr/>
          </a:p>
        </p:txBody>
      </p:sp>
      <p:sp>
        <p:nvSpPr>
          <p:cNvPr id="291" name="Google Shape;291;p34"/>
          <p:cNvSpPr txBox="1"/>
          <p:nvPr>
            <p:ph type="title"/>
          </p:nvPr>
        </p:nvSpPr>
        <p:spPr>
          <a:xfrm>
            <a:off x="720000" y="2036930"/>
            <a:ext cx="18288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SWISS KNIFE</a:t>
            </a:r>
            <a:endParaRPr/>
          </a:p>
        </p:txBody>
      </p:sp>
      <p:sp>
        <p:nvSpPr>
          <p:cNvPr id="292" name="Google Shape;292;p34"/>
          <p:cNvSpPr txBox="1"/>
          <p:nvPr>
            <p:ph idx="1" type="subTitle"/>
          </p:nvPr>
        </p:nvSpPr>
        <p:spPr>
          <a:xfrm>
            <a:off x="720000" y="2325457"/>
            <a:ext cx="18288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a:t>
            </a:r>
            <a:r>
              <a:rPr lang="en"/>
              <a:t>the closest planet to the Sun</a:t>
            </a:r>
            <a:endParaRPr/>
          </a:p>
        </p:txBody>
      </p:sp>
      <p:sp>
        <p:nvSpPr>
          <p:cNvPr id="293" name="Google Shape;293;p34"/>
          <p:cNvSpPr txBox="1"/>
          <p:nvPr>
            <p:ph idx="2" type="title"/>
          </p:nvPr>
        </p:nvSpPr>
        <p:spPr>
          <a:xfrm>
            <a:off x="3657600" y="2036930"/>
            <a:ext cx="18288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STICKS</a:t>
            </a:r>
            <a:endParaRPr/>
          </a:p>
        </p:txBody>
      </p:sp>
      <p:sp>
        <p:nvSpPr>
          <p:cNvPr id="294" name="Google Shape;294;p34"/>
          <p:cNvSpPr txBox="1"/>
          <p:nvPr>
            <p:ph idx="3" type="subTitle"/>
          </p:nvPr>
        </p:nvSpPr>
        <p:spPr>
          <a:xfrm>
            <a:off x="3657600" y="2325457"/>
            <a:ext cx="18288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295" name="Google Shape;295;p34"/>
          <p:cNvSpPr txBox="1"/>
          <p:nvPr>
            <p:ph idx="4" type="title"/>
          </p:nvPr>
        </p:nvSpPr>
        <p:spPr>
          <a:xfrm>
            <a:off x="720000" y="3905080"/>
            <a:ext cx="18288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CAMERA</a:t>
            </a:r>
            <a:endParaRPr/>
          </a:p>
        </p:txBody>
      </p:sp>
      <p:sp>
        <p:nvSpPr>
          <p:cNvPr id="296" name="Google Shape;296;p34"/>
          <p:cNvSpPr txBox="1"/>
          <p:nvPr>
            <p:ph idx="5" type="subTitle"/>
          </p:nvPr>
        </p:nvSpPr>
        <p:spPr>
          <a:xfrm>
            <a:off x="720000" y="4193607"/>
            <a:ext cx="18288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297" name="Google Shape;297;p34"/>
          <p:cNvSpPr txBox="1"/>
          <p:nvPr>
            <p:ph idx="6" type="title"/>
          </p:nvPr>
        </p:nvSpPr>
        <p:spPr>
          <a:xfrm>
            <a:off x="3657600" y="3905080"/>
            <a:ext cx="18288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FLASHLIGHT</a:t>
            </a:r>
            <a:endParaRPr/>
          </a:p>
        </p:txBody>
      </p:sp>
      <p:sp>
        <p:nvSpPr>
          <p:cNvPr id="298" name="Google Shape;298;p34"/>
          <p:cNvSpPr txBox="1"/>
          <p:nvPr>
            <p:ph idx="7" type="subTitle"/>
          </p:nvPr>
        </p:nvSpPr>
        <p:spPr>
          <a:xfrm>
            <a:off x="3657600" y="4193607"/>
            <a:ext cx="18288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t>
            </a:r>
            <a:r>
              <a:rPr lang="en"/>
              <a:t>composed of hydrogen and helium</a:t>
            </a:r>
            <a:endParaRPr/>
          </a:p>
        </p:txBody>
      </p:sp>
      <p:sp>
        <p:nvSpPr>
          <p:cNvPr id="299" name="Google Shape;299;p34"/>
          <p:cNvSpPr txBox="1"/>
          <p:nvPr>
            <p:ph idx="8" type="title"/>
          </p:nvPr>
        </p:nvSpPr>
        <p:spPr>
          <a:xfrm>
            <a:off x="6595195" y="2036930"/>
            <a:ext cx="18288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CAP</a:t>
            </a:r>
            <a:endParaRPr/>
          </a:p>
        </p:txBody>
      </p:sp>
      <p:sp>
        <p:nvSpPr>
          <p:cNvPr id="300" name="Google Shape;300;p34"/>
          <p:cNvSpPr txBox="1"/>
          <p:nvPr>
            <p:ph idx="9" type="subTitle"/>
          </p:nvPr>
        </p:nvSpPr>
        <p:spPr>
          <a:xfrm>
            <a:off x="6595195" y="2325457"/>
            <a:ext cx="18288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301" name="Google Shape;301;p34"/>
          <p:cNvSpPr txBox="1"/>
          <p:nvPr>
            <p:ph idx="13" type="title"/>
          </p:nvPr>
        </p:nvSpPr>
        <p:spPr>
          <a:xfrm>
            <a:off x="6595195" y="3905080"/>
            <a:ext cx="1828800" cy="274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GLOVES</a:t>
            </a:r>
            <a:endParaRPr/>
          </a:p>
        </p:txBody>
      </p:sp>
      <p:sp>
        <p:nvSpPr>
          <p:cNvPr id="302" name="Google Shape;302;p34"/>
          <p:cNvSpPr txBox="1"/>
          <p:nvPr>
            <p:ph idx="14" type="subTitle"/>
          </p:nvPr>
        </p:nvSpPr>
        <p:spPr>
          <a:xfrm>
            <a:off x="6595195" y="4193607"/>
            <a:ext cx="18288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a:t>
            </a:r>
            <a:r>
              <a:rPr lang="en"/>
              <a:t>the farthest planet from the Sun</a:t>
            </a:r>
            <a:endParaRPr/>
          </a:p>
        </p:txBody>
      </p:sp>
      <p:pic>
        <p:nvPicPr>
          <p:cNvPr id="303" name="Google Shape;303;p34"/>
          <p:cNvPicPr preferRelativeResize="0"/>
          <p:nvPr/>
        </p:nvPicPr>
        <p:blipFill rotWithShape="1">
          <a:blip r:embed="rId4">
            <a:alphaModFix/>
          </a:blip>
          <a:srcRect b="9903" l="25652" r="25652" t="9903"/>
          <a:stretch/>
        </p:blipFill>
        <p:spPr>
          <a:xfrm>
            <a:off x="1177188" y="1143763"/>
            <a:ext cx="914400" cy="864524"/>
          </a:xfrm>
          <a:prstGeom prst="rect">
            <a:avLst/>
          </a:prstGeom>
          <a:noFill/>
          <a:ln>
            <a:noFill/>
          </a:ln>
        </p:spPr>
      </p:pic>
      <p:pic>
        <p:nvPicPr>
          <p:cNvPr id="304" name="Google Shape;304;p34"/>
          <p:cNvPicPr preferRelativeResize="0"/>
          <p:nvPr/>
        </p:nvPicPr>
        <p:blipFill rotWithShape="1">
          <a:blip r:embed="rId5">
            <a:alphaModFix/>
          </a:blip>
          <a:srcRect b="9903" l="25652" r="25652" t="9903"/>
          <a:stretch/>
        </p:blipFill>
        <p:spPr>
          <a:xfrm>
            <a:off x="1177188" y="3019766"/>
            <a:ext cx="914400" cy="864524"/>
          </a:xfrm>
          <a:prstGeom prst="rect">
            <a:avLst/>
          </a:prstGeom>
          <a:noFill/>
          <a:ln>
            <a:noFill/>
          </a:ln>
        </p:spPr>
      </p:pic>
      <p:pic>
        <p:nvPicPr>
          <p:cNvPr id="305" name="Google Shape;305;p34"/>
          <p:cNvPicPr preferRelativeResize="0"/>
          <p:nvPr/>
        </p:nvPicPr>
        <p:blipFill rotWithShape="1">
          <a:blip r:embed="rId6">
            <a:alphaModFix/>
          </a:blip>
          <a:srcRect b="9903" l="25652" r="25652" t="9903"/>
          <a:stretch/>
        </p:blipFill>
        <p:spPr>
          <a:xfrm>
            <a:off x="4114788" y="1143763"/>
            <a:ext cx="914400" cy="864524"/>
          </a:xfrm>
          <a:prstGeom prst="rect">
            <a:avLst/>
          </a:prstGeom>
          <a:noFill/>
          <a:ln>
            <a:noFill/>
          </a:ln>
        </p:spPr>
      </p:pic>
      <p:pic>
        <p:nvPicPr>
          <p:cNvPr id="306" name="Google Shape;306;p34"/>
          <p:cNvPicPr preferRelativeResize="0"/>
          <p:nvPr/>
        </p:nvPicPr>
        <p:blipFill rotWithShape="1">
          <a:blip r:embed="rId7">
            <a:alphaModFix/>
          </a:blip>
          <a:srcRect b="9903" l="25652" r="25652" t="9903"/>
          <a:stretch/>
        </p:blipFill>
        <p:spPr>
          <a:xfrm>
            <a:off x="4114788" y="3019766"/>
            <a:ext cx="914400" cy="864524"/>
          </a:xfrm>
          <a:prstGeom prst="rect">
            <a:avLst/>
          </a:prstGeom>
          <a:noFill/>
          <a:ln>
            <a:noFill/>
          </a:ln>
        </p:spPr>
      </p:pic>
      <p:pic>
        <p:nvPicPr>
          <p:cNvPr id="307" name="Google Shape;307;p34"/>
          <p:cNvPicPr preferRelativeResize="0"/>
          <p:nvPr/>
        </p:nvPicPr>
        <p:blipFill rotWithShape="1">
          <a:blip r:embed="rId8">
            <a:alphaModFix/>
          </a:blip>
          <a:srcRect b="9903" l="25652" r="25652" t="9903"/>
          <a:stretch/>
        </p:blipFill>
        <p:spPr>
          <a:xfrm>
            <a:off x="7052388" y="1143763"/>
            <a:ext cx="914400" cy="864524"/>
          </a:xfrm>
          <a:prstGeom prst="rect">
            <a:avLst/>
          </a:prstGeom>
          <a:noFill/>
          <a:ln>
            <a:noFill/>
          </a:ln>
        </p:spPr>
      </p:pic>
      <p:pic>
        <p:nvPicPr>
          <p:cNvPr id="308" name="Google Shape;308;p34"/>
          <p:cNvPicPr preferRelativeResize="0"/>
          <p:nvPr/>
        </p:nvPicPr>
        <p:blipFill rotWithShape="1">
          <a:blip r:embed="rId9">
            <a:alphaModFix/>
          </a:blip>
          <a:srcRect b="9903" l="25652" r="25652" t="9903"/>
          <a:stretch/>
        </p:blipFill>
        <p:spPr>
          <a:xfrm>
            <a:off x="7052388" y="3019766"/>
            <a:ext cx="914400" cy="864524"/>
          </a:xfrm>
          <a:prstGeom prst="rect">
            <a:avLst/>
          </a:prstGeom>
          <a:noFill/>
          <a:ln>
            <a:noFill/>
          </a:ln>
        </p:spPr>
      </p:pic>
      <p:grpSp>
        <p:nvGrpSpPr>
          <p:cNvPr id="309" name="Google Shape;309;p34"/>
          <p:cNvGrpSpPr/>
          <p:nvPr/>
        </p:nvGrpSpPr>
        <p:grpSpPr>
          <a:xfrm>
            <a:off x="1406239" y="1357207"/>
            <a:ext cx="456314" cy="437633"/>
            <a:chOff x="3367825" y="2079339"/>
            <a:chExt cx="355108" cy="340703"/>
          </a:xfrm>
        </p:grpSpPr>
        <p:sp>
          <p:nvSpPr>
            <p:cNvPr id="310" name="Google Shape;310;p34"/>
            <p:cNvSpPr/>
            <p:nvPr/>
          </p:nvSpPr>
          <p:spPr>
            <a:xfrm>
              <a:off x="3367825" y="2079339"/>
              <a:ext cx="355108" cy="340703"/>
            </a:xfrm>
            <a:custGeom>
              <a:rect b="b" l="l" r="r" t="t"/>
              <a:pathLst>
                <a:path extrusionOk="0" h="10146" w="10575">
                  <a:moveTo>
                    <a:pt x="5978" y="1382"/>
                  </a:moveTo>
                  <a:lnTo>
                    <a:pt x="7359" y="5597"/>
                  </a:lnTo>
                  <a:lnTo>
                    <a:pt x="6550" y="5859"/>
                  </a:lnTo>
                  <a:lnTo>
                    <a:pt x="5692" y="3073"/>
                  </a:lnTo>
                  <a:cubicBezTo>
                    <a:pt x="5573" y="2525"/>
                    <a:pt x="5668" y="1929"/>
                    <a:pt x="5954" y="1429"/>
                  </a:cubicBezTo>
                  <a:lnTo>
                    <a:pt x="5978" y="1382"/>
                  </a:lnTo>
                  <a:close/>
                  <a:moveTo>
                    <a:pt x="7883" y="6097"/>
                  </a:moveTo>
                  <a:lnTo>
                    <a:pt x="8098" y="6740"/>
                  </a:lnTo>
                  <a:lnTo>
                    <a:pt x="6431" y="6740"/>
                  </a:lnTo>
                  <a:lnTo>
                    <a:pt x="6407" y="6573"/>
                  </a:lnTo>
                  <a:lnTo>
                    <a:pt x="7883" y="6097"/>
                  </a:lnTo>
                  <a:close/>
                  <a:moveTo>
                    <a:pt x="8812" y="7312"/>
                  </a:moveTo>
                  <a:cubicBezTo>
                    <a:pt x="9407" y="7312"/>
                    <a:pt x="9884" y="7788"/>
                    <a:pt x="9884" y="8383"/>
                  </a:cubicBezTo>
                  <a:cubicBezTo>
                    <a:pt x="9884" y="9002"/>
                    <a:pt x="9407" y="9479"/>
                    <a:pt x="8812" y="9479"/>
                  </a:cubicBezTo>
                  <a:lnTo>
                    <a:pt x="1644" y="9479"/>
                  </a:lnTo>
                  <a:cubicBezTo>
                    <a:pt x="1048" y="9479"/>
                    <a:pt x="572" y="8979"/>
                    <a:pt x="572" y="8383"/>
                  </a:cubicBezTo>
                  <a:cubicBezTo>
                    <a:pt x="572" y="7788"/>
                    <a:pt x="1048" y="7312"/>
                    <a:pt x="1644" y="7312"/>
                  </a:cubicBezTo>
                  <a:close/>
                  <a:moveTo>
                    <a:pt x="6216" y="1"/>
                  </a:moveTo>
                  <a:lnTo>
                    <a:pt x="5478" y="1144"/>
                  </a:lnTo>
                  <a:cubicBezTo>
                    <a:pt x="5073" y="1787"/>
                    <a:pt x="4954" y="2572"/>
                    <a:pt x="5192" y="3311"/>
                  </a:cubicBezTo>
                  <a:lnTo>
                    <a:pt x="6049" y="6097"/>
                  </a:lnTo>
                  <a:lnTo>
                    <a:pt x="5692" y="6216"/>
                  </a:lnTo>
                  <a:lnTo>
                    <a:pt x="5859" y="6764"/>
                  </a:lnTo>
                  <a:lnTo>
                    <a:pt x="1691" y="6764"/>
                  </a:lnTo>
                  <a:cubicBezTo>
                    <a:pt x="786" y="6764"/>
                    <a:pt x="1" y="7502"/>
                    <a:pt x="1" y="8455"/>
                  </a:cubicBezTo>
                  <a:cubicBezTo>
                    <a:pt x="1" y="9407"/>
                    <a:pt x="739" y="10145"/>
                    <a:pt x="1691" y="10145"/>
                  </a:cubicBezTo>
                  <a:lnTo>
                    <a:pt x="8883" y="10145"/>
                  </a:lnTo>
                  <a:cubicBezTo>
                    <a:pt x="9788" y="10145"/>
                    <a:pt x="10574" y="9407"/>
                    <a:pt x="10574" y="8455"/>
                  </a:cubicBezTo>
                  <a:cubicBezTo>
                    <a:pt x="10574" y="7502"/>
                    <a:pt x="9741" y="6740"/>
                    <a:pt x="8812" y="6740"/>
                  </a:cubicBezTo>
                  <a:lnTo>
                    <a:pt x="8788" y="6740"/>
                  </a:lnTo>
                  <a:lnTo>
                    <a:pt x="8336" y="5335"/>
                  </a:lnTo>
                  <a:lnTo>
                    <a:pt x="7978" y="5454"/>
                  </a:lnTo>
                  <a:lnTo>
                    <a:pt x="62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4"/>
            <p:cNvSpPr/>
            <p:nvPr/>
          </p:nvSpPr>
          <p:spPr>
            <a:xfrm>
              <a:off x="3646908" y="2351236"/>
              <a:ext cx="20853" cy="20820"/>
            </a:xfrm>
            <a:custGeom>
              <a:rect b="b" l="l" r="r" t="t"/>
              <a:pathLst>
                <a:path extrusionOk="0" h="620" w="621">
                  <a:moveTo>
                    <a:pt x="1" y="0"/>
                  </a:moveTo>
                  <a:lnTo>
                    <a:pt x="1" y="620"/>
                  </a:lnTo>
                  <a:lnTo>
                    <a:pt x="620" y="620"/>
                  </a:lnTo>
                  <a:lnTo>
                    <a:pt x="6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4"/>
            <p:cNvSpPr/>
            <p:nvPr/>
          </p:nvSpPr>
          <p:spPr>
            <a:xfrm>
              <a:off x="3488578" y="2350430"/>
              <a:ext cx="108799" cy="20820"/>
            </a:xfrm>
            <a:custGeom>
              <a:rect b="b" l="l" r="r" t="t"/>
              <a:pathLst>
                <a:path extrusionOk="0" h="620" w="3240">
                  <a:moveTo>
                    <a:pt x="1" y="1"/>
                  </a:moveTo>
                  <a:lnTo>
                    <a:pt x="1" y="620"/>
                  </a:lnTo>
                  <a:lnTo>
                    <a:pt x="3239" y="620"/>
                  </a:lnTo>
                  <a:lnTo>
                    <a:pt x="32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 name="Google Shape;313;p34"/>
          <p:cNvGrpSpPr/>
          <p:nvPr/>
        </p:nvGrpSpPr>
        <p:grpSpPr>
          <a:xfrm>
            <a:off x="4344362" y="3224476"/>
            <a:ext cx="455279" cy="455102"/>
            <a:chOff x="2745654" y="2071347"/>
            <a:chExt cx="354303" cy="354303"/>
          </a:xfrm>
        </p:grpSpPr>
        <p:sp>
          <p:nvSpPr>
            <p:cNvPr id="314" name="Google Shape;314;p34"/>
            <p:cNvSpPr/>
            <p:nvPr/>
          </p:nvSpPr>
          <p:spPr>
            <a:xfrm>
              <a:off x="2745654" y="2134511"/>
              <a:ext cx="291139" cy="291139"/>
            </a:xfrm>
            <a:custGeom>
              <a:rect b="b" l="l" r="r" t="t"/>
              <a:pathLst>
                <a:path extrusionOk="0" h="8670" w="8670">
                  <a:moveTo>
                    <a:pt x="5812" y="858"/>
                  </a:moveTo>
                  <a:lnTo>
                    <a:pt x="7812" y="2858"/>
                  </a:lnTo>
                  <a:lnTo>
                    <a:pt x="7193" y="3478"/>
                  </a:lnTo>
                  <a:lnTo>
                    <a:pt x="5192" y="1477"/>
                  </a:lnTo>
                  <a:lnTo>
                    <a:pt x="5812" y="858"/>
                  </a:lnTo>
                  <a:close/>
                  <a:moveTo>
                    <a:pt x="5002" y="2168"/>
                  </a:moveTo>
                  <a:lnTo>
                    <a:pt x="6550" y="3716"/>
                  </a:lnTo>
                  <a:lnTo>
                    <a:pt x="5597" y="3811"/>
                  </a:lnTo>
                  <a:lnTo>
                    <a:pt x="2573" y="6835"/>
                  </a:lnTo>
                  <a:lnTo>
                    <a:pt x="1858" y="6121"/>
                  </a:lnTo>
                  <a:lnTo>
                    <a:pt x="4907" y="3097"/>
                  </a:lnTo>
                  <a:lnTo>
                    <a:pt x="5002" y="2168"/>
                  </a:lnTo>
                  <a:close/>
                  <a:moveTo>
                    <a:pt x="1406" y="6550"/>
                  </a:moveTo>
                  <a:lnTo>
                    <a:pt x="2120" y="7264"/>
                  </a:lnTo>
                  <a:lnTo>
                    <a:pt x="1620" y="7764"/>
                  </a:lnTo>
                  <a:lnTo>
                    <a:pt x="906" y="7050"/>
                  </a:lnTo>
                  <a:lnTo>
                    <a:pt x="1406" y="6550"/>
                  </a:lnTo>
                  <a:close/>
                  <a:moveTo>
                    <a:pt x="5788" y="1"/>
                  </a:moveTo>
                  <a:lnTo>
                    <a:pt x="4454" y="1334"/>
                  </a:lnTo>
                  <a:lnTo>
                    <a:pt x="4264" y="2787"/>
                  </a:lnTo>
                  <a:lnTo>
                    <a:pt x="1" y="7050"/>
                  </a:lnTo>
                  <a:lnTo>
                    <a:pt x="1620" y="8669"/>
                  </a:lnTo>
                  <a:lnTo>
                    <a:pt x="5883" y="4406"/>
                  </a:lnTo>
                  <a:lnTo>
                    <a:pt x="7336" y="4216"/>
                  </a:lnTo>
                  <a:lnTo>
                    <a:pt x="8669" y="2882"/>
                  </a:lnTo>
                  <a:lnTo>
                    <a:pt x="578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4"/>
            <p:cNvSpPr/>
            <p:nvPr/>
          </p:nvSpPr>
          <p:spPr>
            <a:xfrm>
              <a:off x="3008754" y="2103315"/>
              <a:ext cx="59235" cy="59235"/>
            </a:xfrm>
            <a:custGeom>
              <a:rect b="b" l="l" r="r" t="t"/>
              <a:pathLst>
                <a:path extrusionOk="0" h="1764" w="1764">
                  <a:moveTo>
                    <a:pt x="1311" y="1"/>
                  </a:moveTo>
                  <a:lnTo>
                    <a:pt x="1" y="1311"/>
                  </a:lnTo>
                  <a:lnTo>
                    <a:pt x="453" y="1763"/>
                  </a:lnTo>
                  <a:lnTo>
                    <a:pt x="1763" y="453"/>
                  </a:lnTo>
                  <a:lnTo>
                    <a:pt x="13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4"/>
            <p:cNvSpPr/>
            <p:nvPr/>
          </p:nvSpPr>
          <p:spPr>
            <a:xfrm>
              <a:off x="3035148" y="2158520"/>
              <a:ext cx="64809" cy="43990"/>
            </a:xfrm>
            <a:custGeom>
              <a:rect b="b" l="l" r="r" t="t"/>
              <a:pathLst>
                <a:path extrusionOk="0" h="1310" w="1930">
                  <a:moveTo>
                    <a:pt x="1692" y="0"/>
                  </a:moveTo>
                  <a:lnTo>
                    <a:pt x="1" y="738"/>
                  </a:lnTo>
                  <a:lnTo>
                    <a:pt x="239" y="1310"/>
                  </a:lnTo>
                  <a:lnTo>
                    <a:pt x="1930" y="572"/>
                  </a:lnTo>
                  <a:lnTo>
                    <a:pt x="169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4"/>
            <p:cNvSpPr/>
            <p:nvPr/>
          </p:nvSpPr>
          <p:spPr>
            <a:xfrm>
              <a:off x="2968794" y="2071347"/>
              <a:ext cx="43990" cy="64809"/>
            </a:xfrm>
            <a:custGeom>
              <a:rect b="b" l="l" r="r" t="t"/>
              <a:pathLst>
                <a:path extrusionOk="0" h="1930" w="1310">
                  <a:moveTo>
                    <a:pt x="738" y="0"/>
                  </a:moveTo>
                  <a:lnTo>
                    <a:pt x="0" y="1691"/>
                  </a:lnTo>
                  <a:lnTo>
                    <a:pt x="572" y="1929"/>
                  </a:lnTo>
                  <a:lnTo>
                    <a:pt x="1310" y="239"/>
                  </a:lnTo>
                  <a:lnTo>
                    <a:pt x="73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 name="Google Shape;318;p34"/>
          <p:cNvGrpSpPr/>
          <p:nvPr/>
        </p:nvGrpSpPr>
        <p:grpSpPr>
          <a:xfrm>
            <a:off x="4419379" y="1348496"/>
            <a:ext cx="305245" cy="455059"/>
            <a:chOff x="5439811" y="3338857"/>
            <a:chExt cx="237545" cy="354269"/>
          </a:xfrm>
        </p:grpSpPr>
        <p:sp>
          <p:nvSpPr>
            <p:cNvPr id="319" name="Google Shape;319;p34"/>
            <p:cNvSpPr/>
            <p:nvPr/>
          </p:nvSpPr>
          <p:spPr>
            <a:xfrm>
              <a:off x="5439811" y="3338857"/>
              <a:ext cx="106415" cy="354269"/>
            </a:xfrm>
            <a:custGeom>
              <a:rect b="b" l="l" r="r" t="t"/>
              <a:pathLst>
                <a:path extrusionOk="0" h="10550" w="3169">
                  <a:moveTo>
                    <a:pt x="2549" y="595"/>
                  </a:moveTo>
                  <a:lnTo>
                    <a:pt x="2549" y="1762"/>
                  </a:lnTo>
                  <a:lnTo>
                    <a:pt x="1978" y="1762"/>
                  </a:lnTo>
                  <a:lnTo>
                    <a:pt x="1978" y="595"/>
                  </a:lnTo>
                  <a:close/>
                  <a:moveTo>
                    <a:pt x="2549" y="2382"/>
                  </a:moveTo>
                  <a:lnTo>
                    <a:pt x="2549" y="2858"/>
                  </a:lnTo>
                  <a:lnTo>
                    <a:pt x="1978" y="2858"/>
                  </a:lnTo>
                  <a:lnTo>
                    <a:pt x="1978" y="2382"/>
                  </a:lnTo>
                  <a:close/>
                  <a:moveTo>
                    <a:pt x="2454" y="9192"/>
                  </a:moveTo>
                  <a:lnTo>
                    <a:pt x="2501" y="9907"/>
                  </a:lnTo>
                  <a:lnTo>
                    <a:pt x="2025" y="9907"/>
                  </a:lnTo>
                  <a:lnTo>
                    <a:pt x="2097" y="9192"/>
                  </a:lnTo>
                  <a:close/>
                  <a:moveTo>
                    <a:pt x="453" y="0"/>
                  </a:moveTo>
                  <a:lnTo>
                    <a:pt x="1" y="1929"/>
                  </a:lnTo>
                  <a:lnTo>
                    <a:pt x="596" y="2096"/>
                  </a:lnTo>
                  <a:lnTo>
                    <a:pt x="930" y="619"/>
                  </a:lnTo>
                  <a:lnTo>
                    <a:pt x="1311" y="619"/>
                  </a:lnTo>
                  <a:lnTo>
                    <a:pt x="1311" y="3477"/>
                  </a:lnTo>
                  <a:lnTo>
                    <a:pt x="1954" y="3477"/>
                  </a:lnTo>
                  <a:lnTo>
                    <a:pt x="1954" y="6263"/>
                  </a:lnTo>
                  <a:lnTo>
                    <a:pt x="1620" y="6263"/>
                  </a:lnTo>
                  <a:lnTo>
                    <a:pt x="1620" y="6882"/>
                  </a:lnTo>
                  <a:lnTo>
                    <a:pt x="1954" y="6882"/>
                  </a:lnTo>
                  <a:lnTo>
                    <a:pt x="1954" y="7454"/>
                  </a:lnTo>
                  <a:lnTo>
                    <a:pt x="1620" y="7454"/>
                  </a:lnTo>
                  <a:lnTo>
                    <a:pt x="1620" y="8073"/>
                  </a:lnTo>
                  <a:lnTo>
                    <a:pt x="1954" y="8073"/>
                  </a:lnTo>
                  <a:lnTo>
                    <a:pt x="1954" y="8573"/>
                  </a:lnTo>
                  <a:lnTo>
                    <a:pt x="1501" y="8573"/>
                  </a:lnTo>
                  <a:lnTo>
                    <a:pt x="1358" y="10550"/>
                  </a:lnTo>
                  <a:lnTo>
                    <a:pt x="3168" y="10550"/>
                  </a:lnTo>
                  <a:lnTo>
                    <a:pt x="3025" y="8573"/>
                  </a:lnTo>
                  <a:lnTo>
                    <a:pt x="2573" y="8573"/>
                  </a:lnTo>
                  <a:lnTo>
                    <a:pt x="2573" y="8073"/>
                  </a:lnTo>
                  <a:lnTo>
                    <a:pt x="2859" y="8073"/>
                  </a:lnTo>
                  <a:lnTo>
                    <a:pt x="2859" y="7454"/>
                  </a:lnTo>
                  <a:lnTo>
                    <a:pt x="2573" y="7454"/>
                  </a:lnTo>
                  <a:lnTo>
                    <a:pt x="2573" y="6882"/>
                  </a:lnTo>
                  <a:lnTo>
                    <a:pt x="2859" y="6882"/>
                  </a:lnTo>
                  <a:lnTo>
                    <a:pt x="2859" y="6263"/>
                  </a:lnTo>
                  <a:lnTo>
                    <a:pt x="2573" y="6263"/>
                  </a:lnTo>
                  <a:lnTo>
                    <a:pt x="2573" y="3477"/>
                  </a:lnTo>
                  <a:lnTo>
                    <a:pt x="3144" y="3477"/>
                  </a:lnTo>
                  <a:lnTo>
                    <a:pt x="314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4"/>
            <p:cNvSpPr/>
            <p:nvPr/>
          </p:nvSpPr>
          <p:spPr>
            <a:xfrm>
              <a:off x="5570975" y="3338857"/>
              <a:ext cx="106381" cy="354269"/>
            </a:xfrm>
            <a:custGeom>
              <a:rect b="b" l="l" r="r" t="t"/>
              <a:pathLst>
                <a:path extrusionOk="0" h="10550" w="3168">
                  <a:moveTo>
                    <a:pt x="2501" y="595"/>
                  </a:moveTo>
                  <a:lnTo>
                    <a:pt x="2501" y="1762"/>
                  </a:lnTo>
                  <a:lnTo>
                    <a:pt x="1929" y="1762"/>
                  </a:lnTo>
                  <a:lnTo>
                    <a:pt x="1929" y="595"/>
                  </a:lnTo>
                  <a:close/>
                  <a:moveTo>
                    <a:pt x="2501" y="2382"/>
                  </a:moveTo>
                  <a:lnTo>
                    <a:pt x="2501" y="2858"/>
                  </a:lnTo>
                  <a:lnTo>
                    <a:pt x="1929" y="2858"/>
                  </a:lnTo>
                  <a:lnTo>
                    <a:pt x="1929" y="2382"/>
                  </a:lnTo>
                  <a:close/>
                  <a:moveTo>
                    <a:pt x="2406" y="9192"/>
                  </a:moveTo>
                  <a:lnTo>
                    <a:pt x="2477" y="9907"/>
                  </a:lnTo>
                  <a:lnTo>
                    <a:pt x="2001" y="9907"/>
                  </a:lnTo>
                  <a:lnTo>
                    <a:pt x="2049" y="9192"/>
                  </a:lnTo>
                  <a:close/>
                  <a:moveTo>
                    <a:pt x="453" y="0"/>
                  </a:moveTo>
                  <a:lnTo>
                    <a:pt x="1" y="1929"/>
                  </a:lnTo>
                  <a:lnTo>
                    <a:pt x="596" y="2096"/>
                  </a:lnTo>
                  <a:lnTo>
                    <a:pt x="929" y="619"/>
                  </a:lnTo>
                  <a:lnTo>
                    <a:pt x="1310" y="619"/>
                  </a:lnTo>
                  <a:lnTo>
                    <a:pt x="1310" y="3477"/>
                  </a:lnTo>
                  <a:lnTo>
                    <a:pt x="1929" y="3477"/>
                  </a:lnTo>
                  <a:lnTo>
                    <a:pt x="1929" y="6263"/>
                  </a:lnTo>
                  <a:lnTo>
                    <a:pt x="1644" y="6263"/>
                  </a:lnTo>
                  <a:lnTo>
                    <a:pt x="1644" y="6882"/>
                  </a:lnTo>
                  <a:lnTo>
                    <a:pt x="1929" y="6882"/>
                  </a:lnTo>
                  <a:lnTo>
                    <a:pt x="1929" y="7454"/>
                  </a:lnTo>
                  <a:lnTo>
                    <a:pt x="1644" y="7454"/>
                  </a:lnTo>
                  <a:lnTo>
                    <a:pt x="1644" y="8073"/>
                  </a:lnTo>
                  <a:lnTo>
                    <a:pt x="1929" y="8073"/>
                  </a:lnTo>
                  <a:lnTo>
                    <a:pt x="1929" y="8573"/>
                  </a:lnTo>
                  <a:lnTo>
                    <a:pt x="1501" y="8573"/>
                  </a:lnTo>
                  <a:lnTo>
                    <a:pt x="1334" y="10550"/>
                  </a:lnTo>
                  <a:lnTo>
                    <a:pt x="3168" y="10550"/>
                  </a:lnTo>
                  <a:lnTo>
                    <a:pt x="3001" y="8573"/>
                  </a:lnTo>
                  <a:lnTo>
                    <a:pt x="2572" y="8573"/>
                  </a:lnTo>
                  <a:lnTo>
                    <a:pt x="2572" y="8073"/>
                  </a:lnTo>
                  <a:lnTo>
                    <a:pt x="2858" y="8073"/>
                  </a:lnTo>
                  <a:lnTo>
                    <a:pt x="2858" y="7454"/>
                  </a:lnTo>
                  <a:lnTo>
                    <a:pt x="2572" y="7454"/>
                  </a:lnTo>
                  <a:lnTo>
                    <a:pt x="2572" y="6882"/>
                  </a:lnTo>
                  <a:lnTo>
                    <a:pt x="2858" y="6882"/>
                  </a:lnTo>
                  <a:lnTo>
                    <a:pt x="2858" y="6263"/>
                  </a:lnTo>
                  <a:lnTo>
                    <a:pt x="2572" y="6263"/>
                  </a:lnTo>
                  <a:lnTo>
                    <a:pt x="2572" y="3477"/>
                  </a:lnTo>
                  <a:lnTo>
                    <a:pt x="3120" y="3477"/>
                  </a:lnTo>
                  <a:lnTo>
                    <a:pt x="31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 name="Google Shape;321;p34"/>
          <p:cNvGrpSpPr/>
          <p:nvPr/>
        </p:nvGrpSpPr>
        <p:grpSpPr>
          <a:xfrm>
            <a:off x="7281439" y="1352072"/>
            <a:ext cx="455279" cy="447898"/>
            <a:chOff x="7399070" y="1483562"/>
            <a:chExt cx="354303" cy="348695"/>
          </a:xfrm>
        </p:grpSpPr>
        <p:sp>
          <p:nvSpPr>
            <p:cNvPr id="322" name="Google Shape;322;p34"/>
            <p:cNvSpPr/>
            <p:nvPr/>
          </p:nvSpPr>
          <p:spPr>
            <a:xfrm>
              <a:off x="7399070" y="1483562"/>
              <a:ext cx="354303" cy="348695"/>
            </a:xfrm>
            <a:custGeom>
              <a:rect b="b" l="l" r="r" t="t"/>
              <a:pathLst>
                <a:path extrusionOk="0" h="10384" w="10551">
                  <a:moveTo>
                    <a:pt x="3692" y="1406"/>
                  </a:moveTo>
                  <a:lnTo>
                    <a:pt x="3692" y="1406"/>
                  </a:lnTo>
                  <a:cubicBezTo>
                    <a:pt x="3525" y="1644"/>
                    <a:pt x="3334" y="1930"/>
                    <a:pt x="3192" y="2263"/>
                  </a:cubicBezTo>
                  <a:cubicBezTo>
                    <a:pt x="2715" y="3311"/>
                    <a:pt x="2453" y="4668"/>
                    <a:pt x="2430" y="6288"/>
                  </a:cubicBezTo>
                  <a:cubicBezTo>
                    <a:pt x="1834" y="6216"/>
                    <a:pt x="1239" y="6145"/>
                    <a:pt x="667" y="6050"/>
                  </a:cubicBezTo>
                  <a:lnTo>
                    <a:pt x="667" y="5740"/>
                  </a:lnTo>
                  <a:lnTo>
                    <a:pt x="643" y="5740"/>
                  </a:lnTo>
                  <a:cubicBezTo>
                    <a:pt x="643" y="3763"/>
                    <a:pt x="1906" y="2025"/>
                    <a:pt x="3692" y="1406"/>
                  </a:cubicBezTo>
                  <a:close/>
                  <a:moveTo>
                    <a:pt x="6883" y="1406"/>
                  </a:moveTo>
                  <a:lnTo>
                    <a:pt x="6883" y="1406"/>
                  </a:lnTo>
                  <a:cubicBezTo>
                    <a:pt x="8669" y="2025"/>
                    <a:pt x="9955" y="3763"/>
                    <a:pt x="9955" y="5740"/>
                  </a:cubicBezTo>
                  <a:lnTo>
                    <a:pt x="9955" y="6050"/>
                  </a:lnTo>
                  <a:lnTo>
                    <a:pt x="9931" y="6050"/>
                  </a:lnTo>
                  <a:cubicBezTo>
                    <a:pt x="9336" y="6145"/>
                    <a:pt x="8740" y="6216"/>
                    <a:pt x="8169" y="6288"/>
                  </a:cubicBezTo>
                  <a:cubicBezTo>
                    <a:pt x="8145" y="4668"/>
                    <a:pt x="7859" y="3311"/>
                    <a:pt x="7383" y="2263"/>
                  </a:cubicBezTo>
                  <a:cubicBezTo>
                    <a:pt x="7240" y="1930"/>
                    <a:pt x="7073" y="1644"/>
                    <a:pt x="6883" y="1406"/>
                  </a:cubicBezTo>
                  <a:close/>
                  <a:moveTo>
                    <a:pt x="5287" y="1144"/>
                  </a:moveTo>
                  <a:cubicBezTo>
                    <a:pt x="5835" y="1144"/>
                    <a:pt x="6407" y="1644"/>
                    <a:pt x="6788" y="2525"/>
                  </a:cubicBezTo>
                  <a:cubicBezTo>
                    <a:pt x="7240" y="3478"/>
                    <a:pt x="7478" y="4811"/>
                    <a:pt x="7502" y="6335"/>
                  </a:cubicBezTo>
                  <a:cubicBezTo>
                    <a:pt x="6764" y="6395"/>
                    <a:pt x="6014" y="6425"/>
                    <a:pt x="5263" y="6425"/>
                  </a:cubicBezTo>
                  <a:cubicBezTo>
                    <a:pt x="4513" y="6425"/>
                    <a:pt x="3763" y="6395"/>
                    <a:pt x="3025" y="6335"/>
                  </a:cubicBezTo>
                  <a:cubicBezTo>
                    <a:pt x="3049" y="4835"/>
                    <a:pt x="3287" y="3478"/>
                    <a:pt x="3715" y="2525"/>
                  </a:cubicBezTo>
                  <a:cubicBezTo>
                    <a:pt x="4168" y="1620"/>
                    <a:pt x="4716" y="1144"/>
                    <a:pt x="5287" y="1144"/>
                  </a:cubicBezTo>
                  <a:close/>
                  <a:moveTo>
                    <a:pt x="9860" y="6669"/>
                  </a:moveTo>
                  <a:lnTo>
                    <a:pt x="9860" y="7955"/>
                  </a:lnTo>
                  <a:cubicBezTo>
                    <a:pt x="9931" y="8479"/>
                    <a:pt x="9717" y="9003"/>
                    <a:pt x="9288" y="9312"/>
                  </a:cubicBezTo>
                  <a:cubicBezTo>
                    <a:pt x="8965" y="9615"/>
                    <a:pt x="8539" y="9781"/>
                    <a:pt x="8084" y="9781"/>
                  </a:cubicBezTo>
                  <a:cubicBezTo>
                    <a:pt x="8002" y="9781"/>
                    <a:pt x="7919" y="9776"/>
                    <a:pt x="7835" y="9765"/>
                  </a:cubicBezTo>
                  <a:lnTo>
                    <a:pt x="6002" y="9550"/>
                  </a:lnTo>
                  <a:cubicBezTo>
                    <a:pt x="5752" y="9527"/>
                    <a:pt x="5502" y="9515"/>
                    <a:pt x="5252" y="9515"/>
                  </a:cubicBezTo>
                  <a:cubicBezTo>
                    <a:pt x="5001" y="9515"/>
                    <a:pt x="4751" y="9527"/>
                    <a:pt x="4501" y="9550"/>
                  </a:cubicBezTo>
                  <a:lnTo>
                    <a:pt x="2644" y="9765"/>
                  </a:lnTo>
                  <a:cubicBezTo>
                    <a:pt x="2564" y="9776"/>
                    <a:pt x="2485" y="9781"/>
                    <a:pt x="2406" y="9781"/>
                  </a:cubicBezTo>
                  <a:cubicBezTo>
                    <a:pt x="1969" y="9781"/>
                    <a:pt x="1555" y="9615"/>
                    <a:pt x="1191" y="9312"/>
                  </a:cubicBezTo>
                  <a:cubicBezTo>
                    <a:pt x="810" y="8955"/>
                    <a:pt x="572" y="8455"/>
                    <a:pt x="572" y="7955"/>
                  </a:cubicBezTo>
                  <a:lnTo>
                    <a:pt x="572" y="6669"/>
                  </a:lnTo>
                  <a:cubicBezTo>
                    <a:pt x="2120" y="6931"/>
                    <a:pt x="3668" y="7050"/>
                    <a:pt x="5216" y="7050"/>
                  </a:cubicBezTo>
                  <a:cubicBezTo>
                    <a:pt x="6764" y="7050"/>
                    <a:pt x="8312" y="6931"/>
                    <a:pt x="9860" y="6669"/>
                  </a:cubicBezTo>
                  <a:close/>
                  <a:moveTo>
                    <a:pt x="4978" y="1"/>
                  </a:moveTo>
                  <a:lnTo>
                    <a:pt x="4978" y="501"/>
                  </a:lnTo>
                  <a:cubicBezTo>
                    <a:pt x="3692" y="572"/>
                    <a:pt x="2477" y="1096"/>
                    <a:pt x="1548" y="2025"/>
                  </a:cubicBezTo>
                  <a:cubicBezTo>
                    <a:pt x="572" y="3001"/>
                    <a:pt x="0" y="4311"/>
                    <a:pt x="0" y="5716"/>
                  </a:cubicBezTo>
                  <a:lnTo>
                    <a:pt x="0" y="7931"/>
                  </a:lnTo>
                  <a:cubicBezTo>
                    <a:pt x="0" y="8645"/>
                    <a:pt x="310" y="9288"/>
                    <a:pt x="834" y="9765"/>
                  </a:cubicBezTo>
                  <a:cubicBezTo>
                    <a:pt x="1296" y="10167"/>
                    <a:pt x="1844" y="10382"/>
                    <a:pt x="2433" y="10382"/>
                  </a:cubicBezTo>
                  <a:cubicBezTo>
                    <a:pt x="2542" y="10382"/>
                    <a:pt x="2652" y="10375"/>
                    <a:pt x="2763" y="10360"/>
                  </a:cubicBezTo>
                  <a:lnTo>
                    <a:pt x="4620" y="10146"/>
                  </a:lnTo>
                  <a:cubicBezTo>
                    <a:pt x="4847" y="10122"/>
                    <a:pt x="5067" y="10110"/>
                    <a:pt x="5284" y="10110"/>
                  </a:cubicBezTo>
                  <a:cubicBezTo>
                    <a:pt x="5502" y="10110"/>
                    <a:pt x="5716" y="10122"/>
                    <a:pt x="5930" y="10146"/>
                  </a:cubicBezTo>
                  <a:lnTo>
                    <a:pt x="7788" y="10360"/>
                  </a:lnTo>
                  <a:cubicBezTo>
                    <a:pt x="7859" y="10360"/>
                    <a:pt x="7978" y="10384"/>
                    <a:pt x="8074" y="10384"/>
                  </a:cubicBezTo>
                  <a:cubicBezTo>
                    <a:pt x="8669" y="10384"/>
                    <a:pt x="9264" y="10193"/>
                    <a:pt x="9717" y="9765"/>
                  </a:cubicBezTo>
                  <a:cubicBezTo>
                    <a:pt x="10241" y="9288"/>
                    <a:pt x="10550" y="8645"/>
                    <a:pt x="10550" y="7931"/>
                  </a:cubicBezTo>
                  <a:lnTo>
                    <a:pt x="10550" y="5716"/>
                  </a:lnTo>
                  <a:cubicBezTo>
                    <a:pt x="10550" y="4359"/>
                    <a:pt x="10003" y="3001"/>
                    <a:pt x="9026" y="2025"/>
                  </a:cubicBezTo>
                  <a:cubicBezTo>
                    <a:pt x="8097" y="1096"/>
                    <a:pt x="6883" y="572"/>
                    <a:pt x="5597" y="501"/>
                  </a:cubicBezTo>
                  <a:lnTo>
                    <a:pt x="559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4"/>
            <p:cNvSpPr/>
            <p:nvPr/>
          </p:nvSpPr>
          <p:spPr>
            <a:xfrm>
              <a:off x="7531006" y="1578728"/>
              <a:ext cx="90397" cy="89591"/>
            </a:xfrm>
            <a:custGeom>
              <a:rect b="b" l="l" r="r" t="t"/>
              <a:pathLst>
                <a:path extrusionOk="0" h="2668" w="2692">
                  <a:moveTo>
                    <a:pt x="1358" y="882"/>
                  </a:moveTo>
                  <a:lnTo>
                    <a:pt x="1787" y="1334"/>
                  </a:lnTo>
                  <a:lnTo>
                    <a:pt x="1358" y="1787"/>
                  </a:lnTo>
                  <a:lnTo>
                    <a:pt x="906" y="1334"/>
                  </a:lnTo>
                  <a:lnTo>
                    <a:pt x="1358" y="882"/>
                  </a:lnTo>
                  <a:close/>
                  <a:moveTo>
                    <a:pt x="1358" y="1"/>
                  </a:moveTo>
                  <a:lnTo>
                    <a:pt x="1" y="1334"/>
                  </a:lnTo>
                  <a:lnTo>
                    <a:pt x="1358" y="2668"/>
                  </a:lnTo>
                  <a:lnTo>
                    <a:pt x="2692" y="1334"/>
                  </a:lnTo>
                  <a:lnTo>
                    <a:pt x="13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4" name="Google Shape;324;p34"/>
          <p:cNvSpPr/>
          <p:nvPr/>
        </p:nvSpPr>
        <p:spPr>
          <a:xfrm>
            <a:off x="7316898" y="3223436"/>
            <a:ext cx="385417" cy="457188"/>
          </a:xfrm>
          <a:custGeom>
            <a:rect b="b" l="l" r="r" t="t"/>
            <a:pathLst>
              <a:path extrusionOk="0" h="10599" w="8931">
                <a:moveTo>
                  <a:pt x="5668" y="620"/>
                </a:moveTo>
                <a:cubicBezTo>
                  <a:pt x="5811" y="620"/>
                  <a:pt x="5930" y="763"/>
                  <a:pt x="5930" y="930"/>
                </a:cubicBezTo>
                <a:lnTo>
                  <a:pt x="5930" y="1573"/>
                </a:lnTo>
                <a:cubicBezTo>
                  <a:pt x="5835" y="1549"/>
                  <a:pt x="5739" y="1549"/>
                  <a:pt x="5668" y="1525"/>
                </a:cubicBezTo>
                <a:cubicBezTo>
                  <a:pt x="5549" y="1525"/>
                  <a:pt x="5454" y="1525"/>
                  <a:pt x="5358" y="1549"/>
                </a:cubicBezTo>
                <a:lnTo>
                  <a:pt x="5358" y="930"/>
                </a:lnTo>
                <a:cubicBezTo>
                  <a:pt x="5358" y="834"/>
                  <a:pt x="5382" y="763"/>
                  <a:pt x="5454" y="715"/>
                </a:cubicBezTo>
                <a:cubicBezTo>
                  <a:pt x="5501" y="644"/>
                  <a:pt x="5573" y="620"/>
                  <a:pt x="5668" y="620"/>
                </a:cubicBezTo>
                <a:close/>
                <a:moveTo>
                  <a:pt x="3310" y="644"/>
                </a:moveTo>
                <a:cubicBezTo>
                  <a:pt x="3453" y="644"/>
                  <a:pt x="3572" y="787"/>
                  <a:pt x="3572" y="953"/>
                </a:cubicBezTo>
                <a:lnTo>
                  <a:pt x="3572" y="4692"/>
                </a:lnTo>
                <a:lnTo>
                  <a:pt x="4191" y="4692"/>
                </a:lnTo>
                <a:lnTo>
                  <a:pt x="4191" y="1525"/>
                </a:lnTo>
                <a:cubicBezTo>
                  <a:pt x="4191" y="1430"/>
                  <a:pt x="4239" y="1358"/>
                  <a:pt x="4287" y="1311"/>
                </a:cubicBezTo>
                <a:cubicBezTo>
                  <a:pt x="4358" y="1239"/>
                  <a:pt x="4406" y="1215"/>
                  <a:pt x="4501" y="1215"/>
                </a:cubicBezTo>
                <a:cubicBezTo>
                  <a:pt x="4644" y="1215"/>
                  <a:pt x="4763" y="1358"/>
                  <a:pt x="4763" y="1525"/>
                </a:cubicBezTo>
                <a:lnTo>
                  <a:pt x="4763" y="4669"/>
                </a:lnTo>
                <a:lnTo>
                  <a:pt x="5382" y="4669"/>
                </a:lnTo>
                <a:lnTo>
                  <a:pt x="5382" y="2478"/>
                </a:lnTo>
                <a:cubicBezTo>
                  <a:pt x="5382" y="2382"/>
                  <a:pt x="5430" y="2311"/>
                  <a:pt x="5477" y="2263"/>
                </a:cubicBezTo>
                <a:cubicBezTo>
                  <a:pt x="5549" y="2192"/>
                  <a:pt x="5597" y="2168"/>
                  <a:pt x="5692" y="2168"/>
                </a:cubicBezTo>
                <a:cubicBezTo>
                  <a:pt x="5835" y="2168"/>
                  <a:pt x="5954" y="2311"/>
                  <a:pt x="5954" y="2478"/>
                </a:cubicBezTo>
                <a:lnTo>
                  <a:pt x="5954" y="6717"/>
                </a:lnTo>
                <a:cubicBezTo>
                  <a:pt x="5954" y="7121"/>
                  <a:pt x="5882" y="7479"/>
                  <a:pt x="5739" y="7836"/>
                </a:cubicBezTo>
                <a:cubicBezTo>
                  <a:pt x="5620" y="8122"/>
                  <a:pt x="5525" y="8455"/>
                  <a:pt x="5501" y="8812"/>
                </a:cubicBezTo>
                <a:lnTo>
                  <a:pt x="1453" y="8812"/>
                </a:lnTo>
                <a:cubicBezTo>
                  <a:pt x="1381" y="8455"/>
                  <a:pt x="1191" y="7883"/>
                  <a:pt x="929" y="7479"/>
                </a:cubicBezTo>
                <a:cubicBezTo>
                  <a:pt x="738" y="7193"/>
                  <a:pt x="667" y="6931"/>
                  <a:pt x="667" y="6693"/>
                </a:cubicBezTo>
                <a:lnTo>
                  <a:pt x="667" y="4097"/>
                </a:lnTo>
                <a:lnTo>
                  <a:pt x="619" y="4097"/>
                </a:lnTo>
                <a:cubicBezTo>
                  <a:pt x="619" y="3954"/>
                  <a:pt x="738" y="3835"/>
                  <a:pt x="905" y="3811"/>
                </a:cubicBezTo>
                <a:cubicBezTo>
                  <a:pt x="953" y="3811"/>
                  <a:pt x="1048" y="3835"/>
                  <a:pt x="1096" y="3906"/>
                </a:cubicBezTo>
                <a:cubicBezTo>
                  <a:pt x="1167" y="3954"/>
                  <a:pt x="1191" y="4026"/>
                  <a:pt x="1191" y="4097"/>
                </a:cubicBezTo>
                <a:lnTo>
                  <a:pt x="1191" y="5954"/>
                </a:lnTo>
                <a:lnTo>
                  <a:pt x="1810" y="5954"/>
                </a:lnTo>
                <a:lnTo>
                  <a:pt x="1810" y="1716"/>
                </a:lnTo>
                <a:cubicBezTo>
                  <a:pt x="1810" y="1573"/>
                  <a:pt x="1929" y="1430"/>
                  <a:pt x="2096" y="1430"/>
                </a:cubicBezTo>
                <a:cubicBezTo>
                  <a:pt x="2167" y="1430"/>
                  <a:pt x="2239" y="1454"/>
                  <a:pt x="2286" y="1525"/>
                </a:cubicBezTo>
                <a:cubicBezTo>
                  <a:pt x="2358" y="1573"/>
                  <a:pt x="2382" y="1644"/>
                  <a:pt x="2382" y="1716"/>
                </a:cubicBezTo>
                <a:lnTo>
                  <a:pt x="2382" y="4692"/>
                </a:lnTo>
                <a:lnTo>
                  <a:pt x="3001" y="4692"/>
                </a:lnTo>
                <a:lnTo>
                  <a:pt x="3001" y="953"/>
                </a:lnTo>
                <a:cubicBezTo>
                  <a:pt x="3001" y="858"/>
                  <a:pt x="3048" y="787"/>
                  <a:pt x="3096" y="739"/>
                </a:cubicBezTo>
                <a:cubicBezTo>
                  <a:pt x="3167" y="692"/>
                  <a:pt x="3215" y="644"/>
                  <a:pt x="3310" y="644"/>
                </a:cubicBezTo>
                <a:close/>
                <a:moveTo>
                  <a:pt x="6859" y="1215"/>
                </a:moveTo>
                <a:cubicBezTo>
                  <a:pt x="7002" y="1215"/>
                  <a:pt x="7121" y="1358"/>
                  <a:pt x="7121" y="1525"/>
                </a:cubicBezTo>
                <a:lnTo>
                  <a:pt x="7121" y="4669"/>
                </a:lnTo>
                <a:lnTo>
                  <a:pt x="7740" y="4669"/>
                </a:lnTo>
                <a:lnTo>
                  <a:pt x="7740" y="2478"/>
                </a:lnTo>
                <a:cubicBezTo>
                  <a:pt x="7740" y="2382"/>
                  <a:pt x="7764" y="2311"/>
                  <a:pt x="7835" y="2263"/>
                </a:cubicBezTo>
                <a:cubicBezTo>
                  <a:pt x="7883" y="2192"/>
                  <a:pt x="7954" y="2168"/>
                  <a:pt x="8049" y="2168"/>
                </a:cubicBezTo>
                <a:cubicBezTo>
                  <a:pt x="8192" y="2168"/>
                  <a:pt x="8311" y="2311"/>
                  <a:pt x="8311" y="2478"/>
                </a:cubicBezTo>
                <a:lnTo>
                  <a:pt x="8311" y="6717"/>
                </a:lnTo>
                <a:cubicBezTo>
                  <a:pt x="8311" y="7121"/>
                  <a:pt x="8240" y="7479"/>
                  <a:pt x="8097" y="7836"/>
                </a:cubicBezTo>
                <a:cubicBezTo>
                  <a:pt x="7978" y="8122"/>
                  <a:pt x="7883" y="8455"/>
                  <a:pt x="7859" y="8812"/>
                </a:cubicBezTo>
                <a:lnTo>
                  <a:pt x="6097" y="8812"/>
                </a:lnTo>
                <a:cubicBezTo>
                  <a:pt x="6144" y="8550"/>
                  <a:pt x="6192" y="8312"/>
                  <a:pt x="6287" y="8074"/>
                </a:cubicBezTo>
                <a:cubicBezTo>
                  <a:pt x="6454" y="7645"/>
                  <a:pt x="6549" y="7193"/>
                  <a:pt x="6549" y="6764"/>
                </a:cubicBezTo>
                <a:lnTo>
                  <a:pt x="6549" y="1549"/>
                </a:lnTo>
                <a:cubicBezTo>
                  <a:pt x="6549" y="1430"/>
                  <a:pt x="6573" y="1335"/>
                  <a:pt x="6644" y="1311"/>
                </a:cubicBezTo>
                <a:cubicBezTo>
                  <a:pt x="6692" y="1239"/>
                  <a:pt x="6763" y="1215"/>
                  <a:pt x="6859" y="1215"/>
                </a:cubicBezTo>
                <a:close/>
                <a:moveTo>
                  <a:pt x="5477" y="9408"/>
                </a:moveTo>
                <a:lnTo>
                  <a:pt x="5477" y="9931"/>
                </a:lnTo>
                <a:lnTo>
                  <a:pt x="1500" y="9931"/>
                </a:lnTo>
                <a:lnTo>
                  <a:pt x="1500" y="9408"/>
                </a:lnTo>
                <a:close/>
                <a:moveTo>
                  <a:pt x="7859" y="9408"/>
                </a:moveTo>
                <a:lnTo>
                  <a:pt x="7859" y="9931"/>
                </a:lnTo>
                <a:lnTo>
                  <a:pt x="6097" y="9931"/>
                </a:lnTo>
                <a:lnTo>
                  <a:pt x="6097" y="9408"/>
                </a:lnTo>
                <a:close/>
                <a:moveTo>
                  <a:pt x="5668" y="1"/>
                </a:moveTo>
                <a:cubicBezTo>
                  <a:pt x="5430" y="1"/>
                  <a:pt x="5192" y="72"/>
                  <a:pt x="5001" y="263"/>
                </a:cubicBezTo>
                <a:cubicBezTo>
                  <a:pt x="4882" y="382"/>
                  <a:pt x="4811" y="501"/>
                  <a:pt x="4763" y="644"/>
                </a:cubicBezTo>
                <a:cubicBezTo>
                  <a:pt x="4668" y="620"/>
                  <a:pt x="4596" y="596"/>
                  <a:pt x="4477" y="596"/>
                </a:cubicBezTo>
                <a:cubicBezTo>
                  <a:pt x="4358" y="596"/>
                  <a:pt x="4239" y="620"/>
                  <a:pt x="4096" y="644"/>
                </a:cubicBezTo>
                <a:cubicBezTo>
                  <a:pt x="4001" y="287"/>
                  <a:pt x="3668" y="25"/>
                  <a:pt x="3287" y="25"/>
                </a:cubicBezTo>
                <a:cubicBezTo>
                  <a:pt x="3048" y="25"/>
                  <a:pt x="2810" y="120"/>
                  <a:pt x="2620" y="287"/>
                </a:cubicBezTo>
                <a:cubicBezTo>
                  <a:pt x="2477" y="430"/>
                  <a:pt x="2382" y="644"/>
                  <a:pt x="2358" y="858"/>
                </a:cubicBezTo>
                <a:cubicBezTo>
                  <a:pt x="2262" y="834"/>
                  <a:pt x="2143" y="787"/>
                  <a:pt x="2048" y="787"/>
                </a:cubicBezTo>
                <a:cubicBezTo>
                  <a:pt x="1572" y="787"/>
                  <a:pt x="1167" y="1215"/>
                  <a:pt x="1167" y="1716"/>
                </a:cubicBezTo>
                <a:lnTo>
                  <a:pt x="1167" y="3240"/>
                </a:lnTo>
                <a:cubicBezTo>
                  <a:pt x="1072" y="3216"/>
                  <a:pt x="953" y="3216"/>
                  <a:pt x="857" y="3216"/>
                </a:cubicBezTo>
                <a:cubicBezTo>
                  <a:pt x="381" y="3216"/>
                  <a:pt x="0" y="3621"/>
                  <a:pt x="0" y="4097"/>
                </a:cubicBezTo>
                <a:lnTo>
                  <a:pt x="0" y="6669"/>
                </a:lnTo>
                <a:cubicBezTo>
                  <a:pt x="0" y="7026"/>
                  <a:pt x="119" y="7407"/>
                  <a:pt x="357" y="7788"/>
                </a:cubicBezTo>
                <a:cubicBezTo>
                  <a:pt x="548" y="8098"/>
                  <a:pt x="715" y="8598"/>
                  <a:pt x="857" y="9169"/>
                </a:cubicBezTo>
                <a:lnTo>
                  <a:pt x="857" y="10598"/>
                </a:lnTo>
                <a:lnTo>
                  <a:pt x="8454" y="10598"/>
                </a:lnTo>
                <a:lnTo>
                  <a:pt x="8454" y="9146"/>
                </a:lnTo>
                <a:cubicBezTo>
                  <a:pt x="8454" y="8741"/>
                  <a:pt x="8526" y="8384"/>
                  <a:pt x="8669" y="8050"/>
                </a:cubicBezTo>
                <a:cubicBezTo>
                  <a:pt x="8835" y="7645"/>
                  <a:pt x="8931" y="7193"/>
                  <a:pt x="8931" y="6740"/>
                </a:cubicBezTo>
                <a:lnTo>
                  <a:pt x="8931" y="2478"/>
                </a:lnTo>
                <a:cubicBezTo>
                  <a:pt x="8931" y="1977"/>
                  <a:pt x="8550" y="1573"/>
                  <a:pt x="8049" y="1549"/>
                </a:cubicBezTo>
                <a:cubicBezTo>
                  <a:pt x="7930" y="1549"/>
                  <a:pt x="7835" y="1549"/>
                  <a:pt x="7740" y="1573"/>
                </a:cubicBezTo>
                <a:lnTo>
                  <a:pt x="7740" y="1477"/>
                </a:lnTo>
                <a:cubicBezTo>
                  <a:pt x="7740" y="977"/>
                  <a:pt x="7359" y="596"/>
                  <a:pt x="6859" y="549"/>
                </a:cubicBezTo>
                <a:cubicBezTo>
                  <a:pt x="6740" y="549"/>
                  <a:pt x="6621" y="596"/>
                  <a:pt x="6478" y="620"/>
                </a:cubicBezTo>
                <a:cubicBezTo>
                  <a:pt x="6382" y="263"/>
                  <a:pt x="6049" y="1"/>
                  <a:pt x="56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5" name="Google Shape;325;p34"/>
          <p:cNvGrpSpPr/>
          <p:nvPr/>
        </p:nvGrpSpPr>
        <p:grpSpPr>
          <a:xfrm>
            <a:off x="1459161" y="3224478"/>
            <a:ext cx="367943" cy="455102"/>
            <a:chOff x="2780040" y="3338051"/>
            <a:chExt cx="286337" cy="354303"/>
          </a:xfrm>
        </p:grpSpPr>
        <p:sp>
          <p:nvSpPr>
            <p:cNvPr id="326" name="Google Shape;326;p34"/>
            <p:cNvSpPr/>
            <p:nvPr/>
          </p:nvSpPr>
          <p:spPr>
            <a:xfrm>
              <a:off x="2780040" y="3338051"/>
              <a:ext cx="286337" cy="354303"/>
            </a:xfrm>
            <a:custGeom>
              <a:rect b="b" l="l" r="r" t="t"/>
              <a:pathLst>
                <a:path extrusionOk="0" h="10551" w="8527">
                  <a:moveTo>
                    <a:pt x="6717" y="619"/>
                  </a:moveTo>
                  <a:lnTo>
                    <a:pt x="6717" y="1239"/>
                  </a:lnTo>
                  <a:lnTo>
                    <a:pt x="5764" y="1239"/>
                  </a:lnTo>
                  <a:lnTo>
                    <a:pt x="5764" y="619"/>
                  </a:lnTo>
                  <a:close/>
                  <a:moveTo>
                    <a:pt x="7526" y="1882"/>
                  </a:moveTo>
                  <a:cubicBezTo>
                    <a:pt x="7741" y="1882"/>
                    <a:pt x="7931" y="2048"/>
                    <a:pt x="7931" y="2263"/>
                  </a:cubicBezTo>
                  <a:lnTo>
                    <a:pt x="7931" y="3191"/>
                  </a:lnTo>
                  <a:lnTo>
                    <a:pt x="4288" y="3191"/>
                  </a:lnTo>
                  <a:lnTo>
                    <a:pt x="4288" y="7168"/>
                  </a:lnTo>
                  <a:lnTo>
                    <a:pt x="906" y="7168"/>
                  </a:lnTo>
                  <a:cubicBezTo>
                    <a:pt x="739" y="7168"/>
                    <a:pt x="668" y="7049"/>
                    <a:pt x="668" y="6930"/>
                  </a:cubicBezTo>
                  <a:lnTo>
                    <a:pt x="668" y="2263"/>
                  </a:lnTo>
                  <a:cubicBezTo>
                    <a:pt x="668" y="2048"/>
                    <a:pt x="834" y="1882"/>
                    <a:pt x="1049" y="1882"/>
                  </a:cubicBezTo>
                  <a:close/>
                  <a:moveTo>
                    <a:pt x="7884" y="3787"/>
                  </a:moveTo>
                  <a:lnTo>
                    <a:pt x="7884" y="6906"/>
                  </a:lnTo>
                  <a:cubicBezTo>
                    <a:pt x="7884" y="7049"/>
                    <a:pt x="7764" y="7168"/>
                    <a:pt x="7645" y="7168"/>
                  </a:cubicBezTo>
                  <a:lnTo>
                    <a:pt x="4883" y="7168"/>
                  </a:lnTo>
                  <a:lnTo>
                    <a:pt x="4883" y="3787"/>
                  </a:lnTo>
                  <a:close/>
                  <a:moveTo>
                    <a:pt x="4907" y="7788"/>
                  </a:moveTo>
                  <a:lnTo>
                    <a:pt x="4907" y="8550"/>
                  </a:lnTo>
                  <a:lnTo>
                    <a:pt x="3645" y="8550"/>
                  </a:lnTo>
                  <a:lnTo>
                    <a:pt x="3645" y="7788"/>
                  </a:lnTo>
                  <a:close/>
                  <a:moveTo>
                    <a:pt x="4907" y="9169"/>
                  </a:moveTo>
                  <a:lnTo>
                    <a:pt x="4907" y="9931"/>
                  </a:lnTo>
                  <a:lnTo>
                    <a:pt x="3645" y="9931"/>
                  </a:lnTo>
                  <a:lnTo>
                    <a:pt x="3645" y="9169"/>
                  </a:lnTo>
                  <a:close/>
                  <a:moveTo>
                    <a:pt x="5145" y="0"/>
                  </a:moveTo>
                  <a:lnTo>
                    <a:pt x="5145" y="1239"/>
                  </a:lnTo>
                  <a:lnTo>
                    <a:pt x="1025" y="1239"/>
                  </a:lnTo>
                  <a:cubicBezTo>
                    <a:pt x="453" y="1239"/>
                    <a:pt x="1" y="1691"/>
                    <a:pt x="1" y="2263"/>
                  </a:cubicBezTo>
                  <a:lnTo>
                    <a:pt x="1" y="6930"/>
                  </a:lnTo>
                  <a:cubicBezTo>
                    <a:pt x="1" y="7407"/>
                    <a:pt x="382" y="7788"/>
                    <a:pt x="858" y="7788"/>
                  </a:cubicBezTo>
                  <a:lnTo>
                    <a:pt x="2978" y="7788"/>
                  </a:lnTo>
                  <a:lnTo>
                    <a:pt x="2978" y="10550"/>
                  </a:lnTo>
                  <a:lnTo>
                    <a:pt x="5502" y="10550"/>
                  </a:lnTo>
                  <a:lnTo>
                    <a:pt x="5502" y="9859"/>
                  </a:lnTo>
                  <a:lnTo>
                    <a:pt x="6264" y="9859"/>
                  </a:lnTo>
                  <a:lnTo>
                    <a:pt x="6264" y="10550"/>
                  </a:lnTo>
                  <a:lnTo>
                    <a:pt x="6883" y="10550"/>
                  </a:lnTo>
                  <a:lnTo>
                    <a:pt x="6883" y="8550"/>
                  </a:lnTo>
                  <a:lnTo>
                    <a:pt x="6264" y="8550"/>
                  </a:lnTo>
                  <a:lnTo>
                    <a:pt x="6264" y="9264"/>
                  </a:lnTo>
                  <a:lnTo>
                    <a:pt x="5502" y="9264"/>
                  </a:lnTo>
                  <a:lnTo>
                    <a:pt x="5502" y="7788"/>
                  </a:lnTo>
                  <a:lnTo>
                    <a:pt x="7622" y="7788"/>
                  </a:lnTo>
                  <a:cubicBezTo>
                    <a:pt x="8098" y="7788"/>
                    <a:pt x="8479" y="7407"/>
                    <a:pt x="8479" y="6930"/>
                  </a:cubicBezTo>
                  <a:lnTo>
                    <a:pt x="8479" y="2263"/>
                  </a:lnTo>
                  <a:cubicBezTo>
                    <a:pt x="8527" y="1691"/>
                    <a:pt x="8074" y="1239"/>
                    <a:pt x="7503" y="1239"/>
                  </a:cubicBezTo>
                  <a:lnTo>
                    <a:pt x="7360" y="1239"/>
                  </a:lnTo>
                  <a:lnTo>
                    <a:pt x="73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4"/>
            <p:cNvSpPr/>
            <p:nvPr/>
          </p:nvSpPr>
          <p:spPr>
            <a:xfrm>
              <a:off x="2960802" y="3489195"/>
              <a:ext cx="66388" cy="65582"/>
            </a:xfrm>
            <a:custGeom>
              <a:rect b="b" l="l" r="r" t="t"/>
              <a:pathLst>
                <a:path extrusionOk="0" h="1953" w="1977">
                  <a:moveTo>
                    <a:pt x="976" y="619"/>
                  </a:moveTo>
                  <a:cubicBezTo>
                    <a:pt x="1191" y="619"/>
                    <a:pt x="1334" y="762"/>
                    <a:pt x="1334" y="977"/>
                  </a:cubicBezTo>
                  <a:cubicBezTo>
                    <a:pt x="1381" y="1191"/>
                    <a:pt x="1191" y="1334"/>
                    <a:pt x="976" y="1334"/>
                  </a:cubicBezTo>
                  <a:cubicBezTo>
                    <a:pt x="786" y="1334"/>
                    <a:pt x="643" y="1191"/>
                    <a:pt x="643" y="977"/>
                  </a:cubicBezTo>
                  <a:cubicBezTo>
                    <a:pt x="643" y="762"/>
                    <a:pt x="786" y="619"/>
                    <a:pt x="976" y="619"/>
                  </a:cubicBezTo>
                  <a:close/>
                  <a:moveTo>
                    <a:pt x="976" y="0"/>
                  </a:moveTo>
                  <a:cubicBezTo>
                    <a:pt x="453" y="0"/>
                    <a:pt x="0" y="429"/>
                    <a:pt x="0" y="977"/>
                  </a:cubicBezTo>
                  <a:cubicBezTo>
                    <a:pt x="0" y="1501"/>
                    <a:pt x="453" y="1953"/>
                    <a:pt x="976" y="1953"/>
                  </a:cubicBezTo>
                  <a:cubicBezTo>
                    <a:pt x="1524" y="1953"/>
                    <a:pt x="1977" y="1501"/>
                    <a:pt x="1977" y="977"/>
                  </a:cubicBezTo>
                  <a:cubicBezTo>
                    <a:pt x="1977" y="429"/>
                    <a:pt x="1524" y="0"/>
                    <a:pt x="9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4"/>
            <p:cNvSpPr/>
            <p:nvPr/>
          </p:nvSpPr>
          <p:spPr>
            <a:xfrm>
              <a:off x="2835246" y="3498799"/>
              <a:ext cx="55206" cy="20820"/>
            </a:xfrm>
            <a:custGeom>
              <a:rect b="b" l="l" r="r" t="t"/>
              <a:pathLst>
                <a:path extrusionOk="0" h="620" w="1644">
                  <a:moveTo>
                    <a:pt x="0" y="0"/>
                  </a:moveTo>
                  <a:lnTo>
                    <a:pt x="0" y="619"/>
                  </a:lnTo>
                  <a:lnTo>
                    <a:pt x="1643" y="619"/>
                  </a:lnTo>
                  <a:lnTo>
                    <a:pt x="16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4"/>
            <p:cNvSpPr/>
            <p:nvPr/>
          </p:nvSpPr>
          <p:spPr>
            <a:xfrm>
              <a:off x="2820840" y="3421229"/>
              <a:ext cx="21626" cy="20820"/>
            </a:xfrm>
            <a:custGeom>
              <a:rect b="b" l="l" r="r" t="t"/>
              <a:pathLst>
                <a:path extrusionOk="0" h="620" w="644">
                  <a:moveTo>
                    <a:pt x="0" y="0"/>
                  </a:moveTo>
                  <a:lnTo>
                    <a:pt x="0" y="619"/>
                  </a:lnTo>
                  <a:lnTo>
                    <a:pt x="643" y="619"/>
                  </a:lnTo>
                  <a:lnTo>
                    <a:pt x="6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4"/>
            <p:cNvSpPr/>
            <p:nvPr/>
          </p:nvSpPr>
          <p:spPr>
            <a:xfrm>
              <a:off x="2864024" y="3421229"/>
              <a:ext cx="20820" cy="20820"/>
            </a:xfrm>
            <a:custGeom>
              <a:rect b="b" l="l" r="r" t="t"/>
              <a:pathLst>
                <a:path extrusionOk="0" h="620" w="620">
                  <a:moveTo>
                    <a:pt x="0" y="0"/>
                  </a:moveTo>
                  <a:lnTo>
                    <a:pt x="0" y="619"/>
                  </a:lnTo>
                  <a:lnTo>
                    <a:pt x="620" y="619"/>
                  </a:lnTo>
                  <a:lnTo>
                    <a:pt x="6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34" name="Shape 334"/>
        <p:cNvGrpSpPr/>
        <p:nvPr/>
      </p:nvGrpSpPr>
      <p:grpSpPr>
        <a:xfrm>
          <a:off x="0" y="0"/>
          <a:ext cx="0" cy="0"/>
          <a:chOff x="0" y="0"/>
          <a:chExt cx="0" cy="0"/>
        </a:xfrm>
      </p:grpSpPr>
      <p:grpSp>
        <p:nvGrpSpPr>
          <p:cNvPr id="335" name="Google Shape;335;p35"/>
          <p:cNvGrpSpPr/>
          <p:nvPr/>
        </p:nvGrpSpPr>
        <p:grpSpPr>
          <a:xfrm>
            <a:off x="631425" y="1540502"/>
            <a:ext cx="7881173" cy="3062868"/>
            <a:chOff x="1853025" y="1550150"/>
            <a:chExt cx="7881173" cy="2393801"/>
          </a:xfrm>
        </p:grpSpPr>
        <p:pic>
          <p:nvPicPr>
            <p:cNvPr id="336" name="Google Shape;336;p35"/>
            <p:cNvPicPr preferRelativeResize="0"/>
            <p:nvPr/>
          </p:nvPicPr>
          <p:blipFill>
            <a:blip r:embed="rId4">
              <a:alphaModFix/>
            </a:blip>
            <a:stretch>
              <a:fillRect/>
            </a:stretch>
          </p:blipFill>
          <p:spPr>
            <a:xfrm>
              <a:off x="1853025" y="1550150"/>
              <a:ext cx="4145623" cy="2393801"/>
            </a:xfrm>
            <a:prstGeom prst="rect">
              <a:avLst/>
            </a:prstGeom>
            <a:noFill/>
            <a:ln>
              <a:noFill/>
            </a:ln>
          </p:spPr>
        </p:pic>
        <p:pic>
          <p:nvPicPr>
            <p:cNvPr id="337" name="Google Shape;337;p35"/>
            <p:cNvPicPr preferRelativeResize="0"/>
            <p:nvPr/>
          </p:nvPicPr>
          <p:blipFill>
            <a:blip r:embed="rId4">
              <a:alphaModFix/>
            </a:blip>
            <a:stretch>
              <a:fillRect/>
            </a:stretch>
          </p:blipFill>
          <p:spPr>
            <a:xfrm flipH="1">
              <a:off x="5588575" y="1550150"/>
              <a:ext cx="4145623" cy="2393801"/>
            </a:xfrm>
            <a:prstGeom prst="rect">
              <a:avLst/>
            </a:prstGeom>
            <a:noFill/>
            <a:ln>
              <a:noFill/>
            </a:ln>
          </p:spPr>
        </p:pic>
      </p:grpSp>
      <p:sp>
        <p:nvSpPr>
          <p:cNvPr id="338" name="Google Shape;338;p35"/>
          <p:cNvSpPr txBox="1"/>
          <p:nvPr>
            <p:ph type="title"/>
          </p:nvPr>
        </p:nvSpPr>
        <p:spPr>
          <a:xfrm>
            <a:off x="720000" y="425525"/>
            <a:ext cx="3852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COORDINATES TABLE</a:t>
            </a:r>
            <a:endParaRPr/>
          </a:p>
        </p:txBody>
      </p:sp>
      <p:graphicFrame>
        <p:nvGraphicFramePr>
          <p:cNvPr id="339" name="Google Shape;339;p35"/>
          <p:cNvGraphicFramePr/>
          <p:nvPr/>
        </p:nvGraphicFramePr>
        <p:xfrm>
          <a:off x="1107675" y="1898513"/>
          <a:ext cx="3000000" cy="3000000"/>
        </p:xfrm>
        <a:graphic>
          <a:graphicData uri="http://schemas.openxmlformats.org/drawingml/2006/table">
            <a:tbl>
              <a:tblPr>
                <a:noFill/>
                <a:tableStyleId>{BFF0A6B4-4F67-471E-9CF5-321C8F13D900}</a:tableStyleId>
              </a:tblPr>
              <a:tblGrid>
                <a:gridCol w="1426825"/>
                <a:gridCol w="2037500"/>
                <a:gridCol w="1440600"/>
                <a:gridCol w="1942975"/>
              </a:tblGrid>
              <a:tr h="396200">
                <a:tc>
                  <a:txBody>
                    <a:bodyPr/>
                    <a:lstStyle/>
                    <a:p>
                      <a:pPr indent="0" lvl="0" marL="0" rtl="0" algn="r">
                        <a:spcBef>
                          <a:spcPts val="0"/>
                        </a:spcBef>
                        <a:spcAft>
                          <a:spcPts val="0"/>
                        </a:spcAft>
                        <a:buNone/>
                      </a:pPr>
                      <a:r>
                        <a:rPr lang="en" sz="2000">
                          <a:solidFill>
                            <a:schemeClr val="dk1"/>
                          </a:solidFill>
                          <a:latin typeface="Caveat Brush"/>
                          <a:ea typeface="Caveat Brush"/>
                          <a:cs typeface="Caveat Brush"/>
                          <a:sym typeface="Caveat Brush"/>
                        </a:rPr>
                        <a:t>EVEREST</a:t>
                      </a:r>
                      <a:endParaRPr sz="2000">
                        <a:solidFill>
                          <a:schemeClr val="dk1"/>
                        </a:solidFill>
                        <a:latin typeface="Caveat Brush"/>
                        <a:ea typeface="Caveat Brush"/>
                        <a:cs typeface="Caveat Brush"/>
                        <a:sym typeface="Caveat Brush"/>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27°59′17″N 86°55′31″E</a:t>
                      </a:r>
                      <a:endParaRPr>
                        <a:solidFill>
                          <a:schemeClr val="dk1"/>
                        </a:solidFill>
                        <a:latin typeface="Advent Pro Medium"/>
                        <a:ea typeface="Advent Pro Medium"/>
                        <a:cs typeface="Advent Pro Medium"/>
                        <a:sym typeface="Advent Pro Medium"/>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r">
                        <a:spcBef>
                          <a:spcPts val="0"/>
                        </a:spcBef>
                        <a:spcAft>
                          <a:spcPts val="0"/>
                        </a:spcAft>
                        <a:buNone/>
                      </a:pPr>
                      <a:r>
                        <a:rPr lang="en" sz="2000">
                          <a:solidFill>
                            <a:schemeClr val="dk1"/>
                          </a:solidFill>
                          <a:latin typeface="Caveat Brush"/>
                          <a:ea typeface="Caveat Brush"/>
                          <a:cs typeface="Caveat Brush"/>
                          <a:sym typeface="Caveat Brush"/>
                        </a:rPr>
                        <a:t>BROAD PEAK</a:t>
                      </a:r>
                      <a:endParaRPr sz="2000">
                        <a:solidFill>
                          <a:schemeClr val="dk1"/>
                        </a:solidFill>
                        <a:latin typeface="Caveat Brush"/>
                        <a:ea typeface="Caveat Brush"/>
                        <a:cs typeface="Caveat Brush"/>
                        <a:sym typeface="Caveat Brush"/>
                      </a:endParaRPr>
                    </a:p>
                  </a:txBody>
                  <a:tcPr marT="0" marB="0" marR="0" marL="91425" anchor="ctr">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35°48′38″N 76°34′06″E</a:t>
                      </a:r>
                      <a:endParaRPr>
                        <a:solidFill>
                          <a:schemeClr val="dk1"/>
                        </a:solidFill>
                        <a:latin typeface="Advent Pro Medium"/>
                        <a:ea typeface="Advent Pro Medium"/>
                        <a:cs typeface="Advent Pro Medium"/>
                        <a:sym typeface="Advent Pro Medium"/>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r>
              <a:tr h="381000">
                <a:tc>
                  <a:txBody>
                    <a:bodyPr/>
                    <a:lstStyle/>
                    <a:p>
                      <a:pPr indent="0" lvl="0" marL="0" rtl="0" algn="r">
                        <a:spcBef>
                          <a:spcPts val="0"/>
                        </a:spcBef>
                        <a:spcAft>
                          <a:spcPts val="0"/>
                        </a:spcAft>
                        <a:buNone/>
                      </a:pPr>
                      <a:r>
                        <a:rPr lang="en" sz="2000">
                          <a:solidFill>
                            <a:schemeClr val="dk1"/>
                          </a:solidFill>
                          <a:latin typeface="Caveat Brush"/>
                          <a:ea typeface="Caveat Brush"/>
                          <a:cs typeface="Caveat Brush"/>
                          <a:sym typeface="Caveat Brush"/>
                        </a:rPr>
                        <a:t>K2</a:t>
                      </a:r>
                      <a:endParaRPr sz="2000">
                        <a:solidFill>
                          <a:schemeClr val="dk1"/>
                        </a:solidFill>
                        <a:latin typeface="Caveat Brush"/>
                        <a:ea typeface="Caveat Brush"/>
                        <a:cs typeface="Caveat Brush"/>
                        <a:sym typeface="Caveat Brush"/>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35°52′53″N 76°30′48″E</a:t>
                      </a:r>
                      <a:endParaRPr>
                        <a:solidFill>
                          <a:schemeClr val="dk1"/>
                        </a:solidFill>
                        <a:latin typeface="Advent Pro Medium"/>
                        <a:ea typeface="Advent Pro Medium"/>
                        <a:cs typeface="Advent Pro Medium"/>
                        <a:sym typeface="Advent Pro Medium"/>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r">
                        <a:spcBef>
                          <a:spcPts val="0"/>
                        </a:spcBef>
                        <a:spcAft>
                          <a:spcPts val="0"/>
                        </a:spcAft>
                        <a:buNone/>
                      </a:pPr>
                      <a:r>
                        <a:rPr lang="en" sz="2000">
                          <a:solidFill>
                            <a:schemeClr val="dk1"/>
                          </a:solidFill>
                          <a:latin typeface="Caveat Brush"/>
                          <a:ea typeface="Caveat Brush"/>
                          <a:cs typeface="Caveat Brush"/>
                          <a:sym typeface="Caveat Brush"/>
                        </a:rPr>
                        <a:t>HIMALCHULI</a:t>
                      </a:r>
                      <a:endParaRPr sz="2000">
                        <a:solidFill>
                          <a:schemeClr val="dk1"/>
                        </a:solidFill>
                        <a:latin typeface="Caveat Brush"/>
                        <a:ea typeface="Caveat Brush"/>
                        <a:cs typeface="Caveat Brush"/>
                        <a:sym typeface="Caveat Brush"/>
                      </a:endParaRPr>
                    </a:p>
                  </a:txBody>
                  <a:tcPr marT="0" marB="0" marR="0" marL="91425" anchor="ctr">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28°26′12″N 84°38′23″E</a:t>
                      </a:r>
                      <a:endParaRPr>
                        <a:solidFill>
                          <a:schemeClr val="dk1"/>
                        </a:solidFill>
                        <a:latin typeface="Advent Pro Medium"/>
                        <a:ea typeface="Advent Pro Medium"/>
                        <a:cs typeface="Advent Pro Medium"/>
                        <a:sym typeface="Advent Pro Medium"/>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r>
              <a:tr h="381000">
                <a:tc>
                  <a:txBody>
                    <a:bodyPr/>
                    <a:lstStyle/>
                    <a:p>
                      <a:pPr indent="0" lvl="0" marL="0" rtl="0" algn="r">
                        <a:spcBef>
                          <a:spcPts val="0"/>
                        </a:spcBef>
                        <a:spcAft>
                          <a:spcPts val="0"/>
                        </a:spcAft>
                        <a:buNone/>
                      </a:pPr>
                      <a:r>
                        <a:rPr lang="en" sz="2000">
                          <a:solidFill>
                            <a:schemeClr val="dk1"/>
                          </a:solidFill>
                          <a:latin typeface="Caveat Brush"/>
                          <a:ea typeface="Caveat Brush"/>
                          <a:cs typeface="Caveat Brush"/>
                          <a:sym typeface="Caveat Brush"/>
                        </a:rPr>
                        <a:t>KANGCHEN</a:t>
                      </a:r>
                      <a:endParaRPr sz="2000">
                        <a:solidFill>
                          <a:schemeClr val="dk1"/>
                        </a:solidFill>
                        <a:latin typeface="Caveat Brush"/>
                        <a:ea typeface="Caveat Brush"/>
                        <a:cs typeface="Caveat Brush"/>
                        <a:sym typeface="Caveat Brush"/>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27°42′12″N 88°08′51″E</a:t>
                      </a:r>
                      <a:endParaRPr>
                        <a:solidFill>
                          <a:schemeClr val="dk1"/>
                        </a:solidFill>
                        <a:latin typeface="Advent Pro Medium"/>
                        <a:ea typeface="Advent Pro Medium"/>
                        <a:cs typeface="Advent Pro Medium"/>
                        <a:sym typeface="Advent Pro Medium"/>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r">
                        <a:spcBef>
                          <a:spcPts val="0"/>
                        </a:spcBef>
                        <a:spcAft>
                          <a:spcPts val="0"/>
                        </a:spcAft>
                        <a:buNone/>
                      </a:pPr>
                      <a:r>
                        <a:rPr lang="en" sz="2000">
                          <a:solidFill>
                            <a:schemeClr val="dk1"/>
                          </a:solidFill>
                          <a:latin typeface="Caveat Brush"/>
                          <a:ea typeface="Caveat Brush"/>
                          <a:cs typeface="Caveat Brush"/>
                          <a:sym typeface="Caveat Brush"/>
                        </a:rPr>
                        <a:t>NUPTSE</a:t>
                      </a:r>
                      <a:endParaRPr sz="2000">
                        <a:solidFill>
                          <a:schemeClr val="dk1"/>
                        </a:solidFill>
                        <a:latin typeface="Caveat Brush"/>
                        <a:ea typeface="Caveat Brush"/>
                        <a:cs typeface="Caveat Brush"/>
                        <a:sym typeface="Caveat Brush"/>
                      </a:endParaRPr>
                    </a:p>
                  </a:txBody>
                  <a:tcPr marT="0" marB="0" marR="0" marL="91425" anchor="ctr">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27°58′03″N 86°53′13″E</a:t>
                      </a:r>
                      <a:endParaRPr>
                        <a:solidFill>
                          <a:schemeClr val="dk1"/>
                        </a:solidFill>
                        <a:latin typeface="Advent Pro Medium"/>
                        <a:ea typeface="Advent Pro Medium"/>
                        <a:cs typeface="Advent Pro Medium"/>
                        <a:sym typeface="Advent Pro Medium"/>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r>
              <a:tr h="381000">
                <a:tc>
                  <a:txBody>
                    <a:bodyPr/>
                    <a:lstStyle/>
                    <a:p>
                      <a:pPr indent="0" lvl="0" marL="0" rtl="0" algn="r">
                        <a:spcBef>
                          <a:spcPts val="0"/>
                        </a:spcBef>
                        <a:spcAft>
                          <a:spcPts val="0"/>
                        </a:spcAft>
                        <a:buNone/>
                      </a:pPr>
                      <a:r>
                        <a:rPr lang="en" sz="2000">
                          <a:solidFill>
                            <a:schemeClr val="dk1"/>
                          </a:solidFill>
                          <a:latin typeface="Caveat Brush"/>
                          <a:ea typeface="Caveat Brush"/>
                          <a:cs typeface="Caveat Brush"/>
                          <a:sym typeface="Caveat Brush"/>
                        </a:rPr>
                        <a:t>LHOTSE</a:t>
                      </a:r>
                      <a:endParaRPr sz="2000">
                        <a:solidFill>
                          <a:schemeClr val="dk1"/>
                        </a:solidFill>
                        <a:latin typeface="Caveat Brush"/>
                        <a:ea typeface="Caveat Brush"/>
                        <a:cs typeface="Caveat Brush"/>
                        <a:sym typeface="Caveat Brush"/>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27°57′42″N 86°55′59″E</a:t>
                      </a:r>
                      <a:endParaRPr>
                        <a:solidFill>
                          <a:schemeClr val="dk1"/>
                        </a:solidFill>
                        <a:latin typeface="Advent Pro Medium"/>
                        <a:ea typeface="Advent Pro Medium"/>
                        <a:cs typeface="Advent Pro Medium"/>
                        <a:sym typeface="Advent Pro Medium"/>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r">
                        <a:spcBef>
                          <a:spcPts val="0"/>
                        </a:spcBef>
                        <a:spcAft>
                          <a:spcPts val="0"/>
                        </a:spcAft>
                        <a:buNone/>
                      </a:pPr>
                      <a:r>
                        <a:rPr lang="en" sz="2000">
                          <a:solidFill>
                            <a:schemeClr val="dk1"/>
                          </a:solidFill>
                          <a:latin typeface="Caveat Brush"/>
                          <a:ea typeface="Caveat Brush"/>
                          <a:cs typeface="Caveat Brush"/>
                          <a:sym typeface="Caveat Brush"/>
                        </a:rPr>
                        <a:t>RAKAPOSHI</a:t>
                      </a:r>
                      <a:endParaRPr sz="2000">
                        <a:solidFill>
                          <a:schemeClr val="dk1"/>
                        </a:solidFill>
                        <a:latin typeface="Caveat Brush"/>
                        <a:ea typeface="Caveat Brush"/>
                        <a:cs typeface="Caveat Brush"/>
                        <a:sym typeface="Caveat Brush"/>
                      </a:endParaRPr>
                    </a:p>
                  </a:txBody>
                  <a:tcPr marT="0" marB="0" marR="0" marL="91425" anchor="ctr">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36°08′33″N 74°29′22″E</a:t>
                      </a:r>
                      <a:endParaRPr>
                        <a:solidFill>
                          <a:schemeClr val="dk1"/>
                        </a:solidFill>
                        <a:latin typeface="Advent Pro Medium"/>
                        <a:ea typeface="Advent Pro Medium"/>
                        <a:cs typeface="Advent Pro Medium"/>
                        <a:sym typeface="Advent Pro Medium"/>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r>
              <a:tr h="396200">
                <a:tc>
                  <a:txBody>
                    <a:bodyPr/>
                    <a:lstStyle/>
                    <a:p>
                      <a:pPr indent="0" lvl="0" marL="0" rtl="0" algn="r">
                        <a:spcBef>
                          <a:spcPts val="0"/>
                        </a:spcBef>
                        <a:spcAft>
                          <a:spcPts val="0"/>
                        </a:spcAft>
                        <a:buNone/>
                      </a:pPr>
                      <a:r>
                        <a:rPr lang="en" sz="2000">
                          <a:solidFill>
                            <a:schemeClr val="dk1"/>
                          </a:solidFill>
                          <a:latin typeface="Caveat Brush"/>
                          <a:ea typeface="Caveat Brush"/>
                          <a:cs typeface="Caveat Brush"/>
                          <a:sym typeface="Caveat Brush"/>
                        </a:rPr>
                        <a:t>MAKALU</a:t>
                      </a:r>
                      <a:endParaRPr sz="2000">
                        <a:solidFill>
                          <a:schemeClr val="dk1"/>
                        </a:solidFill>
                        <a:latin typeface="Caveat Brush"/>
                        <a:ea typeface="Caveat Brush"/>
                        <a:cs typeface="Caveat Brush"/>
                        <a:sym typeface="Caveat Brush"/>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27°53′23″N 87°05′20″E</a:t>
                      </a:r>
                      <a:endParaRPr>
                        <a:solidFill>
                          <a:schemeClr val="dk1"/>
                        </a:solidFill>
                        <a:latin typeface="Advent Pro Medium"/>
                        <a:ea typeface="Advent Pro Medium"/>
                        <a:cs typeface="Advent Pro Medium"/>
                        <a:sym typeface="Advent Pro Medium"/>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r">
                        <a:spcBef>
                          <a:spcPts val="0"/>
                        </a:spcBef>
                        <a:spcAft>
                          <a:spcPts val="0"/>
                        </a:spcAft>
                        <a:buNone/>
                      </a:pPr>
                      <a:r>
                        <a:rPr lang="en" sz="2000">
                          <a:solidFill>
                            <a:schemeClr val="dk1"/>
                          </a:solidFill>
                          <a:latin typeface="Caveat Brush"/>
                          <a:ea typeface="Caveat Brush"/>
                          <a:cs typeface="Caveat Brush"/>
                          <a:sym typeface="Caveat Brush"/>
                        </a:rPr>
                        <a:t>TRIVOR</a:t>
                      </a:r>
                      <a:endParaRPr sz="2000">
                        <a:solidFill>
                          <a:schemeClr val="dk1"/>
                        </a:solidFill>
                        <a:latin typeface="Caveat Brush"/>
                        <a:ea typeface="Caveat Brush"/>
                        <a:cs typeface="Caveat Brush"/>
                        <a:sym typeface="Caveat Brush"/>
                      </a:endParaRPr>
                    </a:p>
                  </a:txBody>
                  <a:tcPr marT="0" marB="0" marR="0" marL="91425" anchor="ctr">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36°17′15″N 75°05′06″E</a:t>
                      </a:r>
                      <a:endParaRPr>
                        <a:solidFill>
                          <a:schemeClr val="dk1"/>
                        </a:solidFill>
                        <a:latin typeface="Advent Pro Medium"/>
                        <a:ea typeface="Advent Pro Medium"/>
                        <a:cs typeface="Advent Pro Medium"/>
                        <a:sym typeface="Advent Pro Medium"/>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r>
              <a:tr h="396200">
                <a:tc>
                  <a:txBody>
                    <a:bodyPr/>
                    <a:lstStyle/>
                    <a:p>
                      <a:pPr indent="0" lvl="0" marL="0" rtl="0" algn="r">
                        <a:spcBef>
                          <a:spcPts val="0"/>
                        </a:spcBef>
                        <a:spcAft>
                          <a:spcPts val="0"/>
                        </a:spcAft>
                        <a:buNone/>
                      </a:pPr>
                      <a:r>
                        <a:rPr lang="en" sz="2000">
                          <a:solidFill>
                            <a:schemeClr val="dk1"/>
                          </a:solidFill>
                          <a:latin typeface="Caveat Brush"/>
                          <a:ea typeface="Caveat Brush"/>
                          <a:cs typeface="Caveat Brush"/>
                          <a:sym typeface="Caveat Brush"/>
                        </a:rPr>
                        <a:t>ANNAPURNA</a:t>
                      </a:r>
                      <a:endParaRPr sz="2000">
                        <a:solidFill>
                          <a:schemeClr val="dk1"/>
                        </a:solidFill>
                        <a:latin typeface="Caveat Brush"/>
                        <a:ea typeface="Caveat Brush"/>
                        <a:cs typeface="Caveat Brush"/>
                        <a:sym typeface="Caveat Brush"/>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28°35′44″N 83°49′13″E</a:t>
                      </a:r>
                      <a:endParaRPr>
                        <a:solidFill>
                          <a:schemeClr val="dk1"/>
                        </a:solidFill>
                        <a:latin typeface="Advent Pro Medium"/>
                        <a:ea typeface="Advent Pro Medium"/>
                        <a:cs typeface="Advent Pro Medium"/>
                        <a:sym typeface="Advent Pro Medium"/>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r">
                        <a:spcBef>
                          <a:spcPts val="0"/>
                        </a:spcBef>
                        <a:spcAft>
                          <a:spcPts val="0"/>
                        </a:spcAft>
                        <a:buNone/>
                      </a:pPr>
                      <a:r>
                        <a:rPr lang="en" sz="2000">
                          <a:solidFill>
                            <a:schemeClr val="dk1"/>
                          </a:solidFill>
                          <a:latin typeface="Caveat Brush"/>
                          <a:ea typeface="Caveat Brush"/>
                          <a:cs typeface="Caveat Brush"/>
                          <a:sym typeface="Caveat Brush"/>
                        </a:rPr>
                        <a:t>TALUNG</a:t>
                      </a:r>
                      <a:endParaRPr sz="2000">
                        <a:solidFill>
                          <a:schemeClr val="dk1"/>
                        </a:solidFill>
                        <a:latin typeface="Caveat Brush"/>
                        <a:ea typeface="Caveat Brush"/>
                        <a:cs typeface="Caveat Brush"/>
                        <a:sym typeface="Caveat Brush"/>
                      </a:endParaRPr>
                    </a:p>
                  </a:txBody>
                  <a:tcPr marT="0" marB="0" marR="0" marL="91425" anchor="ctr">
                    <a:lnL cap="flat" cmpd="sng" w="19050">
                      <a:solidFill>
                        <a:schemeClr val="dk1"/>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Advent Pro Medium"/>
                          <a:ea typeface="Advent Pro Medium"/>
                          <a:cs typeface="Advent Pro Medium"/>
                          <a:sym typeface="Advent Pro Medium"/>
                        </a:rPr>
                        <a:t>27°39′18″N 88°07′51″E</a:t>
                      </a:r>
                      <a:endParaRPr>
                        <a:solidFill>
                          <a:schemeClr val="dk1"/>
                        </a:solidFill>
                        <a:latin typeface="Advent Pro Medium"/>
                        <a:ea typeface="Advent Pro Medium"/>
                        <a:cs typeface="Advent Pro Medium"/>
                        <a:sym typeface="Advent Pro Medium"/>
                      </a:endParaRPr>
                    </a:p>
                  </a:txBody>
                  <a:tcPr marT="0" marB="0" marR="0" marL="91425" anchor="ctr">
                    <a:lnL cap="flat" cmpd="sng" w="19050">
                      <a:solidFill>
                        <a:schemeClr val="dk1">
                          <a:alpha val="0"/>
                        </a:schemeClr>
                      </a:solidFill>
                      <a:prstDash val="solid"/>
                      <a:round/>
                      <a:headEnd len="sm" w="sm" type="none"/>
                      <a:tailEnd len="sm" w="sm" type="none"/>
                    </a:lnL>
                    <a:lnR cap="flat" cmpd="sng" w="19050">
                      <a:solidFill>
                        <a:schemeClr val="dk1">
                          <a:alpha val="0"/>
                        </a:scheme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r>
            </a:tbl>
          </a:graphicData>
        </a:graphic>
      </p:graphicFrame>
      <p:pic>
        <p:nvPicPr>
          <p:cNvPr id="340" name="Google Shape;340;p35"/>
          <p:cNvPicPr preferRelativeResize="0"/>
          <p:nvPr/>
        </p:nvPicPr>
        <p:blipFill rotWithShape="1">
          <a:blip r:embed="rId5">
            <a:alphaModFix/>
          </a:blip>
          <a:srcRect b="9903" l="25652" r="25652" t="9903"/>
          <a:stretch/>
        </p:blipFill>
        <p:spPr>
          <a:xfrm>
            <a:off x="3985388" y="747300"/>
            <a:ext cx="1173245" cy="1097280"/>
          </a:xfrm>
          <a:prstGeom prst="rect">
            <a:avLst/>
          </a:prstGeom>
          <a:noFill/>
          <a:ln>
            <a:noFill/>
          </a:ln>
        </p:spPr>
      </p:pic>
      <p:grpSp>
        <p:nvGrpSpPr>
          <p:cNvPr id="341" name="Google Shape;341;p35"/>
          <p:cNvGrpSpPr/>
          <p:nvPr/>
        </p:nvGrpSpPr>
        <p:grpSpPr>
          <a:xfrm>
            <a:off x="4357323" y="1040105"/>
            <a:ext cx="429384" cy="548656"/>
            <a:chOff x="3403822" y="3338857"/>
            <a:chExt cx="277505" cy="354269"/>
          </a:xfrm>
        </p:grpSpPr>
        <p:sp>
          <p:nvSpPr>
            <p:cNvPr id="342" name="Google Shape;342;p35"/>
            <p:cNvSpPr/>
            <p:nvPr/>
          </p:nvSpPr>
          <p:spPr>
            <a:xfrm>
              <a:off x="3403822" y="3338857"/>
              <a:ext cx="277505" cy="354269"/>
            </a:xfrm>
            <a:custGeom>
              <a:rect b="b" l="l" r="r" t="t"/>
              <a:pathLst>
                <a:path extrusionOk="0" h="10550" w="8264">
                  <a:moveTo>
                    <a:pt x="4144" y="595"/>
                  </a:moveTo>
                  <a:cubicBezTo>
                    <a:pt x="6073" y="595"/>
                    <a:pt x="7645" y="2167"/>
                    <a:pt x="7645" y="4120"/>
                  </a:cubicBezTo>
                  <a:cubicBezTo>
                    <a:pt x="7645" y="6430"/>
                    <a:pt x="4906" y="9026"/>
                    <a:pt x="4144" y="9716"/>
                  </a:cubicBezTo>
                  <a:cubicBezTo>
                    <a:pt x="3358" y="9026"/>
                    <a:pt x="619" y="6430"/>
                    <a:pt x="619" y="4120"/>
                  </a:cubicBezTo>
                  <a:cubicBezTo>
                    <a:pt x="619" y="2167"/>
                    <a:pt x="2215" y="595"/>
                    <a:pt x="4144" y="595"/>
                  </a:cubicBezTo>
                  <a:close/>
                  <a:moveTo>
                    <a:pt x="4144" y="0"/>
                  </a:moveTo>
                  <a:cubicBezTo>
                    <a:pt x="1858" y="0"/>
                    <a:pt x="0" y="1858"/>
                    <a:pt x="0" y="4144"/>
                  </a:cubicBezTo>
                  <a:cubicBezTo>
                    <a:pt x="0" y="4858"/>
                    <a:pt x="215" y="5620"/>
                    <a:pt x="619" y="6430"/>
                  </a:cubicBezTo>
                  <a:cubicBezTo>
                    <a:pt x="953" y="7097"/>
                    <a:pt x="1405" y="7740"/>
                    <a:pt x="1977" y="8430"/>
                  </a:cubicBezTo>
                  <a:cubicBezTo>
                    <a:pt x="2953" y="9597"/>
                    <a:pt x="3906" y="10359"/>
                    <a:pt x="3930" y="10383"/>
                  </a:cubicBezTo>
                  <a:lnTo>
                    <a:pt x="4144" y="10550"/>
                  </a:lnTo>
                  <a:lnTo>
                    <a:pt x="4334" y="10383"/>
                  </a:lnTo>
                  <a:cubicBezTo>
                    <a:pt x="4406" y="10359"/>
                    <a:pt x="5359" y="9597"/>
                    <a:pt x="6311" y="8430"/>
                  </a:cubicBezTo>
                  <a:cubicBezTo>
                    <a:pt x="6883" y="7740"/>
                    <a:pt x="7311" y="7049"/>
                    <a:pt x="7645" y="6430"/>
                  </a:cubicBezTo>
                  <a:cubicBezTo>
                    <a:pt x="8073" y="5620"/>
                    <a:pt x="8264" y="4858"/>
                    <a:pt x="8264" y="4144"/>
                  </a:cubicBezTo>
                  <a:cubicBezTo>
                    <a:pt x="8264" y="1858"/>
                    <a:pt x="6430" y="0"/>
                    <a:pt x="41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5"/>
            <p:cNvSpPr/>
            <p:nvPr/>
          </p:nvSpPr>
          <p:spPr>
            <a:xfrm>
              <a:off x="3446200" y="3378045"/>
              <a:ext cx="194361" cy="193555"/>
            </a:xfrm>
            <a:custGeom>
              <a:rect b="b" l="l" r="r" t="t"/>
              <a:pathLst>
                <a:path extrusionOk="0" h="5764" w="5788">
                  <a:moveTo>
                    <a:pt x="2882" y="619"/>
                  </a:moveTo>
                  <a:cubicBezTo>
                    <a:pt x="3954" y="619"/>
                    <a:pt x="4835" y="1357"/>
                    <a:pt x="5073" y="2358"/>
                  </a:cubicBezTo>
                  <a:lnTo>
                    <a:pt x="4549" y="1810"/>
                  </a:lnTo>
                  <a:lnTo>
                    <a:pt x="3811" y="2524"/>
                  </a:lnTo>
                  <a:lnTo>
                    <a:pt x="2906" y="1572"/>
                  </a:lnTo>
                  <a:lnTo>
                    <a:pt x="1977" y="2524"/>
                  </a:lnTo>
                  <a:lnTo>
                    <a:pt x="1239" y="1810"/>
                  </a:lnTo>
                  <a:lnTo>
                    <a:pt x="691" y="2358"/>
                  </a:lnTo>
                  <a:cubicBezTo>
                    <a:pt x="905" y="1357"/>
                    <a:pt x="1834" y="619"/>
                    <a:pt x="2882" y="619"/>
                  </a:cubicBezTo>
                  <a:close/>
                  <a:moveTo>
                    <a:pt x="1239" y="2667"/>
                  </a:moveTo>
                  <a:lnTo>
                    <a:pt x="1572" y="2977"/>
                  </a:lnTo>
                  <a:lnTo>
                    <a:pt x="834" y="3787"/>
                  </a:lnTo>
                  <a:cubicBezTo>
                    <a:pt x="739" y="3620"/>
                    <a:pt x="667" y="3453"/>
                    <a:pt x="643" y="3239"/>
                  </a:cubicBezTo>
                  <a:lnTo>
                    <a:pt x="1239" y="2667"/>
                  </a:lnTo>
                  <a:close/>
                  <a:moveTo>
                    <a:pt x="4549" y="2667"/>
                  </a:moveTo>
                  <a:lnTo>
                    <a:pt x="5144" y="3239"/>
                  </a:lnTo>
                  <a:cubicBezTo>
                    <a:pt x="5121" y="3453"/>
                    <a:pt x="5049" y="3620"/>
                    <a:pt x="4954" y="3810"/>
                  </a:cubicBezTo>
                  <a:lnTo>
                    <a:pt x="4216" y="3001"/>
                  </a:lnTo>
                  <a:lnTo>
                    <a:pt x="4549" y="2667"/>
                  </a:lnTo>
                  <a:close/>
                  <a:moveTo>
                    <a:pt x="2882" y="2501"/>
                  </a:moveTo>
                  <a:lnTo>
                    <a:pt x="4644" y="4334"/>
                  </a:lnTo>
                  <a:cubicBezTo>
                    <a:pt x="4216" y="4858"/>
                    <a:pt x="3596" y="5168"/>
                    <a:pt x="2882" y="5168"/>
                  </a:cubicBezTo>
                  <a:cubicBezTo>
                    <a:pt x="2168" y="5168"/>
                    <a:pt x="1548" y="4858"/>
                    <a:pt x="1120" y="4334"/>
                  </a:cubicBezTo>
                  <a:lnTo>
                    <a:pt x="2882" y="2501"/>
                  </a:lnTo>
                  <a:close/>
                  <a:moveTo>
                    <a:pt x="2882" y="0"/>
                  </a:moveTo>
                  <a:cubicBezTo>
                    <a:pt x="1263" y="0"/>
                    <a:pt x="0" y="1310"/>
                    <a:pt x="0" y="2882"/>
                  </a:cubicBezTo>
                  <a:cubicBezTo>
                    <a:pt x="0" y="4501"/>
                    <a:pt x="1310" y="5763"/>
                    <a:pt x="2882" y="5763"/>
                  </a:cubicBezTo>
                  <a:cubicBezTo>
                    <a:pt x="4478" y="5763"/>
                    <a:pt x="5764" y="4453"/>
                    <a:pt x="5764" y="2882"/>
                  </a:cubicBezTo>
                  <a:cubicBezTo>
                    <a:pt x="5787" y="1310"/>
                    <a:pt x="4478" y="0"/>
                    <a:pt x="28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 name="Shape 347"/>
        <p:cNvGrpSpPr/>
        <p:nvPr/>
      </p:nvGrpSpPr>
      <p:grpSpPr>
        <a:xfrm>
          <a:off x="0" y="0"/>
          <a:ext cx="0" cy="0"/>
          <a:chOff x="0" y="0"/>
          <a:chExt cx="0" cy="0"/>
        </a:xfrm>
      </p:grpSpPr>
      <p:sp>
        <p:nvSpPr>
          <p:cNvPr id="348" name="Google Shape;348;p36"/>
          <p:cNvSpPr txBox="1"/>
          <p:nvPr>
            <p:ph type="title"/>
          </p:nvPr>
        </p:nvSpPr>
        <p:spPr>
          <a:xfrm>
            <a:off x="2312525" y="1520250"/>
            <a:ext cx="4572000" cy="2103000"/>
          </a:xfrm>
          <a:prstGeom prst="rect">
            <a:avLst/>
          </a:prstGeom>
        </p:spPr>
        <p:txBody>
          <a:bodyPr anchorCtr="0" anchor="ctr" bIns="0" lIns="0" spcFirstLastPara="1" rIns="0"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52" name="Shape 352"/>
        <p:cNvGrpSpPr/>
        <p:nvPr/>
      </p:nvGrpSpPr>
      <p:grpSpPr>
        <a:xfrm>
          <a:off x="0" y="0"/>
          <a:ext cx="0" cy="0"/>
          <a:chOff x="0" y="0"/>
          <a:chExt cx="0" cy="0"/>
        </a:xfrm>
      </p:grpSpPr>
      <p:sp>
        <p:nvSpPr>
          <p:cNvPr id="353" name="Google Shape;353;p37"/>
          <p:cNvSpPr txBox="1"/>
          <p:nvPr>
            <p:ph type="title"/>
          </p:nvPr>
        </p:nvSpPr>
        <p:spPr>
          <a:xfrm>
            <a:off x="720000" y="1157150"/>
            <a:ext cx="7704000" cy="572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57" name="Shape 357"/>
        <p:cNvGrpSpPr/>
        <p:nvPr/>
      </p:nvGrpSpPr>
      <p:grpSpPr>
        <a:xfrm>
          <a:off x="0" y="0"/>
          <a:ext cx="0" cy="0"/>
          <a:chOff x="0" y="0"/>
          <a:chExt cx="0" cy="0"/>
        </a:xfrm>
      </p:grpSpPr>
      <p:pic>
        <p:nvPicPr>
          <p:cNvPr id="358" name="Google Shape;358;p38"/>
          <p:cNvPicPr preferRelativeResize="0"/>
          <p:nvPr/>
        </p:nvPicPr>
        <p:blipFill rotWithShape="1">
          <a:blip r:embed="rId4">
            <a:alphaModFix/>
          </a:blip>
          <a:srcRect b="28034" l="0" r="0" t="21965"/>
          <a:stretch/>
        </p:blipFill>
        <p:spPr>
          <a:xfrm flipH="1">
            <a:off x="-25" y="3028950"/>
            <a:ext cx="9144048" cy="2571750"/>
          </a:xfrm>
          <a:prstGeom prst="rect">
            <a:avLst/>
          </a:prstGeom>
          <a:noFill/>
          <a:ln>
            <a:noFill/>
          </a:ln>
        </p:spPr>
      </p:pic>
      <p:sp>
        <p:nvSpPr>
          <p:cNvPr id="359" name="Google Shape;359;p38"/>
          <p:cNvSpPr txBox="1"/>
          <p:nvPr>
            <p:ph type="title"/>
          </p:nvPr>
        </p:nvSpPr>
        <p:spPr>
          <a:xfrm>
            <a:off x="1284000" y="1642055"/>
            <a:ext cx="6576000" cy="13716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123,456,789</a:t>
            </a:r>
            <a:endParaRPr/>
          </a:p>
        </p:txBody>
      </p:sp>
      <p:sp>
        <p:nvSpPr>
          <p:cNvPr id="360" name="Google Shape;360;p38"/>
          <p:cNvSpPr txBox="1"/>
          <p:nvPr>
            <p:ph idx="1" type="subTitle"/>
          </p:nvPr>
        </p:nvSpPr>
        <p:spPr>
          <a:xfrm>
            <a:off x="1284000" y="3013655"/>
            <a:ext cx="6576000" cy="18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64" name="Shape 364"/>
        <p:cNvGrpSpPr/>
        <p:nvPr/>
      </p:nvGrpSpPr>
      <p:grpSpPr>
        <a:xfrm>
          <a:off x="0" y="0"/>
          <a:ext cx="0" cy="0"/>
          <a:chOff x="0" y="0"/>
          <a:chExt cx="0" cy="0"/>
        </a:xfrm>
      </p:grpSpPr>
      <p:pic>
        <p:nvPicPr>
          <p:cNvPr id="365" name="Google Shape;365;p39"/>
          <p:cNvPicPr preferRelativeResize="0"/>
          <p:nvPr/>
        </p:nvPicPr>
        <p:blipFill rotWithShape="1">
          <a:blip r:embed="rId4">
            <a:alphaModFix/>
          </a:blip>
          <a:srcRect b="9903" l="25652" r="25652" t="9903"/>
          <a:stretch/>
        </p:blipFill>
        <p:spPr>
          <a:xfrm>
            <a:off x="5326961" y="2498899"/>
            <a:ext cx="1463040" cy="1355332"/>
          </a:xfrm>
          <a:prstGeom prst="rect">
            <a:avLst/>
          </a:prstGeom>
          <a:noFill/>
          <a:ln>
            <a:noFill/>
          </a:ln>
        </p:spPr>
      </p:pic>
      <p:pic>
        <p:nvPicPr>
          <p:cNvPr id="366" name="Google Shape;366;p39"/>
          <p:cNvPicPr preferRelativeResize="0"/>
          <p:nvPr/>
        </p:nvPicPr>
        <p:blipFill rotWithShape="1">
          <a:blip r:embed="rId5">
            <a:alphaModFix/>
          </a:blip>
          <a:srcRect b="9903" l="25652" r="25652" t="9903"/>
          <a:stretch/>
        </p:blipFill>
        <p:spPr>
          <a:xfrm>
            <a:off x="5326961" y="540001"/>
            <a:ext cx="1463040" cy="1355333"/>
          </a:xfrm>
          <a:prstGeom prst="rect">
            <a:avLst/>
          </a:prstGeom>
          <a:noFill/>
          <a:ln>
            <a:noFill/>
          </a:ln>
        </p:spPr>
      </p:pic>
      <p:pic>
        <p:nvPicPr>
          <p:cNvPr id="367" name="Google Shape;367;p39"/>
          <p:cNvPicPr preferRelativeResize="0"/>
          <p:nvPr/>
        </p:nvPicPr>
        <p:blipFill rotWithShape="1">
          <a:blip r:embed="rId6">
            <a:alphaModFix/>
          </a:blip>
          <a:srcRect b="9903" l="25652" r="25652" t="9903"/>
          <a:stretch/>
        </p:blipFill>
        <p:spPr>
          <a:xfrm>
            <a:off x="2353999" y="2498899"/>
            <a:ext cx="1463040" cy="1355332"/>
          </a:xfrm>
          <a:prstGeom prst="rect">
            <a:avLst/>
          </a:prstGeom>
          <a:noFill/>
          <a:ln>
            <a:noFill/>
          </a:ln>
        </p:spPr>
      </p:pic>
      <p:pic>
        <p:nvPicPr>
          <p:cNvPr id="368" name="Google Shape;368;p39"/>
          <p:cNvPicPr preferRelativeResize="0"/>
          <p:nvPr/>
        </p:nvPicPr>
        <p:blipFill rotWithShape="1">
          <a:blip r:embed="rId7">
            <a:alphaModFix/>
          </a:blip>
          <a:srcRect b="9903" l="25652" r="25652" t="9903"/>
          <a:stretch/>
        </p:blipFill>
        <p:spPr>
          <a:xfrm>
            <a:off x="2353999" y="540001"/>
            <a:ext cx="1463040" cy="1355333"/>
          </a:xfrm>
          <a:prstGeom prst="rect">
            <a:avLst/>
          </a:prstGeom>
          <a:noFill/>
          <a:ln>
            <a:noFill/>
          </a:ln>
        </p:spPr>
      </p:pic>
      <p:sp>
        <p:nvSpPr>
          <p:cNvPr id="369" name="Google Shape;369;p39"/>
          <p:cNvSpPr txBox="1"/>
          <p:nvPr>
            <p:ph type="title"/>
          </p:nvPr>
        </p:nvSpPr>
        <p:spPr>
          <a:xfrm>
            <a:off x="2353969" y="897560"/>
            <a:ext cx="1463100" cy="640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23</a:t>
            </a:r>
            <a:r>
              <a:rPr lang="en" sz="4000"/>
              <a:t>%</a:t>
            </a:r>
            <a:endParaRPr sz="4000"/>
          </a:p>
        </p:txBody>
      </p:sp>
      <p:sp>
        <p:nvSpPr>
          <p:cNvPr id="370" name="Google Shape;370;p39"/>
          <p:cNvSpPr txBox="1"/>
          <p:nvPr>
            <p:ph idx="1" type="subTitle"/>
          </p:nvPr>
        </p:nvSpPr>
        <p:spPr>
          <a:xfrm>
            <a:off x="2079619" y="1889838"/>
            <a:ext cx="2011800" cy="457200"/>
          </a:xfrm>
          <a:prstGeom prst="rect">
            <a:avLst/>
          </a:prstGeom>
        </p:spPr>
        <p:txBody>
          <a:bodyPr anchorCtr="0" anchor="ctr" bIns="91425" lIns="182875" spcFirstLastPara="1" rIns="182875" wrap="square" tIns="91425">
            <a:noAutofit/>
          </a:bodyPr>
          <a:lstStyle/>
          <a:p>
            <a:pPr indent="0" lvl="0" marL="0" rtl="0" algn="ctr">
              <a:spcBef>
                <a:spcPts val="0"/>
              </a:spcBef>
              <a:spcAft>
                <a:spcPts val="0"/>
              </a:spcAft>
              <a:buNone/>
            </a:pPr>
            <a:r>
              <a:rPr lang="en"/>
              <a:t>Venus is the second planet from the Sun</a:t>
            </a:r>
            <a:endParaRPr/>
          </a:p>
        </p:txBody>
      </p:sp>
      <p:sp>
        <p:nvSpPr>
          <p:cNvPr id="371" name="Google Shape;371;p39"/>
          <p:cNvSpPr txBox="1"/>
          <p:nvPr>
            <p:ph idx="2" type="title"/>
          </p:nvPr>
        </p:nvSpPr>
        <p:spPr>
          <a:xfrm>
            <a:off x="2353969" y="2856461"/>
            <a:ext cx="1463100" cy="640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45</a:t>
            </a:r>
            <a:r>
              <a:rPr lang="en" sz="4000"/>
              <a:t>%</a:t>
            </a:r>
            <a:endParaRPr sz="4000"/>
          </a:p>
        </p:txBody>
      </p:sp>
      <p:sp>
        <p:nvSpPr>
          <p:cNvPr id="372" name="Google Shape;372;p39"/>
          <p:cNvSpPr txBox="1"/>
          <p:nvPr>
            <p:ph idx="3" type="subTitle"/>
          </p:nvPr>
        </p:nvSpPr>
        <p:spPr>
          <a:xfrm>
            <a:off x="2079619" y="3861574"/>
            <a:ext cx="2011800" cy="457200"/>
          </a:xfrm>
          <a:prstGeom prst="rect">
            <a:avLst/>
          </a:prstGeom>
        </p:spPr>
        <p:txBody>
          <a:bodyPr anchorCtr="0" anchor="ctr" bIns="91425" lIns="182875" spcFirstLastPara="1" rIns="182875" wrap="square" tIns="91425">
            <a:noAutofit/>
          </a:bodyPr>
          <a:lstStyle/>
          <a:p>
            <a:pPr indent="0" lvl="0" marL="0" rtl="0" algn="ctr">
              <a:spcBef>
                <a:spcPts val="0"/>
              </a:spcBef>
              <a:spcAft>
                <a:spcPts val="0"/>
              </a:spcAft>
              <a:buNone/>
            </a:pPr>
            <a:r>
              <a:rPr lang="en"/>
              <a:t>Jupiter is the biggest planet of them all</a:t>
            </a:r>
            <a:endParaRPr/>
          </a:p>
        </p:txBody>
      </p:sp>
      <p:sp>
        <p:nvSpPr>
          <p:cNvPr id="373" name="Google Shape;373;p39"/>
          <p:cNvSpPr txBox="1"/>
          <p:nvPr>
            <p:ph idx="4" type="title"/>
          </p:nvPr>
        </p:nvSpPr>
        <p:spPr>
          <a:xfrm>
            <a:off x="5326931" y="897550"/>
            <a:ext cx="1463100" cy="640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78</a:t>
            </a:r>
            <a:r>
              <a:rPr lang="en" sz="4000"/>
              <a:t>%</a:t>
            </a:r>
            <a:endParaRPr sz="4000"/>
          </a:p>
        </p:txBody>
      </p:sp>
      <p:sp>
        <p:nvSpPr>
          <p:cNvPr id="374" name="Google Shape;374;p39"/>
          <p:cNvSpPr txBox="1"/>
          <p:nvPr>
            <p:ph idx="5" type="subTitle"/>
          </p:nvPr>
        </p:nvSpPr>
        <p:spPr>
          <a:xfrm>
            <a:off x="5052581" y="1889838"/>
            <a:ext cx="2011800" cy="457200"/>
          </a:xfrm>
          <a:prstGeom prst="rect">
            <a:avLst/>
          </a:prstGeom>
        </p:spPr>
        <p:txBody>
          <a:bodyPr anchorCtr="0" anchor="ctr" bIns="91425" lIns="182875" spcFirstLastPara="1" rIns="182875" wrap="square" tIns="91425">
            <a:noAutofit/>
          </a:bodyPr>
          <a:lstStyle/>
          <a:p>
            <a:pPr indent="0" lvl="0" marL="0" rtl="0" algn="ctr">
              <a:spcBef>
                <a:spcPts val="0"/>
              </a:spcBef>
              <a:spcAft>
                <a:spcPts val="0"/>
              </a:spcAft>
              <a:buNone/>
            </a:pPr>
            <a:r>
              <a:rPr lang="en"/>
              <a:t>Despite being red, Mars is a cold place</a:t>
            </a:r>
            <a:endParaRPr/>
          </a:p>
        </p:txBody>
      </p:sp>
      <p:sp>
        <p:nvSpPr>
          <p:cNvPr id="375" name="Google Shape;375;p39"/>
          <p:cNvSpPr txBox="1"/>
          <p:nvPr>
            <p:ph idx="6" type="title"/>
          </p:nvPr>
        </p:nvSpPr>
        <p:spPr>
          <a:xfrm>
            <a:off x="5326931" y="2856461"/>
            <a:ext cx="1463100" cy="640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65</a:t>
            </a:r>
            <a:r>
              <a:rPr lang="en" sz="4000"/>
              <a:t>%</a:t>
            </a:r>
            <a:endParaRPr sz="4000"/>
          </a:p>
        </p:txBody>
      </p:sp>
      <p:sp>
        <p:nvSpPr>
          <p:cNvPr id="376" name="Google Shape;376;p39"/>
          <p:cNvSpPr txBox="1"/>
          <p:nvPr>
            <p:ph idx="7" type="subTitle"/>
          </p:nvPr>
        </p:nvSpPr>
        <p:spPr>
          <a:xfrm>
            <a:off x="5052581" y="3861574"/>
            <a:ext cx="2011800" cy="457200"/>
          </a:xfrm>
          <a:prstGeom prst="rect">
            <a:avLst/>
          </a:prstGeom>
        </p:spPr>
        <p:txBody>
          <a:bodyPr anchorCtr="0" anchor="ctr" bIns="91425" lIns="182875" spcFirstLastPara="1" rIns="182875" wrap="square" tIns="91425">
            <a:noAutofit/>
          </a:bodyPr>
          <a:lstStyle/>
          <a:p>
            <a:pPr indent="0" lvl="0" marL="0" rtl="0" algn="ctr">
              <a:spcBef>
                <a:spcPts val="0"/>
              </a:spcBef>
              <a:spcAft>
                <a:spcPts val="0"/>
              </a:spcAft>
              <a:buNone/>
            </a:pPr>
            <a:r>
              <a:rPr lang="en"/>
              <a:t>Earth is the third planet from the Sun</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80" name="Shape 380"/>
        <p:cNvGrpSpPr/>
        <p:nvPr/>
      </p:nvGrpSpPr>
      <p:grpSpPr>
        <a:xfrm>
          <a:off x="0" y="0"/>
          <a:ext cx="0" cy="0"/>
          <a:chOff x="0" y="0"/>
          <a:chExt cx="0" cy="0"/>
        </a:xfrm>
      </p:grpSpPr>
      <p:sp>
        <p:nvSpPr>
          <p:cNvPr id="381" name="Google Shape;381;p40"/>
          <p:cNvSpPr txBox="1"/>
          <p:nvPr>
            <p:ph type="title"/>
          </p:nvPr>
        </p:nvSpPr>
        <p:spPr>
          <a:xfrm>
            <a:off x="720000" y="425514"/>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COMPUTER SCREENSHOT</a:t>
            </a:r>
            <a:endParaRPr/>
          </a:p>
        </p:txBody>
      </p:sp>
      <p:sp>
        <p:nvSpPr>
          <p:cNvPr id="382" name="Google Shape;382;p40"/>
          <p:cNvSpPr txBox="1"/>
          <p:nvPr>
            <p:ph idx="1" type="subTitle"/>
          </p:nvPr>
        </p:nvSpPr>
        <p:spPr>
          <a:xfrm>
            <a:off x="2143050" y="4222500"/>
            <a:ext cx="4857900" cy="4572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You can replace the image on the screen with your own work. Just right-click on it and select “Replace image”</a:t>
            </a:r>
            <a:endParaRPr/>
          </a:p>
        </p:txBody>
      </p:sp>
      <p:grpSp>
        <p:nvGrpSpPr>
          <p:cNvPr id="383" name="Google Shape;383;p40"/>
          <p:cNvGrpSpPr/>
          <p:nvPr/>
        </p:nvGrpSpPr>
        <p:grpSpPr>
          <a:xfrm>
            <a:off x="2423081" y="1196314"/>
            <a:ext cx="4297828" cy="2896130"/>
            <a:chOff x="2549488" y="1106214"/>
            <a:chExt cx="4045015" cy="2706411"/>
          </a:xfrm>
        </p:grpSpPr>
        <p:pic>
          <p:nvPicPr>
            <p:cNvPr id="384" name="Google Shape;384;p40"/>
            <p:cNvPicPr preferRelativeResize="0"/>
            <p:nvPr/>
          </p:nvPicPr>
          <p:blipFill>
            <a:blip r:embed="rId4">
              <a:alphaModFix/>
            </a:blip>
            <a:stretch>
              <a:fillRect/>
            </a:stretch>
          </p:blipFill>
          <p:spPr>
            <a:xfrm>
              <a:off x="4204346" y="3325430"/>
              <a:ext cx="735302" cy="421574"/>
            </a:xfrm>
            <a:prstGeom prst="rect">
              <a:avLst/>
            </a:prstGeom>
            <a:noFill/>
            <a:ln>
              <a:noFill/>
            </a:ln>
          </p:spPr>
        </p:pic>
        <p:pic>
          <p:nvPicPr>
            <p:cNvPr id="385" name="Google Shape;385;p40"/>
            <p:cNvPicPr preferRelativeResize="0"/>
            <p:nvPr/>
          </p:nvPicPr>
          <p:blipFill>
            <a:blip r:embed="rId5">
              <a:alphaModFix/>
            </a:blip>
            <a:stretch>
              <a:fillRect/>
            </a:stretch>
          </p:blipFill>
          <p:spPr>
            <a:xfrm>
              <a:off x="4105725" y="3683150"/>
              <a:ext cx="932551" cy="129475"/>
            </a:xfrm>
            <a:prstGeom prst="rect">
              <a:avLst/>
            </a:prstGeom>
            <a:noFill/>
            <a:ln>
              <a:noFill/>
            </a:ln>
          </p:spPr>
        </p:pic>
        <p:pic>
          <p:nvPicPr>
            <p:cNvPr id="386" name="Google Shape;386;p40"/>
            <p:cNvPicPr preferRelativeResize="0"/>
            <p:nvPr/>
          </p:nvPicPr>
          <p:blipFill>
            <a:blip r:embed="rId5">
              <a:alphaModFix/>
            </a:blip>
            <a:stretch>
              <a:fillRect/>
            </a:stretch>
          </p:blipFill>
          <p:spPr>
            <a:xfrm>
              <a:off x="2549488" y="1106214"/>
              <a:ext cx="4045015" cy="2319109"/>
            </a:xfrm>
            <a:prstGeom prst="rect">
              <a:avLst/>
            </a:prstGeom>
            <a:noFill/>
            <a:ln>
              <a:noFill/>
            </a:ln>
          </p:spPr>
        </p:pic>
      </p:grpSp>
      <p:pic>
        <p:nvPicPr>
          <p:cNvPr id="387" name="Google Shape;387;p40"/>
          <p:cNvPicPr preferRelativeResize="0"/>
          <p:nvPr/>
        </p:nvPicPr>
        <p:blipFill>
          <a:blip r:embed="rId6">
            <a:alphaModFix/>
          </a:blip>
          <a:stretch>
            <a:fillRect/>
          </a:stretch>
        </p:blipFill>
        <p:spPr>
          <a:xfrm>
            <a:off x="2560325" y="1298127"/>
            <a:ext cx="4023360" cy="2273666"/>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91" name="Shape 391"/>
        <p:cNvGrpSpPr/>
        <p:nvPr/>
      </p:nvGrpSpPr>
      <p:grpSpPr>
        <a:xfrm>
          <a:off x="0" y="0"/>
          <a:ext cx="0" cy="0"/>
          <a:chOff x="0" y="0"/>
          <a:chExt cx="0" cy="0"/>
        </a:xfrm>
      </p:grpSpPr>
      <p:sp>
        <p:nvSpPr>
          <p:cNvPr id="392" name="Google Shape;392;p41"/>
          <p:cNvSpPr txBox="1"/>
          <p:nvPr>
            <p:ph type="title"/>
          </p:nvPr>
        </p:nvSpPr>
        <p:spPr>
          <a:xfrm>
            <a:off x="720000" y="425514"/>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THIS IS A MAP</a:t>
            </a:r>
            <a:endParaRPr/>
          </a:p>
        </p:txBody>
      </p:sp>
      <p:grpSp>
        <p:nvGrpSpPr>
          <p:cNvPr id="393" name="Google Shape;393;p41"/>
          <p:cNvGrpSpPr/>
          <p:nvPr/>
        </p:nvGrpSpPr>
        <p:grpSpPr>
          <a:xfrm>
            <a:off x="720018" y="1482942"/>
            <a:ext cx="4343305" cy="2651883"/>
            <a:chOff x="383615" y="1420162"/>
            <a:chExt cx="3772195" cy="2303181"/>
          </a:xfrm>
        </p:grpSpPr>
        <p:sp>
          <p:nvSpPr>
            <p:cNvPr id="394" name="Google Shape;394;p41"/>
            <p:cNvSpPr/>
            <p:nvPr/>
          </p:nvSpPr>
          <p:spPr>
            <a:xfrm>
              <a:off x="484692" y="1420162"/>
              <a:ext cx="553561" cy="340889"/>
            </a:xfrm>
            <a:custGeom>
              <a:rect b="b" l="l" r="r" t="t"/>
              <a:pathLst>
                <a:path extrusionOk="0" h="6870" w="11156">
                  <a:moveTo>
                    <a:pt x="4529" y="0"/>
                  </a:moveTo>
                  <a:cubicBezTo>
                    <a:pt x="4560" y="91"/>
                    <a:pt x="4590" y="152"/>
                    <a:pt x="4621" y="213"/>
                  </a:cubicBezTo>
                  <a:cubicBezTo>
                    <a:pt x="4651" y="304"/>
                    <a:pt x="4681" y="395"/>
                    <a:pt x="4712" y="517"/>
                  </a:cubicBezTo>
                  <a:cubicBezTo>
                    <a:pt x="4833" y="973"/>
                    <a:pt x="4681" y="1459"/>
                    <a:pt x="4529" y="1854"/>
                  </a:cubicBezTo>
                  <a:lnTo>
                    <a:pt x="4499" y="1945"/>
                  </a:lnTo>
                  <a:cubicBezTo>
                    <a:pt x="4408" y="2310"/>
                    <a:pt x="4377" y="2341"/>
                    <a:pt x="4165" y="2553"/>
                  </a:cubicBezTo>
                  <a:cubicBezTo>
                    <a:pt x="4134" y="2614"/>
                    <a:pt x="4104" y="2645"/>
                    <a:pt x="4043" y="2705"/>
                  </a:cubicBezTo>
                  <a:cubicBezTo>
                    <a:pt x="3861" y="2888"/>
                    <a:pt x="3891" y="2949"/>
                    <a:pt x="3891" y="3070"/>
                  </a:cubicBezTo>
                  <a:cubicBezTo>
                    <a:pt x="3891" y="3131"/>
                    <a:pt x="3891" y="3222"/>
                    <a:pt x="3861" y="3404"/>
                  </a:cubicBezTo>
                  <a:cubicBezTo>
                    <a:pt x="3769" y="3708"/>
                    <a:pt x="3648" y="3860"/>
                    <a:pt x="3465" y="3891"/>
                  </a:cubicBezTo>
                  <a:cubicBezTo>
                    <a:pt x="3447" y="3894"/>
                    <a:pt x="3428" y="3896"/>
                    <a:pt x="3409" y="3896"/>
                  </a:cubicBezTo>
                  <a:cubicBezTo>
                    <a:pt x="3269" y="3896"/>
                    <a:pt x="3105" y="3797"/>
                    <a:pt x="2918" y="3556"/>
                  </a:cubicBezTo>
                  <a:cubicBezTo>
                    <a:pt x="2631" y="3208"/>
                    <a:pt x="2386" y="3108"/>
                    <a:pt x="2117" y="3108"/>
                  </a:cubicBezTo>
                  <a:cubicBezTo>
                    <a:pt x="1987" y="3108"/>
                    <a:pt x="1851" y="3132"/>
                    <a:pt x="1703" y="3161"/>
                  </a:cubicBezTo>
                  <a:cubicBezTo>
                    <a:pt x="1490" y="3192"/>
                    <a:pt x="1247" y="3222"/>
                    <a:pt x="973" y="3222"/>
                  </a:cubicBezTo>
                  <a:cubicBezTo>
                    <a:pt x="899" y="3218"/>
                    <a:pt x="828" y="3216"/>
                    <a:pt x="760" y="3216"/>
                  </a:cubicBezTo>
                  <a:cubicBezTo>
                    <a:pt x="332" y="3216"/>
                    <a:pt x="53" y="3314"/>
                    <a:pt x="0" y="3708"/>
                  </a:cubicBezTo>
                  <a:cubicBezTo>
                    <a:pt x="365" y="3830"/>
                    <a:pt x="517" y="4164"/>
                    <a:pt x="639" y="4499"/>
                  </a:cubicBezTo>
                  <a:lnTo>
                    <a:pt x="973" y="4499"/>
                  </a:lnTo>
                  <a:lnTo>
                    <a:pt x="1003" y="4529"/>
                  </a:lnTo>
                  <a:cubicBezTo>
                    <a:pt x="1095" y="4529"/>
                    <a:pt x="1155" y="4529"/>
                    <a:pt x="1247" y="4559"/>
                  </a:cubicBezTo>
                  <a:cubicBezTo>
                    <a:pt x="1520" y="4590"/>
                    <a:pt x="1824" y="4651"/>
                    <a:pt x="2067" y="4711"/>
                  </a:cubicBezTo>
                  <a:cubicBezTo>
                    <a:pt x="2158" y="4742"/>
                    <a:pt x="2219" y="4742"/>
                    <a:pt x="2280" y="4772"/>
                  </a:cubicBezTo>
                  <a:cubicBezTo>
                    <a:pt x="2645" y="4924"/>
                    <a:pt x="2766" y="5259"/>
                    <a:pt x="2888" y="5563"/>
                  </a:cubicBezTo>
                  <a:cubicBezTo>
                    <a:pt x="3031" y="5993"/>
                    <a:pt x="3148" y="6234"/>
                    <a:pt x="3518" y="6234"/>
                  </a:cubicBezTo>
                  <a:cubicBezTo>
                    <a:pt x="3540" y="6234"/>
                    <a:pt x="3563" y="6233"/>
                    <a:pt x="3587" y="6231"/>
                  </a:cubicBezTo>
                  <a:cubicBezTo>
                    <a:pt x="3709" y="6201"/>
                    <a:pt x="3830" y="6170"/>
                    <a:pt x="3952" y="6140"/>
                  </a:cubicBezTo>
                  <a:cubicBezTo>
                    <a:pt x="4134" y="6079"/>
                    <a:pt x="4317" y="6049"/>
                    <a:pt x="4590" y="6049"/>
                  </a:cubicBezTo>
                  <a:lnTo>
                    <a:pt x="4955" y="6049"/>
                  </a:lnTo>
                  <a:cubicBezTo>
                    <a:pt x="5259" y="6079"/>
                    <a:pt x="5593" y="6079"/>
                    <a:pt x="5897" y="6079"/>
                  </a:cubicBezTo>
                  <a:lnTo>
                    <a:pt x="5928" y="6079"/>
                  </a:lnTo>
                  <a:cubicBezTo>
                    <a:pt x="6201" y="6079"/>
                    <a:pt x="6414" y="6079"/>
                    <a:pt x="6687" y="6170"/>
                  </a:cubicBezTo>
                  <a:cubicBezTo>
                    <a:pt x="6870" y="6201"/>
                    <a:pt x="7022" y="6292"/>
                    <a:pt x="7174" y="6383"/>
                  </a:cubicBezTo>
                  <a:cubicBezTo>
                    <a:pt x="7326" y="6474"/>
                    <a:pt x="7447" y="6566"/>
                    <a:pt x="7630" y="6596"/>
                  </a:cubicBezTo>
                  <a:cubicBezTo>
                    <a:pt x="7812" y="6657"/>
                    <a:pt x="7994" y="6657"/>
                    <a:pt x="8207" y="6657"/>
                  </a:cubicBezTo>
                  <a:lnTo>
                    <a:pt x="8602" y="6657"/>
                  </a:lnTo>
                  <a:cubicBezTo>
                    <a:pt x="8694" y="6657"/>
                    <a:pt x="8815" y="6626"/>
                    <a:pt x="8937" y="6626"/>
                  </a:cubicBezTo>
                  <a:lnTo>
                    <a:pt x="8967" y="6626"/>
                  </a:lnTo>
                  <a:lnTo>
                    <a:pt x="9028" y="6657"/>
                  </a:lnTo>
                  <a:lnTo>
                    <a:pt x="9241" y="6657"/>
                  </a:lnTo>
                  <a:cubicBezTo>
                    <a:pt x="9271" y="6657"/>
                    <a:pt x="9332" y="6657"/>
                    <a:pt x="9393" y="6687"/>
                  </a:cubicBezTo>
                  <a:lnTo>
                    <a:pt x="9453" y="6687"/>
                  </a:lnTo>
                  <a:cubicBezTo>
                    <a:pt x="9514" y="6687"/>
                    <a:pt x="9575" y="6718"/>
                    <a:pt x="9636" y="6748"/>
                  </a:cubicBezTo>
                  <a:lnTo>
                    <a:pt x="9727" y="6778"/>
                  </a:lnTo>
                  <a:lnTo>
                    <a:pt x="9788" y="6809"/>
                  </a:lnTo>
                  <a:lnTo>
                    <a:pt x="9788" y="6778"/>
                  </a:lnTo>
                  <a:lnTo>
                    <a:pt x="9909" y="6870"/>
                  </a:lnTo>
                  <a:cubicBezTo>
                    <a:pt x="9940" y="6626"/>
                    <a:pt x="10001" y="6414"/>
                    <a:pt x="10031" y="6170"/>
                  </a:cubicBezTo>
                  <a:cubicBezTo>
                    <a:pt x="10183" y="5289"/>
                    <a:pt x="10335" y="4408"/>
                    <a:pt x="10608" y="3556"/>
                  </a:cubicBezTo>
                  <a:cubicBezTo>
                    <a:pt x="10700" y="3252"/>
                    <a:pt x="10791" y="2949"/>
                    <a:pt x="10912" y="2614"/>
                  </a:cubicBezTo>
                  <a:cubicBezTo>
                    <a:pt x="11004" y="2371"/>
                    <a:pt x="11095" y="2097"/>
                    <a:pt x="11156" y="1854"/>
                  </a:cubicBezTo>
                  <a:cubicBezTo>
                    <a:pt x="10791" y="1763"/>
                    <a:pt x="10456" y="1642"/>
                    <a:pt x="10153" y="1550"/>
                  </a:cubicBezTo>
                  <a:cubicBezTo>
                    <a:pt x="8694" y="1034"/>
                    <a:pt x="6566" y="365"/>
                    <a:pt x="4529"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1"/>
            <p:cNvSpPr/>
            <p:nvPr/>
          </p:nvSpPr>
          <p:spPr>
            <a:xfrm>
              <a:off x="1071404" y="1522728"/>
              <a:ext cx="722467" cy="437400"/>
            </a:xfrm>
            <a:custGeom>
              <a:rect b="b" l="l" r="r" t="t"/>
              <a:pathLst>
                <a:path extrusionOk="0" h="8815" w="14560">
                  <a:moveTo>
                    <a:pt x="274" y="0"/>
                  </a:moveTo>
                  <a:lnTo>
                    <a:pt x="243" y="30"/>
                  </a:lnTo>
                  <a:cubicBezTo>
                    <a:pt x="243" y="91"/>
                    <a:pt x="213" y="152"/>
                    <a:pt x="213" y="213"/>
                  </a:cubicBezTo>
                  <a:lnTo>
                    <a:pt x="183" y="243"/>
                  </a:lnTo>
                  <a:cubicBezTo>
                    <a:pt x="183" y="304"/>
                    <a:pt x="152" y="365"/>
                    <a:pt x="152" y="426"/>
                  </a:cubicBezTo>
                  <a:lnTo>
                    <a:pt x="152" y="456"/>
                  </a:lnTo>
                  <a:cubicBezTo>
                    <a:pt x="152" y="517"/>
                    <a:pt x="122" y="547"/>
                    <a:pt x="122" y="608"/>
                  </a:cubicBezTo>
                  <a:cubicBezTo>
                    <a:pt x="122" y="638"/>
                    <a:pt x="122" y="699"/>
                    <a:pt x="91" y="699"/>
                  </a:cubicBezTo>
                  <a:cubicBezTo>
                    <a:pt x="91" y="821"/>
                    <a:pt x="122" y="942"/>
                    <a:pt x="122" y="1094"/>
                  </a:cubicBezTo>
                  <a:cubicBezTo>
                    <a:pt x="152" y="1368"/>
                    <a:pt x="213" y="1702"/>
                    <a:pt x="0" y="1854"/>
                  </a:cubicBezTo>
                  <a:cubicBezTo>
                    <a:pt x="608" y="3161"/>
                    <a:pt x="1277" y="4012"/>
                    <a:pt x="2067" y="4559"/>
                  </a:cubicBezTo>
                  <a:lnTo>
                    <a:pt x="2098" y="4559"/>
                  </a:lnTo>
                  <a:lnTo>
                    <a:pt x="2098" y="4620"/>
                  </a:lnTo>
                  <a:cubicBezTo>
                    <a:pt x="2067" y="4924"/>
                    <a:pt x="1885" y="5137"/>
                    <a:pt x="1733" y="5350"/>
                  </a:cubicBezTo>
                  <a:cubicBezTo>
                    <a:pt x="1520" y="5593"/>
                    <a:pt x="1338" y="5836"/>
                    <a:pt x="1368" y="6231"/>
                  </a:cubicBezTo>
                  <a:cubicBezTo>
                    <a:pt x="2037" y="6353"/>
                    <a:pt x="2128" y="6839"/>
                    <a:pt x="2219" y="7356"/>
                  </a:cubicBezTo>
                  <a:cubicBezTo>
                    <a:pt x="2280" y="7690"/>
                    <a:pt x="2341" y="8055"/>
                    <a:pt x="2645" y="8328"/>
                  </a:cubicBezTo>
                  <a:cubicBezTo>
                    <a:pt x="2766" y="8420"/>
                    <a:pt x="2918" y="8450"/>
                    <a:pt x="3070" y="8450"/>
                  </a:cubicBezTo>
                  <a:cubicBezTo>
                    <a:pt x="3192" y="8480"/>
                    <a:pt x="3313" y="8480"/>
                    <a:pt x="3405" y="8541"/>
                  </a:cubicBezTo>
                  <a:cubicBezTo>
                    <a:pt x="3496" y="8572"/>
                    <a:pt x="3557" y="8632"/>
                    <a:pt x="3617" y="8693"/>
                  </a:cubicBezTo>
                  <a:cubicBezTo>
                    <a:pt x="3678" y="8754"/>
                    <a:pt x="3739" y="8784"/>
                    <a:pt x="3800" y="8815"/>
                  </a:cubicBezTo>
                  <a:lnTo>
                    <a:pt x="3982" y="8815"/>
                  </a:lnTo>
                  <a:cubicBezTo>
                    <a:pt x="4134" y="8815"/>
                    <a:pt x="4286" y="8784"/>
                    <a:pt x="4468" y="8724"/>
                  </a:cubicBezTo>
                  <a:cubicBezTo>
                    <a:pt x="4499" y="8693"/>
                    <a:pt x="4560" y="8693"/>
                    <a:pt x="4620" y="8663"/>
                  </a:cubicBezTo>
                  <a:lnTo>
                    <a:pt x="4712" y="8632"/>
                  </a:lnTo>
                  <a:cubicBezTo>
                    <a:pt x="4742" y="8632"/>
                    <a:pt x="4803" y="8632"/>
                    <a:pt x="4833" y="8602"/>
                  </a:cubicBezTo>
                  <a:lnTo>
                    <a:pt x="4985" y="8602"/>
                  </a:lnTo>
                  <a:cubicBezTo>
                    <a:pt x="4985" y="8480"/>
                    <a:pt x="4985" y="8359"/>
                    <a:pt x="5016" y="8268"/>
                  </a:cubicBezTo>
                  <a:cubicBezTo>
                    <a:pt x="5016" y="8146"/>
                    <a:pt x="5046" y="7994"/>
                    <a:pt x="5046" y="7873"/>
                  </a:cubicBezTo>
                  <a:lnTo>
                    <a:pt x="5046" y="7812"/>
                  </a:lnTo>
                  <a:lnTo>
                    <a:pt x="5107" y="7812"/>
                  </a:lnTo>
                  <a:lnTo>
                    <a:pt x="14256" y="8784"/>
                  </a:lnTo>
                  <a:lnTo>
                    <a:pt x="14286" y="8784"/>
                  </a:lnTo>
                  <a:lnTo>
                    <a:pt x="14347" y="6991"/>
                  </a:lnTo>
                  <a:lnTo>
                    <a:pt x="14499" y="3951"/>
                  </a:lnTo>
                  <a:lnTo>
                    <a:pt x="14560" y="2371"/>
                  </a:lnTo>
                  <a:cubicBezTo>
                    <a:pt x="11520" y="2158"/>
                    <a:pt x="8359" y="1581"/>
                    <a:pt x="5411" y="973"/>
                  </a:cubicBezTo>
                  <a:cubicBezTo>
                    <a:pt x="4681" y="821"/>
                    <a:pt x="3952" y="699"/>
                    <a:pt x="3222" y="578"/>
                  </a:cubicBezTo>
                  <a:cubicBezTo>
                    <a:pt x="2250" y="395"/>
                    <a:pt x="1247" y="243"/>
                    <a:pt x="274"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1"/>
            <p:cNvSpPr/>
            <p:nvPr/>
          </p:nvSpPr>
          <p:spPr>
            <a:xfrm>
              <a:off x="2222202" y="1611698"/>
              <a:ext cx="461565" cy="497738"/>
            </a:xfrm>
            <a:custGeom>
              <a:rect b="b" l="l" r="r" t="t"/>
              <a:pathLst>
                <a:path extrusionOk="0" h="10031" w="9302">
                  <a:moveTo>
                    <a:pt x="2766" y="0"/>
                  </a:moveTo>
                  <a:cubicBezTo>
                    <a:pt x="2766" y="92"/>
                    <a:pt x="2766" y="183"/>
                    <a:pt x="2766" y="244"/>
                  </a:cubicBezTo>
                  <a:cubicBezTo>
                    <a:pt x="2766" y="365"/>
                    <a:pt x="2797" y="456"/>
                    <a:pt x="2797" y="548"/>
                  </a:cubicBezTo>
                  <a:lnTo>
                    <a:pt x="2797" y="608"/>
                  </a:lnTo>
                  <a:lnTo>
                    <a:pt x="2736" y="639"/>
                  </a:lnTo>
                  <a:cubicBezTo>
                    <a:pt x="1946" y="730"/>
                    <a:pt x="1094" y="791"/>
                    <a:pt x="152" y="791"/>
                  </a:cubicBezTo>
                  <a:lnTo>
                    <a:pt x="0" y="1064"/>
                  </a:lnTo>
                  <a:lnTo>
                    <a:pt x="487" y="2098"/>
                  </a:lnTo>
                  <a:lnTo>
                    <a:pt x="639" y="3192"/>
                  </a:lnTo>
                  <a:cubicBezTo>
                    <a:pt x="760" y="3830"/>
                    <a:pt x="730" y="3891"/>
                    <a:pt x="699" y="3982"/>
                  </a:cubicBezTo>
                  <a:cubicBezTo>
                    <a:pt x="699" y="4073"/>
                    <a:pt x="669" y="4165"/>
                    <a:pt x="699" y="4499"/>
                  </a:cubicBezTo>
                  <a:cubicBezTo>
                    <a:pt x="730" y="5259"/>
                    <a:pt x="973" y="5472"/>
                    <a:pt x="973" y="5472"/>
                  </a:cubicBezTo>
                  <a:lnTo>
                    <a:pt x="1125" y="5593"/>
                  </a:lnTo>
                  <a:lnTo>
                    <a:pt x="791" y="5593"/>
                  </a:lnTo>
                  <a:lnTo>
                    <a:pt x="791" y="5624"/>
                  </a:lnTo>
                  <a:cubicBezTo>
                    <a:pt x="791" y="5806"/>
                    <a:pt x="760" y="5867"/>
                    <a:pt x="699" y="5958"/>
                  </a:cubicBezTo>
                  <a:cubicBezTo>
                    <a:pt x="669" y="6019"/>
                    <a:pt x="639" y="6049"/>
                    <a:pt x="608" y="6140"/>
                  </a:cubicBezTo>
                  <a:cubicBezTo>
                    <a:pt x="456" y="6444"/>
                    <a:pt x="517" y="6475"/>
                    <a:pt x="639" y="6596"/>
                  </a:cubicBezTo>
                  <a:cubicBezTo>
                    <a:pt x="699" y="6657"/>
                    <a:pt x="821" y="6718"/>
                    <a:pt x="912" y="6870"/>
                  </a:cubicBezTo>
                  <a:cubicBezTo>
                    <a:pt x="1125" y="7143"/>
                    <a:pt x="1094" y="7660"/>
                    <a:pt x="1094" y="8116"/>
                  </a:cubicBezTo>
                  <a:cubicBezTo>
                    <a:pt x="1064" y="8298"/>
                    <a:pt x="1064" y="8481"/>
                    <a:pt x="1094" y="8633"/>
                  </a:cubicBezTo>
                  <a:cubicBezTo>
                    <a:pt x="1125" y="9058"/>
                    <a:pt x="1125" y="9605"/>
                    <a:pt x="1125" y="10001"/>
                  </a:cubicBezTo>
                  <a:lnTo>
                    <a:pt x="7569" y="10031"/>
                  </a:lnTo>
                  <a:lnTo>
                    <a:pt x="7690" y="10031"/>
                  </a:lnTo>
                  <a:cubicBezTo>
                    <a:pt x="7690" y="9818"/>
                    <a:pt x="7660" y="9514"/>
                    <a:pt x="7569" y="9332"/>
                  </a:cubicBezTo>
                  <a:cubicBezTo>
                    <a:pt x="7478" y="9089"/>
                    <a:pt x="7295" y="8937"/>
                    <a:pt x="7113" y="8906"/>
                  </a:cubicBezTo>
                  <a:lnTo>
                    <a:pt x="7022" y="8876"/>
                  </a:lnTo>
                  <a:cubicBezTo>
                    <a:pt x="6961" y="8876"/>
                    <a:pt x="6870" y="8876"/>
                    <a:pt x="6809" y="8815"/>
                  </a:cubicBezTo>
                  <a:cubicBezTo>
                    <a:pt x="6718" y="8785"/>
                    <a:pt x="6657" y="8694"/>
                    <a:pt x="6596" y="8633"/>
                  </a:cubicBezTo>
                  <a:cubicBezTo>
                    <a:pt x="6444" y="8390"/>
                    <a:pt x="6323" y="8146"/>
                    <a:pt x="6231" y="7873"/>
                  </a:cubicBezTo>
                  <a:cubicBezTo>
                    <a:pt x="6208" y="7877"/>
                    <a:pt x="6184" y="7879"/>
                    <a:pt x="6161" y="7879"/>
                  </a:cubicBezTo>
                  <a:cubicBezTo>
                    <a:pt x="6003" y="7879"/>
                    <a:pt x="5855" y="7792"/>
                    <a:pt x="5775" y="7660"/>
                  </a:cubicBezTo>
                  <a:cubicBezTo>
                    <a:pt x="5684" y="7478"/>
                    <a:pt x="5684" y="7295"/>
                    <a:pt x="5654" y="7143"/>
                  </a:cubicBezTo>
                  <a:cubicBezTo>
                    <a:pt x="5654" y="6779"/>
                    <a:pt x="5623" y="6323"/>
                    <a:pt x="5836" y="5958"/>
                  </a:cubicBezTo>
                  <a:cubicBezTo>
                    <a:pt x="5867" y="5897"/>
                    <a:pt x="5927" y="5806"/>
                    <a:pt x="5988" y="5745"/>
                  </a:cubicBezTo>
                  <a:cubicBezTo>
                    <a:pt x="6110" y="5563"/>
                    <a:pt x="6231" y="5380"/>
                    <a:pt x="6201" y="5198"/>
                  </a:cubicBezTo>
                  <a:lnTo>
                    <a:pt x="6171" y="5107"/>
                  </a:lnTo>
                  <a:cubicBezTo>
                    <a:pt x="6140" y="4985"/>
                    <a:pt x="6079" y="4833"/>
                    <a:pt x="6231" y="4742"/>
                  </a:cubicBezTo>
                  <a:cubicBezTo>
                    <a:pt x="6252" y="4732"/>
                    <a:pt x="6275" y="4729"/>
                    <a:pt x="6300" y="4729"/>
                  </a:cubicBezTo>
                  <a:cubicBezTo>
                    <a:pt x="6350" y="4729"/>
                    <a:pt x="6404" y="4742"/>
                    <a:pt x="6444" y="4742"/>
                  </a:cubicBezTo>
                  <a:lnTo>
                    <a:pt x="6475" y="4742"/>
                  </a:lnTo>
                  <a:cubicBezTo>
                    <a:pt x="6505" y="4773"/>
                    <a:pt x="6566" y="4773"/>
                    <a:pt x="6596" y="4773"/>
                  </a:cubicBezTo>
                  <a:lnTo>
                    <a:pt x="6626" y="4742"/>
                  </a:lnTo>
                  <a:lnTo>
                    <a:pt x="6718" y="4742"/>
                  </a:lnTo>
                  <a:lnTo>
                    <a:pt x="6748" y="4712"/>
                  </a:lnTo>
                  <a:lnTo>
                    <a:pt x="6809" y="4681"/>
                  </a:lnTo>
                  <a:lnTo>
                    <a:pt x="6870" y="4651"/>
                  </a:lnTo>
                  <a:lnTo>
                    <a:pt x="6930" y="4621"/>
                  </a:lnTo>
                  <a:lnTo>
                    <a:pt x="6961" y="4590"/>
                  </a:lnTo>
                  <a:lnTo>
                    <a:pt x="6991" y="4529"/>
                  </a:lnTo>
                  <a:lnTo>
                    <a:pt x="7022" y="4499"/>
                  </a:lnTo>
                  <a:lnTo>
                    <a:pt x="7082" y="4438"/>
                  </a:lnTo>
                  <a:lnTo>
                    <a:pt x="7082" y="4408"/>
                  </a:lnTo>
                  <a:lnTo>
                    <a:pt x="7143" y="4347"/>
                  </a:lnTo>
                  <a:lnTo>
                    <a:pt x="7143" y="4317"/>
                  </a:lnTo>
                  <a:cubicBezTo>
                    <a:pt x="6959" y="4408"/>
                    <a:pt x="6741" y="4500"/>
                    <a:pt x="6579" y="4500"/>
                  </a:cubicBezTo>
                  <a:cubicBezTo>
                    <a:pt x="6527" y="4500"/>
                    <a:pt x="6481" y="4491"/>
                    <a:pt x="6444" y="4469"/>
                  </a:cubicBezTo>
                  <a:cubicBezTo>
                    <a:pt x="6383" y="4377"/>
                    <a:pt x="6353" y="4256"/>
                    <a:pt x="6383" y="4073"/>
                  </a:cubicBezTo>
                  <a:cubicBezTo>
                    <a:pt x="6444" y="3769"/>
                    <a:pt x="6961" y="3374"/>
                    <a:pt x="7538" y="2979"/>
                  </a:cubicBezTo>
                  <a:cubicBezTo>
                    <a:pt x="7660" y="2888"/>
                    <a:pt x="7782" y="2797"/>
                    <a:pt x="7842" y="2766"/>
                  </a:cubicBezTo>
                  <a:cubicBezTo>
                    <a:pt x="7964" y="2645"/>
                    <a:pt x="8146" y="2554"/>
                    <a:pt x="8359" y="2462"/>
                  </a:cubicBezTo>
                  <a:cubicBezTo>
                    <a:pt x="8785" y="2219"/>
                    <a:pt x="9301" y="1946"/>
                    <a:pt x="9241" y="1642"/>
                  </a:cubicBezTo>
                  <a:cubicBezTo>
                    <a:pt x="9159" y="1634"/>
                    <a:pt x="9078" y="1630"/>
                    <a:pt x="8996" y="1630"/>
                  </a:cubicBezTo>
                  <a:cubicBezTo>
                    <a:pt x="8774" y="1630"/>
                    <a:pt x="8551" y="1658"/>
                    <a:pt x="8329" y="1703"/>
                  </a:cubicBezTo>
                  <a:cubicBezTo>
                    <a:pt x="8070" y="1721"/>
                    <a:pt x="7800" y="1751"/>
                    <a:pt x="7533" y="1751"/>
                  </a:cubicBezTo>
                  <a:cubicBezTo>
                    <a:pt x="7360" y="1751"/>
                    <a:pt x="7189" y="1738"/>
                    <a:pt x="7022" y="1703"/>
                  </a:cubicBezTo>
                  <a:cubicBezTo>
                    <a:pt x="6718" y="1611"/>
                    <a:pt x="6566" y="1490"/>
                    <a:pt x="6414" y="1338"/>
                  </a:cubicBezTo>
                  <a:cubicBezTo>
                    <a:pt x="6353" y="1277"/>
                    <a:pt x="6262" y="1186"/>
                    <a:pt x="6171" y="1125"/>
                  </a:cubicBezTo>
                  <a:cubicBezTo>
                    <a:pt x="6024" y="1020"/>
                    <a:pt x="5964" y="988"/>
                    <a:pt x="5900" y="988"/>
                  </a:cubicBezTo>
                  <a:cubicBezTo>
                    <a:pt x="5872" y="988"/>
                    <a:pt x="5843" y="994"/>
                    <a:pt x="5806" y="1003"/>
                  </a:cubicBezTo>
                  <a:lnTo>
                    <a:pt x="5471" y="1003"/>
                  </a:lnTo>
                  <a:cubicBezTo>
                    <a:pt x="5228" y="1003"/>
                    <a:pt x="5076" y="973"/>
                    <a:pt x="4924" y="912"/>
                  </a:cubicBezTo>
                  <a:cubicBezTo>
                    <a:pt x="4833" y="882"/>
                    <a:pt x="4772" y="851"/>
                    <a:pt x="4681" y="821"/>
                  </a:cubicBezTo>
                  <a:cubicBezTo>
                    <a:pt x="4641" y="811"/>
                    <a:pt x="4593" y="808"/>
                    <a:pt x="4543" y="808"/>
                  </a:cubicBezTo>
                  <a:cubicBezTo>
                    <a:pt x="4441" y="808"/>
                    <a:pt x="4327" y="821"/>
                    <a:pt x="4225" y="821"/>
                  </a:cubicBezTo>
                  <a:cubicBezTo>
                    <a:pt x="4012" y="821"/>
                    <a:pt x="3800" y="821"/>
                    <a:pt x="3648" y="760"/>
                  </a:cubicBezTo>
                  <a:cubicBezTo>
                    <a:pt x="3405" y="669"/>
                    <a:pt x="3131" y="365"/>
                    <a:pt x="2857" y="122"/>
                  </a:cubicBezTo>
                  <a:cubicBezTo>
                    <a:pt x="2827" y="61"/>
                    <a:pt x="2797" y="31"/>
                    <a:pt x="2766"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1"/>
            <p:cNvSpPr/>
            <p:nvPr/>
          </p:nvSpPr>
          <p:spPr>
            <a:xfrm>
              <a:off x="2682184" y="1736891"/>
              <a:ext cx="380139" cy="197636"/>
            </a:xfrm>
            <a:custGeom>
              <a:rect b="b" l="l" r="r" t="t"/>
              <a:pathLst>
                <a:path extrusionOk="0" h="3983" w="7661">
                  <a:moveTo>
                    <a:pt x="2159" y="0"/>
                  </a:moveTo>
                  <a:lnTo>
                    <a:pt x="2159" y="0"/>
                  </a:lnTo>
                  <a:cubicBezTo>
                    <a:pt x="1764" y="122"/>
                    <a:pt x="1369" y="517"/>
                    <a:pt x="974" y="912"/>
                  </a:cubicBezTo>
                  <a:cubicBezTo>
                    <a:pt x="639" y="1246"/>
                    <a:pt x="335" y="1581"/>
                    <a:pt x="1" y="1702"/>
                  </a:cubicBezTo>
                  <a:lnTo>
                    <a:pt x="31" y="1702"/>
                  </a:lnTo>
                  <a:lnTo>
                    <a:pt x="122" y="1763"/>
                  </a:lnTo>
                  <a:cubicBezTo>
                    <a:pt x="183" y="1824"/>
                    <a:pt x="183" y="1915"/>
                    <a:pt x="183" y="2006"/>
                  </a:cubicBezTo>
                  <a:lnTo>
                    <a:pt x="214" y="2067"/>
                  </a:lnTo>
                  <a:cubicBezTo>
                    <a:pt x="244" y="2250"/>
                    <a:pt x="426" y="2401"/>
                    <a:pt x="639" y="2462"/>
                  </a:cubicBezTo>
                  <a:cubicBezTo>
                    <a:pt x="730" y="2462"/>
                    <a:pt x="791" y="2493"/>
                    <a:pt x="882" y="2493"/>
                  </a:cubicBezTo>
                  <a:lnTo>
                    <a:pt x="1126" y="2493"/>
                  </a:lnTo>
                  <a:cubicBezTo>
                    <a:pt x="1369" y="2493"/>
                    <a:pt x="1642" y="2493"/>
                    <a:pt x="1855" y="2645"/>
                  </a:cubicBezTo>
                  <a:cubicBezTo>
                    <a:pt x="1946" y="2675"/>
                    <a:pt x="2037" y="2766"/>
                    <a:pt x="2098" y="2827"/>
                  </a:cubicBezTo>
                  <a:cubicBezTo>
                    <a:pt x="2159" y="2888"/>
                    <a:pt x="2220" y="2949"/>
                    <a:pt x="2311" y="2979"/>
                  </a:cubicBezTo>
                  <a:cubicBezTo>
                    <a:pt x="2341" y="3009"/>
                    <a:pt x="2372" y="3040"/>
                    <a:pt x="2402" y="3040"/>
                  </a:cubicBezTo>
                  <a:cubicBezTo>
                    <a:pt x="2493" y="3101"/>
                    <a:pt x="2585" y="3161"/>
                    <a:pt x="2676" y="3253"/>
                  </a:cubicBezTo>
                  <a:cubicBezTo>
                    <a:pt x="2737" y="3313"/>
                    <a:pt x="2767" y="3435"/>
                    <a:pt x="2797" y="3526"/>
                  </a:cubicBezTo>
                  <a:cubicBezTo>
                    <a:pt x="2828" y="3587"/>
                    <a:pt x="2828" y="3617"/>
                    <a:pt x="2858" y="3678"/>
                  </a:cubicBezTo>
                  <a:cubicBezTo>
                    <a:pt x="2858" y="3739"/>
                    <a:pt x="2919" y="3769"/>
                    <a:pt x="2949" y="3830"/>
                  </a:cubicBezTo>
                  <a:lnTo>
                    <a:pt x="2980" y="3860"/>
                  </a:lnTo>
                  <a:cubicBezTo>
                    <a:pt x="3010" y="3891"/>
                    <a:pt x="3071" y="3921"/>
                    <a:pt x="3101" y="3952"/>
                  </a:cubicBezTo>
                  <a:lnTo>
                    <a:pt x="3132" y="3982"/>
                  </a:lnTo>
                  <a:cubicBezTo>
                    <a:pt x="3132" y="3921"/>
                    <a:pt x="3162" y="3891"/>
                    <a:pt x="3162" y="3860"/>
                  </a:cubicBezTo>
                  <a:cubicBezTo>
                    <a:pt x="3253" y="3708"/>
                    <a:pt x="3314" y="3526"/>
                    <a:pt x="3375" y="3374"/>
                  </a:cubicBezTo>
                  <a:cubicBezTo>
                    <a:pt x="3588" y="2766"/>
                    <a:pt x="3770" y="2705"/>
                    <a:pt x="4287" y="2645"/>
                  </a:cubicBezTo>
                  <a:cubicBezTo>
                    <a:pt x="4682" y="2614"/>
                    <a:pt x="4955" y="2462"/>
                    <a:pt x="5351" y="2250"/>
                  </a:cubicBezTo>
                  <a:lnTo>
                    <a:pt x="5381" y="2219"/>
                  </a:lnTo>
                  <a:cubicBezTo>
                    <a:pt x="5723" y="2014"/>
                    <a:pt x="5962" y="1911"/>
                    <a:pt x="6279" y="1911"/>
                  </a:cubicBezTo>
                  <a:cubicBezTo>
                    <a:pt x="6384" y="1911"/>
                    <a:pt x="6498" y="1923"/>
                    <a:pt x="6627" y="1946"/>
                  </a:cubicBezTo>
                  <a:cubicBezTo>
                    <a:pt x="6658" y="1976"/>
                    <a:pt x="6718" y="1976"/>
                    <a:pt x="6779" y="2006"/>
                  </a:cubicBezTo>
                  <a:cubicBezTo>
                    <a:pt x="6955" y="2041"/>
                    <a:pt x="7110" y="2077"/>
                    <a:pt x="7274" y="2077"/>
                  </a:cubicBezTo>
                  <a:cubicBezTo>
                    <a:pt x="7394" y="2077"/>
                    <a:pt x="7519" y="2058"/>
                    <a:pt x="7661" y="2006"/>
                  </a:cubicBezTo>
                  <a:cubicBezTo>
                    <a:pt x="7539" y="1885"/>
                    <a:pt x="7478" y="1763"/>
                    <a:pt x="7417" y="1642"/>
                  </a:cubicBezTo>
                  <a:cubicBezTo>
                    <a:pt x="7387" y="1520"/>
                    <a:pt x="7357" y="1429"/>
                    <a:pt x="7265" y="1338"/>
                  </a:cubicBezTo>
                  <a:cubicBezTo>
                    <a:pt x="7083" y="1125"/>
                    <a:pt x="6840" y="1094"/>
                    <a:pt x="6597" y="1064"/>
                  </a:cubicBezTo>
                  <a:cubicBezTo>
                    <a:pt x="6506" y="1064"/>
                    <a:pt x="6414" y="1064"/>
                    <a:pt x="6354" y="1034"/>
                  </a:cubicBezTo>
                  <a:cubicBezTo>
                    <a:pt x="6232" y="1003"/>
                    <a:pt x="6141" y="973"/>
                    <a:pt x="6019" y="942"/>
                  </a:cubicBezTo>
                  <a:cubicBezTo>
                    <a:pt x="5879" y="896"/>
                    <a:pt x="5721" y="831"/>
                    <a:pt x="5573" y="831"/>
                  </a:cubicBezTo>
                  <a:cubicBezTo>
                    <a:pt x="5528" y="831"/>
                    <a:pt x="5484" y="837"/>
                    <a:pt x="5442" y="851"/>
                  </a:cubicBezTo>
                  <a:cubicBezTo>
                    <a:pt x="5320" y="882"/>
                    <a:pt x="5199" y="973"/>
                    <a:pt x="5077" y="1064"/>
                  </a:cubicBezTo>
                  <a:cubicBezTo>
                    <a:pt x="4955" y="1155"/>
                    <a:pt x="4864" y="1246"/>
                    <a:pt x="4712" y="1307"/>
                  </a:cubicBezTo>
                  <a:lnTo>
                    <a:pt x="4621" y="1338"/>
                  </a:lnTo>
                  <a:cubicBezTo>
                    <a:pt x="4244" y="1489"/>
                    <a:pt x="3699" y="1702"/>
                    <a:pt x="3265" y="1702"/>
                  </a:cubicBezTo>
                  <a:cubicBezTo>
                    <a:pt x="3174" y="1702"/>
                    <a:pt x="3089" y="1693"/>
                    <a:pt x="3010" y="1672"/>
                  </a:cubicBezTo>
                  <a:cubicBezTo>
                    <a:pt x="2889" y="1642"/>
                    <a:pt x="2797" y="1611"/>
                    <a:pt x="2706" y="1581"/>
                  </a:cubicBezTo>
                  <a:cubicBezTo>
                    <a:pt x="2615" y="1520"/>
                    <a:pt x="2493" y="1459"/>
                    <a:pt x="2281" y="1459"/>
                  </a:cubicBezTo>
                  <a:cubicBezTo>
                    <a:pt x="2220" y="1459"/>
                    <a:pt x="2159" y="1490"/>
                    <a:pt x="2098" y="1490"/>
                  </a:cubicBezTo>
                  <a:cubicBezTo>
                    <a:pt x="2045" y="1516"/>
                    <a:pt x="1987" y="1537"/>
                    <a:pt x="1928" y="1537"/>
                  </a:cubicBezTo>
                  <a:cubicBezTo>
                    <a:pt x="1850" y="1537"/>
                    <a:pt x="1772" y="1502"/>
                    <a:pt x="1703" y="1398"/>
                  </a:cubicBezTo>
                  <a:cubicBezTo>
                    <a:pt x="1521" y="1155"/>
                    <a:pt x="1764" y="699"/>
                    <a:pt x="2007" y="304"/>
                  </a:cubicBezTo>
                  <a:cubicBezTo>
                    <a:pt x="2068" y="183"/>
                    <a:pt x="2129" y="91"/>
                    <a:pt x="2159"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1"/>
            <p:cNvSpPr/>
            <p:nvPr/>
          </p:nvSpPr>
          <p:spPr>
            <a:xfrm>
              <a:off x="2507272" y="1818319"/>
              <a:ext cx="345405" cy="359001"/>
            </a:xfrm>
            <a:custGeom>
              <a:rect b="b" l="l" r="r" t="t"/>
              <a:pathLst>
                <a:path extrusionOk="0" h="7235" w="6961">
                  <a:moveTo>
                    <a:pt x="1763" y="1"/>
                  </a:moveTo>
                  <a:cubicBezTo>
                    <a:pt x="1763" y="1"/>
                    <a:pt x="1702" y="1"/>
                    <a:pt x="1611" y="61"/>
                  </a:cubicBezTo>
                  <a:lnTo>
                    <a:pt x="1550" y="183"/>
                  </a:lnTo>
                  <a:cubicBezTo>
                    <a:pt x="1344" y="543"/>
                    <a:pt x="1073" y="751"/>
                    <a:pt x="829" y="751"/>
                  </a:cubicBezTo>
                  <a:cubicBezTo>
                    <a:pt x="785" y="751"/>
                    <a:pt x="741" y="744"/>
                    <a:pt x="699" y="730"/>
                  </a:cubicBezTo>
                  <a:lnTo>
                    <a:pt x="638" y="730"/>
                  </a:lnTo>
                  <a:cubicBezTo>
                    <a:pt x="618" y="730"/>
                    <a:pt x="598" y="717"/>
                    <a:pt x="578" y="717"/>
                  </a:cubicBezTo>
                  <a:cubicBezTo>
                    <a:pt x="567" y="717"/>
                    <a:pt x="557" y="720"/>
                    <a:pt x="547" y="730"/>
                  </a:cubicBezTo>
                  <a:cubicBezTo>
                    <a:pt x="486" y="730"/>
                    <a:pt x="517" y="791"/>
                    <a:pt x="547" y="912"/>
                  </a:cubicBezTo>
                  <a:lnTo>
                    <a:pt x="578" y="1004"/>
                  </a:lnTo>
                  <a:cubicBezTo>
                    <a:pt x="638" y="1247"/>
                    <a:pt x="486" y="1460"/>
                    <a:pt x="334" y="1672"/>
                  </a:cubicBezTo>
                  <a:cubicBezTo>
                    <a:pt x="274" y="1733"/>
                    <a:pt x="213" y="1794"/>
                    <a:pt x="182" y="1885"/>
                  </a:cubicBezTo>
                  <a:cubicBezTo>
                    <a:pt x="0" y="2189"/>
                    <a:pt x="30" y="2615"/>
                    <a:pt x="30" y="2979"/>
                  </a:cubicBezTo>
                  <a:cubicBezTo>
                    <a:pt x="61" y="3131"/>
                    <a:pt x="61" y="3283"/>
                    <a:pt x="152" y="3435"/>
                  </a:cubicBezTo>
                  <a:cubicBezTo>
                    <a:pt x="199" y="3530"/>
                    <a:pt x="303" y="3607"/>
                    <a:pt x="403" y="3607"/>
                  </a:cubicBezTo>
                  <a:cubicBezTo>
                    <a:pt x="432" y="3607"/>
                    <a:pt x="460" y="3601"/>
                    <a:pt x="486" y="3587"/>
                  </a:cubicBezTo>
                  <a:lnTo>
                    <a:pt x="547" y="3557"/>
                  </a:lnTo>
                  <a:lnTo>
                    <a:pt x="578" y="3618"/>
                  </a:lnTo>
                  <a:cubicBezTo>
                    <a:pt x="669" y="3891"/>
                    <a:pt x="790" y="4165"/>
                    <a:pt x="942" y="4378"/>
                  </a:cubicBezTo>
                  <a:cubicBezTo>
                    <a:pt x="1003" y="4469"/>
                    <a:pt x="1033" y="4530"/>
                    <a:pt x="1125" y="4560"/>
                  </a:cubicBezTo>
                  <a:cubicBezTo>
                    <a:pt x="1155" y="4590"/>
                    <a:pt x="1216" y="4590"/>
                    <a:pt x="1277" y="4590"/>
                  </a:cubicBezTo>
                  <a:lnTo>
                    <a:pt x="1398" y="4590"/>
                  </a:lnTo>
                  <a:cubicBezTo>
                    <a:pt x="1641" y="4651"/>
                    <a:pt x="1854" y="4833"/>
                    <a:pt x="1945" y="5137"/>
                  </a:cubicBezTo>
                  <a:cubicBezTo>
                    <a:pt x="2037" y="5350"/>
                    <a:pt x="2067" y="5685"/>
                    <a:pt x="2067" y="5928"/>
                  </a:cubicBezTo>
                  <a:lnTo>
                    <a:pt x="2067" y="6019"/>
                  </a:lnTo>
                  <a:lnTo>
                    <a:pt x="1945" y="6019"/>
                  </a:lnTo>
                  <a:lnTo>
                    <a:pt x="2006" y="6080"/>
                  </a:lnTo>
                  <a:cubicBezTo>
                    <a:pt x="2037" y="6140"/>
                    <a:pt x="2097" y="6201"/>
                    <a:pt x="2128" y="6292"/>
                  </a:cubicBezTo>
                  <a:cubicBezTo>
                    <a:pt x="2158" y="6323"/>
                    <a:pt x="2158" y="6384"/>
                    <a:pt x="2158" y="6414"/>
                  </a:cubicBezTo>
                  <a:lnTo>
                    <a:pt x="2158" y="6475"/>
                  </a:lnTo>
                  <a:cubicBezTo>
                    <a:pt x="2219" y="6809"/>
                    <a:pt x="2644" y="7083"/>
                    <a:pt x="3040" y="7235"/>
                  </a:cubicBezTo>
                  <a:lnTo>
                    <a:pt x="6778" y="7235"/>
                  </a:lnTo>
                  <a:cubicBezTo>
                    <a:pt x="6687" y="6596"/>
                    <a:pt x="6778" y="5928"/>
                    <a:pt x="6839" y="5441"/>
                  </a:cubicBezTo>
                  <a:lnTo>
                    <a:pt x="6839" y="5350"/>
                  </a:lnTo>
                  <a:cubicBezTo>
                    <a:pt x="6900" y="4682"/>
                    <a:pt x="6961" y="4226"/>
                    <a:pt x="6657" y="3618"/>
                  </a:cubicBezTo>
                  <a:cubicBezTo>
                    <a:pt x="6596" y="3526"/>
                    <a:pt x="6535" y="3466"/>
                    <a:pt x="6505" y="3435"/>
                  </a:cubicBezTo>
                  <a:cubicBezTo>
                    <a:pt x="6383" y="3283"/>
                    <a:pt x="6353" y="3223"/>
                    <a:pt x="6444" y="2858"/>
                  </a:cubicBezTo>
                  <a:cubicBezTo>
                    <a:pt x="6505" y="2706"/>
                    <a:pt x="6535" y="2584"/>
                    <a:pt x="6596" y="2463"/>
                  </a:cubicBezTo>
                  <a:lnTo>
                    <a:pt x="6565" y="2432"/>
                  </a:lnTo>
                  <a:cubicBezTo>
                    <a:pt x="6505" y="2402"/>
                    <a:pt x="6444" y="2371"/>
                    <a:pt x="6383" y="2311"/>
                  </a:cubicBezTo>
                  <a:lnTo>
                    <a:pt x="6383" y="2280"/>
                  </a:lnTo>
                  <a:cubicBezTo>
                    <a:pt x="6322" y="2219"/>
                    <a:pt x="6262" y="2159"/>
                    <a:pt x="6231" y="2098"/>
                  </a:cubicBezTo>
                  <a:cubicBezTo>
                    <a:pt x="6231" y="2037"/>
                    <a:pt x="6201" y="1976"/>
                    <a:pt x="6201" y="1916"/>
                  </a:cubicBezTo>
                  <a:cubicBezTo>
                    <a:pt x="6170" y="1824"/>
                    <a:pt x="6140" y="1764"/>
                    <a:pt x="6079" y="1672"/>
                  </a:cubicBezTo>
                  <a:cubicBezTo>
                    <a:pt x="6018" y="1612"/>
                    <a:pt x="5958" y="1581"/>
                    <a:pt x="5866" y="1520"/>
                  </a:cubicBezTo>
                  <a:cubicBezTo>
                    <a:pt x="5836" y="1520"/>
                    <a:pt x="5775" y="1490"/>
                    <a:pt x="5745" y="1460"/>
                  </a:cubicBezTo>
                  <a:cubicBezTo>
                    <a:pt x="5684" y="1399"/>
                    <a:pt x="5593" y="1338"/>
                    <a:pt x="5532" y="1277"/>
                  </a:cubicBezTo>
                  <a:cubicBezTo>
                    <a:pt x="5471" y="1216"/>
                    <a:pt x="5380" y="1156"/>
                    <a:pt x="5319" y="1095"/>
                  </a:cubicBezTo>
                  <a:cubicBezTo>
                    <a:pt x="5106" y="1004"/>
                    <a:pt x="4894" y="1004"/>
                    <a:pt x="4651" y="1004"/>
                  </a:cubicBezTo>
                  <a:cubicBezTo>
                    <a:pt x="4559" y="1004"/>
                    <a:pt x="4468" y="1004"/>
                    <a:pt x="4407" y="973"/>
                  </a:cubicBezTo>
                  <a:cubicBezTo>
                    <a:pt x="4043" y="973"/>
                    <a:pt x="3647" y="791"/>
                    <a:pt x="3587" y="426"/>
                  </a:cubicBezTo>
                  <a:lnTo>
                    <a:pt x="3587" y="365"/>
                  </a:lnTo>
                  <a:cubicBezTo>
                    <a:pt x="3587" y="305"/>
                    <a:pt x="3587" y="274"/>
                    <a:pt x="3556" y="244"/>
                  </a:cubicBezTo>
                  <a:lnTo>
                    <a:pt x="3556" y="213"/>
                  </a:lnTo>
                  <a:cubicBezTo>
                    <a:pt x="3526" y="183"/>
                    <a:pt x="3465" y="183"/>
                    <a:pt x="3435" y="183"/>
                  </a:cubicBezTo>
                  <a:lnTo>
                    <a:pt x="3252" y="122"/>
                  </a:lnTo>
                  <a:cubicBezTo>
                    <a:pt x="3009" y="183"/>
                    <a:pt x="2675" y="213"/>
                    <a:pt x="2523" y="213"/>
                  </a:cubicBezTo>
                  <a:cubicBezTo>
                    <a:pt x="2492" y="213"/>
                    <a:pt x="2432" y="213"/>
                    <a:pt x="2371" y="244"/>
                  </a:cubicBezTo>
                  <a:cubicBezTo>
                    <a:pt x="2310" y="244"/>
                    <a:pt x="2249" y="257"/>
                    <a:pt x="2188" y="257"/>
                  </a:cubicBezTo>
                  <a:cubicBezTo>
                    <a:pt x="2158" y="257"/>
                    <a:pt x="2128" y="254"/>
                    <a:pt x="2097" y="244"/>
                  </a:cubicBezTo>
                  <a:cubicBezTo>
                    <a:pt x="2006" y="244"/>
                    <a:pt x="1945" y="183"/>
                    <a:pt x="1885" y="92"/>
                  </a:cubicBezTo>
                  <a:cubicBezTo>
                    <a:pt x="1854" y="61"/>
                    <a:pt x="1793" y="1"/>
                    <a:pt x="1763"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1"/>
            <p:cNvSpPr/>
            <p:nvPr/>
          </p:nvSpPr>
          <p:spPr>
            <a:xfrm>
              <a:off x="443953" y="1649410"/>
              <a:ext cx="546018" cy="457050"/>
            </a:xfrm>
            <a:custGeom>
              <a:rect b="b" l="l" r="r" t="t"/>
              <a:pathLst>
                <a:path extrusionOk="0" h="9211" w="11004">
                  <a:moveTo>
                    <a:pt x="1490" y="0"/>
                  </a:moveTo>
                  <a:cubicBezTo>
                    <a:pt x="1520" y="61"/>
                    <a:pt x="1520" y="152"/>
                    <a:pt x="1551" y="213"/>
                  </a:cubicBezTo>
                  <a:cubicBezTo>
                    <a:pt x="1581" y="274"/>
                    <a:pt x="1581" y="365"/>
                    <a:pt x="1612" y="426"/>
                  </a:cubicBezTo>
                  <a:cubicBezTo>
                    <a:pt x="1794" y="1003"/>
                    <a:pt x="1855" y="1520"/>
                    <a:pt x="1581" y="2158"/>
                  </a:cubicBezTo>
                  <a:cubicBezTo>
                    <a:pt x="1520" y="2310"/>
                    <a:pt x="1399" y="2462"/>
                    <a:pt x="1277" y="2614"/>
                  </a:cubicBezTo>
                  <a:cubicBezTo>
                    <a:pt x="1156" y="2766"/>
                    <a:pt x="1034" y="2918"/>
                    <a:pt x="973" y="3070"/>
                  </a:cubicBezTo>
                  <a:cubicBezTo>
                    <a:pt x="943" y="3192"/>
                    <a:pt x="973" y="3283"/>
                    <a:pt x="1004" y="3405"/>
                  </a:cubicBezTo>
                  <a:cubicBezTo>
                    <a:pt x="1034" y="3465"/>
                    <a:pt x="1065" y="3557"/>
                    <a:pt x="1065" y="3648"/>
                  </a:cubicBezTo>
                  <a:cubicBezTo>
                    <a:pt x="1156" y="4043"/>
                    <a:pt x="1065" y="4347"/>
                    <a:pt x="943" y="4742"/>
                  </a:cubicBezTo>
                  <a:lnTo>
                    <a:pt x="882" y="4894"/>
                  </a:lnTo>
                  <a:cubicBezTo>
                    <a:pt x="669" y="5563"/>
                    <a:pt x="517" y="6140"/>
                    <a:pt x="365" y="6870"/>
                  </a:cubicBezTo>
                  <a:cubicBezTo>
                    <a:pt x="305" y="7143"/>
                    <a:pt x="183" y="7386"/>
                    <a:pt x="1" y="7660"/>
                  </a:cubicBezTo>
                  <a:lnTo>
                    <a:pt x="122" y="7690"/>
                  </a:lnTo>
                  <a:cubicBezTo>
                    <a:pt x="183" y="7721"/>
                    <a:pt x="244" y="7751"/>
                    <a:pt x="305" y="7751"/>
                  </a:cubicBezTo>
                  <a:cubicBezTo>
                    <a:pt x="335" y="7782"/>
                    <a:pt x="396" y="7782"/>
                    <a:pt x="457" y="7812"/>
                  </a:cubicBezTo>
                  <a:cubicBezTo>
                    <a:pt x="517" y="7812"/>
                    <a:pt x="578" y="7842"/>
                    <a:pt x="639" y="7842"/>
                  </a:cubicBezTo>
                  <a:cubicBezTo>
                    <a:pt x="700" y="7873"/>
                    <a:pt x="761" y="7873"/>
                    <a:pt x="791" y="7903"/>
                  </a:cubicBezTo>
                  <a:cubicBezTo>
                    <a:pt x="852" y="7903"/>
                    <a:pt x="913" y="7934"/>
                    <a:pt x="973" y="7934"/>
                  </a:cubicBezTo>
                  <a:cubicBezTo>
                    <a:pt x="1034" y="7964"/>
                    <a:pt x="1095" y="7964"/>
                    <a:pt x="1156" y="7994"/>
                  </a:cubicBezTo>
                  <a:cubicBezTo>
                    <a:pt x="1217" y="7994"/>
                    <a:pt x="1277" y="8025"/>
                    <a:pt x="1308" y="8025"/>
                  </a:cubicBezTo>
                  <a:cubicBezTo>
                    <a:pt x="1368" y="8055"/>
                    <a:pt x="1429" y="8055"/>
                    <a:pt x="1490" y="8055"/>
                  </a:cubicBezTo>
                  <a:cubicBezTo>
                    <a:pt x="1551" y="8086"/>
                    <a:pt x="1612" y="8086"/>
                    <a:pt x="1672" y="8086"/>
                  </a:cubicBezTo>
                  <a:cubicBezTo>
                    <a:pt x="1733" y="8116"/>
                    <a:pt x="1794" y="8116"/>
                    <a:pt x="1855" y="8116"/>
                  </a:cubicBezTo>
                  <a:cubicBezTo>
                    <a:pt x="1916" y="8146"/>
                    <a:pt x="1946" y="8146"/>
                    <a:pt x="2007" y="8146"/>
                  </a:cubicBezTo>
                  <a:cubicBezTo>
                    <a:pt x="2068" y="8146"/>
                    <a:pt x="2159" y="8177"/>
                    <a:pt x="2220" y="8177"/>
                  </a:cubicBezTo>
                  <a:lnTo>
                    <a:pt x="2372" y="8177"/>
                  </a:lnTo>
                  <a:cubicBezTo>
                    <a:pt x="2463" y="8207"/>
                    <a:pt x="2584" y="8207"/>
                    <a:pt x="2706" y="8207"/>
                  </a:cubicBezTo>
                  <a:lnTo>
                    <a:pt x="3679" y="8207"/>
                  </a:lnTo>
                  <a:cubicBezTo>
                    <a:pt x="3922" y="8237"/>
                    <a:pt x="4195" y="8268"/>
                    <a:pt x="4438" y="8329"/>
                  </a:cubicBezTo>
                  <a:lnTo>
                    <a:pt x="7174" y="8785"/>
                  </a:lnTo>
                  <a:cubicBezTo>
                    <a:pt x="7539" y="8845"/>
                    <a:pt x="7904" y="8906"/>
                    <a:pt x="8268" y="8997"/>
                  </a:cubicBezTo>
                  <a:cubicBezTo>
                    <a:pt x="8329" y="9028"/>
                    <a:pt x="8390" y="9028"/>
                    <a:pt x="8451" y="9058"/>
                  </a:cubicBezTo>
                  <a:lnTo>
                    <a:pt x="8511" y="9089"/>
                  </a:lnTo>
                  <a:cubicBezTo>
                    <a:pt x="8633" y="9119"/>
                    <a:pt x="8755" y="9180"/>
                    <a:pt x="8876" y="9210"/>
                  </a:cubicBezTo>
                  <a:lnTo>
                    <a:pt x="9484" y="6839"/>
                  </a:lnTo>
                  <a:cubicBezTo>
                    <a:pt x="9515" y="6718"/>
                    <a:pt x="9545" y="6596"/>
                    <a:pt x="9606" y="6475"/>
                  </a:cubicBezTo>
                  <a:cubicBezTo>
                    <a:pt x="9636" y="6414"/>
                    <a:pt x="9667" y="6353"/>
                    <a:pt x="9697" y="6323"/>
                  </a:cubicBezTo>
                  <a:cubicBezTo>
                    <a:pt x="9758" y="6262"/>
                    <a:pt x="9788" y="6201"/>
                    <a:pt x="9818" y="6110"/>
                  </a:cubicBezTo>
                  <a:cubicBezTo>
                    <a:pt x="9910" y="5927"/>
                    <a:pt x="9879" y="5684"/>
                    <a:pt x="9879" y="5441"/>
                  </a:cubicBezTo>
                  <a:cubicBezTo>
                    <a:pt x="9849" y="5289"/>
                    <a:pt x="9818" y="5107"/>
                    <a:pt x="9849" y="4924"/>
                  </a:cubicBezTo>
                  <a:cubicBezTo>
                    <a:pt x="9910" y="4499"/>
                    <a:pt x="10214" y="4164"/>
                    <a:pt x="10518" y="3861"/>
                  </a:cubicBezTo>
                  <a:cubicBezTo>
                    <a:pt x="10730" y="3648"/>
                    <a:pt x="10943" y="3435"/>
                    <a:pt x="10974" y="3161"/>
                  </a:cubicBezTo>
                  <a:cubicBezTo>
                    <a:pt x="11004" y="2949"/>
                    <a:pt x="10913" y="2736"/>
                    <a:pt x="10791" y="2493"/>
                  </a:cubicBezTo>
                  <a:cubicBezTo>
                    <a:pt x="10761" y="2462"/>
                    <a:pt x="10730" y="2432"/>
                    <a:pt x="10730" y="2371"/>
                  </a:cubicBezTo>
                  <a:lnTo>
                    <a:pt x="10670" y="2371"/>
                  </a:lnTo>
                  <a:cubicBezTo>
                    <a:pt x="10639" y="2341"/>
                    <a:pt x="10609" y="2310"/>
                    <a:pt x="10578" y="2280"/>
                  </a:cubicBezTo>
                  <a:lnTo>
                    <a:pt x="10518" y="2280"/>
                  </a:lnTo>
                  <a:cubicBezTo>
                    <a:pt x="10487" y="2250"/>
                    <a:pt x="10457" y="2250"/>
                    <a:pt x="10396" y="2219"/>
                  </a:cubicBezTo>
                  <a:lnTo>
                    <a:pt x="10366" y="2219"/>
                  </a:lnTo>
                  <a:cubicBezTo>
                    <a:pt x="10335" y="2219"/>
                    <a:pt x="10274" y="2189"/>
                    <a:pt x="10244" y="2189"/>
                  </a:cubicBezTo>
                  <a:lnTo>
                    <a:pt x="10214" y="2189"/>
                  </a:lnTo>
                  <a:lnTo>
                    <a:pt x="10062" y="2158"/>
                  </a:lnTo>
                  <a:cubicBezTo>
                    <a:pt x="9991" y="2148"/>
                    <a:pt x="9916" y="2145"/>
                    <a:pt x="9841" y="2145"/>
                  </a:cubicBezTo>
                  <a:cubicBezTo>
                    <a:pt x="9690" y="2145"/>
                    <a:pt x="9535" y="2158"/>
                    <a:pt x="9393" y="2158"/>
                  </a:cubicBezTo>
                  <a:lnTo>
                    <a:pt x="9028" y="2158"/>
                  </a:lnTo>
                  <a:cubicBezTo>
                    <a:pt x="8971" y="2167"/>
                    <a:pt x="8914" y="2170"/>
                    <a:pt x="8858" y="2170"/>
                  </a:cubicBezTo>
                  <a:cubicBezTo>
                    <a:pt x="8704" y="2170"/>
                    <a:pt x="8554" y="2142"/>
                    <a:pt x="8420" y="2098"/>
                  </a:cubicBezTo>
                  <a:cubicBezTo>
                    <a:pt x="8238" y="2067"/>
                    <a:pt x="8086" y="1976"/>
                    <a:pt x="7934" y="1885"/>
                  </a:cubicBezTo>
                  <a:cubicBezTo>
                    <a:pt x="7782" y="1794"/>
                    <a:pt x="7630" y="1702"/>
                    <a:pt x="7478" y="1672"/>
                  </a:cubicBezTo>
                  <a:cubicBezTo>
                    <a:pt x="7204" y="1611"/>
                    <a:pt x="7022" y="1611"/>
                    <a:pt x="6749" y="1611"/>
                  </a:cubicBezTo>
                  <a:lnTo>
                    <a:pt x="6718" y="1611"/>
                  </a:lnTo>
                  <a:cubicBezTo>
                    <a:pt x="6414" y="1611"/>
                    <a:pt x="6080" y="1581"/>
                    <a:pt x="5776" y="1581"/>
                  </a:cubicBezTo>
                  <a:cubicBezTo>
                    <a:pt x="5654" y="1581"/>
                    <a:pt x="5533" y="1550"/>
                    <a:pt x="5381" y="1550"/>
                  </a:cubicBezTo>
                  <a:cubicBezTo>
                    <a:pt x="5138" y="1550"/>
                    <a:pt x="4986" y="1581"/>
                    <a:pt x="4803" y="1642"/>
                  </a:cubicBezTo>
                  <a:cubicBezTo>
                    <a:pt x="4682" y="1672"/>
                    <a:pt x="4560" y="1702"/>
                    <a:pt x="4408" y="1733"/>
                  </a:cubicBezTo>
                  <a:cubicBezTo>
                    <a:pt x="4370" y="1737"/>
                    <a:pt x="4334" y="1739"/>
                    <a:pt x="4300" y="1739"/>
                  </a:cubicBezTo>
                  <a:cubicBezTo>
                    <a:pt x="3840" y="1739"/>
                    <a:pt x="3701" y="1371"/>
                    <a:pt x="3587" y="1003"/>
                  </a:cubicBezTo>
                  <a:cubicBezTo>
                    <a:pt x="3466" y="699"/>
                    <a:pt x="3344" y="395"/>
                    <a:pt x="3071" y="274"/>
                  </a:cubicBezTo>
                  <a:cubicBezTo>
                    <a:pt x="2827" y="183"/>
                    <a:pt x="2372" y="122"/>
                    <a:pt x="2037" y="61"/>
                  </a:cubicBezTo>
                  <a:cubicBezTo>
                    <a:pt x="1946" y="31"/>
                    <a:pt x="1855" y="31"/>
                    <a:pt x="1794" y="31"/>
                  </a:cubicBezTo>
                  <a:cubicBezTo>
                    <a:pt x="1703" y="0"/>
                    <a:pt x="1612" y="0"/>
                    <a:pt x="1520"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1"/>
            <p:cNvSpPr/>
            <p:nvPr/>
          </p:nvSpPr>
          <p:spPr>
            <a:xfrm>
              <a:off x="1780282" y="1877169"/>
              <a:ext cx="493223" cy="315236"/>
            </a:xfrm>
            <a:custGeom>
              <a:rect b="b" l="l" r="r" t="t"/>
              <a:pathLst>
                <a:path extrusionOk="0" h="6353" w="9940">
                  <a:moveTo>
                    <a:pt x="213" y="0"/>
                  </a:moveTo>
                  <a:lnTo>
                    <a:pt x="152" y="1307"/>
                  </a:lnTo>
                  <a:lnTo>
                    <a:pt x="122" y="1793"/>
                  </a:lnTo>
                  <a:cubicBezTo>
                    <a:pt x="122" y="1885"/>
                    <a:pt x="122" y="1976"/>
                    <a:pt x="122" y="2067"/>
                  </a:cubicBezTo>
                  <a:cubicBezTo>
                    <a:pt x="122" y="2128"/>
                    <a:pt x="152" y="2189"/>
                    <a:pt x="152" y="2280"/>
                  </a:cubicBezTo>
                  <a:cubicBezTo>
                    <a:pt x="152" y="2371"/>
                    <a:pt x="152" y="2492"/>
                    <a:pt x="152" y="2584"/>
                  </a:cubicBezTo>
                  <a:cubicBezTo>
                    <a:pt x="152" y="2644"/>
                    <a:pt x="152" y="2705"/>
                    <a:pt x="152" y="2766"/>
                  </a:cubicBezTo>
                  <a:cubicBezTo>
                    <a:pt x="152" y="2888"/>
                    <a:pt x="152" y="3009"/>
                    <a:pt x="122" y="3131"/>
                  </a:cubicBezTo>
                  <a:cubicBezTo>
                    <a:pt x="152" y="3192"/>
                    <a:pt x="152" y="3252"/>
                    <a:pt x="122" y="3283"/>
                  </a:cubicBezTo>
                  <a:cubicBezTo>
                    <a:pt x="122" y="3465"/>
                    <a:pt x="122" y="3617"/>
                    <a:pt x="91" y="3769"/>
                  </a:cubicBezTo>
                  <a:lnTo>
                    <a:pt x="0" y="5258"/>
                  </a:lnTo>
                  <a:cubicBezTo>
                    <a:pt x="956" y="5418"/>
                    <a:pt x="1911" y="5507"/>
                    <a:pt x="2866" y="5507"/>
                  </a:cubicBezTo>
                  <a:cubicBezTo>
                    <a:pt x="3005" y="5507"/>
                    <a:pt x="3144" y="5505"/>
                    <a:pt x="3283" y="5502"/>
                  </a:cubicBezTo>
                  <a:cubicBezTo>
                    <a:pt x="3709" y="5502"/>
                    <a:pt x="4134" y="5502"/>
                    <a:pt x="4529" y="5471"/>
                  </a:cubicBezTo>
                  <a:cubicBezTo>
                    <a:pt x="5000" y="5456"/>
                    <a:pt x="5472" y="5441"/>
                    <a:pt x="5939" y="5441"/>
                  </a:cubicBezTo>
                  <a:cubicBezTo>
                    <a:pt x="6406" y="5441"/>
                    <a:pt x="6870" y="5456"/>
                    <a:pt x="7326" y="5502"/>
                  </a:cubicBezTo>
                  <a:lnTo>
                    <a:pt x="7386" y="5502"/>
                  </a:lnTo>
                  <a:lnTo>
                    <a:pt x="7386" y="5532"/>
                  </a:lnTo>
                  <a:cubicBezTo>
                    <a:pt x="7478" y="5714"/>
                    <a:pt x="7538" y="5866"/>
                    <a:pt x="7660" y="5958"/>
                  </a:cubicBezTo>
                  <a:cubicBezTo>
                    <a:pt x="7751" y="6018"/>
                    <a:pt x="7842" y="6018"/>
                    <a:pt x="7934" y="6018"/>
                  </a:cubicBezTo>
                  <a:cubicBezTo>
                    <a:pt x="7994" y="5988"/>
                    <a:pt x="8055" y="5988"/>
                    <a:pt x="8086" y="5927"/>
                  </a:cubicBezTo>
                  <a:lnTo>
                    <a:pt x="8116" y="5897"/>
                  </a:lnTo>
                  <a:lnTo>
                    <a:pt x="8146" y="5806"/>
                  </a:lnTo>
                  <a:lnTo>
                    <a:pt x="8238" y="5745"/>
                  </a:lnTo>
                  <a:lnTo>
                    <a:pt x="8268" y="5745"/>
                  </a:lnTo>
                  <a:lnTo>
                    <a:pt x="8329" y="5714"/>
                  </a:lnTo>
                  <a:lnTo>
                    <a:pt x="8389" y="5745"/>
                  </a:lnTo>
                  <a:lnTo>
                    <a:pt x="8420" y="5745"/>
                  </a:lnTo>
                  <a:lnTo>
                    <a:pt x="8511" y="5775"/>
                  </a:lnTo>
                  <a:cubicBezTo>
                    <a:pt x="8572" y="5806"/>
                    <a:pt x="8602" y="5836"/>
                    <a:pt x="8633" y="5897"/>
                  </a:cubicBezTo>
                  <a:lnTo>
                    <a:pt x="8724" y="5958"/>
                  </a:lnTo>
                  <a:cubicBezTo>
                    <a:pt x="8845" y="6049"/>
                    <a:pt x="8967" y="6079"/>
                    <a:pt x="9119" y="6110"/>
                  </a:cubicBezTo>
                  <a:cubicBezTo>
                    <a:pt x="9180" y="6110"/>
                    <a:pt x="9241" y="6140"/>
                    <a:pt x="9301" y="6170"/>
                  </a:cubicBezTo>
                  <a:cubicBezTo>
                    <a:pt x="9423" y="6201"/>
                    <a:pt x="9545" y="6262"/>
                    <a:pt x="9666" y="6322"/>
                  </a:cubicBezTo>
                  <a:lnTo>
                    <a:pt x="9697" y="6353"/>
                  </a:lnTo>
                  <a:lnTo>
                    <a:pt x="9697" y="6262"/>
                  </a:lnTo>
                  <a:cubicBezTo>
                    <a:pt x="9727" y="6170"/>
                    <a:pt x="9788" y="6079"/>
                    <a:pt x="9818" y="6018"/>
                  </a:cubicBezTo>
                  <a:cubicBezTo>
                    <a:pt x="9848" y="5958"/>
                    <a:pt x="9909" y="5897"/>
                    <a:pt x="9909" y="5836"/>
                  </a:cubicBezTo>
                  <a:cubicBezTo>
                    <a:pt x="9940" y="5714"/>
                    <a:pt x="9879" y="5593"/>
                    <a:pt x="9788" y="5471"/>
                  </a:cubicBezTo>
                  <a:lnTo>
                    <a:pt x="9727" y="5319"/>
                  </a:lnTo>
                  <a:cubicBezTo>
                    <a:pt x="9727" y="5289"/>
                    <a:pt x="9697" y="5258"/>
                    <a:pt x="9697" y="5198"/>
                  </a:cubicBezTo>
                  <a:lnTo>
                    <a:pt x="9727" y="5106"/>
                  </a:lnTo>
                  <a:lnTo>
                    <a:pt x="9727" y="5015"/>
                  </a:lnTo>
                  <a:lnTo>
                    <a:pt x="9757" y="4954"/>
                  </a:lnTo>
                  <a:cubicBezTo>
                    <a:pt x="9757" y="4894"/>
                    <a:pt x="9788" y="4863"/>
                    <a:pt x="9788" y="4833"/>
                  </a:cubicBezTo>
                  <a:lnTo>
                    <a:pt x="9818" y="4772"/>
                  </a:lnTo>
                  <a:cubicBezTo>
                    <a:pt x="9848" y="4742"/>
                    <a:pt x="9879" y="4711"/>
                    <a:pt x="9879" y="4681"/>
                  </a:cubicBezTo>
                  <a:lnTo>
                    <a:pt x="9879" y="4620"/>
                  </a:lnTo>
                  <a:lnTo>
                    <a:pt x="9879" y="4347"/>
                  </a:lnTo>
                  <a:lnTo>
                    <a:pt x="9879" y="4255"/>
                  </a:lnTo>
                  <a:cubicBezTo>
                    <a:pt x="9879" y="4164"/>
                    <a:pt x="9879" y="4073"/>
                    <a:pt x="9879" y="3982"/>
                  </a:cubicBezTo>
                  <a:cubicBezTo>
                    <a:pt x="9879" y="3951"/>
                    <a:pt x="9879" y="3921"/>
                    <a:pt x="9879" y="3891"/>
                  </a:cubicBezTo>
                  <a:cubicBezTo>
                    <a:pt x="9879" y="3799"/>
                    <a:pt x="9879" y="3708"/>
                    <a:pt x="9879" y="3647"/>
                  </a:cubicBezTo>
                  <a:cubicBezTo>
                    <a:pt x="9879" y="3526"/>
                    <a:pt x="9848" y="3404"/>
                    <a:pt x="9848" y="3313"/>
                  </a:cubicBezTo>
                  <a:cubicBezTo>
                    <a:pt x="9848" y="3131"/>
                    <a:pt x="9848" y="2948"/>
                    <a:pt x="9848" y="2736"/>
                  </a:cubicBezTo>
                  <a:cubicBezTo>
                    <a:pt x="9879" y="2310"/>
                    <a:pt x="9879" y="1854"/>
                    <a:pt x="9697" y="1581"/>
                  </a:cubicBezTo>
                  <a:cubicBezTo>
                    <a:pt x="9605" y="1459"/>
                    <a:pt x="9545" y="1398"/>
                    <a:pt x="9453" y="1337"/>
                  </a:cubicBezTo>
                  <a:cubicBezTo>
                    <a:pt x="9271" y="1185"/>
                    <a:pt x="9210" y="1094"/>
                    <a:pt x="9393" y="699"/>
                  </a:cubicBezTo>
                  <a:cubicBezTo>
                    <a:pt x="9423" y="638"/>
                    <a:pt x="9453" y="578"/>
                    <a:pt x="9484" y="547"/>
                  </a:cubicBezTo>
                  <a:cubicBezTo>
                    <a:pt x="9545" y="456"/>
                    <a:pt x="9575" y="426"/>
                    <a:pt x="9545" y="243"/>
                  </a:cubicBezTo>
                  <a:lnTo>
                    <a:pt x="9545" y="213"/>
                  </a:lnTo>
                  <a:lnTo>
                    <a:pt x="213"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1"/>
            <p:cNvSpPr/>
            <p:nvPr/>
          </p:nvSpPr>
          <p:spPr>
            <a:xfrm>
              <a:off x="2324768" y="2382407"/>
              <a:ext cx="488707" cy="407281"/>
            </a:xfrm>
            <a:custGeom>
              <a:rect b="b" l="l" r="r" t="t"/>
              <a:pathLst>
                <a:path extrusionOk="0" h="8208" w="9849">
                  <a:moveTo>
                    <a:pt x="6079" y="1"/>
                  </a:moveTo>
                  <a:cubicBezTo>
                    <a:pt x="6018" y="31"/>
                    <a:pt x="5958" y="61"/>
                    <a:pt x="5866" y="61"/>
                  </a:cubicBezTo>
                  <a:lnTo>
                    <a:pt x="334" y="61"/>
                  </a:lnTo>
                  <a:cubicBezTo>
                    <a:pt x="274" y="31"/>
                    <a:pt x="213" y="31"/>
                    <a:pt x="183" y="31"/>
                  </a:cubicBezTo>
                  <a:lnTo>
                    <a:pt x="0" y="31"/>
                  </a:lnTo>
                  <a:cubicBezTo>
                    <a:pt x="0" y="92"/>
                    <a:pt x="31" y="153"/>
                    <a:pt x="31" y="213"/>
                  </a:cubicBezTo>
                  <a:lnTo>
                    <a:pt x="152" y="487"/>
                  </a:lnTo>
                  <a:lnTo>
                    <a:pt x="183" y="578"/>
                  </a:lnTo>
                  <a:lnTo>
                    <a:pt x="243" y="608"/>
                  </a:lnTo>
                  <a:lnTo>
                    <a:pt x="304" y="639"/>
                  </a:lnTo>
                  <a:cubicBezTo>
                    <a:pt x="334" y="669"/>
                    <a:pt x="365" y="700"/>
                    <a:pt x="365" y="760"/>
                  </a:cubicBezTo>
                  <a:lnTo>
                    <a:pt x="669" y="882"/>
                  </a:lnTo>
                  <a:cubicBezTo>
                    <a:pt x="699" y="882"/>
                    <a:pt x="760" y="912"/>
                    <a:pt x="790" y="973"/>
                  </a:cubicBezTo>
                  <a:cubicBezTo>
                    <a:pt x="821" y="1004"/>
                    <a:pt x="790" y="1064"/>
                    <a:pt x="790" y="1125"/>
                  </a:cubicBezTo>
                  <a:lnTo>
                    <a:pt x="790" y="1186"/>
                  </a:lnTo>
                  <a:cubicBezTo>
                    <a:pt x="790" y="1216"/>
                    <a:pt x="851" y="1247"/>
                    <a:pt x="973" y="1247"/>
                  </a:cubicBezTo>
                  <a:cubicBezTo>
                    <a:pt x="1034" y="1247"/>
                    <a:pt x="1125" y="1277"/>
                    <a:pt x="1186" y="1308"/>
                  </a:cubicBezTo>
                  <a:cubicBezTo>
                    <a:pt x="1246" y="1338"/>
                    <a:pt x="1307" y="1399"/>
                    <a:pt x="1307" y="1460"/>
                  </a:cubicBezTo>
                  <a:cubicBezTo>
                    <a:pt x="1338" y="1551"/>
                    <a:pt x="1338" y="1642"/>
                    <a:pt x="1307" y="1703"/>
                  </a:cubicBezTo>
                  <a:cubicBezTo>
                    <a:pt x="1277" y="1733"/>
                    <a:pt x="1246" y="1794"/>
                    <a:pt x="1186" y="1824"/>
                  </a:cubicBezTo>
                  <a:lnTo>
                    <a:pt x="1125" y="1885"/>
                  </a:lnTo>
                  <a:cubicBezTo>
                    <a:pt x="1034" y="2007"/>
                    <a:pt x="1094" y="2219"/>
                    <a:pt x="1216" y="2341"/>
                  </a:cubicBezTo>
                  <a:cubicBezTo>
                    <a:pt x="1277" y="2402"/>
                    <a:pt x="1338" y="2432"/>
                    <a:pt x="1398" y="2493"/>
                  </a:cubicBezTo>
                  <a:cubicBezTo>
                    <a:pt x="1490" y="2584"/>
                    <a:pt x="1581" y="2675"/>
                    <a:pt x="1641" y="2767"/>
                  </a:cubicBezTo>
                  <a:cubicBezTo>
                    <a:pt x="1763" y="2949"/>
                    <a:pt x="1793" y="3192"/>
                    <a:pt x="1824" y="3374"/>
                  </a:cubicBezTo>
                  <a:cubicBezTo>
                    <a:pt x="1854" y="3709"/>
                    <a:pt x="1885" y="4074"/>
                    <a:pt x="1915" y="4469"/>
                  </a:cubicBezTo>
                  <a:cubicBezTo>
                    <a:pt x="1945" y="4621"/>
                    <a:pt x="1945" y="4803"/>
                    <a:pt x="1976" y="4985"/>
                  </a:cubicBezTo>
                  <a:cubicBezTo>
                    <a:pt x="1976" y="5107"/>
                    <a:pt x="1976" y="5198"/>
                    <a:pt x="2006" y="5289"/>
                  </a:cubicBezTo>
                  <a:cubicBezTo>
                    <a:pt x="2006" y="5472"/>
                    <a:pt x="2006" y="5654"/>
                    <a:pt x="2006" y="5836"/>
                  </a:cubicBezTo>
                  <a:cubicBezTo>
                    <a:pt x="2006" y="5958"/>
                    <a:pt x="2006" y="6049"/>
                    <a:pt x="2006" y="6140"/>
                  </a:cubicBezTo>
                  <a:lnTo>
                    <a:pt x="2006" y="6232"/>
                  </a:lnTo>
                  <a:lnTo>
                    <a:pt x="2006" y="6292"/>
                  </a:lnTo>
                  <a:lnTo>
                    <a:pt x="2006" y="6353"/>
                  </a:lnTo>
                  <a:cubicBezTo>
                    <a:pt x="2006" y="6536"/>
                    <a:pt x="2006" y="6718"/>
                    <a:pt x="2006" y="6900"/>
                  </a:cubicBezTo>
                  <a:lnTo>
                    <a:pt x="2006" y="6961"/>
                  </a:lnTo>
                  <a:cubicBezTo>
                    <a:pt x="2067" y="6900"/>
                    <a:pt x="2128" y="6870"/>
                    <a:pt x="2219" y="6870"/>
                  </a:cubicBezTo>
                  <a:lnTo>
                    <a:pt x="2249" y="6992"/>
                  </a:lnTo>
                  <a:cubicBezTo>
                    <a:pt x="2128" y="7022"/>
                    <a:pt x="2037" y="7083"/>
                    <a:pt x="1976" y="7143"/>
                  </a:cubicBezTo>
                  <a:lnTo>
                    <a:pt x="1976" y="7204"/>
                  </a:lnTo>
                  <a:lnTo>
                    <a:pt x="1976" y="7265"/>
                  </a:lnTo>
                  <a:cubicBezTo>
                    <a:pt x="2290" y="7293"/>
                    <a:pt x="2610" y="7304"/>
                    <a:pt x="2932" y="7304"/>
                  </a:cubicBezTo>
                  <a:cubicBezTo>
                    <a:pt x="3671" y="7304"/>
                    <a:pt x="4427" y="7247"/>
                    <a:pt x="5167" y="7204"/>
                  </a:cubicBezTo>
                  <a:cubicBezTo>
                    <a:pt x="5441" y="7174"/>
                    <a:pt x="5745" y="7143"/>
                    <a:pt x="6049" y="7143"/>
                  </a:cubicBezTo>
                  <a:cubicBezTo>
                    <a:pt x="6140" y="7143"/>
                    <a:pt x="6231" y="7143"/>
                    <a:pt x="6322" y="7113"/>
                  </a:cubicBezTo>
                  <a:cubicBezTo>
                    <a:pt x="6657" y="7113"/>
                    <a:pt x="6961" y="7083"/>
                    <a:pt x="7295" y="7083"/>
                  </a:cubicBezTo>
                  <a:lnTo>
                    <a:pt x="7325" y="7083"/>
                  </a:lnTo>
                  <a:cubicBezTo>
                    <a:pt x="7538" y="7083"/>
                    <a:pt x="7751" y="7113"/>
                    <a:pt x="7964" y="7113"/>
                  </a:cubicBezTo>
                  <a:cubicBezTo>
                    <a:pt x="8116" y="7113"/>
                    <a:pt x="8298" y="7143"/>
                    <a:pt x="8450" y="7235"/>
                  </a:cubicBezTo>
                  <a:lnTo>
                    <a:pt x="8511" y="7265"/>
                  </a:lnTo>
                  <a:lnTo>
                    <a:pt x="8481" y="7326"/>
                  </a:lnTo>
                  <a:cubicBezTo>
                    <a:pt x="8450" y="7417"/>
                    <a:pt x="8420" y="7569"/>
                    <a:pt x="8389" y="7691"/>
                  </a:cubicBezTo>
                  <a:cubicBezTo>
                    <a:pt x="8359" y="7812"/>
                    <a:pt x="8329" y="7964"/>
                    <a:pt x="8298" y="8086"/>
                  </a:cubicBezTo>
                  <a:cubicBezTo>
                    <a:pt x="8298" y="8116"/>
                    <a:pt x="8268" y="8147"/>
                    <a:pt x="8298" y="8147"/>
                  </a:cubicBezTo>
                  <a:cubicBezTo>
                    <a:pt x="8298" y="8147"/>
                    <a:pt x="8298" y="8177"/>
                    <a:pt x="8359" y="8177"/>
                  </a:cubicBezTo>
                  <a:lnTo>
                    <a:pt x="8815" y="8177"/>
                  </a:lnTo>
                  <a:lnTo>
                    <a:pt x="8936" y="8207"/>
                  </a:lnTo>
                  <a:lnTo>
                    <a:pt x="9088" y="7599"/>
                  </a:lnTo>
                  <a:cubicBezTo>
                    <a:pt x="9119" y="7478"/>
                    <a:pt x="9149" y="7326"/>
                    <a:pt x="9271" y="7235"/>
                  </a:cubicBezTo>
                  <a:cubicBezTo>
                    <a:pt x="9301" y="7204"/>
                    <a:pt x="9362" y="7174"/>
                    <a:pt x="9423" y="7174"/>
                  </a:cubicBezTo>
                  <a:lnTo>
                    <a:pt x="9514" y="7113"/>
                  </a:lnTo>
                  <a:cubicBezTo>
                    <a:pt x="9575" y="7113"/>
                    <a:pt x="9605" y="7052"/>
                    <a:pt x="9636" y="7022"/>
                  </a:cubicBezTo>
                  <a:cubicBezTo>
                    <a:pt x="9666" y="6992"/>
                    <a:pt x="9696" y="6931"/>
                    <a:pt x="9727" y="6870"/>
                  </a:cubicBezTo>
                  <a:lnTo>
                    <a:pt x="9757" y="6779"/>
                  </a:lnTo>
                  <a:lnTo>
                    <a:pt x="9788" y="6688"/>
                  </a:lnTo>
                  <a:cubicBezTo>
                    <a:pt x="9818" y="6627"/>
                    <a:pt x="9818" y="6566"/>
                    <a:pt x="9818" y="6505"/>
                  </a:cubicBezTo>
                  <a:cubicBezTo>
                    <a:pt x="9848" y="6384"/>
                    <a:pt x="9848" y="6262"/>
                    <a:pt x="9818" y="6171"/>
                  </a:cubicBezTo>
                  <a:cubicBezTo>
                    <a:pt x="9757" y="6080"/>
                    <a:pt x="9636" y="6049"/>
                    <a:pt x="9514" y="6019"/>
                  </a:cubicBezTo>
                  <a:cubicBezTo>
                    <a:pt x="9453" y="5988"/>
                    <a:pt x="9392" y="5988"/>
                    <a:pt x="9362" y="5958"/>
                  </a:cubicBezTo>
                  <a:lnTo>
                    <a:pt x="9271" y="5928"/>
                  </a:lnTo>
                  <a:lnTo>
                    <a:pt x="9240" y="5897"/>
                  </a:lnTo>
                  <a:lnTo>
                    <a:pt x="9180" y="5836"/>
                  </a:lnTo>
                  <a:lnTo>
                    <a:pt x="9119" y="5776"/>
                  </a:lnTo>
                  <a:cubicBezTo>
                    <a:pt x="9058" y="5624"/>
                    <a:pt x="9028" y="5472"/>
                    <a:pt x="8997" y="5289"/>
                  </a:cubicBezTo>
                  <a:cubicBezTo>
                    <a:pt x="8997" y="5137"/>
                    <a:pt x="8967" y="4985"/>
                    <a:pt x="8906" y="4864"/>
                  </a:cubicBezTo>
                  <a:cubicBezTo>
                    <a:pt x="8784" y="4681"/>
                    <a:pt x="8602" y="4621"/>
                    <a:pt x="8389" y="4560"/>
                  </a:cubicBezTo>
                  <a:lnTo>
                    <a:pt x="8237" y="4499"/>
                  </a:lnTo>
                  <a:cubicBezTo>
                    <a:pt x="7964" y="4377"/>
                    <a:pt x="7690" y="4104"/>
                    <a:pt x="7781" y="3830"/>
                  </a:cubicBezTo>
                  <a:cubicBezTo>
                    <a:pt x="7781" y="3770"/>
                    <a:pt x="7812" y="3709"/>
                    <a:pt x="7842" y="3648"/>
                  </a:cubicBezTo>
                  <a:cubicBezTo>
                    <a:pt x="7873" y="3587"/>
                    <a:pt x="7903" y="3526"/>
                    <a:pt x="7903" y="3466"/>
                  </a:cubicBezTo>
                  <a:lnTo>
                    <a:pt x="7873" y="3405"/>
                  </a:lnTo>
                  <a:lnTo>
                    <a:pt x="7933" y="3374"/>
                  </a:lnTo>
                  <a:lnTo>
                    <a:pt x="7933" y="3344"/>
                  </a:lnTo>
                  <a:cubicBezTo>
                    <a:pt x="7933" y="3314"/>
                    <a:pt x="7903" y="3283"/>
                    <a:pt x="7903" y="3253"/>
                  </a:cubicBezTo>
                  <a:cubicBezTo>
                    <a:pt x="7903" y="2979"/>
                    <a:pt x="7903" y="2675"/>
                    <a:pt x="7721" y="2554"/>
                  </a:cubicBezTo>
                  <a:cubicBezTo>
                    <a:pt x="7660" y="2523"/>
                    <a:pt x="7629" y="2493"/>
                    <a:pt x="7599" y="2463"/>
                  </a:cubicBezTo>
                  <a:cubicBezTo>
                    <a:pt x="7538" y="2432"/>
                    <a:pt x="7477" y="2402"/>
                    <a:pt x="7447" y="2371"/>
                  </a:cubicBezTo>
                  <a:cubicBezTo>
                    <a:pt x="7325" y="2280"/>
                    <a:pt x="7295" y="2189"/>
                    <a:pt x="7234" y="2067"/>
                  </a:cubicBezTo>
                  <a:cubicBezTo>
                    <a:pt x="7204" y="2007"/>
                    <a:pt x="7174" y="1946"/>
                    <a:pt x="7143" y="1915"/>
                  </a:cubicBezTo>
                  <a:cubicBezTo>
                    <a:pt x="7082" y="1824"/>
                    <a:pt x="6991" y="1733"/>
                    <a:pt x="6870" y="1642"/>
                  </a:cubicBezTo>
                  <a:cubicBezTo>
                    <a:pt x="6718" y="1520"/>
                    <a:pt x="6566" y="1368"/>
                    <a:pt x="6535" y="1156"/>
                  </a:cubicBezTo>
                  <a:cubicBezTo>
                    <a:pt x="6505" y="1095"/>
                    <a:pt x="6505" y="1034"/>
                    <a:pt x="6505" y="973"/>
                  </a:cubicBezTo>
                  <a:cubicBezTo>
                    <a:pt x="6505" y="912"/>
                    <a:pt x="6505" y="852"/>
                    <a:pt x="6505" y="791"/>
                  </a:cubicBezTo>
                  <a:cubicBezTo>
                    <a:pt x="6474" y="730"/>
                    <a:pt x="6444" y="669"/>
                    <a:pt x="6383" y="639"/>
                  </a:cubicBezTo>
                  <a:cubicBezTo>
                    <a:pt x="6353" y="578"/>
                    <a:pt x="6322" y="517"/>
                    <a:pt x="6292" y="487"/>
                  </a:cubicBezTo>
                  <a:cubicBezTo>
                    <a:pt x="6262" y="426"/>
                    <a:pt x="6231" y="335"/>
                    <a:pt x="6231" y="274"/>
                  </a:cubicBezTo>
                  <a:cubicBezTo>
                    <a:pt x="6201" y="244"/>
                    <a:pt x="6201" y="213"/>
                    <a:pt x="6201" y="183"/>
                  </a:cubicBezTo>
                  <a:cubicBezTo>
                    <a:pt x="6170" y="122"/>
                    <a:pt x="6140" y="92"/>
                    <a:pt x="6110" y="31"/>
                  </a:cubicBezTo>
                  <a:lnTo>
                    <a:pt x="607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1"/>
            <p:cNvSpPr/>
            <p:nvPr/>
          </p:nvSpPr>
          <p:spPr>
            <a:xfrm>
              <a:off x="2928053" y="1882379"/>
              <a:ext cx="280551" cy="344710"/>
            </a:xfrm>
            <a:custGeom>
              <a:rect b="b" l="l" r="r" t="t"/>
              <a:pathLst>
                <a:path extrusionOk="0" h="6947" w="5654">
                  <a:moveTo>
                    <a:pt x="2261" y="0"/>
                  </a:moveTo>
                  <a:cubicBezTo>
                    <a:pt x="2064" y="0"/>
                    <a:pt x="1875" y="40"/>
                    <a:pt x="1763" y="138"/>
                  </a:cubicBezTo>
                  <a:cubicBezTo>
                    <a:pt x="1611" y="260"/>
                    <a:pt x="1611" y="442"/>
                    <a:pt x="1581" y="625"/>
                  </a:cubicBezTo>
                  <a:cubicBezTo>
                    <a:pt x="1551" y="868"/>
                    <a:pt x="1490" y="1172"/>
                    <a:pt x="1034" y="1232"/>
                  </a:cubicBezTo>
                  <a:cubicBezTo>
                    <a:pt x="980" y="1241"/>
                    <a:pt x="932" y="1245"/>
                    <a:pt x="888" y="1245"/>
                  </a:cubicBezTo>
                  <a:cubicBezTo>
                    <a:pt x="783" y="1245"/>
                    <a:pt x="703" y="1224"/>
                    <a:pt x="639" y="1202"/>
                  </a:cubicBezTo>
                  <a:cubicBezTo>
                    <a:pt x="578" y="1202"/>
                    <a:pt x="544" y="1189"/>
                    <a:pt x="519" y="1189"/>
                  </a:cubicBezTo>
                  <a:cubicBezTo>
                    <a:pt x="507" y="1189"/>
                    <a:pt x="497" y="1192"/>
                    <a:pt x="487" y="1202"/>
                  </a:cubicBezTo>
                  <a:cubicBezTo>
                    <a:pt x="426" y="1232"/>
                    <a:pt x="396" y="1324"/>
                    <a:pt x="335" y="1506"/>
                  </a:cubicBezTo>
                  <a:cubicBezTo>
                    <a:pt x="304" y="1658"/>
                    <a:pt x="304" y="1780"/>
                    <a:pt x="274" y="1932"/>
                  </a:cubicBezTo>
                  <a:cubicBezTo>
                    <a:pt x="274" y="2114"/>
                    <a:pt x="274" y="2266"/>
                    <a:pt x="213" y="2418"/>
                  </a:cubicBezTo>
                  <a:cubicBezTo>
                    <a:pt x="183" y="2509"/>
                    <a:pt x="152" y="2600"/>
                    <a:pt x="122" y="2661"/>
                  </a:cubicBezTo>
                  <a:cubicBezTo>
                    <a:pt x="61" y="2783"/>
                    <a:pt x="31" y="2904"/>
                    <a:pt x="0" y="3026"/>
                  </a:cubicBezTo>
                  <a:cubicBezTo>
                    <a:pt x="0" y="3360"/>
                    <a:pt x="183" y="3634"/>
                    <a:pt x="365" y="3938"/>
                  </a:cubicBezTo>
                  <a:cubicBezTo>
                    <a:pt x="456" y="4090"/>
                    <a:pt x="578" y="4302"/>
                    <a:pt x="669" y="4485"/>
                  </a:cubicBezTo>
                  <a:cubicBezTo>
                    <a:pt x="851" y="5093"/>
                    <a:pt x="882" y="6278"/>
                    <a:pt x="426" y="6916"/>
                  </a:cubicBezTo>
                  <a:cubicBezTo>
                    <a:pt x="608" y="6916"/>
                    <a:pt x="760" y="6916"/>
                    <a:pt x="912" y="6886"/>
                  </a:cubicBezTo>
                  <a:lnTo>
                    <a:pt x="1915" y="6886"/>
                  </a:lnTo>
                  <a:cubicBezTo>
                    <a:pt x="2219" y="6886"/>
                    <a:pt x="2493" y="6856"/>
                    <a:pt x="2797" y="6856"/>
                  </a:cubicBezTo>
                  <a:lnTo>
                    <a:pt x="2858" y="6856"/>
                  </a:lnTo>
                  <a:lnTo>
                    <a:pt x="2858" y="6916"/>
                  </a:lnTo>
                  <a:lnTo>
                    <a:pt x="2858" y="6947"/>
                  </a:lnTo>
                  <a:cubicBezTo>
                    <a:pt x="2979" y="6916"/>
                    <a:pt x="3101" y="6886"/>
                    <a:pt x="3192" y="6856"/>
                  </a:cubicBezTo>
                  <a:cubicBezTo>
                    <a:pt x="3253" y="6856"/>
                    <a:pt x="3314" y="6856"/>
                    <a:pt x="3344" y="6825"/>
                  </a:cubicBezTo>
                  <a:cubicBezTo>
                    <a:pt x="3526" y="6795"/>
                    <a:pt x="3709" y="6764"/>
                    <a:pt x="3891" y="6704"/>
                  </a:cubicBezTo>
                  <a:cubicBezTo>
                    <a:pt x="4073" y="6673"/>
                    <a:pt x="4256" y="6612"/>
                    <a:pt x="4438" y="6552"/>
                  </a:cubicBezTo>
                  <a:cubicBezTo>
                    <a:pt x="4469" y="6552"/>
                    <a:pt x="4529" y="6521"/>
                    <a:pt x="4560" y="6521"/>
                  </a:cubicBezTo>
                  <a:cubicBezTo>
                    <a:pt x="4681" y="6460"/>
                    <a:pt x="4803" y="6430"/>
                    <a:pt x="4894" y="6400"/>
                  </a:cubicBezTo>
                  <a:cubicBezTo>
                    <a:pt x="4864" y="6278"/>
                    <a:pt x="4833" y="6157"/>
                    <a:pt x="4833" y="6005"/>
                  </a:cubicBezTo>
                  <a:cubicBezTo>
                    <a:pt x="4833" y="5944"/>
                    <a:pt x="4833" y="5883"/>
                    <a:pt x="4833" y="5822"/>
                  </a:cubicBezTo>
                  <a:cubicBezTo>
                    <a:pt x="4773" y="5366"/>
                    <a:pt x="4894" y="5214"/>
                    <a:pt x="5046" y="4971"/>
                  </a:cubicBezTo>
                  <a:cubicBezTo>
                    <a:pt x="5107" y="4880"/>
                    <a:pt x="5168" y="4819"/>
                    <a:pt x="5228" y="4698"/>
                  </a:cubicBezTo>
                  <a:lnTo>
                    <a:pt x="5289" y="4606"/>
                  </a:lnTo>
                  <a:cubicBezTo>
                    <a:pt x="5441" y="4333"/>
                    <a:pt x="5654" y="3998"/>
                    <a:pt x="5593" y="3725"/>
                  </a:cubicBezTo>
                  <a:cubicBezTo>
                    <a:pt x="5502" y="3239"/>
                    <a:pt x="5107" y="2752"/>
                    <a:pt x="4621" y="2600"/>
                  </a:cubicBezTo>
                  <a:cubicBezTo>
                    <a:pt x="4560" y="2661"/>
                    <a:pt x="4499" y="2752"/>
                    <a:pt x="4438" y="2843"/>
                  </a:cubicBezTo>
                  <a:cubicBezTo>
                    <a:pt x="4286" y="3087"/>
                    <a:pt x="4134" y="3299"/>
                    <a:pt x="3952" y="3299"/>
                  </a:cubicBezTo>
                  <a:cubicBezTo>
                    <a:pt x="3830" y="3299"/>
                    <a:pt x="3709" y="3239"/>
                    <a:pt x="3587" y="3087"/>
                  </a:cubicBezTo>
                  <a:cubicBezTo>
                    <a:pt x="3557" y="3026"/>
                    <a:pt x="3435" y="2387"/>
                    <a:pt x="3435" y="2387"/>
                  </a:cubicBezTo>
                  <a:cubicBezTo>
                    <a:pt x="3405" y="2144"/>
                    <a:pt x="3466" y="2053"/>
                    <a:pt x="3557" y="1932"/>
                  </a:cubicBezTo>
                  <a:cubicBezTo>
                    <a:pt x="3587" y="1840"/>
                    <a:pt x="3648" y="1780"/>
                    <a:pt x="3678" y="1628"/>
                  </a:cubicBezTo>
                  <a:cubicBezTo>
                    <a:pt x="3861" y="1020"/>
                    <a:pt x="3405" y="412"/>
                    <a:pt x="2888" y="138"/>
                  </a:cubicBezTo>
                  <a:cubicBezTo>
                    <a:pt x="2740" y="56"/>
                    <a:pt x="2494" y="0"/>
                    <a:pt x="2261"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1"/>
            <p:cNvSpPr/>
            <p:nvPr/>
          </p:nvSpPr>
          <p:spPr>
            <a:xfrm>
              <a:off x="3069819" y="2156186"/>
              <a:ext cx="306205" cy="336076"/>
            </a:xfrm>
            <a:custGeom>
              <a:rect b="b" l="l" r="r" t="t"/>
              <a:pathLst>
                <a:path extrusionOk="0" h="6773" w="6171">
                  <a:moveTo>
                    <a:pt x="5441" y="0"/>
                  </a:moveTo>
                  <a:lnTo>
                    <a:pt x="5381" y="31"/>
                  </a:lnTo>
                  <a:cubicBezTo>
                    <a:pt x="5137" y="183"/>
                    <a:pt x="4834" y="304"/>
                    <a:pt x="4560" y="395"/>
                  </a:cubicBezTo>
                  <a:cubicBezTo>
                    <a:pt x="4165" y="547"/>
                    <a:pt x="3739" y="730"/>
                    <a:pt x="3496" y="973"/>
                  </a:cubicBezTo>
                  <a:cubicBezTo>
                    <a:pt x="3319" y="1150"/>
                    <a:pt x="3003" y="1250"/>
                    <a:pt x="2720" y="1250"/>
                  </a:cubicBezTo>
                  <a:cubicBezTo>
                    <a:pt x="2564" y="1250"/>
                    <a:pt x="2418" y="1220"/>
                    <a:pt x="2311" y="1155"/>
                  </a:cubicBezTo>
                  <a:cubicBezTo>
                    <a:pt x="2219" y="1094"/>
                    <a:pt x="2128" y="1034"/>
                    <a:pt x="2098" y="973"/>
                  </a:cubicBezTo>
                  <a:cubicBezTo>
                    <a:pt x="1976" y="1034"/>
                    <a:pt x="1885" y="1064"/>
                    <a:pt x="1764" y="1094"/>
                  </a:cubicBezTo>
                  <a:cubicBezTo>
                    <a:pt x="1703" y="1125"/>
                    <a:pt x="1642" y="1125"/>
                    <a:pt x="1581" y="1155"/>
                  </a:cubicBezTo>
                  <a:cubicBezTo>
                    <a:pt x="1399" y="1216"/>
                    <a:pt x="1247" y="1277"/>
                    <a:pt x="1064" y="1307"/>
                  </a:cubicBezTo>
                  <a:lnTo>
                    <a:pt x="1004" y="1307"/>
                  </a:lnTo>
                  <a:cubicBezTo>
                    <a:pt x="852" y="1368"/>
                    <a:pt x="669" y="1398"/>
                    <a:pt x="517" y="1429"/>
                  </a:cubicBezTo>
                  <a:cubicBezTo>
                    <a:pt x="457" y="1459"/>
                    <a:pt x="396" y="1459"/>
                    <a:pt x="335" y="1490"/>
                  </a:cubicBezTo>
                  <a:cubicBezTo>
                    <a:pt x="213" y="1490"/>
                    <a:pt x="122" y="1520"/>
                    <a:pt x="1" y="1550"/>
                  </a:cubicBezTo>
                  <a:lnTo>
                    <a:pt x="183" y="2645"/>
                  </a:lnTo>
                  <a:lnTo>
                    <a:pt x="669" y="6079"/>
                  </a:lnTo>
                  <a:lnTo>
                    <a:pt x="760" y="6079"/>
                  </a:lnTo>
                  <a:lnTo>
                    <a:pt x="852" y="6049"/>
                  </a:lnTo>
                  <a:lnTo>
                    <a:pt x="1064" y="6049"/>
                  </a:lnTo>
                  <a:cubicBezTo>
                    <a:pt x="1095" y="6079"/>
                    <a:pt x="1156" y="6079"/>
                    <a:pt x="1186" y="6110"/>
                  </a:cubicBezTo>
                  <a:lnTo>
                    <a:pt x="1247" y="6110"/>
                  </a:lnTo>
                  <a:cubicBezTo>
                    <a:pt x="1277" y="6140"/>
                    <a:pt x="1338" y="6171"/>
                    <a:pt x="1368" y="6201"/>
                  </a:cubicBezTo>
                  <a:cubicBezTo>
                    <a:pt x="1460" y="6292"/>
                    <a:pt x="1490" y="6353"/>
                    <a:pt x="1551" y="6444"/>
                  </a:cubicBezTo>
                  <a:cubicBezTo>
                    <a:pt x="1581" y="6505"/>
                    <a:pt x="1581" y="6535"/>
                    <a:pt x="1612" y="6596"/>
                  </a:cubicBezTo>
                  <a:cubicBezTo>
                    <a:pt x="1687" y="6671"/>
                    <a:pt x="1782" y="6726"/>
                    <a:pt x="1865" y="6726"/>
                  </a:cubicBezTo>
                  <a:cubicBezTo>
                    <a:pt x="1882" y="6726"/>
                    <a:pt x="1899" y="6723"/>
                    <a:pt x="1916" y="6718"/>
                  </a:cubicBezTo>
                  <a:cubicBezTo>
                    <a:pt x="1946" y="6718"/>
                    <a:pt x="1976" y="6687"/>
                    <a:pt x="2037" y="6657"/>
                  </a:cubicBezTo>
                  <a:cubicBezTo>
                    <a:pt x="2068" y="6596"/>
                    <a:pt x="2128" y="6535"/>
                    <a:pt x="2219" y="6535"/>
                  </a:cubicBezTo>
                  <a:lnTo>
                    <a:pt x="2341" y="6535"/>
                  </a:lnTo>
                  <a:lnTo>
                    <a:pt x="2371" y="6566"/>
                  </a:lnTo>
                  <a:lnTo>
                    <a:pt x="2432" y="6566"/>
                  </a:lnTo>
                  <a:lnTo>
                    <a:pt x="2463" y="6596"/>
                  </a:lnTo>
                  <a:lnTo>
                    <a:pt x="2493" y="6626"/>
                  </a:lnTo>
                  <a:lnTo>
                    <a:pt x="2584" y="6657"/>
                  </a:lnTo>
                  <a:cubicBezTo>
                    <a:pt x="2650" y="6723"/>
                    <a:pt x="2716" y="6772"/>
                    <a:pt x="2759" y="6772"/>
                  </a:cubicBezTo>
                  <a:cubicBezTo>
                    <a:pt x="2775" y="6772"/>
                    <a:pt x="2789" y="6765"/>
                    <a:pt x="2797" y="6748"/>
                  </a:cubicBezTo>
                  <a:cubicBezTo>
                    <a:pt x="2827" y="6748"/>
                    <a:pt x="2858" y="6687"/>
                    <a:pt x="2888" y="6657"/>
                  </a:cubicBezTo>
                  <a:cubicBezTo>
                    <a:pt x="2919" y="6596"/>
                    <a:pt x="2949" y="6535"/>
                    <a:pt x="3010" y="6505"/>
                  </a:cubicBezTo>
                  <a:cubicBezTo>
                    <a:pt x="3054" y="6471"/>
                    <a:pt x="3099" y="6458"/>
                    <a:pt x="3142" y="6458"/>
                  </a:cubicBezTo>
                  <a:cubicBezTo>
                    <a:pt x="3217" y="6458"/>
                    <a:pt x="3286" y="6497"/>
                    <a:pt x="3344" y="6535"/>
                  </a:cubicBezTo>
                  <a:lnTo>
                    <a:pt x="3435" y="6626"/>
                  </a:lnTo>
                  <a:lnTo>
                    <a:pt x="3466" y="6626"/>
                  </a:lnTo>
                  <a:lnTo>
                    <a:pt x="3466" y="6657"/>
                  </a:lnTo>
                  <a:cubicBezTo>
                    <a:pt x="3496" y="6687"/>
                    <a:pt x="3527" y="6718"/>
                    <a:pt x="3587" y="6748"/>
                  </a:cubicBezTo>
                  <a:lnTo>
                    <a:pt x="3648" y="6748"/>
                  </a:lnTo>
                  <a:cubicBezTo>
                    <a:pt x="3671" y="6756"/>
                    <a:pt x="3696" y="6759"/>
                    <a:pt x="3721" y="6759"/>
                  </a:cubicBezTo>
                  <a:cubicBezTo>
                    <a:pt x="3796" y="6759"/>
                    <a:pt x="3876" y="6725"/>
                    <a:pt x="3922" y="6657"/>
                  </a:cubicBezTo>
                  <a:cubicBezTo>
                    <a:pt x="4043" y="6566"/>
                    <a:pt x="4074" y="6414"/>
                    <a:pt x="4074" y="6292"/>
                  </a:cubicBezTo>
                  <a:cubicBezTo>
                    <a:pt x="4104" y="6262"/>
                    <a:pt x="4104" y="6231"/>
                    <a:pt x="4104" y="6171"/>
                  </a:cubicBezTo>
                  <a:cubicBezTo>
                    <a:pt x="4104" y="5988"/>
                    <a:pt x="4134" y="5775"/>
                    <a:pt x="4317" y="5654"/>
                  </a:cubicBezTo>
                  <a:cubicBezTo>
                    <a:pt x="4378" y="5623"/>
                    <a:pt x="4469" y="5593"/>
                    <a:pt x="4530" y="5593"/>
                  </a:cubicBezTo>
                  <a:lnTo>
                    <a:pt x="4621" y="5593"/>
                  </a:lnTo>
                  <a:cubicBezTo>
                    <a:pt x="4834" y="5563"/>
                    <a:pt x="5016" y="5411"/>
                    <a:pt x="5107" y="5198"/>
                  </a:cubicBezTo>
                  <a:cubicBezTo>
                    <a:pt x="5137" y="5167"/>
                    <a:pt x="5137" y="5107"/>
                    <a:pt x="5168" y="5046"/>
                  </a:cubicBezTo>
                  <a:cubicBezTo>
                    <a:pt x="5168" y="4985"/>
                    <a:pt x="5198" y="4924"/>
                    <a:pt x="5229" y="4863"/>
                  </a:cubicBezTo>
                  <a:cubicBezTo>
                    <a:pt x="5289" y="4742"/>
                    <a:pt x="5381" y="4620"/>
                    <a:pt x="5472" y="4499"/>
                  </a:cubicBezTo>
                  <a:lnTo>
                    <a:pt x="5533" y="4438"/>
                  </a:lnTo>
                  <a:cubicBezTo>
                    <a:pt x="5624" y="4316"/>
                    <a:pt x="5715" y="4164"/>
                    <a:pt x="5806" y="4012"/>
                  </a:cubicBezTo>
                  <a:cubicBezTo>
                    <a:pt x="5867" y="3952"/>
                    <a:pt x="5897" y="3860"/>
                    <a:pt x="5958" y="3800"/>
                  </a:cubicBezTo>
                  <a:cubicBezTo>
                    <a:pt x="5989" y="3708"/>
                    <a:pt x="6049" y="3648"/>
                    <a:pt x="6080" y="3587"/>
                  </a:cubicBezTo>
                  <a:lnTo>
                    <a:pt x="6080" y="3556"/>
                  </a:lnTo>
                  <a:cubicBezTo>
                    <a:pt x="6110" y="3496"/>
                    <a:pt x="6141" y="3435"/>
                    <a:pt x="6141" y="3405"/>
                  </a:cubicBezTo>
                  <a:cubicBezTo>
                    <a:pt x="6171" y="3313"/>
                    <a:pt x="6141" y="3222"/>
                    <a:pt x="6141" y="3161"/>
                  </a:cubicBezTo>
                  <a:lnTo>
                    <a:pt x="5806" y="1733"/>
                  </a:lnTo>
                  <a:cubicBezTo>
                    <a:pt x="5745" y="1459"/>
                    <a:pt x="5654" y="1186"/>
                    <a:pt x="5593" y="882"/>
                  </a:cubicBezTo>
                  <a:lnTo>
                    <a:pt x="5593" y="851"/>
                  </a:lnTo>
                  <a:cubicBezTo>
                    <a:pt x="5533" y="578"/>
                    <a:pt x="5472" y="304"/>
                    <a:pt x="5441" y="61"/>
                  </a:cubicBezTo>
                  <a:lnTo>
                    <a:pt x="544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1"/>
            <p:cNvSpPr/>
            <p:nvPr/>
          </p:nvSpPr>
          <p:spPr>
            <a:xfrm>
              <a:off x="3804351" y="1946539"/>
              <a:ext cx="205179" cy="129756"/>
            </a:xfrm>
            <a:custGeom>
              <a:rect b="b" l="l" r="r" t="t"/>
              <a:pathLst>
                <a:path extrusionOk="0" h="2615" w="4135">
                  <a:moveTo>
                    <a:pt x="2858" y="0"/>
                  </a:moveTo>
                  <a:cubicBezTo>
                    <a:pt x="2797" y="31"/>
                    <a:pt x="2736" y="61"/>
                    <a:pt x="2675" y="61"/>
                  </a:cubicBezTo>
                  <a:cubicBezTo>
                    <a:pt x="2584" y="91"/>
                    <a:pt x="2523" y="122"/>
                    <a:pt x="2462" y="122"/>
                  </a:cubicBezTo>
                  <a:cubicBezTo>
                    <a:pt x="2371" y="152"/>
                    <a:pt x="2280" y="183"/>
                    <a:pt x="2158" y="213"/>
                  </a:cubicBezTo>
                  <a:cubicBezTo>
                    <a:pt x="2098" y="213"/>
                    <a:pt x="2037" y="243"/>
                    <a:pt x="1976" y="274"/>
                  </a:cubicBezTo>
                  <a:cubicBezTo>
                    <a:pt x="1885" y="304"/>
                    <a:pt x="1763" y="304"/>
                    <a:pt x="1642" y="335"/>
                  </a:cubicBezTo>
                  <a:cubicBezTo>
                    <a:pt x="1581" y="365"/>
                    <a:pt x="1550" y="365"/>
                    <a:pt x="1490" y="395"/>
                  </a:cubicBezTo>
                  <a:cubicBezTo>
                    <a:pt x="1307" y="426"/>
                    <a:pt x="1125" y="487"/>
                    <a:pt x="943" y="517"/>
                  </a:cubicBezTo>
                  <a:lnTo>
                    <a:pt x="882" y="517"/>
                  </a:lnTo>
                  <a:lnTo>
                    <a:pt x="882" y="487"/>
                  </a:lnTo>
                  <a:lnTo>
                    <a:pt x="821" y="517"/>
                  </a:lnTo>
                  <a:cubicBezTo>
                    <a:pt x="699" y="547"/>
                    <a:pt x="578" y="608"/>
                    <a:pt x="456" y="639"/>
                  </a:cubicBezTo>
                  <a:lnTo>
                    <a:pt x="426" y="639"/>
                  </a:lnTo>
                  <a:cubicBezTo>
                    <a:pt x="274" y="669"/>
                    <a:pt x="122" y="699"/>
                    <a:pt x="0" y="730"/>
                  </a:cubicBezTo>
                  <a:cubicBezTo>
                    <a:pt x="0" y="791"/>
                    <a:pt x="0" y="851"/>
                    <a:pt x="0" y="912"/>
                  </a:cubicBezTo>
                  <a:cubicBezTo>
                    <a:pt x="31" y="973"/>
                    <a:pt x="31" y="1034"/>
                    <a:pt x="31" y="1094"/>
                  </a:cubicBezTo>
                  <a:cubicBezTo>
                    <a:pt x="31" y="1155"/>
                    <a:pt x="61" y="1246"/>
                    <a:pt x="61" y="1307"/>
                  </a:cubicBezTo>
                  <a:cubicBezTo>
                    <a:pt x="61" y="1368"/>
                    <a:pt x="61" y="1429"/>
                    <a:pt x="61" y="1459"/>
                  </a:cubicBezTo>
                  <a:cubicBezTo>
                    <a:pt x="61" y="1550"/>
                    <a:pt x="61" y="1642"/>
                    <a:pt x="61" y="1733"/>
                  </a:cubicBezTo>
                  <a:cubicBezTo>
                    <a:pt x="61" y="1763"/>
                    <a:pt x="61" y="1824"/>
                    <a:pt x="61" y="1854"/>
                  </a:cubicBezTo>
                  <a:cubicBezTo>
                    <a:pt x="31" y="1976"/>
                    <a:pt x="31" y="2098"/>
                    <a:pt x="31" y="2219"/>
                  </a:cubicBezTo>
                  <a:lnTo>
                    <a:pt x="31" y="2249"/>
                  </a:lnTo>
                  <a:cubicBezTo>
                    <a:pt x="699" y="2128"/>
                    <a:pt x="1368" y="1915"/>
                    <a:pt x="2006" y="1702"/>
                  </a:cubicBezTo>
                  <a:cubicBezTo>
                    <a:pt x="2098" y="1672"/>
                    <a:pt x="2189" y="1642"/>
                    <a:pt x="2280" y="1611"/>
                  </a:cubicBezTo>
                  <a:lnTo>
                    <a:pt x="2341" y="1581"/>
                  </a:lnTo>
                  <a:lnTo>
                    <a:pt x="2402" y="1550"/>
                  </a:lnTo>
                  <a:cubicBezTo>
                    <a:pt x="2493" y="1520"/>
                    <a:pt x="2584" y="1490"/>
                    <a:pt x="2675" y="1490"/>
                  </a:cubicBezTo>
                  <a:lnTo>
                    <a:pt x="2706" y="1459"/>
                  </a:lnTo>
                  <a:lnTo>
                    <a:pt x="2888" y="1459"/>
                  </a:lnTo>
                  <a:cubicBezTo>
                    <a:pt x="2949" y="1490"/>
                    <a:pt x="2979" y="1550"/>
                    <a:pt x="2979" y="1611"/>
                  </a:cubicBezTo>
                  <a:lnTo>
                    <a:pt x="3465" y="2614"/>
                  </a:lnTo>
                  <a:cubicBezTo>
                    <a:pt x="3739" y="2553"/>
                    <a:pt x="4104" y="2493"/>
                    <a:pt x="4134" y="2249"/>
                  </a:cubicBezTo>
                  <a:cubicBezTo>
                    <a:pt x="4134" y="2158"/>
                    <a:pt x="3891" y="1794"/>
                    <a:pt x="3800" y="1642"/>
                  </a:cubicBezTo>
                  <a:cubicBezTo>
                    <a:pt x="3739" y="1581"/>
                    <a:pt x="3678" y="1490"/>
                    <a:pt x="3648" y="1459"/>
                  </a:cubicBezTo>
                  <a:cubicBezTo>
                    <a:pt x="3617" y="1368"/>
                    <a:pt x="3557" y="1277"/>
                    <a:pt x="3496" y="1155"/>
                  </a:cubicBezTo>
                  <a:cubicBezTo>
                    <a:pt x="3435" y="1003"/>
                    <a:pt x="3344" y="821"/>
                    <a:pt x="3283" y="760"/>
                  </a:cubicBezTo>
                  <a:cubicBezTo>
                    <a:pt x="3192" y="639"/>
                    <a:pt x="3131" y="578"/>
                    <a:pt x="3070" y="547"/>
                  </a:cubicBezTo>
                  <a:cubicBezTo>
                    <a:pt x="2979" y="456"/>
                    <a:pt x="2918" y="426"/>
                    <a:pt x="2888" y="152"/>
                  </a:cubicBezTo>
                  <a:cubicBezTo>
                    <a:pt x="2888" y="91"/>
                    <a:pt x="2858" y="61"/>
                    <a:pt x="2858"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1"/>
            <p:cNvSpPr/>
            <p:nvPr/>
          </p:nvSpPr>
          <p:spPr>
            <a:xfrm>
              <a:off x="3388084" y="1788149"/>
              <a:ext cx="434423" cy="372597"/>
            </a:xfrm>
            <a:custGeom>
              <a:rect b="b" l="l" r="r" t="t"/>
              <a:pathLst>
                <a:path extrusionOk="0" h="7509" w="8755">
                  <a:moveTo>
                    <a:pt x="7113" y="1"/>
                  </a:moveTo>
                  <a:cubicBezTo>
                    <a:pt x="6718" y="153"/>
                    <a:pt x="6383" y="274"/>
                    <a:pt x="6049" y="457"/>
                  </a:cubicBezTo>
                  <a:cubicBezTo>
                    <a:pt x="5958" y="487"/>
                    <a:pt x="5836" y="548"/>
                    <a:pt x="5714" y="578"/>
                  </a:cubicBezTo>
                  <a:cubicBezTo>
                    <a:pt x="5319" y="761"/>
                    <a:pt x="4742" y="1004"/>
                    <a:pt x="4620" y="1308"/>
                  </a:cubicBezTo>
                  <a:cubicBezTo>
                    <a:pt x="4559" y="1429"/>
                    <a:pt x="4590" y="1581"/>
                    <a:pt x="4590" y="1764"/>
                  </a:cubicBezTo>
                  <a:cubicBezTo>
                    <a:pt x="4590" y="1916"/>
                    <a:pt x="4620" y="2098"/>
                    <a:pt x="4559" y="2250"/>
                  </a:cubicBezTo>
                  <a:lnTo>
                    <a:pt x="4529" y="2311"/>
                  </a:lnTo>
                  <a:lnTo>
                    <a:pt x="4499" y="2311"/>
                  </a:lnTo>
                  <a:cubicBezTo>
                    <a:pt x="4438" y="2311"/>
                    <a:pt x="4407" y="2311"/>
                    <a:pt x="4407" y="2341"/>
                  </a:cubicBezTo>
                  <a:cubicBezTo>
                    <a:pt x="4255" y="2493"/>
                    <a:pt x="4316" y="3101"/>
                    <a:pt x="4347" y="3466"/>
                  </a:cubicBezTo>
                  <a:cubicBezTo>
                    <a:pt x="4347" y="3587"/>
                    <a:pt x="4377" y="3709"/>
                    <a:pt x="4377" y="3800"/>
                  </a:cubicBezTo>
                  <a:lnTo>
                    <a:pt x="4377" y="3831"/>
                  </a:lnTo>
                  <a:lnTo>
                    <a:pt x="4316" y="3861"/>
                  </a:lnTo>
                  <a:cubicBezTo>
                    <a:pt x="4073" y="3952"/>
                    <a:pt x="3830" y="4074"/>
                    <a:pt x="3587" y="4226"/>
                  </a:cubicBezTo>
                  <a:cubicBezTo>
                    <a:pt x="3174" y="4473"/>
                    <a:pt x="2737" y="4721"/>
                    <a:pt x="2207" y="4721"/>
                  </a:cubicBezTo>
                  <a:cubicBezTo>
                    <a:pt x="2152" y="4721"/>
                    <a:pt x="2095" y="4718"/>
                    <a:pt x="2037" y="4712"/>
                  </a:cubicBezTo>
                  <a:cubicBezTo>
                    <a:pt x="1882" y="4695"/>
                    <a:pt x="1738" y="4683"/>
                    <a:pt x="1598" y="4683"/>
                  </a:cubicBezTo>
                  <a:cubicBezTo>
                    <a:pt x="1240" y="4683"/>
                    <a:pt x="910" y="4763"/>
                    <a:pt x="517" y="5046"/>
                  </a:cubicBezTo>
                  <a:cubicBezTo>
                    <a:pt x="517" y="5077"/>
                    <a:pt x="486" y="5107"/>
                    <a:pt x="426" y="5107"/>
                  </a:cubicBezTo>
                  <a:cubicBezTo>
                    <a:pt x="395" y="5138"/>
                    <a:pt x="304" y="5168"/>
                    <a:pt x="304" y="5198"/>
                  </a:cubicBezTo>
                  <a:cubicBezTo>
                    <a:pt x="274" y="5259"/>
                    <a:pt x="274" y="5290"/>
                    <a:pt x="274" y="5320"/>
                  </a:cubicBezTo>
                  <a:cubicBezTo>
                    <a:pt x="304" y="5320"/>
                    <a:pt x="334" y="5381"/>
                    <a:pt x="365" y="5472"/>
                  </a:cubicBezTo>
                  <a:cubicBezTo>
                    <a:pt x="365" y="5593"/>
                    <a:pt x="395" y="5685"/>
                    <a:pt x="426" y="5776"/>
                  </a:cubicBezTo>
                  <a:cubicBezTo>
                    <a:pt x="486" y="5989"/>
                    <a:pt x="547" y="6141"/>
                    <a:pt x="334" y="6445"/>
                  </a:cubicBezTo>
                  <a:cubicBezTo>
                    <a:pt x="243" y="6536"/>
                    <a:pt x="152" y="6657"/>
                    <a:pt x="0" y="6779"/>
                  </a:cubicBezTo>
                  <a:lnTo>
                    <a:pt x="61" y="6931"/>
                  </a:lnTo>
                  <a:lnTo>
                    <a:pt x="91" y="6992"/>
                  </a:lnTo>
                  <a:cubicBezTo>
                    <a:pt x="122" y="7083"/>
                    <a:pt x="152" y="7174"/>
                    <a:pt x="182" y="7235"/>
                  </a:cubicBezTo>
                  <a:cubicBezTo>
                    <a:pt x="2067" y="6840"/>
                    <a:pt x="4043" y="6414"/>
                    <a:pt x="5988" y="6171"/>
                  </a:cubicBezTo>
                  <a:lnTo>
                    <a:pt x="6018" y="6141"/>
                  </a:lnTo>
                  <a:lnTo>
                    <a:pt x="6414" y="6809"/>
                  </a:lnTo>
                  <a:cubicBezTo>
                    <a:pt x="6444" y="6870"/>
                    <a:pt x="6474" y="6931"/>
                    <a:pt x="6505" y="6931"/>
                  </a:cubicBezTo>
                  <a:cubicBezTo>
                    <a:pt x="6523" y="6940"/>
                    <a:pt x="6538" y="6943"/>
                    <a:pt x="6551" y="6943"/>
                  </a:cubicBezTo>
                  <a:cubicBezTo>
                    <a:pt x="6583" y="6943"/>
                    <a:pt x="6605" y="6922"/>
                    <a:pt x="6626" y="6900"/>
                  </a:cubicBezTo>
                  <a:cubicBezTo>
                    <a:pt x="6687" y="6900"/>
                    <a:pt x="6718" y="6870"/>
                    <a:pt x="6748" y="6870"/>
                  </a:cubicBezTo>
                  <a:lnTo>
                    <a:pt x="6870" y="6870"/>
                  </a:lnTo>
                  <a:lnTo>
                    <a:pt x="6900" y="6900"/>
                  </a:lnTo>
                  <a:lnTo>
                    <a:pt x="6930" y="6900"/>
                  </a:lnTo>
                  <a:lnTo>
                    <a:pt x="7022" y="6961"/>
                  </a:lnTo>
                  <a:lnTo>
                    <a:pt x="7052" y="6961"/>
                  </a:lnTo>
                  <a:lnTo>
                    <a:pt x="7113" y="7022"/>
                  </a:lnTo>
                  <a:cubicBezTo>
                    <a:pt x="7173" y="7083"/>
                    <a:pt x="7234" y="7113"/>
                    <a:pt x="7295" y="7144"/>
                  </a:cubicBezTo>
                  <a:cubicBezTo>
                    <a:pt x="7356" y="7174"/>
                    <a:pt x="7447" y="7174"/>
                    <a:pt x="7538" y="7174"/>
                  </a:cubicBezTo>
                  <a:lnTo>
                    <a:pt x="7629" y="7174"/>
                  </a:lnTo>
                  <a:cubicBezTo>
                    <a:pt x="7690" y="7174"/>
                    <a:pt x="7781" y="7174"/>
                    <a:pt x="7873" y="7204"/>
                  </a:cubicBezTo>
                  <a:lnTo>
                    <a:pt x="7933" y="7235"/>
                  </a:lnTo>
                  <a:cubicBezTo>
                    <a:pt x="7994" y="7235"/>
                    <a:pt x="8055" y="7235"/>
                    <a:pt x="8116" y="7265"/>
                  </a:cubicBezTo>
                  <a:lnTo>
                    <a:pt x="8237" y="7296"/>
                  </a:lnTo>
                  <a:cubicBezTo>
                    <a:pt x="8268" y="7326"/>
                    <a:pt x="8329" y="7356"/>
                    <a:pt x="8389" y="7387"/>
                  </a:cubicBezTo>
                  <a:cubicBezTo>
                    <a:pt x="8420" y="7387"/>
                    <a:pt x="8480" y="7417"/>
                    <a:pt x="8511" y="7448"/>
                  </a:cubicBezTo>
                  <a:cubicBezTo>
                    <a:pt x="8572" y="7478"/>
                    <a:pt x="8602" y="7478"/>
                    <a:pt x="8663" y="7508"/>
                  </a:cubicBezTo>
                  <a:lnTo>
                    <a:pt x="8754" y="7478"/>
                  </a:lnTo>
                  <a:lnTo>
                    <a:pt x="8602" y="6900"/>
                  </a:lnTo>
                  <a:cubicBezTo>
                    <a:pt x="8541" y="6748"/>
                    <a:pt x="8511" y="6597"/>
                    <a:pt x="8541" y="6414"/>
                  </a:cubicBezTo>
                  <a:lnTo>
                    <a:pt x="8541" y="6323"/>
                  </a:lnTo>
                  <a:cubicBezTo>
                    <a:pt x="8572" y="6262"/>
                    <a:pt x="8572" y="6171"/>
                    <a:pt x="8572" y="6141"/>
                  </a:cubicBezTo>
                  <a:cubicBezTo>
                    <a:pt x="8541" y="6049"/>
                    <a:pt x="8511" y="5989"/>
                    <a:pt x="8450" y="5928"/>
                  </a:cubicBezTo>
                  <a:cubicBezTo>
                    <a:pt x="8420" y="5897"/>
                    <a:pt x="8389" y="5837"/>
                    <a:pt x="8359" y="5776"/>
                  </a:cubicBezTo>
                  <a:cubicBezTo>
                    <a:pt x="8329" y="5745"/>
                    <a:pt x="8329" y="5685"/>
                    <a:pt x="8298" y="5654"/>
                  </a:cubicBezTo>
                  <a:lnTo>
                    <a:pt x="8298" y="5624"/>
                  </a:lnTo>
                  <a:lnTo>
                    <a:pt x="8298" y="5593"/>
                  </a:lnTo>
                  <a:lnTo>
                    <a:pt x="8237" y="5593"/>
                  </a:lnTo>
                  <a:lnTo>
                    <a:pt x="8268" y="5502"/>
                  </a:lnTo>
                  <a:cubicBezTo>
                    <a:pt x="8268" y="5381"/>
                    <a:pt x="8298" y="5229"/>
                    <a:pt x="8298" y="5107"/>
                  </a:cubicBezTo>
                  <a:cubicBezTo>
                    <a:pt x="8298" y="5046"/>
                    <a:pt x="8298" y="5016"/>
                    <a:pt x="8298" y="4955"/>
                  </a:cubicBezTo>
                  <a:cubicBezTo>
                    <a:pt x="8298" y="4864"/>
                    <a:pt x="8298" y="4803"/>
                    <a:pt x="8298" y="4712"/>
                  </a:cubicBezTo>
                  <a:cubicBezTo>
                    <a:pt x="8298" y="4651"/>
                    <a:pt x="8298" y="4590"/>
                    <a:pt x="8298" y="4530"/>
                  </a:cubicBezTo>
                  <a:cubicBezTo>
                    <a:pt x="8298" y="4469"/>
                    <a:pt x="8298" y="4378"/>
                    <a:pt x="8298" y="4317"/>
                  </a:cubicBezTo>
                  <a:cubicBezTo>
                    <a:pt x="8298" y="4256"/>
                    <a:pt x="8268" y="4195"/>
                    <a:pt x="8268" y="4134"/>
                  </a:cubicBezTo>
                  <a:cubicBezTo>
                    <a:pt x="8268" y="4074"/>
                    <a:pt x="8268" y="4013"/>
                    <a:pt x="8237" y="3952"/>
                  </a:cubicBezTo>
                  <a:lnTo>
                    <a:pt x="8025" y="3952"/>
                  </a:lnTo>
                  <a:lnTo>
                    <a:pt x="7994" y="3922"/>
                  </a:lnTo>
                  <a:cubicBezTo>
                    <a:pt x="7903" y="3861"/>
                    <a:pt x="7903" y="3770"/>
                    <a:pt x="7903" y="3739"/>
                  </a:cubicBezTo>
                  <a:lnTo>
                    <a:pt x="7873" y="3527"/>
                  </a:lnTo>
                  <a:cubicBezTo>
                    <a:pt x="7842" y="2979"/>
                    <a:pt x="7812" y="2402"/>
                    <a:pt x="7447" y="2007"/>
                  </a:cubicBezTo>
                  <a:cubicBezTo>
                    <a:pt x="7356" y="1916"/>
                    <a:pt x="7234" y="1794"/>
                    <a:pt x="7295" y="1642"/>
                  </a:cubicBezTo>
                  <a:cubicBezTo>
                    <a:pt x="7295" y="1612"/>
                    <a:pt x="7325" y="1581"/>
                    <a:pt x="7356" y="1551"/>
                  </a:cubicBezTo>
                  <a:lnTo>
                    <a:pt x="7386" y="1520"/>
                  </a:lnTo>
                  <a:cubicBezTo>
                    <a:pt x="7477" y="1368"/>
                    <a:pt x="7477" y="1186"/>
                    <a:pt x="7447" y="1004"/>
                  </a:cubicBezTo>
                  <a:cubicBezTo>
                    <a:pt x="7417" y="943"/>
                    <a:pt x="7417" y="882"/>
                    <a:pt x="7386" y="821"/>
                  </a:cubicBezTo>
                  <a:lnTo>
                    <a:pt x="711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1"/>
            <p:cNvSpPr/>
            <p:nvPr/>
          </p:nvSpPr>
          <p:spPr>
            <a:xfrm>
              <a:off x="3345857" y="2100363"/>
              <a:ext cx="405743" cy="263978"/>
            </a:xfrm>
            <a:custGeom>
              <a:rect b="b" l="l" r="r" t="t"/>
              <a:pathLst>
                <a:path extrusionOk="0" h="5320" w="8177">
                  <a:moveTo>
                    <a:pt x="6778" y="1"/>
                  </a:moveTo>
                  <a:cubicBezTo>
                    <a:pt x="4833" y="244"/>
                    <a:pt x="2888" y="669"/>
                    <a:pt x="1003" y="1064"/>
                  </a:cubicBezTo>
                  <a:lnTo>
                    <a:pt x="942" y="1095"/>
                  </a:lnTo>
                  <a:lnTo>
                    <a:pt x="912" y="1034"/>
                  </a:lnTo>
                  <a:cubicBezTo>
                    <a:pt x="881" y="973"/>
                    <a:pt x="851" y="882"/>
                    <a:pt x="821" y="791"/>
                  </a:cubicBezTo>
                  <a:lnTo>
                    <a:pt x="790" y="700"/>
                  </a:lnTo>
                  <a:cubicBezTo>
                    <a:pt x="760" y="639"/>
                    <a:pt x="760" y="608"/>
                    <a:pt x="730" y="548"/>
                  </a:cubicBezTo>
                  <a:cubicBezTo>
                    <a:pt x="547" y="700"/>
                    <a:pt x="334" y="821"/>
                    <a:pt x="152" y="943"/>
                  </a:cubicBezTo>
                  <a:cubicBezTo>
                    <a:pt x="91" y="973"/>
                    <a:pt x="61" y="1004"/>
                    <a:pt x="0" y="1034"/>
                  </a:cubicBezTo>
                  <a:cubicBezTo>
                    <a:pt x="30" y="1125"/>
                    <a:pt x="30" y="1216"/>
                    <a:pt x="61" y="1308"/>
                  </a:cubicBezTo>
                  <a:cubicBezTo>
                    <a:pt x="61" y="1368"/>
                    <a:pt x="91" y="1399"/>
                    <a:pt x="91" y="1460"/>
                  </a:cubicBezTo>
                  <a:lnTo>
                    <a:pt x="152" y="1794"/>
                  </a:lnTo>
                  <a:cubicBezTo>
                    <a:pt x="152" y="1824"/>
                    <a:pt x="182" y="1855"/>
                    <a:pt x="182" y="1915"/>
                  </a:cubicBezTo>
                  <a:cubicBezTo>
                    <a:pt x="213" y="2037"/>
                    <a:pt x="243" y="2189"/>
                    <a:pt x="274" y="2311"/>
                  </a:cubicBezTo>
                  <a:lnTo>
                    <a:pt x="274" y="2371"/>
                  </a:lnTo>
                  <a:cubicBezTo>
                    <a:pt x="334" y="2523"/>
                    <a:pt x="365" y="2675"/>
                    <a:pt x="395" y="2827"/>
                  </a:cubicBezTo>
                  <a:lnTo>
                    <a:pt x="730" y="4256"/>
                  </a:lnTo>
                  <a:cubicBezTo>
                    <a:pt x="760" y="4347"/>
                    <a:pt x="760" y="4438"/>
                    <a:pt x="760" y="4530"/>
                  </a:cubicBezTo>
                  <a:cubicBezTo>
                    <a:pt x="730" y="4621"/>
                    <a:pt x="699" y="4712"/>
                    <a:pt x="669" y="4773"/>
                  </a:cubicBezTo>
                  <a:lnTo>
                    <a:pt x="638" y="4803"/>
                  </a:lnTo>
                  <a:lnTo>
                    <a:pt x="821" y="5320"/>
                  </a:lnTo>
                  <a:cubicBezTo>
                    <a:pt x="1277" y="5229"/>
                    <a:pt x="1733" y="5107"/>
                    <a:pt x="2189" y="5016"/>
                  </a:cubicBezTo>
                  <a:cubicBezTo>
                    <a:pt x="2736" y="4894"/>
                    <a:pt x="3313" y="4773"/>
                    <a:pt x="3860" y="4621"/>
                  </a:cubicBezTo>
                  <a:cubicBezTo>
                    <a:pt x="3921" y="4621"/>
                    <a:pt x="4012" y="4590"/>
                    <a:pt x="4103" y="4560"/>
                  </a:cubicBezTo>
                  <a:lnTo>
                    <a:pt x="4225" y="4530"/>
                  </a:lnTo>
                  <a:cubicBezTo>
                    <a:pt x="5350" y="4286"/>
                    <a:pt x="6535" y="4013"/>
                    <a:pt x="7660" y="3770"/>
                  </a:cubicBezTo>
                  <a:lnTo>
                    <a:pt x="8085" y="3131"/>
                  </a:lnTo>
                  <a:cubicBezTo>
                    <a:pt x="8116" y="3071"/>
                    <a:pt x="8146" y="3040"/>
                    <a:pt x="8176" y="2979"/>
                  </a:cubicBezTo>
                  <a:cubicBezTo>
                    <a:pt x="8176" y="2888"/>
                    <a:pt x="8146" y="2797"/>
                    <a:pt x="8085" y="2736"/>
                  </a:cubicBezTo>
                  <a:cubicBezTo>
                    <a:pt x="7994" y="2554"/>
                    <a:pt x="7842" y="2371"/>
                    <a:pt x="7660" y="2250"/>
                  </a:cubicBezTo>
                  <a:lnTo>
                    <a:pt x="7629" y="2250"/>
                  </a:lnTo>
                  <a:cubicBezTo>
                    <a:pt x="7569" y="2189"/>
                    <a:pt x="7508" y="2159"/>
                    <a:pt x="7447" y="2098"/>
                  </a:cubicBezTo>
                  <a:cubicBezTo>
                    <a:pt x="7295" y="1885"/>
                    <a:pt x="7417" y="1612"/>
                    <a:pt x="7508" y="1399"/>
                  </a:cubicBezTo>
                  <a:cubicBezTo>
                    <a:pt x="7569" y="1308"/>
                    <a:pt x="7599" y="1186"/>
                    <a:pt x="7660" y="1064"/>
                  </a:cubicBezTo>
                  <a:cubicBezTo>
                    <a:pt x="7660" y="1034"/>
                    <a:pt x="7660" y="1004"/>
                    <a:pt x="7690" y="973"/>
                  </a:cubicBezTo>
                  <a:cubicBezTo>
                    <a:pt x="7690" y="882"/>
                    <a:pt x="7721" y="821"/>
                    <a:pt x="7751" y="760"/>
                  </a:cubicBezTo>
                  <a:lnTo>
                    <a:pt x="7690" y="730"/>
                  </a:lnTo>
                  <a:lnTo>
                    <a:pt x="7629" y="730"/>
                  </a:lnTo>
                  <a:lnTo>
                    <a:pt x="7538" y="760"/>
                  </a:lnTo>
                  <a:cubicBezTo>
                    <a:pt x="7477" y="760"/>
                    <a:pt x="7386" y="791"/>
                    <a:pt x="7325" y="791"/>
                  </a:cubicBezTo>
                  <a:cubicBezTo>
                    <a:pt x="7234" y="760"/>
                    <a:pt x="7173" y="669"/>
                    <a:pt x="7113" y="578"/>
                  </a:cubicBezTo>
                  <a:lnTo>
                    <a:pt x="677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1"/>
            <p:cNvSpPr/>
            <p:nvPr/>
          </p:nvSpPr>
          <p:spPr>
            <a:xfrm>
              <a:off x="3454427" y="2335664"/>
              <a:ext cx="104103" cy="59147"/>
            </a:xfrm>
            <a:custGeom>
              <a:rect b="b" l="l" r="r" t="t"/>
              <a:pathLst>
                <a:path extrusionOk="0" h="1192" w="2098">
                  <a:moveTo>
                    <a:pt x="1733" y="0"/>
                  </a:moveTo>
                  <a:cubicBezTo>
                    <a:pt x="1642" y="31"/>
                    <a:pt x="1551" y="61"/>
                    <a:pt x="1460" y="91"/>
                  </a:cubicBezTo>
                  <a:cubicBezTo>
                    <a:pt x="1004" y="183"/>
                    <a:pt x="548" y="304"/>
                    <a:pt x="92" y="395"/>
                  </a:cubicBezTo>
                  <a:lnTo>
                    <a:pt x="1" y="426"/>
                  </a:lnTo>
                  <a:lnTo>
                    <a:pt x="61" y="943"/>
                  </a:lnTo>
                  <a:cubicBezTo>
                    <a:pt x="92" y="1034"/>
                    <a:pt x="122" y="1155"/>
                    <a:pt x="183" y="1186"/>
                  </a:cubicBezTo>
                  <a:cubicBezTo>
                    <a:pt x="195" y="1190"/>
                    <a:pt x="208" y="1192"/>
                    <a:pt x="221" y="1192"/>
                  </a:cubicBezTo>
                  <a:cubicBezTo>
                    <a:pt x="306" y="1192"/>
                    <a:pt x="404" y="1113"/>
                    <a:pt x="456" y="1034"/>
                  </a:cubicBezTo>
                  <a:lnTo>
                    <a:pt x="517" y="973"/>
                  </a:lnTo>
                  <a:cubicBezTo>
                    <a:pt x="578" y="882"/>
                    <a:pt x="669" y="760"/>
                    <a:pt x="791" y="730"/>
                  </a:cubicBezTo>
                  <a:cubicBezTo>
                    <a:pt x="882" y="699"/>
                    <a:pt x="1004" y="699"/>
                    <a:pt x="1095" y="699"/>
                  </a:cubicBezTo>
                  <a:lnTo>
                    <a:pt x="1125" y="730"/>
                  </a:lnTo>
                  <a:lnTo>
                    <a:pt x="1429" y="730"/>
                  </a:lnTo>
                  <a:lnTo>
                    <a:pt x="1520" y="699"/>
                  </a:lnTo>
                  <a:cubicBezTo>
                    <a:pt x="1611" y="699"/>
                    <a:pt x="1703" y="699"/>
                    <a:pt x="1794" y="669"/>
                  </a:cubicBezTo>
                  <a:cubicBezTo>
                    <a:pt x="1855" y="669"/>
                    <a:pt x="1915" y="639"/>
                    <a:pt x="1946" y="608"/>
                  </a:cubicBezTo>
                  <a:cubicBezTo>
                    <a:pt x="2007" y="578"/>
                    <a:pt x="2037" y="517"/>
                    <a:pt x="2067" y="426"/>
                  </a:cubicBezTo>
                  <a:lnTo>
                    <a:pt x="2098" y="365"/>
                  </a:lnTo>
                  <a:lnTo>
                    <a:pt x="2037" y="335"/>
                  </a:lnTo>
                  <a:cubicBezTo>
                    <a:pt x="1976" y="304"/>
                    <a:pt x="1915" y="243"/>
                    <a:pt x="1855" y="183"/>
                  </a:cubicBezTo>
                  <a:lnTo>
                    <a:pt x="1794" y="122"/>
                  </a:lnTo>
                  <a:cubicBezTo>
                    <a:pt x="1763" y="91"/>
                    <a:pt x="1763" y="61"/>
                    <a:pt x="1733"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1"/>
            <p:cNvSpPr/>
            <p:nvPr/>
          </p:nvSpPr>
          <p:spPr>
            <a:xfrm>
              <a:off x="3243292" y="2346233"/>
              <a:ext cx="289632" cy="256436"/>
            </a:xfrm>
            <a:custGeom>
              <a:rect b="b" l="l" r="r" t="t"/>
              <a:pathLst>
                <a:path extrusionOk="0" h="5168" w="5837">
                  <a:moveTo>
                    <a:pt x="2614" y="0"/>
                  </a:moveTo>
                  <a:cubicBezTo>
                    <a:pt x="2584" y="30"/>
                    <a:pt x="2553" y="91"/>
                    <a:pt x="2553" y="122"/>
                  </a:cubicBezTo>
                  <a:cubicBezTo>
                    <a:pt x="2523" y="182"/>
                    <a:pt x="2462" y="243"/>
                    <a:pt x="2432" y="304"/>
                  </a:cubicBezTo>
                  <a:cubicBezTo>
                    <a:pt x="2341" y="426"/>
                    <a:pt x="2249" y="578"/>
                    <a:pt x="2158" y="699"/>
                  </a:cubicBezTo>
                  <a:lnTo>
                    <a:pt x="2097" y="760"/>
                  </a:lnTo>
                  <a:cubicBezTo>
                    <a:pt x="2006" y="882"/>
                    <a:pt x="1915" y="973"/>
                    <a:pt x="1854" y="1094"/>
                  </a:cubicBezTo>
                  <a:cubicBezTo>
                    <a:pt x="1854" y="1155"/>
                    <a:pt x="1824" y="1185"/>
                    <a:pt x="1824" y="1246"/>
                  </a:cubicBezTo>
                  <a:cubicBezTo>
                    <a:pt x="1793" y="1307"/>
                    <a:pt x="1763" y="1368"/>
                    <a:pt x="1763" y="1429"/>
                  </a:cubicBezTo>
                  <a:cubicBezTo>
                    <a:pt x="1641" y="1672"/>
                    <a:pt x="1398" y="1854"/>
                    <a:pt x="1155" y="1885"/>
                  </a:cubicBezTo>
                  <a:lnTo>
                    <a:pt x="1064" y="1915"/>
                  </a:lnTo>
                  <a:cubicBezTo>
                    <a:pt x="1003" y="1915"/>
                    <a:pt x="942" y="1915"/>
                    <a:pt x="912" y="1945"/>
                  </a:cubicBezTo>
                  <a:cubicBezTo>
                    <a:pt x="790" y="2006"/>
                    <a:pt x="760" y="2189"/>
                    <a:pt x="760" y="2371"/>
                  </a:cubicBezTo>
                  <a:cubicBezTo>
                    <a:pt x="730" y="2401"/>
                    <a:pt x="730" y="2432"/>
                    <a:pt x="730" y="2462"/>
                  </a:cubicBezTo>
                  <a:cubicBezTo>
                    <a:pt x="730" y="2614"/>
                    <a:pt x="669" y="2796"/>
                    <a:pt x="547" y="2918"/>
                  </a:cubicBezTo>
                  <a:cubicBezTo>
                    <a:pt x="443" y="3022"/>
                    <a:pt x="311" y="3069"/>
                    <a:pt x="189" y="3069"/>
                  </a:cubicBezTo>
                  <a:cubicBezTo>
                    <a:pt x="133" y="3069"/>
                    <a:pt x="79" y="3059"/>
                    <a:pt x="31" y="3040"/>
                  </a:cubicBezTo>
                  <a:lnTo>
                    <a:pt x="0" y="3009"/>
                  </a:lnTo>
                  <a:lnTo>
                    <a:pt x="0" y="3009"/>
                  </a:lnTo>
                  <a:cubicBezTo>
                    <a:pt x="31" y="3100"/>
                    <a:pt x="31" y="3161"/>
                    <a:pt x="31" y="3222"/>
                  </a:cubicBezTo>
                  <a:cubicBezTo>
                    <a:pt x="31" y="3252"/>
                    <a:pt x="31" y="3313"/>
                    <a:pt x="61" y="3344"/>
                  </a:cubicBezTo>
                  <a:cubicBezTo>
                    <a:pt x="91" y="3496"/>
                    <a:pt x="122" y="3617"/>
                    <a:pt x="182" y="3769"/>
                  </a:cubicBezTo>
                  <a:cubicBezTo>
                    <a:pt x="274" y="4012"/>
                    <a:pt x="426" y="4195"/>
                    <a:pt x="578" y="4286"/>
                  </a:cubicBezTo>
                  <a:cubicBezTo>
                    <a:pt x="638" y="4316"/>
                    <a:pt x="669" y="4347"/>
                    <a:pt x="730" y="4377"/>
                  </a:cubicBezTo>
                  <a:cubicBezTo>
                    <a:pt x="790" y="4407"/>
                    <a:pt x="821" y="4438"/>
                    <a:pt x="882" y="4468"/>
                  </a:cubicBezTo>
                  <a:cubicBezTo>
                    <a:pt x="942" y="4499"/>
                    <a:pt x="1003" y="4529"/>
                    <a:pt x="1064" y="4590"/>
                  </a:cubicBezTo>
                  <a:lnTo>
                    <a:pt x="1125" y="4651"/>
                  </a:lnTo>
                  <a:lnTo>
                    <a:pt x="1186" y="4711"/>
                  </a:lnTo>
                  <a:lnTo>
                    <a:pt x="1216" y="4742"/>
                  </a:lnTo>
                  <a:cubicBezTo>
                    <a:pt x="1307" y="4833"/>
                    <a:pt x="1398" y="4924"/>
                    <a:pt x="1490" y="5015"/>
                  </a:cubicBezTo>
                  <a:cubicBezTo>
                    <a:pt x="1641" y="5106"/>
                    <a:pt x="1824" y="5167"/>
                    <a:pt x="2006" y="5167"/>
                  </a:cubicBezTo>
                  <a:cubicBezTo>
                    <a:pt x="2189" y="5167"/>
                    <a:pt x="2371" y="5137"/>
                    <a:pt x="2523" y="5076"/>
                  </a:cubicBezTo>
                  <a:lnTo>
                    <a:pt x="3587" y="4803"/>
                  </a:lnTo>
                  <a:cubicBezTo>
                    <a:pt x="3678" y="4772"/>
                    <a:pt x="3769" y="4772"/>
                    <a:pt x="3800" y="4681"/>
                  </a:cubicBezTo>
                  <a:cubicBezTo>
                    <a:pt x="3860" y="4620"/>
                    <a:pt x="3860" y="4529"/>
                    <a:pt x="3860" y="4438"/>
                  </a:cubicBezTo>
                  <a:lnTo>
                    <a:pt x="3891" y="3100"/>
                  </a:lnTo>
                  <a:cubicBezTo>
                    <a:pt x="3891" y="2827"/>
                    <a:pt x="3982" y="2492"/>
                    <a:pt x="4256" y="2492"/>
                  </a:cubicBezTo>
                  <a:lnTo>
                    <a:pt x="4468" y="2492"/>
                  </a:lnTo>
                  <a:lnTo>
                    <a:pt x="4529" y="2462"/>
                  </a:lnTo>
                  <a:cubicBezTo>
                    <a:pt x="4559" y="2371"/>
                    <a:pt x="4529" y="2249"/>
                    <a:pt x="4499" y="2158"/>
                  </a:cubicBezTo>
                  <a:lnTo>
                    <a:pt x="4438" y="2037"/>
                  </a:lnTo>
                  <a:lnTo>
                    <a:pt x="4559" y="2067"/>
                  </a:lnTo>
                  <a:cubicBezTo>
                    <a:pt x="4576" y="2070"/>
                    <a:pt x="4592" y="2072"/>
                    <a:pt x="4608" y="2072"/>
                  </a:cubicBezTo>
                  <a:cubicBezTo>
                    <a:pt x="4749" y="2072"/>
                    <a:pt x="4903" y="1963"/>
                    <a:pt x="4985" y="1854"/>
                  </a:cubicBezTo>
                  <a:cubicBezTo>
                    <a:pt x="5015" y="1824"/>
                    <a:pt x="5046" y="1763"/>
                    <a:pt x="5107" y="1702"/>
                  </a:cubicBezTo>
                  <a:cubicBezTo>
                    <a:pt x="5167" y="1611"/>
                    <a:pt x="5228" y="1489"/>
                    <a:pt x="5319" y="1398"/>
                  </a:cubicBezTo>
                  <a:cubicBezTo>
                    <a:pt x="5380" y="1368"/>
                    <a:pt x="5441" y="1337"/>
                    <a:pt x="5471" y="1307"/>
                  </a:cubicBezTo>
                  <a:cubicBezTo>
                    <a:pt x="5532" y="1277"/>
                    <a:pt x="5593" y="1246"/>
                    <a:pt x="5623" y="1185"/>
                  </a:cubicBezTo>
                  <a:cubicBezTo>
                    <a:pt x="5654" y="1155"/>
                    <a:pt x="5684" y="1125"/>
                    <a:pt x="5715" y="1094"/>
                  </a:cubicBezTo>
                  <a:lnTo>
                    <a:pt x="5745" y="1033"/>
                  </a:lnTo>
                  <a:lnTo>
                    <a:pt x="5806" y="942"/>
                  </a:lnTo>
                  <a:lnTo>
                    <a:pt x="5806" y="882"/>
                  </a:lnTo>
                  <a:cubicBezTo>
                    <a:pt x="5806" y="851"/>
                    <a:pt x="5836" y="821"/>
                    <a:pt x="5836" y="790"/>
                  </a:cubicBezTo>
                  <a:lnTo>
                    <a:pt x="5836" y="699"/>
                  </a:lnTo>
                  <a:lnTo>
                    <a:pt x="5836" y="638"/>
                  </a:lnTo>
                  <a:lnTo>
                    <a:pt x="5319" y="638"/>
                  </a:lnTo>
                  <a:cubicBezTo>
                    <a:pt x="5279" y="638"/>
                    <a:pt x="5225" y="625"/>
                    <a:pt x="5175" y="625"/>
                  </a:cubicBezTo>
                  <a:cubicBezTo>
                    <a:pt x="5150" y="625"/>
                    <a:pt x="5127" y="628"/>
                    <a:pt x="5107" y="638"/>
                  </a:cubicBezTo>
                  <a:cubicBezTo>
                    <a:pt x="5015" y="669"/>
                    <a:pt x="4955" y="760"/>
                    <a:pt x="4894" y="851"/>
                  </a:cubicBezTo>
                  <a:lnTo>
                    <a:pt x="4833" y="912"/>
                  </a:lnTo>
                  <a:lnTo>
                    <a:pt x="4742" y="1003"/>
                  </a:lnTo>
                  <a:lnTo>
                    <a:pt x="4711" y="1033"/>
                  </a:lnTo>
                  <a:lnTo>
                    <a:pt x="4651" y="1064"/>
                  </a:lnTo>
                  <a:lnTo>
                    <a:pt x="4590" y="1094"/>
                  </a:lnTo>
                  <a:lnTo>
                    <a:pt x="4499" y="1094"/>
                  </a:lnTo>
                  <a:cubicBezTo>
                    <a:pt x="4438" y="1094"/>
                    <a:pt x="4407" y="1094"/>
                    <a:pt x="4377" y="1064"/>
                  </a:cubicBezTo>
                  <a:cubicBezTo>
                    <a:pt x="4256" y="1003"/>
                    <a:pt x="4225" y="882"/>
                    <a:pt x="4195" y="730"/>
                  </a:cubicBezTo>
                  <a:lnTo>
                    <a:pt x="4104" y="243"/>
                  </a:lnTo>
                  <a:cubicBezTo>
                    <a:pt x="3678" y="334"/>
                    <a:pt x="3283" y="426"/>
                    <a:pt x="2857" y="517"/>
                  </a:cubicBezTo>
                  <a:lnTo>
                    <a:pt x="2797" y="517"/>
                  </a:lnTo>
                  <a:lnTo>
                    <a:pt x="261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1"/>
            <p:cNvSpPr/>
            <p:nvPr/>
          </p:nvSpPr>
          <p:spPr>
            <a:xfrm>
              <a:off x="2792292" y="2463835"/>
              <a:ext cx="503792" cy="257974"/>
            </a:xfrm>
            <a:custGeom>
              <a:rect b="b" l="l" r="r" t="t"/>
              <a:pathLst>
                <a:path extrusionOk="0" h="5199" w="10153">
                  <a:moveTo>
                    <a:pt x="6353" y="1"/>
                  </a:moveTo>
                  <a:lnTo>
                    <a:pt x="6293" y="31"/>
                  </a:lnTo>
                  <a:lnTo>
                    <a:pt x="6323" y="305"/>
                  </a:lnTo>
                  <a:cubicBezTo>
                    <a:pt x="6323" y="396"/>
                    <a:pt x="6353" y="518"/>
                    <a:pt x="6262" y="609"/>
                  </a:cubicBezTo>
                  <a:cubicBezTo>
                    <a:pt x="6202" y="670"/>
                    <a:pt x="6110" y="700"/>
                    <a:pt x="6050" y="700"/>
                  </a:cubicBezTo>
                  <a:cubicBezTo>
                    <a:pt x="5989" y="700"/>
                    <a:pt x="5958" y="730"/>
                    <a:pt x="5928" y="730"/>
                  </a:cubicBezTo>
                  <a:cubicBezTo>
                    <a:pt x="5806" y="791"/>
                    <a:pt x="5746" y="913"/>
                    <a:pt x="5685" y="1065"/>
                  </a:cubicBezTo>
                  <a:cubicBezTo>
                    <a:pt x="5563" y="1369"/>
                    <a:pt x="5350" y="1764"/>
                    <a:pt x="4955" y="1916"/>
                  </a:cubicBezTo>
                  <a:cubicBezTo>
                    <a:pt x="4834" y="1977"/>
                    <a:pt x="4682" y="2007"/>
                    <a:pt x="4530" y="2037"/>
                  </a:cubicBezTo>
                  <a:cubicBezTo>
                    <a:pt x="4317" y="2068"/>
                    <a:pt x="4104" y="2098"/>
                    <a:pt x="3983" y="2250"/>
                  </a:cubicBezTo>
                  <a:cubicBezTo>
                    <a:pt x="3952" y="2281"/>
                    <a:pt x="3891" y="2341"/>
                    <a:pt x="3861" y="2402"/>
                  </a:cubicBezTo>
                  <a:cubicBezTo>
                    <a:pt x="3770" y="2524"/>
                    <a:pt x="3679" y="2676"/>
                    <a:pt x="3527" y="2676"/>
                  </a:cubicBezTo>
                  <a:cubicBezTo>
                    <a:pt x="3506" y="2686"/>
                    <a:pt x="3486" y="2689"/>
                    <a:pt x="3466" y="2689"/>
                  </a:cubicBezTo>
                  <a:cubicBezTo>
                    <a:pt x="3425" y="2689"/>
                    <a:pt x="3385" y="2676"/>
                    <a:pt x="3344" y="2676"/>
                  </a:cubicBezTo>
                  <a:lnTo>
                    <a:pt x="3192" y="2676"/>
                  </a:lnTo>
                  <a:lnTo>
                    <a:pt x="3101" y="2736"/>
                  </a:lnTo>
                  <a:lnTo>
                    <a:pt x="3040" y="2797"/>
                  </a:lnTo>
                  <a:cubicBezTo>
                    <a:pt x="3010" y="2797"/>
                    <a:pt x="2949" y="2828"/>
                    <a:pt x="2919" y="2828"/>
                  </a:cubicBezTo>
                  <a:lnTo>
                    <a:pt x="2736" y="2828"/>
                  </a:lnTo>
                  <a:cubicBezTo>
                    <a:pt x="2706" y="2828"/>
                    <a:pt x="2645" y="2797"/>
                    <a:pt x="2615" y="2797"/>
                  </a:cubicBezTo>
                  <a:lnTo>
                    <a:pt x="2584" y="2767"/>
                  </a:lnTo>
                  <a:cubicBezTo>
                    <a:pt x="2554" y="2767"/>
                    <a:pt x="2493" y="2736"/>
                    <a:pt x="2463" y="2706"/>
                  </a:cubicBezTo>
                  <a:lnTo>
                    <a:pt x="2432" y="2676"/>
                  </a:lnTo>
                  <a:lnTo>
                    <a:pt x="2372" y="2736"/>
                  </a:lnTo>
                  <a:lnTo>
                    <a:pt x="2341" y="2767"/>
                  </a:lnTo>
                  <a:lnTo>
                    <a:pt x="2280" y="2797"/>
                  </a:lnTo>
                  <a:cubicBezTo>
                    <a:pt x="2250" y="2828"/>
                    <a:pt x="2250" y="2858"/>
                    <a:pt x="2220" y="2919"/>
                  </a:cubicBezTo>
                  <a:cubicBezTo>
                    <a:pt x="2220" y="2949"/>
                    <a:pt x="2189" y="3010"/>
                    <a:pt x="2159" y="3040"/>
                  </a:cubicBezTo>
                  <a:cubicBezTo>
                    <a:pt x="2098" y="3132"/>
                    <a:pt x="1977" y="3162"/>
                    <a:pt x="1885" y="3192"/>
                  </a:cubicBezTo>
                  <a:cubicBezTo>
                    <a:pt x="1825" y="3192"/>
                    <a:pt x="1764" y="3223"/>
                    <a:pt x="1703" y="3253"/>
                  </a:cubicBezTo>
                  <a:cubicBezTo>
                    <a:pt x="1612" y="3314"/>
                    <a:pt x="1581" y="3405"/>
                    <a:pt x="1581" y="3557"/>
                  </a:cubicBezTo>
                  <a:cubicBezTo>
                    <a:pt x="1551" y="3648"/>
                    <a:pt x="1521" y="3770"/>
                    <a:pt x="1460" y="3861"/>
                  </a:cubicBezTo>
                  <a:cubicBezTo>
                    <a:pt x="1369" y="4013"/>
                    <a:pt x="1186" y="4104"/>
                    <a:pt x="943" y="4135"/>
                  </a:cubicBezTo>
                  <a:lnTo>
                    <a:pt x="670" y="4135"/>
                  </a:lnTo>
                  <a:cubicBezTo>
                    <a:pt x="578" y="4104"/>
                    <a:pt x="487" y="4104"/>
                    <a:pt x="396" y="4104"/>
                  </a:cubicBezTo>
                  <a:cubicBezTo>
                    <a:pt x="335" y="4104"/>
                    <a:pt x="244" y="4135"/>
                    <a:pt x="153" y="4165"/>
                  </a:cubicBezTo>
                  <a:lnTo>
                    <a:pt x="92" y="4195"/>
                  </a:lnTo>
                  <a:lnTo>
                    <a:pt x="1" y="4226"/>
                  </a:lnTo>
                  <a:cubicBezTo>
                    <a:pt x="31" y="4226"/>
                    <a:pt x="62" y="4256"/>
                    <a:pt x="122" y="4256"/>
                  </a:cubicBezTo>
                  <a:cubicBezTo>
                    <a:pt x="274" y="4287"/>
                    <a:pt x="396" y="4347"/>
                    <a:pt x="487" y="4469"/>
                  </a:cubicBezTo>
                  <a:cubicBezTo>
                    <a:pt x="578" y="4591"/>
                    <a:pt x="548" y="4743"/>
                    <a:pt x="518" y="4895"/>
                  </a:cubicBezTo>
                  <a:cubicBezTo>
                    <a:pt x="518" y="4986"/>
                    <a:pt x="487" y="5077"/>
                    <a:pt x="487" y="5168"/>
                  </a:cubicBezTo>
                  <a:lnTo>
                    <a:pt x="457" y="5199"/>
                  </a:lnTo>
                  <a:lnTo>
                    <a:pt x="1581" y="5199"/>
                  </a:lnTo>
                  <a:cubicBezTo>
                    <a:pt x="1703" y="5199"/>
                    <a:pt x="1855" y="5168"/>
                    <a:pt x="1977" y="5168"/>
                  </a:cubicBezTo>
                  <a:cubicBezTo>
                    <a:pt x="2372" y="5107"/>
                    <a:pt x="2736" y="5047"/>
                    <a:pt x="3071" y="4955"/>
                  </a:cubicBezTo>
                  <a:lnTo>
                    <a:pt x="5381" y="4499"/>
                  </a:lnTo>
                  <a:cubicBezTo>
                    <a:pt x="6019" y="4347"/>
                    <a:pt x="6688" y="4226"/>
                    <a:pt x="7357" y="4104"/>
                  </a:cubicBezTo>
                  <a:cubicBezTo>
                    <a:pt x="7721" y="4044"/>
                    <a:pt x="8086" y="4013"/>
                    <a:pt x="8420" y="3952"/>
                  </a:cubicBezTo>
                  <a:lnTo>
                    <a:pt x="8481" y="3952"/>
                  </a:lnTo>
                  <a:cubicBezTo>
                    <a:pt x="8785" y="3922"/>
                    <a:pt x="9089" y="3892"/>
                    <a:pt x="9363" y="3861"/>
                  </a:cubicBezTo>
                  <a:lnTo>
                    <a:pt x="10153" y="2402"/>
                  </a:lnTo>
                  <a:lnTo>
                    <a:pt x="10123" y="2372"/>
                  </a:lnTo>
                  <a:lnTo>
                    <a:pt x="10062" y="2311"/>
                  </a:lnTo>
                  <a:cubicBezTo>
                    <a:pt x="10001" y="2281"/>
                    <a:pt x="9971" y="2250"/>
                    <a:pt x="9910" y="2189"/>
                  </a:cubicBezTo>
                  <a:cubicBezTo>
                    <a:pt x="9849" y="2189"/>
                    <a:pt x="9819" y="2159"/>
                    <a:pt x="9758" y="2129"/>
                  </a:cubicBezTo>
                  <a:cubicBezTo>
                    <a:pt x="9697" y="2098"/>
                    <a:pt x="9667" y="2068"/>
                    <a:pt x="9606" y="2037"/>
                  </a:cubicBezTo>
                  <a:cubicBezTo>
                    <a:pt x="9423" y="1916"/>
                    <a:pt x="9271" y="1733"/>
                    <a:pt x="9150" y="1429"/>
                  </a:cubicBezTo>
                  <a:cubicBezTo>
                    <a:pt x="9089" y="1308"/>
                    <a:pt x="9028" y="1156"/>
                    <a:pt x="8998" y="974"/>
                  </a:cubicBezTo>
                  <a:cubicBezTo>
                    <a:pt x="8998" y="943"/>
                    <a:pt x="8998" y="882"/>
                    <a:pt x="8998" y="822"/>
                  </a:cubicBezTo>
                  <a:cubicBezTo>
                    <a:pt x="8968" y="730"/>
                    <a:pt x="8968" y="639"/>
                    <a:pt x="8968" y="518"/>
                  </a:cubicBezTo>
                  <a:lnTo>
                    <a:pt x="8876" y="457"/>
                  </a:lnTo>
                  <a:cubicBezTo>
                    <a:pt x="8832" y="412"/>
                    <a:pt x="8787" y="384"/>
                    <a:pt x="8743" y="384"/>
                  </a:cubicBezTo>
                  <a:cubicBezTo>
                    <a:pt x="8727" y="384"/>
                    <a:pt x="8710" y="388"/>
                    <a:pt x="8694" y="396"/>
                  </a:cubicBezTo>
                  <a:cubicBezTo>
                    <a:pt x="8664" y="426"/>
                    <a:pt x="8633" y="457"/>
                    <a:pt x="8603" y="518"/>
                  </a:cubicBezTo>
                  <a:cubicBezTo>
                    <a:pt x="8572" y="578"/>
                    <a:pt x="8542" y="639"/>
                    <a:pt x="8481" y="670"/>
                  </a:cubicBezTo>
                  <a:lnTo>
                    <a:pt x="8390" y="700"/>
                  </a:lnTo>
                  <a:lnTo>
                    <a:pt x="8268" y="700"/>
                  </a:lnTo>
                  <a:lnTo>
                    <a:pt x="8268" y="670"/>
                  </a:lnTo>
                  <a:lnTo>
                    <a:pt x="8177" y="639"/>
                  </a:lnTo>
                  <a:lnTo>
                    <a:pt x="8086" y="578"/>
                  </a:lnTo>
                  <a:cubicBezTo>
                    <a:pt x="8025" y="518"/>
                    <a:pt x="7964" y="487"/>
                    <a:pt x="7904" y="457"/>
                  </a:cubicBezTo>
                  <a:lnTo>
                    <a:pt x="7843" y="457"/>
                  </a:lnTo>
                  <a:cubicBezTo>
                    <a:pt x="7782" y="487"/>
                    <a:pt x="7752" y="518"/>
                    <a:pt x="7721" y="548"/>
                  </a:cubicBezTo>
                  <a:cubicBezTo>
                    <a:pt x="7661" y="578"/>
                    <a:pt x="7630" y="639"/>
                    <a:pt x="7569" y="639"/>
                  </a:cubicBezTo>
                  <a:cubicBezTo>
                    <a:pt x="7526" y="661"/>
                    <a:pt x="7482" y="671"/>
                    <a:pt x="7440" y="671"/>
                  </a:cubicBezTo>
                  <a:cubicBezTo>
                    <a:pt x="7305" y="671"/>
                    <a:pt x="7183" y="573"/>
                    <a:pt x="7113" y="457"/>
                  </a:cubicBezTo>
                  <a:cubicBezTo>
                    <a:pt x="7083" y="426"/>
                    <a:pt x="7053" y="366"/>
                    <a:pt x="7022" y="305"/>
                  </a:cubicBezTo>
                  <a:cubicBezTo>
                    <a:pt x="6961" y="244"/>
                    <a:pt x="6931" y="183"/>
                    <a:pt x="6870" y="122"/>
                  </a:cubicBezTo>
                  <a:cubicBezTo>
                    <a:pt x="6840" y="92"/>
                    <a:pt x="6809" y="62"/>
                    <a:pt x="6749" y="31"/>
                  </a:cubicBezTo>
                  <a:lnTo>
                    <a:pt x="6718" y="31"/>
                  </a:lnTo>
                  <a:lnTo>
                    <a:pt x="6627"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1"/>
            <p:cNvSpPr/>
            <p:nvPr/>
          </p:nvSpPr>
          <p:spPr>
            <a:xfrm>
              <a:off x="3264381" y="2587539"/>
              <a:ext cx="131295" cy="66392"/>
            </a:xfrm>
            <a:custGeom>
              <a:rect b="b" l="l" r="r" t="t"/>
              <a:pathLst>
                <a:path extrusionOk="0" h="1338" w="2646">
                  <a:moveTo>
                    <a:pt x="761" y="0"/>
                  </a:moveTo>
                  <a:lnTo>
                    <a:pt x="1" y="1338"/>
                  </a:lnTo>
                  <a:cubicBezTo>
                    <a:pt x="305" y="1307"/>
                    <a:pt x="609" y="1247"/>
                    <a:pt x="913" y="1216"/>
                  </a:cubicBezTo>
                  <a:lnTo>
                    <a:pt x="973" y="1216"/>
                  </a:lnTo>
                  <a:cubicBezTo>
                    <a:pt x="1277" y="1186"/>
                    <a:pt x="1612" y="1125"/>
                    <a:pt x="1916" y="1095"/>
                  </a:cubicBezTo>
                  <a:cubicBezTo>
                    <a:pt x="2037" y="1064"/>
                    <a:pt x="2159" y="1034"/>
                    <a:pt x="2280" y="1034"/>
                  </a:cubicBezTo>
                  <a:cubicBezTo>
                    <a:pt x="2311" y="943"/>
                    <a:pt x="2372" y="821"/>
                    <a:pt x="2402" y="730"/>
                  </a:cubicBezTo>
                  <a:cubicBezTo>
                    <a:pt x="2493" y="578"/>
                    <a:pt x="2554" y="395"/>
                    <a:pt x="2645" y="243"/>
                  </a:cubicBezTo>
                  <a:lnTo>
                    <a:pt x="2645" y="243"/>
                  </a:lnTo>
                  <a:lnTo>
                    <a:pt x="2159" y="365"/>
                  </a:lnTo>
                  <a:cubicBezTo>
                    <a:pt x="2068" y="365"/>
                    <a:pt x="1976" y="395"/>
                    <a:pt x="1885" y="426"/>
                  </a:cubicBezTo>
                  <a:lnTo>
                    <a:pt x="1824" y="426"/>
                  </a:lnTo>
                  <a:cubicBezTo>
                    <a:pt x="1764" y="426"/>
                    <a:pt x="1703" y="456"/>
                    <a:pt x="1612" y="456"/>
                  </a:cubicBezTo>
                  <a:lnTo>
                    <a:pt x="1581" y="456"/>
                  </a:lnTo>
                  <a:cubicBezTo>
                    <a:pt x="1368" y="456"/>
                    <a:pt x="1186" y="365"/>
                    <a:pt x="1004" y="243"/>
                  </a:cubicBezTo>
                  <a:cubicBezTo>
                    <a:pt x="943" y="213"/>
                    <a:pt x="913" y="183"/>
                    <a:pt x="852" y="122"/>
                  </a:cubicBezTo>
                  <a:lnTo>
                    <a:pt x="821" y="61"/>
                  </a:lnTo>
                  <a:lnTo>
                    <a:pt x="76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1"/>
            <p:cNvSpPr/>
            <p:nvPr/>
          </p:nvSpPr>
          <p:spPr>
            <a:xfrm>
              <a:off x="3385058" y="2356753"/>
              <a:ext cx="366543" cy="280601"/>
            </a:xfrm>
            <a:custGeom>
              <a:rect b="b" l="l" r="r" t="t"/>
              <a:pathLst>
                <a:path extrusionOk="0" h="5655" w="7387">
                  <a:moveTo>
                    <a:pt x="3617" y="1"/>
                  </a:moveTo>
                  <a:lnTo>
                    <a:pt x="3587" y="92"/>
                  </a:lnTo>
                  <a:cubicBezTo>
                    <a:pt x="3557" y="153"/>
                    <a:pt x="3496" y="244"/>
                    <a:pt x="3435" y="274"/>
                  </a:cubicBezTo>
                  <a:cubicBezTo>
                    <a:pt x="3374" y="335"/>
                    <a:pt x="3283" y="366"/>
                    <a:pt x="3222" y="366"/>
                  </a:cubicBezTo>
                  <a:lnTo>
                    <a:pt x="3131" y="396"/>
                  </a:lnTo>
                  <a:cubicBezTo>
                    <a:pt x="3131" y="426"/>
                    <a:pt x="3131" y="457"/>
                    <a:pt x="3131" y="487"/>
                  </a:cubicBezTo>
                  <a:lnTo>
                    <a:pt x="3131" y="609"/>
                  </a:lnTo>
                  <a:cubicBezTo>
                    <a:pt x="3101" y="639"/>
                    <a:pt x="3101" y="670"/>
                    <a:pt x="3101" y="730"/>
                  </a:cubicBezTo>
                  <a:lnTo>
                    <a:pt x="3070" y="791"/>
                  </a:lnTo>
                  <a:cubicBezTo>
                    <a:pt x="3070" y="821"/>
                    <a:pt x="3040" y="882"/>
                    <a:pt x="3009" y="913"/>
                  </a:cubicBezTo>
                  <a:lnTo>
                    <a:pt x="2979" y="973"/>
                  </a:lnTo>
                  <a:cubicBezTo>
                    <a:pt x="2949" y="1004"/>
                    <a:pt x="2918" y="1065"/>
                    <a:pt x="2888" y="1095"/>
                  </a:cubicBezTo>
                  <a:cubicBezTo>
                    <a:pt x="2827" y="1156"/>
                    <a:pt x="2766" y="1186"/>
                    <a:pt x="2706" y="1217"/>
                  </a:cubicBezTo>
                  <a:cubicBezTo>
                    <a:pt x="2675" y="1247"/>
                    <a:pt x="2614" y="1277"/>
                    <a:pt x="2584" y="1308"/>
                  </a:cubicBezTo>
                  <a:cubicBezTo>
                    <a:pt x="2493" y="1369"/>
                    <a:pt x="2432" y="1460"/>
                    <a:pt x="2371" y="1581"/>
                  </a:cubicBezTo>
                  <a:cubicBezTo>
                    <a:pt x="2341" y="1642"/>
                    <a:pt x="2280" y="1673"/>
                    <a:pt x="2250" y="1733"/>
                  </a:cubicBezTo>
                  <a:cubicBezTo>
                    <a:pt x="2158" y="1855"/>
                    <a:pt x="1976" y="2007"/>
                    <a:pt x="1824" y="2007"/>
                  </a:cubicBezTo>
                  <a:cubicBezTo>
                    <a:pt x="1824" y="2098"/>
                    <a:pt x="1854" y="2189"/>
                    <a:pt x="1794" y="2311"/>
                  </a:cubicBezTo>
                  <a:cubicBezTo>
                    <a:pt x="1763" y="2341"/>
                    <a:pt x="1733" y="2402"/>
                    <a:pt x="1672" y="2402"/>
                  </a:cubicBezTo>
                  <a:cubicBezTo>
                    <a:pt x="1611" y="2432"/>
                    <a:pt x="1550" y="2432"/>
                    <a:pt x="1490" y="2432"/>
                  </a:cubicBezTo>
                  <a:lnTo>
                    <a:pt x="1429" y="2402"/>
                  </a:lnTo>
                  <a:cubicBezTo>
                    <a:pt x="1247" y="2432"/>
                    <a:pt x="1186" y="2676"/>
                    <a:pt x="1186" y="2919"/>
                  </a:cubicBezTo>
                  <a:lnTo>
                    <a:pt x="1155" y="4226"/>
                  </a:lnTo>
                  <a:cubicBezTo>
                    <a:pt x="1155" y="4347"/>
                    <a:pt x="1155" y="4469"/>
                    <a:pt x="1095" y="4560"/>
                  </a:cubicBezTo>
                  <a:cubicBezTo>
                    <a:pt x="1003" y="4682"/>
                    <a:pt x="882" y="4712"/>
                    <a:pt x="760" y="4743"/>
                  </a:cubicBezTo>
                  <a:lnTo>
                    <a:pt x="365" y="4834"/>
                  </a:lnTo>
                  <a:cubicBezTo>
                    <a:pt x="274" y="5046"/>
                    <a:pt x="183" y="5229"/>
                    <a:pt x="91" y="5442"/>
                  </a:cubicBezTo>
                  <a:cubicBezTo>
                    <a:pt x="61" y="5502"/>
                    <a:pt x="31" y="5594"/>
                    <a:pt x="0" y="5654"/>
                  </a:cubicBezTo>
                  <a:cubicBezTo>
                    <a:pt x="304" y="5594"/>
                    <a:pt x="639" y="5563"/>
                    <a:pt x="943" y="5502"/>
                  </a:cubicBezTo>
                  <a:cubicBezTo>
                    <a:pt x="1216" y="5472"/>
                    <a:pt x="1459" y="5411"/>
                    <a:pt x="1733" y="5381"/>
                  </a:cubicBezTo>
                  <a:cubicBezTo>
                    <a:pt x="2189" y="5290"/>
                    <a:pt x="2614" y="5198"/>
                    <a:pt x="3070" y="5107"/>
                  </a:cubicBezTo>
                  <a:cubicBezTo>
                    <a:pt x="3283" y="5077"/>
                    <a:pt x="3465" y="5046"/>
                    <a:pt x="3678" y="4986"/>
                  </a:cubicBezTo>
                  <a:cubicBezTo>
                    <a:pt x="4256" y="4894"/>
                    <a:pt x="4833" y="4743"/>
                    <a:pt x="5411" y="4621"/>
                  </a:cubicBezTo>
                  <a:cubicBezTo>
                    <a:pt x="5472" y="4621"/>
                    <a:pt x="5532" y="4621"/>
                    <a:pt x="5593" y="4591"/>
                  </a:cubicBezTo>
                  <a:cubicBezTo>
                    <a:pt x="6201" y="4469"/>
                    <a:pt x="6809" y="4317"/>
                    <a:pt x="7386" y="4195"/>
                  </a:cubicBezTo>
                  <a:cubicBezTo>
                    <a:pt x="7326" y="4135"/>
                    <a:pt x="7265" y="4104"/>
                    <a:pt x="7204" y="4104"/>
                  </a:cubicBezTo>
                  <a:cubicBezTo>
                    <a:pt x="7113" y="4074"/>
                    <a:pt x="7052" y="4043"/>
                    <a:pt x="6931" y="3922"/>
                  </a:cubicBezTo>
                  <a:cubicBezTo>
                    <a:pt x="6870" y="3861"/>
                    <a:pt x="6687" y="3527"/>
                    <a:pt x="6657" y="3436"/>
                  </a:cubicBezTo>
                  <a:cubicBezTo>
                    <a:pt x="6596" y="3253"/>
                    <a:pt x="6566" y="3132"/>
                    <a:pt x="6535" y="3010"/>
                  </a:cubicBezTo>
                  <a:cubicBezTo>
                    <a:pt x="6475" y="2676"/>
                    <a:pt x="6444" y="2554"/>
                    <a:pt x="5897" y="2432"/>
                  </a:cubicBezTo>
                  <a:cubicBezTo>
                    <a:pt x="5806" y="2402"/>
                    <a:pt x="5684" y="2372"/>
                    <a:pt x="5532" y="2372"/>
                  </a:cubicBezTo>
                  <a:cubicBezTo>
                    <a:pt x="5168" y="2341"/>
                    <a:pt x="4772" y="2311"/>
                    <a:pt x="4620" y="2037"/>
                  </a:cubicBezTo>
                  <a:cubicBezTo>
                    <a:pt x="4529" y="1916"/>
                    <a:pt x="4560" y="1733"/>
                    <a:pt x="4681" y="1521"/>
                  </a:cubicBezTo>
                  <a:lnTo>
                    <a:pt x="4681" y="1460"/>
                  </a:lnTo>
                  <a:lnTo>
                    <a:pt x="4742" y="1460"/>
                  </a:lnTo>
                  <a:cubicBezTo>
                    <a:pt x="4772" y="1475"/>
                    <a:pt x="4810" y="1483"/>
                    <a:pt x="4856" y="1483"/>
                  </a:cubicBezTo>
                  <a:cubicBezTo>
                    <a:pt x="4902" y="1483"/>
                    <a:pt x="4955" y="1475"/>
                    <a:pt x="5016" y="1460"/>
                  </a:cubicBezTo>
                  <a:cubicBezTo>
                    <a:pt x="5016" y="1399"/>
                    <a:pt x="5016" y="1338"/>
                    <a:pt x="4985" y="1308"/>
                  </a:cubicBezTo>
                  <a:lnTo>
                    <a:pt x="4985" y="1247"/>
                  </a:lnTo>
                  <a:cubicBezTo>
                    <a:pt x="4985" y="1217"/>
                    <a:pt x="5016" y="1156"/>
                    <a:pt x="5016" y="1095"/>
                  </a:cubicBezTo>
                  <a:cubicBezTo>
                    <a:pt x="5046" y="1065"/>
                    <a:pt x="5046" y="1004"/>
                    <a:pt x="5076" y="973"/>
                  </a:cubicBezTo>
                  <a:cubicBezTo>
                    <a:pt x="5107" y="882"/>
                    <a:pt x="5168" y="821"/>
                    <a:pt x="5137" y="761"/>
                  </a:cubicBezTo>
                  <a:cubicBezTo>
                    <a:pt x="5107" y="639"/>
                    <a:pt x="4955" y="578"/>
                    <a:pt x="4772" y="578"/>
                  </a:cubicBezTo>
                  <a:cubicBezTo>
                    <a:pt x="4620" y="578"/>
                    <a:pt x="4347" y="578"/>
                    <a:pt x="4256" y="396"/>
                  </a:cubicBezTo>
                  <a:cubicBezTo>
                    <a:pt x="4225" y="335"/>
                    <a:pt x="4225" y="305"/>
                    <a:pt x="4195" y="244"/>
                  </a:cubicBezTo>
                  <a:cubicBezTo>
                    <a:pt x="4195" y="153"/>
                    <a:pt x="4165" y="122"/>
                    <a:pt x="4134" y="92"/>
                  </a:cubicBezTo>
                  <a:lnTo>
                    <a:pt x="4073" y="92"/>
                  </a:lnTo>
                  <a:cubicBezTo>
                    <a:pt x="3952" y="62"/>
                    <a:pt x="3861" y="62"/>
                    <a:pt x="3769" y="31"/>
                  </a:cubicBezTo>
                  <a:lnTo>
                    <a:pt x="367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1"/>
            <p:cNvSpPr/>
            <p:nvPr/>
          </p:nvSpPr>
          <p:spPr>
            <a:xfrm>
              <a:off x="1294597" y="1917858"/>
              <a:ext cx="487219" cy="395223"/>
            </a:xfrm>
            <a:custGeom>
              <a:rect b="b" l="l" r="r" t="t"/>
              <a:pathLst>
                <a:path extrusionOk="0" h="7965" w="9819">
                  <a:moveTo>
                    <a:pt x="670" y="1"/>
                  </a:moveTo>
                  <a:cubicBezTo>
                    <a:pt x="670" y="122"/>
                    <a:pt x="670" y="213"/>
                    <a:pt x="639" y="335"/>
                  </a:cubicBezTo>
                  <a:cubicBezTo>
                    <a:pt x="639" y="457"/>
                    <a:pt x="639" y="578"/>
                    <a:pt x="639" y="700"/>
                  </a:cubicBezTo>
                  <a:lnTo>
                    <a:pt x="639" y="791"/>
                  </a:lnTo>
                  <a:lnTo>
                    <a:pt x="548" y="791"/>
                  </a:lnTo>
                  <a:cubicBezTo>
                    <a:pt x="518" y="1095"/>
                    <a:pt x="487" y="1399"/>
                    <a:pt x="457" y="1703"/>
                  </a:cubicBezTo>
                  <a:cubicBezTo>
                    <a:pt x="457" y="1855"/>
                    <a:pt x="457" y="2007"/>
                    <a:pt x="426" y="2128"/>
                  </a:cubicBezTo>
                  <a:lnTo>
                    <a:pt x="396" y="2554"/>
                  </a:lnTo>
                  <a:cubicBezTo>
                    <a:pt x="366" y="2888"/>
                    <a:pt x="335" y="3192"/>
                    <a:pt x="305" y="3496"/>
                  </a:cubicBezTo>
                  <a:cubicBezTo>
                    <a:pt x="274" y="3679"/>
                    <a:pt x="244" y="3831"/>
                    <a:pt x="244" y="4013"/>
                  </a:cubicBezTo>
                  <a:cubicBezTo>
                    <a:pt x="244" y="4104"/>
                    <a:pt x="214" y="4195"/>
                    <a:pt x="214" y="4286"/>
                  </a:cubicBezTo>
                  <a:cubicBezTo>
                    <a:pt x="214" y="4408"/>
                    <a:pt x="183" y="4530"/>
                    <a:pt x="183" y="4651"/>
                  </a:cubicBezTo>
                  <a:lnTo>
                    <a:pt x="122" y="5259"/>
                  </a:lnTo>
                  <a:cubicBezTo>
                    <a:pt x="122" y="5350"/>
                    <a:pt x="92" y="5411"/>
                    <a:pt x="92" y="5502"/>
                  </a:cubicBezTo>
                  <a:cubicBezTo>
                    <a:pt x="62" y="5776"/>
                    <a:pt x="62" y="6049"/>
                    <a:pt x="31" y="6323"/>
                  </a:cubicBezTo>
                  <a:cubicBezTo>
                    <a:pt x="31" y="6353"/>
                    <a:pt x="31" y="6384"/>
                    <a:pt x="31" y="6414"/>
                  </a:cubicBezTo>
                  <a:cubicBezTo>
                    <a:pt x="31" y="6718"/>
                    <a:pt x="1" y="7022"/>
                    <a:pt x="1" y="7326"/>
                  </a:cubicBezTo>
                  <a:lnTo>
                    <a:pt x="548" y="7387"/>
                  </a:lnTo>
                  <a:cubicBezTo>
                    <a:pt x="1156" y="7448"/>
                    <a:pt x="1764" y="7508"/>
                    <a:pt x="2372" y="7600"/>
                  </a:cubicBezTo>
                  <a:lnTo>
                    <a:pt x="2584" y="7600"/>
                  </a:lnTo>
                  <a:cubicBezTo>
                    <a:pt x="2706" y="7630"/>
                    <a:pt x="2828" y="7630"/>
                    <a:pt x="2949" y="7660"/>
                  </a:cubicBezTo>
                  <a:lnTo>
                    <a:pt x="3618" y="7721"/>
                  </a:lnTo>
                  <a:cubicBezTo>
                    <a:pt x="3740" y="7721"/>
                    <a:pt x="3861" y="7752"/>
                    <a:pt x="3952" y="7752"/>
                  </a:cubicBezTo>
                  <a:cubicBezTo>
                    <a:pt x="4226" y="7782"/>
                    <a:pt x="4499" y="7812"/>
                    <a:pt x="4773" y="7812"/>
                  </a:cubicBezTo>
                  <a:cubicBezTo>
                    <a:pt x="4834" y="7812"/>
                    <a:pt x="4925" y="7843"/>
                    <a:pt x="4986" y="7843"/>
                  </a:cubicBezTo>
                  <a:cubicBezTo>
                    <a:pt x="5290" y="7873"/>
                    <a:pt x="5624" y="7873"/>
                    <a:pt x="5928" y="7904"/>
                  </a:cubicBezTo>
                  <a:cubicBezTo>
                    <a:pt x="6080" y="7904"/>
                    <a:pt x="6202" y="7904"/>
                    <a:pt x="6354" y="7934"/>
                  </a:cubicBezTo>
                  <a:lnTo>
                    <a:pt x="6931" y="7934"/>
                  </a:lnTo>
                  <a:cubicBezTo>
                    <a:pt x="7083" y="7964"/>
                    <a:pt x="7235" y="7964"/>
                    <a:pt x="7387" y="7964"/>
                  </a:cubicBezTo>
                  <a:lnTo>
                    <a:pt x="8390" y="7964"/>
                  </a:lnTo>
                  <a:cubicBezTo>
                    <a:pt x="8633" y="7964"/>
                    <a:pt x="8907" y="7964"/>
                    <a:pt x="9180" y="7934"/>
                  </a:cubicBezTo>
                  <a:lnTo>
                    <a:pt x="9363" y="7934"/>
                  </a:lnTo>
                  <a:lnTo>
                    <a:pt x="9393" y="7052"/>
                  </a:lnTo>
                  <a:cubicBezTo>
                    <a:pt x="9393" y="6840"/>
                    <a:pt x="9393" y="6657"/>
                    <a:pt x="9424" y="6445"/>
                  </a:cubicBezTo>
                  <a:cubicBezTo>
                    <a:pt x="9424" y="5806"/>
                    <a:pt x="9454" y="5168"/>
                    <a:pt x="9545" y="4530"/>
                  </a:cubicBezTo>
                  <a:lnTo>
                    <a:pt x="9545" y="4499"/>
                  </a:lnTo>
                  <a:lnTo>
                    <a:pt x="9667" y="4408"/>
                  </a:lnTo>
                  <a:lnTo>
                    <a:pt x="9758" y="2949"/>
                  </a:lnTo>
                  <a:cubicBezTo>
                    <a:pt x="9758" y="2797"/>
                    <a:pt x="9788" y="2615"/>
                    <a:pt x="9788" y="2463"/>
                  </a:cubicBezTo>
                  <a:cubicBezTo>
                    <a:pt x="9788" y="2402"/>
                    <a:pt x="9788" y="2341"/>
                    <a:pt x="9788" y="2311"/>
                  </a:cubicBezTo>
                  <a:cubicBezTo>
                    <a:pt x="9788" y="2189"/>
                    <a:pt x="9819" y="2068"/>
                    <a:pt x="9819" y="1976"/>
                  </a:cubicBezTo>
                  <a:lnTo>
                    <a:pt x="9819" y="1794"/>
                  </a:lnTo>
                  <a:cubicBezTo>
                    <a:pt x="9819" y="1672"/>
                    <a:pt x="9819" y="1581"/>
                    <a:pt x="9788" y="1460"/>
                  </a:cubicBezTo>
                  <a:cubicBezTo>
                    <a:pt x="9788" y="1399"/>
                    <a:pt x="9788" y="1338"/>
                    <a:pt x="9788" y="1277"/>
                  </a:cubicBezTo>
                  <a:cubicBezTo>
                    <a:pt x="9788" y="1186"/>
                    <a:pt x="9788" y="1065"/>
                    <a:pt x="9758" y="973"/>
                  </a:cubicBezTo>
                  <a:lnTo>
                    <a:pt x="670"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1"/>
            <p:cNvSpPr/>
            <p:nvPr/>
          </p:nvSpPr>
          <p:spPr>
            <a:xfrm>
              <a:off x="891927" y="1513648"/>
              <a:ext cx="423854" cy="651610"/>
            </a:xfrm>
            <a:custGeom>
              <a:rect b="b" l="l" r="r" t="t"/>
              <a:pathLst>
                <a:path extrusionOk="0" h="13132" w="8542">
                  <a:moveTo>
                    <a:pt x="3101" y="1"/>
                  </a:moveTo>
                  <a:cubicBezTo>
                    <a:pt x="3009" y="274"/>
                    <a:pt x="2918" y="517"/>
                    <a:pt x="2827" y="791"/>
                  </a:cubicBezTo>
                  <a:cubicBezTo>
                    <a:pt x="2736" y="1095"/>
                    <a:pt x="2614" y="1399"/>
                    <a:pt x="2523" y="1703"/>
                  </a:cubicBezTo>
                  <a:cubicBezTo>
                    <a:pt x="2249" y="2554"/>
                    <a:pt x="2098" y="3466"/>
                    <a:pt x="1946" y="4317"/>
                  </a:cubicBezTo>
                  <a:cubicBezTo>
                    <a:pt x="1915" y="4560"/>
                    <a:pt x="1885" y="4834"/>
                    <a:pt x="1824" y="5077"/>
                  </a:cubicBezTo>
                  <a:cubicBezTo>
                    <a:pt x="1854" y="5107"/>
                    <a:pt x="1854" y="5138"/>
                    <a:pt x="1885" y="5198"/>
                  </a:cubicBezTo>
                  <a:cubicBezTo>
                    <a:pt x="2006" y="5411"/>
                    <a:pt x="2128" y="5654"/>
                    <a:pt x="2098" y="5897"/>
                  </a:cubicBezTo>
                  <a:cubicBezTo>
                    <a:pt x="2037" y="6232"/>
                    <a:pt x="1794" y="6475"/>
                    <a:pt x="1581" y="6688"/>
                  </a:cubicBezTo>
                  <a:cubicBezTo>
                    <a:pt x="1277" y="6961"/>
                    <a:pt x="1003" y="7296"/>
                    <a:pt x="942" y="7691"/>
                  </a:cubicBezTo>
                  <a:cubicBezTo>
                    <a:pt x="942" y="7843"/>
                    <a:pt x="942" y="7995"/>
                    <a:pt x="973" y="8177"/>
                  </a:cubicBezTo>
                  <a:cubicBezTo>
                    <a:pt x="1003" y="8420"/>
                    <a:pt x="1034" y="8694"/>
                    <a:pt x="912" y="8907"/>
                  </a:cubicBezTo>
                  <a:cubicBezTo>
                    <a:pt x="882" y="8998"/>
                    <a:pt x="821" y="9059"/>
                    <a:pt x="790" y="9119"/>
                  </a:cubicBezTo>
                  <a:cubicBezTo>
                    <a:pt x="760" y="9180"/>
                    <a:pt x="730" y="9241"/>
                    <a:pt x="699" y="9302"/>
                  </a:cubicBezTo>
                  <a:cubicBezTo>
                    <a:pt x="639" y="9393"/>
                    <a:pt x="608" y="9515"/>
                    <a:pt x="578" y="9636"/>
                  </a:cubicBezTo>
                  <a:lnTo>
                    <a:pt x="0" y="11977"/>
                  </a:lnTo>
                  <a:cubicBezTo>
                    <a:pt x="31" y="12007"/>
                    <a:pt x="91" y="12037"/>
                    <a:pt x="152" y="12037"/>
                  </a:cubicBezTo>
                  <a:lnTo>
                    <a:pt x="243" y="12068"/>
                  </a:lnTo>
                  <a:cubicBezTo>
                    <a:pt x="365" y="12098"/>
                    <a:pt x="456" y="12098"/>
                    <a:pt x="578" y="12129"/>
                  </a:cubicBezTo>
                  <a:lnTo>
                    <a:pt x="8116" y="13132"/>
                  </a:lnTo>
                  <a:cubicBezTo>
                    <a:pt x="8146" y="13010"/>
                    <a:pt x="8146" y="12919"/>
                    <a:pt x="8146" y="12797"/>
                  </a:cubicBezTo>
                  <a:cubicBezTo>
                    <a:pt x="8177" y="12676"/>
                    <a:pt x="8177" y="12554"/>
                    <a:pt x="8207" y="12402"/>
                  </a:cubicBezTo>
                  <a:cubicBezTo>
                    <a:pt x="8207" y="12280"/>
                    <a:pt x="8237" y="12129"/>
                    <a:pt x="8237" y="12007"/>
                  </a:cubicBezTo>
                  <a:cubicBezTo>
                    <a:pt x="8268" y="11885"/>
                    <a:pt x="8268" y="11764"/>
                    <a:pt x="8268" y="11612"/>
                  </a:cubicBezTo>
                  <a:cubicBezTo>
                    <a:pt x="8329" y="11186"/>
                    <a:pt x="8389" y="10730"/>
                    <a:pt x="8420" y="10274"/>
                  </a:cubicBezTo>
                  <a:cubicBezTo>
                    <a:pt x="8420" y="10153"/>
                    <a:pt x="8450" y="10031"/>
                    <a:pt x="8450" y="9940"/>
                  </a:cubicBezTo>
                  <a:cubicBezTo>
                    <a:pt x="8481" y="9606"/>
                    <a:pt x="8511" y="9271"/>
                    <a:pt x="8541" y="8937"/>
                  </a:cubicBezTo>
                  <a:lnTo>
                    <a:pt x="8511" y="8937"/>
                  </a:lnTo>
                  <a:cubicBezTo>
                    <a:pt x="8450" y="8937"/>
                    <a:pt x="8389" y="8967"/>
                    <a:pt x="8329" y="8967"/>
                  </a:cubicBezTo>
                  <a:lnTo>
                    <a:pt x="8298" y="8998"/>
                  </a:lnTo>
                  <a:cubicBezTo>
                    <a:pt x="8237" y="8998"/>
                    <a:pt x="8177" y="9028"/>
                    <a:pt x="8116" y="9028"/>
                  </a:cubicBezTo>
                  <a:lnTo>
                    <a:pt x="8085" y="9059"/>
                  </a:lnTo>
                  <a:lnTo>
                    <a:pt x="7964" y="9089"/>
                  </a:lnTo>
                  <a:lnTo>
                    <a:pt x="7903" y="9089"/>
                  </a:lnTo>
                  <a:cubicBezTo>
                    <a:pt x="7873" y="9119"/>
                    <a:pt x="7842" y="9119"/>
                    <a:pt x="7782" y="9119"/>
                  </a:cubicBezTo>
                  <a:lnTo>
                    <a:pt x="7751" y="9150"/>
                  </a:lnTo>
                  <a:lnTo>
                    <a:pt x="7569" y="9150"/>
                  </a:lnTo>
                  <a:cubicBezTo>
                    <a:pt x="7508" y="9150"/>
                    <a:pt x="7447" y="9150"/>
                    <a:pt x="7386" y="9119"/>
                  </a:cubicBezTo>
                  <a:cubicBezTo>
                    <a:pt x="7295" y="9089"/>
                    <a:pt x="7204" y="9028"/>
                    <a:pt x="7143" y="8967"/>
                  </a:cubicBezTo>
                  <a:cubicBezTo>
                    <a:pt x="7082" y="8937"/>
                    <a:pt x="7052" y="8876"/>
                    <a:pt x="6991" y="8846"/>
                  </a:cubicBezTo>
                  <a:cubicBezTo>
                    <a:pt x="6870" y="8815"/>
                    <a:pt x="6778" y="8815"/>
                    <a:pt x="6687" y="8785"/>
                  </a:cubicBezTo>
                  <a:cubicBezTo>
                    <a:pt x="6505" y="8785"/>
                    <a:pt x="6323" y="8755"/>
                    <a:pt x="6171" y="8633"/>
                  </a:cubicBezTo>
                  <a:cubicBezTo>
                    <a:pt x="5836" y="8329"/>
                    <a:pt x="5775" y="7934"/>
                    <a:pt x="5715" y="7569"/>
                  </a:cubicBezTo>
                  <a:cubicBezTo>
                    <a:pt x="5623" y="7052"/>
                    <a:pt x="5532" y="6627"/>
                    <a:pt x="4894" y="6536"/>
                  </a:cubicBezTo>
                  <a:lnTo>
                    <a:pt x="4864" y="6536"/>
                  </a:lnTo>
                  <a:lnTo>
                    <a:pt x="4833" y="6475"/>
                  </a:lnTo>
                  <a:cubicBezTo>
                    <a:pt x="4803" y="6019"/>
                    <a:pt x="5016" y="5745"/>
                    <a:pt x="5228" y="5472"/>
                  </a:cubicBezTo>
                  <a:cubicBezTo>
                    <a:pt x="5380" y="5259"/>
                    <a:pt x="5532" y="5077"/>
                    <a:pt x="5563" y="4834"/>
                  </a:cubicBezTo>
                  <a:cubicBezTo>
                    <a:pt x="4742" y="4256"/>
                    <a:pt x="4073" y="3375"/>
                    <a:pt x="3465" y="2068"/>
                  </a:cubicBezTo>
                  <a:lnTo>
                    <a:pt x="3435" y="2007"/>
                  </a:lnTo>
                  <a:lnTo>
                    <a:pt x="3496" y="1976"/>
                  </a:lnTo>
                  <a:cubicBezTo>
                    <a:pt x="3678" y="1855"/>
                    <a:pt x="3648" y="1581"/>
                    <a:pt x="3617" y="1308"/>
                  </a:cubicBezTo>
                  <a:cubicBezTo>
                    <a:pt x="3587" y="1156"/>
                    <a:pt x="3557" y="1004"/>
                    <a:pt x="3587" y="882"/>
                  </a:cubicBezTo>
                  <a:cubicBezTo>
                    <a:pt x="3587" y="882"/>
                    <a:pt x="3587" y="852"/>
                    <a:pt x="3617" y="791"/>
                  </a:cubicBezTo>
                  <a:cubicBezTo>
                    <a:pt x="3617" y="730"/>
                    <a:pt x="3617" y="700"/>
                    <a:pt x="3648" y="639"/>
                  </a:cubicBezTo>
                  <a:lnTo>
                    <a:pt x="3648" y="609"/>
                  </a:lnTo>
                  <a:cubicBezTo>
                    <a:pt x="3648" y="548"/>
                    <a:pt x="3678" y="487"/>
                    <a:pt x="3678" y="426"/>
                  </a:cubicBezTo>
                  <a:lnTo>
                    <a:pt x="3678" y="396"/>
                  </a:lnTo>
                  <a:cubicBezTo>
                    <a:pt x="3708" y="335"/>
                    <a:pt x="3739" y="274"/>
                    <a:pt x="3739" y="183"/>
                  </a:cubicBezTo>
                  <a:cubicBezTo>
                    <a:pt x="3526" y="122"/>
                    <a:pt x="3283" y="61"/>
                    <a:pt x="3101"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1"/>
            <p:cNvSpPr/>
            <p:nvPr/>
          </p:nvSpPr>
          <p:spPr>
            <a:xfrm>
              <a:off x="383615" y="2035509"/>
              <a:ext cx="624468" cy="963819"/>
            </a:xfrm>
            <a:custGeom>
              <a:rect b="b" l="l" r="r" t="t"/>
              <a:pathLst>
                <a:path extrusionOk="0" h="19424" w="12585">
                  <a:moveTo>
                    <a:pt x="1125" y="1"/>
                  </a:moveTo>
                  <a:cubicBezTo>
                    <a:pt x="1034" y="153"/>
                    <a:pt x="913" y="274"/>
                    <a:pt x="822" y="396"/>
                  </a:cubicBezTo>
                  <a:cubicBezTo>
                    <a:pt x="670" y="578"/>
                    <a:pt x="518" y="760"/>
                    <a:pt x="396" y="943"/>
                  </a:cubicBezTo>
                  <a:cubicBezTo>
                    <a:pt x="214" y="1247"/>
                    <a:pt x="1" y="1824"/>
                    <a:pt x="153" y="2067"/>
                  </a:cubicBezTo>
                  <a:cubicBezTo>
                    <a:pt x="183" y="2159"/>
                    <a:pt x="274" y="2189"/>
                    <a:pt x="366" y="2250"/>
                  </a:cubicBezTo>
                  <a:cubicBezTo>
                    <a:pt x="457" y="2311"/>
                    <a:pt x="578" y="2371"/>
                    <a:pt x="670" y="2523"/>
                  </a:cubicBezTo>
                  <a:cubicBezTo>
                    <a:pt x="852" y="2919"/>
                    <a:pt x="761" y="3557"/>
                    <a:pt x="700" y="4043"/>
                  </a:cubicBezTo>
                  <a:cubicBezTo>
                    <a:pt x="670" y="4134"/>
                    <a:pt x="670" y="4195"/>
                    <a:pt x="670" y="4256"/>
                  </a:cubicBezTo>
                  <a:cubicBezTo>
                    <a:pt x="639" y="4529"/>
                    <a:pt x="670" y="4833"/>
                    <a:pt x="700" y="5168"/>
                  </a:cubicBezTo>
                  <a:cubicBezTo>
                    <a:pt x="730" y="5593"/>
                    <a:pt x="761" y="6049"/>
                    <a:pt x="639" y="6414"/>
                  </a:cubicBezTo>
                  <a:cubicBezTo>
                    <a:pt x="730" y="6596"/>
                    <a:pt x="791" y="6657"/>
                    <a:pt x="822" y="6657"/>
                  </a:cubicBezTo>
                  <a:cubicBezTo>
                    <a:pt x="826" y="6661"/>
                    <a:pt x="831" y="6663"/>
                    <a:pt x="837" y="6663"/>
                  </a:cubicBezTo>
                  <a:cubicBezTo>
                    <a:pt x="877" y="6663"/>
                    <a:pt x="956" y="6588"/>
                    <a:pt x="1034" y="6536"/>
                  </a:cubicBezTo>
                  <a:cubicBezTo>
                    <a:pt x="1125" y="6475"/>
                    <a:pt x="1217" y="6384"/>
                    <a:pt x="1338" y="6384"/>
                  </a:cubicBezTo>
                  <a:cubicBezTo>
                    <a:pt x="1412" y="6367"/>
                    <a:pt x="1470" y="6360"/>
                    <a:pt x="1518" y="6360"/>
                  </a:cubicBezTo>
                  <a:cubicBezTo>
                    <a:pt x="1649" y="6360"/>
                    <a:pt x="1705" y="6416"/>
                    <a:pt x="1794" y="6505"/>
                  </a:cubicBezTo>
                  <a:cubicBezTo>
                    <a:pt x="1825" y="6536"/>
                    <a:pt x="1885" y="6566"/>
                    <a:pt x="1946" y="6627"/>
                  </a:cubicBezTo>
                  <a:cubicBezTo>
                    <a:pt x="2037" y="6657"/>
                    <a:pt x="2098" y="6688"/>
                    <a:pt x="2159" y="6688"/>
                  </a:cubicBezTo>
                  <a:cubicBezTo>
                    <a:pt x="2311" y="6718"/>
                    <a:pt x="2402" y="6779"/>
                    <a:pt x="2463" y="7083"/>
                  </a:cubicBezTo>
                  <a:cubicBezTo>
                    <a:pt x="2463" y="7265"/>
                    <a:pt x="2463" y="7387"/>
                    <a:pt x="2402" y="7447"/>
                  </a:cubicBezTo>
                  <a:cubicBezTo>
                    <a:pt x="2341" y="7539"/>
                    <a:pt x="2250" y="7539"/>
                    <a:pt x="2159" y="7539"/>
                  </a:cubicBezTo>
                  <a:cubicBezTo>
                    <a:pt x="2068" y="7539"/>
                    <a:pt x="1977" y="7539"/>
                    <a:pt x="1916" y="7599"/>
                  </a:cubicBezTo>
                  <a:cubicBezTo>
                    <a:pt x="1825" y="7660"/>
                    <a:pt x="1764" y="7660"/>
                    <a:pt x="1733" y="7691"/>
                  </a:cubicBezTo>
                  <a:cubicBezTo>
                    <a:pt x="1673" y="7691"/>
                    <a:pt x="1673" y="7691"/>
                    <a:pt x="1673" y="7934"/>
                  </a:cubicBezTo>
                  <a:cubicBezTo>
                    <a:pt x="1673" y="8116"/>
                    <a:pt x="1703" y="8238"/>
                    <a:pt x="1764" y="8359"/>
                  </a:cubicBezTo>
                  <a:cubicBezTo>
                    <a:pt x="1794" y="8511"/>
                    <a:pt x="1825" y="8663"/>
                    <a:pt x="1825" y="8846"/>
                  </a:cubicBezTo>
                  <a:cubicBezTo>
                    <a:pt x="1825" y="9241"/>
                    <a:pt x="1764" y="9727"/>
                    <a:pt x="1429" y="10001"/>
                  </a:cubicBezTo>
                  <a:cubicBezTo>
                    <a:pt x="1490" y="10153"/>
                    <a:pt x="1551" y="10305"/>
                    <a:pt x="1581" y="10457"/>
                  </a:cubicBezTo>
                  <a:cubicBezTo>
                    <a:pt x="1642" y="10609"/>
                    <a:pt x="1703" y="10791"/>
                    <a:pt x="1764" y="10943"/>
                  </a:cubicBezTo>
                  <a:cubicBezTo>
                    <a:pt x="1825" y="11125"/>
                    <a:pt x="1916" y="11247"/>
                    <a:pt x="1977" y="11368"/>
                  </a:cubicBezTo>
                  <a:cubicBezTo>
                    <a:pt x="2129" y="11612"/>
                    <a:pt x="2250" y="11824"/>
                    <a:pt x="2281" y="12128"/>
                  </a:cubicBezTo>
                  <a:cubicBezTo>
                    <a:pt x="2311" y="12189"/>
                    <a:pt x="2311" y="12250"/>
                    <a:pt x="2341" y="12341"/>
                  </a:cubicBezTo>
                  <a:cubicBezTo>
                    <a:pt x="2372" y="12645"/>
                    <a:pt x="2433" y="12979"/>
                    <a:pt x="2433" y="13253"/>
                  </a:cubicBezTo>
                  <a:cubicBezTo>
                    <a:pt x="2463" y="13435"/>
                    <a:pt x="2402" y="13587"/>
                    <a:pt x="2372" y="13679"/>
                  </a:cubicBezTo>
                  <a:cubicBezTo>
                    <a:pt x="2341" y="13861"/>
                    <a:pt x="2311" y="13952"/>
                    <a:pt x="2524" y="14134"/>
                  </a:cubicBezTo>
                  <a:cubicBezTo>
                    <a:pt x="2676" y="14286"/>
                    <a:pt x="2858" y="14317"/>
                    <a:pt x="3040" y="14347"/>
                  </a:cubicBezTo>
                  <a:cubicBezTo>
                    <a:pt x="3162" y="14347"/>
                    <a:pt x="3253" y="14378"/>
                    <a:pt x="3375" y="14408"/>
                  </a:cubicBezTo>
                  <a:cubicBezTo>
                    <a:pt x="3557" y="14469"/>
                    <a:pt x="3709" y="14560"/>
                    <a:pt x="3800" y="14621"/>
                  </a:cubicBezTo>
                  <a:cubicBezTo>
                    <a:pt x="3983" y="14742"/>
                    <a:pt x="4104" y="14834"/>
                    <a:pt x="4378" y="14864"/>
                  </a:cubicBezTo>
                  <a:cubicBezTo>
                    <a:pt x="4499" y="14864"/>
                    <a:pt x="4560" y="14894"/>
                    <a:pt x="4651" y="14894"/>
                  </a:cubicBezTo>
                  <a:cubicBezTo>
                    <a:pt x="5016" y="14925"/>
                    <a:pt x="5077" y="14925"/>
                    <a:pt x="5381" y="15320"/>
                  </a:cubicBezTo>
                  <a:cubicBezTo>
                    <a:pt x="5533" y="15533"/>
                    <a:pt x="5746" y="15837"/>
                    <a:pt x="5928" y="16171"/>
                  </a:cubicBezTo>
                  <a:cubicBezTo>
                    <a:pt x="6202" y="16536"/>
                    <a:pt x="6445" y="16931"/>
                    <a:pt x="6658" y="17204"/>
                  </a:cubicBezTo>
                  <a:cubicBezTo>
                    <a:pt x="6779" y="17356"/>
                    <a:pt x="6809" y="17508"/>
                    <a:pt x="6870" y="17660"/>
                  </a:cubicBezTo>
                  <a:cubicBezTo>
                    <a:pt x="6931" y="17812"/>
                    <a:pt x="6992" y="17995"/>
                    <a:pt x="7144" y="18147"/>
                  </a:cubicBezTo>
                  <a:cubicBezTo>
                    <a:pt x="7478" y="18481"/>
                    <a:pt x="7752" y="18481"/>
                    <a:pt x="8208" y="18511"/>
                  </a:cubicBezTo>
                  <a:cubicBezTo>
                    <a:pt x="8907" y="18511"/>
                    <a:pt x="9515" y="18542"/>
                    <a:pt x="10153" y="18785"/>
                  </a:cubicBezTo>
                  <a:cubicBezTo>
                    <a:pt x="10579" y="18937"/>
                    <a:pt x="11004" y="19150"/>
                    <a:pt x="11460" y="19423"/>
                  </a:cubicBezTo>
                  <a:lnTo>
                    <a:pt x="11460" y="19363"/>
                  </a:lnTo>
                  <a:lnTo>
                    <a:pt x="11490" y="19271"/>
                  </a:lnTo>
                  <a:lnTo>
                    <a:pt x="11490" y="19180"/>
                  </a:lnTo>
                  <a:lnTo>
                    <a:pt x="11521" y="19089"/>
                  </a:lnTo>
                  <a:lnTo>
                    <a:pt x="11551" y="18998"/>
                  </a:lnTo>
                  <a:lnTo>
                    <a:pt x="11551" y="18907"/>
                  </a:lnTo>
                  <a:cubicBezTo>
                    <a:pt x="11582" y="18876"/>
                    <a:pt x="11582" y="18846"/>
                    <a:pt x="11582" y="18815"/>
                  </a:cubicBezTo>
                  <a:lnTo>
                    <a:pt x="11612" y="18724"/>
                  </a:lnTo>
                  <a:cubicBezTo>
                    <a:pt x="11642" y="18694"/>
                    <a:pt x="11642" y="18663"/>
                    <a:pt x="11673" y="18603"/>
                  </a:cubicBezTo>
                  <a:lnTo>
                    <a:pt x="11703" y="18542"/>
                  </a:lnTo>
                  <a:cubicBezTo>
                    <a:pt x="11703" y="18511"/>
                    <a:pt x="11734" y="18481"/>
                    <a:pt x="11764" y="18420"/>
                  </a:cubicBezTo>
                  <a:lnTo>
                    <a:pt x="11794" y="18359"/>
                  </a:lnTo>
                  <a:cubicBezTo>
                    <a:pt x="11825" y="18329"/>
                    <a:pt x="11825" y="18299"/>
                    <a:pt x="11855" y="18238"/>
                  </a:cubicBezTo>
                  <a:lnTo>
                    <a:pt x="11886" y="18177"/>
                  </a:lnTo>
                  <a:cubicBezTo>
                    <a:pt x="11946" y="18147"/>
                    <a:pt x="11977" y="18086"/>
                    <a:pt x="12038" y="18025"/>
                  </a:cubicBezTo>
                  <a:lnTo>
                    <a:pt x="12068" y="17995"/>
                  </a:lnTo>
                  <a:cubicBezTo>
                    <a:pt x="12190" y="17904"/>
                    <a:pt x="12281" y="17782"/>
                    <a:pt x="12281" y="17660"/>
                  </a:cubicBezTo>
                  <a:cubicBezTo>
                    <a:pt x="12281" y="17630"/>
                    <a:pt x="12250" y="17569"/>
                    <a:pt x="12220" y="17508"/>
                  </a:cubicBezTo>
                  <a:lnTo>
                    <a:pt x="12190" y="17417"/>
                  </a:lnTo>
                  <a:cubicBezTo>
                    <a:pt x="12129" y="17235"/>
                    <a:pt x="12129" y="17022"/>
                    <a:pt x="12250" y="16870"/>
                  </a:cubicBezTo>
                  <a:cubicBezTo>
                    <a:pt x="12281" y="16809"/>
                    <a:pt x="12311" y="16749"/>
                    <a:pt x="12372" y="16688"/>
                  </a:cubicBezTo>
                  <a:cubicBezTo>
                    <a:pt x="12493" y="16536"/>
                    <a:pt x="12585" y="16414"/>
                    <a:pt x="12493" y="16293"/>
                  </a:cubicBezTo>
                  <a:cubicBezTo>
                    <a:pt x="12463" y="16262"/>
                    <a:pt x="12402" y="16232"/>
                    <a:pt x="12342" y="16201"/>
                  </a:cubicBezTo>
                  <a:lnTo>
                    <a:pt x="12250" y="16141"/>
                  </a:lnTo>
                  <a:cubicBezTo>
                    <a:pt x="12068" y="16049"/>
                    <a:pt x="11916" y="15837"/>
                    <a:pt x="11886" y="15624"/>
                  </a:cubicBezTo>
                  <a:cubicBezTo>
                    <a:pt x="11855" y="15411"/>
                    <a:pt x="11916" y="15259"/>
                    <a:pt x="12038" y="15138"/>
                  </a:cubicBezTo>
                  <a:cubicBezTo>
                    <a:pt x="11338" y="14469"/>
                    <a:pt x="10700" y="13800"/>
                    <a:pt x="10123" y="13071"/>
                  </a:cubicBezTo>
                  <a:lnTo>
                    <a:pt x="10092" y="13040"/>
                  </a:lnTo>
                  <a:cubicBezTo>
                    <a:pt x="9667" y="12493"/>
                    <a:pt x="9241" y="11916"/>
                    <a:pt x="8846" y="11308"/>
                  </a:cubicBezTo>
                  <a:cubicBezTo>
                    <a:pt x="8816" y="11247"/>
                    <a:pt x="8785" y="11186"/>
                    <a:pt x="8724" y="11125"/>
                  </a:cubicBezTo>
                  <a:cubicBezTo>
                    <a:pt x="8542" y="10821"/>
                    <a:pt x="8390" y="10548"/>
                    <a:pt x="8208" y="10244"/>
                  </a:cubicBezTo>
                  <a:cubicBezTo>
                    <a:pt x="8117" y="10092"/>
                    <a:pt x="8056" y="9940"/>
                    <a:pt x="7965" y="9818"/>
                  </a:cubicBezTo>
                  <a:cubicBezTo>
                    <a:pt x="7782" y="9484"/>
                    <a:pt x="7600" y="9119"/>
                    <a:pt x="7417" y="8815"/>
                  </a:cubicBezTo>
                  <a:lnTo>
                    <a:pt x="7357" y="8694"/>
                  </a:lnTo>
                  <a:cubicBezTo>
                    <a:pt x="6749" y="7782"/>
                    <a:pt x="6141" y="6809"/>
                    <a:pt x="5350" y="5988"/>
                  </a:cubicBezTo>
                  <a:lnTo>
                    <a:pt x="5320" y="5988"/>
                  </a:lnTo>
                  <a:lnTo>
                    <a:pt x="5320" y="5958"/>
                  </a:lnTo>
                  <a:cubicBezTo>
                    <a:pt x="5320" y="5745"/>
                    <a:pt x="5381" y="5533"/>
                    <a:pt x="5411" y="5320"/>
                  </a:cubicBezTo>
                  <a:cubicBezTo>
                    <a:pt x="5502" y="4955"/>
                    <a:pt x="5594" y="4560"/>
                    <a:pt x="5654" y="4195"/>
                  </a:cubicBezTo>
                  <a:cubicBezTo>
                    <a:pt x="5685" y="4043"/>
                    <a:pt x="5715" y="3891"/>
                    <a:pt x="5746" y="3739"/>
                  </a:cubicBezTo>
                  <a:cubicBezTo>
                    <a:pt x="5776" y="3496"/>
                    <a:pt x="5837" y="3283"/>
                    <a:pt x="5867" y="3040"/>
                  </a:cubicBezTo>
                  <a:cubicBezTo>
                    <a:pt x="5898" y="2888"/>
                    <a:pt x="5928" y="2736"/>
                    <a:pt x="5928" y="2615"/>
                  </a:cubicBezTo>
                  <a:cubicBezTo>
                    <a:pt x="5989" y="2371"/>
                    <a:pt x="6019" y="2128"/>
                    <a:pt x="6050" y="1885"/>
                  </a:cubicBezTo>
                  <a:cubicBezTo>
                    <a:pt x="6080" y="1733"/>
                    <a:pt x="6110" y="1581"/>
                    <a:pt x="6141" y="1429"/>
                  </a:cubicBezTo>
                  <a:cubicBezTo>
                    <a:pt x="6171" y="1216"/>
                    <a:pt x="6202" y="973"/>
                    <a:pt x="6232" y="760"/>
                  </a:cubicBezTo>
                  <a:lnTo>
                    <a:pt x="5624" y="669"/>
                  </a:lnTo>
                  <a:cubicBezTo>
                    <a:pt x="5381" y="639"/>
                    <a:pt x="5138" y="578"/>
                    <a:pt x="4864" y="578"/>
                  </a:cubicBezTo>
                  <a:lnTo>
                    <a:pt x="3922" y="578"/>
                  </a:lnTo>
                  <a:cubicBezTo>
                    <a:pt x="3800" y="578"/>
                    <a:pt x="3679" y="578"/>
                    <a:pt x="3557" y="548"/>
                  </a:cubicBezTo>
                  <a:lnTo>
                    <a:pt x="3436" y="548"/>
                  </a:lnTo>
                  <a:cubicBezTo>
                    <a:pt x="3375" y="548"/>
                    <a:pt x="3284" y="548"/>
                    <a:pt x="3223" y="517"/>
                  </a:cubicBezTo>
                  <a:lnTo>
                    <a:pt x="3071" y="517"/>
                  </a:lnTo>
                  <a:cubicBezTo>
                    <a:pt x="3010" y="487"/>
                    <a:pt x="2919" y="487"/>
                    <a:pt x="2858" y="456"/>
                  </a:cubicBezTo>
                  <a:cubicBezTo>
                    <a:pt x="2797" y="456"/>
                    <a:pt x="2736" y="456"/>
                    <a:pt x="2706" y="426"/>
                  </a:cubicBezTo>
                  <a:cubicBezTo>
                    <a:pt x="2615" y="426"/>
                    <a:pt x="2554" y="426"/>
                    <a:pt x="2493" y="396"/>
                  </a:cubicBezTo>
                  <a:cubicBezTo>
                    <a:pt x="2433" y="396"/>
                    <a:pt x="2402" y="365"/>
                    <a:pt x="2341" y="365"/>
                  </a:cubicBezTo>
                  <a:cubicBezTo>
                    <a:pt x="2281" y="335"/>
                    <a:pt x="2220" y="335"/>
                    <a:pt x="2159" y="305"/>
                  </a:cubicBezTo>
                  <a:lnTo>
                    <a:pt x="1977" y="274"/>
                  </a:lnTo>
                  <a:cubicBezTo>
                    <a:pt x="1916" y="244"/>
                    <a:pt x="1855" y="244"/>
                    <a:pt x="1794" y="213"/>
                  </a:cubicBezTo>
                  <a:cubicBezTo>
                    <a:pt x="1733" y="213"/>
                    <a:pt x="1703" y="183"/>
                    <a:pt x="1642" y="153"/>
                  </a:cubicBezTo>
                  <a:cubicBezTo>
                    <a:pt x="1581" y="153"/>
                    <a:pt x="1521" y="122"/>
                    <a:pt x="1460" y="122"/>
                  </a:cubicBezTo>
                  <a:cubicBezTo>
                    <a:pt x="1399" y="92"/>
                    <a:pt x="1338" y="92"/>
                    <a:pt x="1277" y="61"/>
                  </a:cubicBezTo>
                  <a:cubicBezTo>
                    <a:pt x="1247" y="61"/>
                    <a:pt x="1186" y="31"/>
                    <a:pt x="112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1"/>
            <p:cNvSpPr/>
            <p:nvPr/>
          </p:nvSpPr>
          <p:spPr>
            <a:xfrm>
              <a:off x="655138" y="2074709"/>
              <a:ext cx="443454" cy="642579"/>
            </a:xfrm>
            <a:custGeom>
              <a:rect b="b" l="l" r="r" t="t"/>
              <a:pathLst>
                <a:path extrusionOk="0" h="12950" w="8937">
                  <a:moveTo>
                    <a:pt x="882" y="1"/>
                  </a:moveTo>
                  <a:cubicBezTo>
                    <a:pt x="851" y="183"/>
                    <a:pt x="821" y="396"/>
                    <a:pt x="790" y="578"/>
                  </a:cubicBezTo>
                  <a:cubicBezTo>
                    <a:pt x="760" y="761"/>
                    <a:pt x="760" y="943"/>
                    <a:pt x="730" y="1125"/>
                  </a:cubicBezTo>
                  <a:cubicBezTo>
                    <a:pt x="699" y="1338"/>
                    <a:pt x="638" y="1551"/>
                    <a:pt x="608" y="1764"/>
                  </a:cubicBezTo>
                  <a:cubicBezTo>
                    <a:pt x="578" y="1946"/>
                    <a:pt x="578" y="2098"/>
                    <a:pt x="517" y="2281"/>
                  </a:cubicBezTo>
                  <a:cubicBezTo>
                    <a:pt x="486" y="2493"/>
                    <a:pt x="456" y="2736"/>
                    <a:pt x="395" y="2980"/>
                  </a:cubicBezTo>
                  <a:cubicBezTo>
                    <a:pt x="365" y="3132"/>
                    <a:pt x="365" y="3253"/>
                    <a:pt x="304" y="3405"/>
                  </a:cubicBezTo>
                  <a:cubicBezTo>
                    <a:pt x="243" y="3800"/>
                    <a:pt x="152" y="4165"/>
                    <a:pt x="91" y="4560"/>
                  </a:cubicBezTo>
                  <a:cubicBezTo>
                    <a:pt x="30" y="4743"/>
                    <a:pt x="0" y="4955"/>
                    <a:pt x="0" y="5138"/>
                  </a:cubicBezTo>
                  <a:cubicBezTo>
                    <a:pt x="790" y="5928"/>
                    <a:pt x="1398" y="6901"/>
                    <a:pt x="1976" y="7843"/>
                  </a:cubicBezTo>
                  <a:lnTo>
                    <a:pt x="2037" y="7934"/>
                  </a:lnTo>
                  <a:cubicBezTo>
                    <a:pt x="2249" y="8268"/>
                    <a:pt x="2432" y="8603"/>
                    <a:pt x="2614" y="8937"/>
                  </a:cubicBezTo>
                  <a:cubicBezTo>
                    <a:pt x="2705" y="9089"/>
                    <a:pt x="2766" y="9241"/>
                    <a:pt x="2857" y="9363"/>
                  </a:cubicBezTo>
                  <a:cubicBezTo>
                    <a:pt x="3009" y="9667"/>
                    <a:pt x="3192" y="9971"/>
                    <a:pt x="3374" y="10244"/>
                  </a:cubicBezTo>
                  <a:cubicBezTo>
                    <a:pt x="3404" y="10305"/>
                    <a:pt x="3435" y="10366"/>
                    <a:pt x="3465" y="10427"/>
                  </a:cubicBezTo>
                  <a:cubicBezTo>
                    <a:pt x="3648" y="10670"/>
                    <a:pt x="3830" y="10943"/>
                    <a:pt x="4012" y="11217"/>
                  </a:cubicBezTo>
                  <a:lnTo>
                    <a:pt x="4043" y="11247"/>
                  </a:lnTo>
                  <a:cubicBezTo>
                    <a:pt x="4438" y="11825"/>
                    <a:pt x="4894" y="12402"/>
                    <a:pt x="5380" y="12949"/>
                  </a:cubicBezTo>
                  <a:lnTo>
                    <a:pt x="5411" y="12949"/>
                  </a:lnTo>
                  <a:cubicBezTo>
                    <a:pt x="5441" y="12858"/>
                    <a:pt x="5441" y="12767"/>
                    <a:pt x="5471" y="12676"/>
                  </a:cubicBezTo>
                  <a:cubicBezTo>
                    <a:pt x="5502" y="12615"/>
                    <a:pt x="5502" y="12585"/>
                    <a:pt x="5532" y="12524"/>
                  </a:cubicBezTo>
                  <a:cubicBezTo>
                    <a:pt x="5562" y="12372"/>
                    <a:pt x="5593" y="12189"/>
                    <a:pt x="5623" y="12037"/>
                  </a:cubicBezTo>
                  <a:lnTo>
                    <a:pt x="5654" y="11977"/>
                  </a:lnTo>
                  <a:lnTo>
                    <a:pt x="6718" y="12159"/>
                  </a:lnTo>
                  <a:cubicBezTo>
                    <a:pt x="6748" y="11977"/>
                    <a:pt x="6778" y="11825"/>
                    <a:pt x="6809" y="11642"/>
                  </a:cubicBezTo>
                  <a:lnTo>
                    <a:pt x="6839" y="11399"/>
                  </a:lnTo>
                  <a:cubicBezTo>
                    <a:pt x="6870" y="11308"/>
                    <a:pt x="6870" y="11217"/>
                    <a:pt x="6900" y="11126"/>
                  </a:cubicBezTo>
                  <a:cubicBezTo>
                    <a:pt x="7113" y="9819"/>
                    <a:pt x="7477" y="8542"/>
                    <a:pt x="7812" y="7296"/>
                  </a:cubicBezTo>
                  <a:cubicBezTo>
                    <a:pt x="8116" y="6141"/>
                    <a:pt x="8420" y="4955"/>
                    <a:pt x="8663" y="3739"/>
                  </a:cubicBezTo>
                  <a:cubicBezTo>
                    <a:pt x="8663" y="3709"/>
                    <a:pt x="8663" y="3679"/>
                    <a:pt x="8663" y="3648"/>
                  </a:cubicBezTo>
                  <a:cubicBezTo>
                    <a:pt x="8693" y="3496"/>
                    <a:pt x="8724" y="3314"/>
                    <a:pt x="8754" y="3162"/>
                  </a:cubicBezTo>
                  <a:cubicBezTo>
                    <a:pt x="8784" y="3071"/>
                    <a:pt x="8784" y="2980"/>
                    <a:pt x="8815" y="2888"/>
                  </a:cubicBezTo>
                  <a:cubicBezTo>
                    <a:pt x="8815" y="2767"/>
                    <a:pt x="8845" y="2615"/>
                    <a:pt x="8845" y="2493"/>
                  </a:cubicBezTo>
                  <a:cubicBezTo>
                    <a:pt x="8876" y="2372"/>
                    <a:pt x="8876" y="2250"/>
                    <a:pt x="8906" y="2159"/>
                  </a:cubicBezTo>
                  <a:cubicBezTo>
                    <a:pt x="8906" y="2037"/>
                    <a:pt x="8906" y="1916"/>
                    <a:pt x="8936" y="1794"/>
                  </a:cubicBezTo>
                  <a:cubicBezTo>
                    <a:pt x="8936" y="1673"/>
                    <a:pt x="8936" y="1551"/>
                    <a:pt x="8936" y="1429"/>
                  </a:cubicBezTo>
                  <a:lnTo>
                    <a:pt x="5319" y="943"/>
                  </a:lnTo>
                  <a:cubicBezTo>
                    <a:pt x="5198" y="913"/>
                    <a:pt x="5107" y="913"/>
                    <a:pt x="4985" y="882"/>
                  </a:cubicBezTo>
                  <a:lnTo>
                    <a:pt x="4894" y="852"/>
                  </a:lnTo>
                  <a:cubicBezTo>
                    <a:pt x="4833" y="852"/>
                    <a:pt x="4772" y="822"/>
                    <a:pt x="4711" y="822"/>
                  </a:cubicBezTo>
                  <a:lnTo>
                    <a:pt x="4711" y="852"/>
                  </a:lnTo>
                  <a:lnTo>
                    <a:pt x="4651" y="822"/>
                  </a:lnTo>
                  <a:cubicBezTo>
                    <a:pt x="4104" y="548"/>
                    <a:pt x="3496" y="457"/>
                    <a:pt x="2888" y="335"/>
                  </a:cubicBezTo>
                  <a:lnTo>
                    <a:pt x="882"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1"/>
            <p:cNvSpPr/>
            <p:nvPr/>
          </p:nvSpPr>
          <p:spPr>
            <a:xfrm>
              <a:off x="1012554" y="2147106"/>
              <a:ext cx="402766" cy="503792"/>
            </a:xfrm>
            <a:custGeom>
              <a:rect b="b" l="l" r="r" t="t"/>
              <a:pathLst>
                <a:path extrusionOk="0" h="10153" w="8117">
                  <a:moveTo>
                    <a:pt x="1885" y="1"/>
                  </a:moveTo>
                  <a:cubicBezTo>
                    <a:pt x="1885" y="122"/>
                    <a:pt x="1855" y="244"/>
                    <a:pt x="1855" y="366"/>
                  </a:cubicBezTo>
                  <a:cubicBezTo>
                    <a:pt x="1855" y="487"/>
                    <a:pt x="1855" y="609"/>
                    <a:pt x="1825" y="700"/>
                  </a:cubicBezTo>
                  <a:cubicBezTo>
                    <a:pt x="1825" y="852"/>
                    <a:pt x="1794" y="1004"/>
                    <a:pt x="1764" y="1186"/>
                  </a:cubicBezTo>
                  <a:cubicBezTo>
                    <a:pt x="1764" y="1277"/>
                    <a:pt x="1764" y="1369"/>
                    <a:pt x="1733" y="1460"/>
                  </a:cubicBezTo>
                  <a:cubicBezTo>
                    <a:pt x="1703" y="1642"/>
                    <a:pt x="1673" y="1825"/>
                    <a:pt x="1642" y="2007"/>
                  </a:cubicBezTo>
                  <a:cubicBezTo>
                    <a:pt x="1642" y="2068"/>
                    <a:pt x="1612" y="2129"/>
                    <a:pt x="1612" y="2189"/>
                  </a:cubicBezTo>
                  <a:cubicBezTo>
                    <a:pt x="1399" y="3436"/>
                    <a:pt x="1065" y="4682"/>
                    <a:pt x="730" y="5867"/>
                  </a:cubicBezTo>
                  <a:cubicBezTo>
                    <a:pt x="457" y="6870"/>
                    <a:pt x="214" y="7873"/>
                    <a:pt x="1" y="8876"/>
                  </a:cubicBezTo>
                  <a:cubicBezTo>
                    <a:pt x="183" y="8937"/>
                    <a:pt x="366" y="8968"/>
                    <a:pt x="548" y="9028"/>
                  </a:cubicBezTo>
                  <a:cubicBezTo>
                    <a:pt x="670" y="9059"/>
                    <a:pt x="791" y="9119"/>
                    <a:pt x="913" y="9150"/>
                  </a:cubicBezTo>
                  <a:cubicBezTo>
                    <a:pt x="1126" y="9211"/>
                    <a:pt x="1338" y="9241"/>
                    <a:pt x="1551" y="9302"/>
                  </a:cubicBezTo>
                  <a:cubicBezTo>
                    <a:pt x="1673" y="9332"/>
                    <a:pt x="1764" y="9363"/>
                    <a:pt x="1855" y="9393"/>
                  </a:cubicBezTo>
                  <a:cubicBezTo>
                    <a:pt x="2159" y="9454"/>
                    <a:pt x="2433" y="9515"/>
                    <a:pt x="2736" y="9575"/>
                  </a:cubicBezTo>
                  <a:lnTo>
                    <a:pt x="2828" y="9575"/>
                  </a:lnTo>
                  <a:cubicBezTo>
                    <a:pt x="3132" y="9636"/>
                    <a:pt x="3436" y="9697"/>
                    <a:pt x="3740" y="9758"/>
                  </a:cubicBezTo>
                  <a:lnTo>
                    <a:pt x="3892" y="9788"/>
                  </a:lnTo>
                  <a:cubicBezTo>
                    <a:pt x="4135" y="9819"/>
                    <a:pt x="4408" y="9849"/>
                    <a:pt x="4651" y="9910"/>
                  </a:cubicBezTo>
                  <a:lnTo>
                    <a:pt x="4925" y="9940"/>
                  </a:lnTo>
                  <a:cubicBezTo>
                    <a:pt x="5138" y="9971"/>
                    <a:pt x="5320" y="9971"/>
                    <a:pt x="5533" y="10001"/>
                  </a:cubicBezTo>
                  <a:cubicBezTo>
                    <a:pt x="5624" y="10031"/>
                    <a:pt x="5746" y="10031"/>
                    <a:pt x="5837" y="10031"/>
                  </a:cubicBezTo>
                  <a:cubicBezTo>
                    <a:pt x="6019" y="10062"/>
                    <a:pt x="6202" y="10092"/>
                    <a:pt x="6384" y="10092"/>
                  </a:cubicBezTo>
                  <a:cubicBezTo>
                    <a:pt x="6475" y="10123"/>
                    <a:pt x="6597" y="10123"/>
                    <a:pt x="6688" y="10123"/>
                  </a:cubicBezTo>
                  <a:cubicBezTo>
                    <a:pt x="6840" y="10153"/>
                    <a:pt x="6992" y="10153"/>
                    <a:pt x="7113" y="10153"/>
                  </a:cubicBezTo>
                  <a:cubicBezTo>
                    <a:pt x="7144" y="9849"/>
                    <a:pt x="7205" y="9545"/>
                    <a:pt x="7235" y="9241"/>
                  </a:cubicBezTo>
                  <a:cubicBezTo>
                    <a:pt x="7265" y="8968"/>
                    <a:pt x="7296" y="8724"/>
                    <a:pt x="7357" y="8451"/>
                  </a:cubicBezTo>
                  <a:cubicBezTo>
                    <a:pt x="7417" y="7995"/>
                    <a:pt x="7478" y="7539"/>
                    <a:pt x="7539" y="7083"/>
                  </a:cubicBezTo>
                  <a:cubicBezTo>
                    <a:pt x="7600" y="6688"/>
                    <a:pt x="7630" y="6293"/>
                    <a:pt x="7691" y="5898"/>
                  </a:cubicBezTo>
                  <a:cubicBezTo>
                    <a:pt x="7752" y="5563"/>
                    <a:pt x="7813" y="5229"/>
                    <a:pt x="7843" y="4895"/>
                  </a:cubicBezTo>
                  <a:cubicBezTo>
                    <a:pt x="7904" y="4469"/>
                    <a:pt x="7965" y="4074"/>
                    <a:pt x="8025" y="3648"/>
                  </a:cubicBezTo>
                  <a:cubicBezTo>
                    <a:pt x="8056" y="3466"/>
                    <a:pt x="8086" y="3284"/>
                    <a:pt x="8117" y="3101"/>
                  </a:cubicBezTo>
                  <a:cubicBezTo>
                    <a:pt x="7478" y="3040"/>
                    <a:pt x="6870" y="2980"/>
                    <a:pt x="6232" y="2888"/>
                  </a:cubicBezTo>
                  <a:lnTo>
                    <a:pt x="5533" y="2828"/>
                  </a:lnTo>
                  <a:lnTo>
                    <a:pt x="5533" y="2767"/>
                  </a:lnTo>
                  <a:cubicBezTo>
                    <a:pt x="5563" y="2463"/>
                    <a:pt x="5563" y="2159"/>
                    <a:pt x="5594" y="1825"/>
                  </a:cubicBezTo>
                  <a:lnTo>
                    <a:pt x="5594" y="1733"/>
                  </a:lnTo>
                  <a:cubicBezTo>
                    <a:pt x="5594" y="1490"/>
                    <a:pt x="5624" y="1186"/>
                    <a:pt x="5654" y="913"/>
                  </a:cubicBezTo>
                  <a:lnTo>
                    <a:pt x="5654" y="639"/>
                  </a:lnTo>
                  <a:cubicBezTo>
                    <a:pt x="5685" y="609"/>
                    <a:pt x="5685" y="548"/>
                    <a:pt x="5685" y="487"/>
                  </a:cubicBezTo>
                  <a:lnTo>
                    <a:pt x="4347" y="305"/>
                  </a:lnTo>
                  <a:lnTo>
                    <a:pt x="1885"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1"/>
            <p:cNvSpPr/>
            <p:nvPr/>
          </p:nvSpPr>
          <p:spPr>
            <a:xfrm>
              <a:off x="1371558" y="2302468"/>
              <a:ext cx="523392" cy="380139"/>
            </a:xfrm>
            <a:custGeom>
              <a:rect b="b" l="l" r="r" t="t"/>
              <a:pathLst>
                <a:path extrusionOk="0" h="7661" w="10548">
                  <a:moveTo>
                    <a:pt x="1003" y="1"/>
                  </a:moveTo>
                  <a:cubicBezTo>
                    <a:pt x="942" y="396"/>
                    <a:pt x="882" y="791"/>
                    <a:pt x="821" y="1216"/>
                  </a:cubicBezTo>
                  <a:cubicBezTo>
                    <a:pt x="790" y="1399"/>
                    <a:pt x="760" y="1581"/>
                    <a:pt x="730" y="1764"/>
                  </a:cubicBezTo>
                  <a:cubicBezTo>
                    <a:pt x="669" y="2128"/>
                    <a:pt x="608" y="2493"/>
                    <a:pt x="578" y="2888"/>
                  </a:cubicBezTo>
                  <a:cubicBezTo>
                    <a:pt x="486" y="3344"/>
                    <a:pt x="426" y="3830"/>
                    <a:pt x="365" y="4286"/>
                  </a:cubicBezTo>
                  <a:cubicBezTo>
                    <a:pt x="334" y="4621"/>
                    <a:pt x="274" y="4955"/>
                    <a:pt x="243" y="5320"/>
                  </a:cubicBezTo>
                  <a:cubicBezTo>
                    <a:pt x="213" y="5502"/>
                    <a:pt x="182" y="5685"/>
                    <a:pt x="152" y="5897"/>
                  </a:cubicBezTo>
                  <a:cubicBezTo>
                    <a:pt x="91" y="6262"/>
                    <a:pt x="61" y="6657"/>
                    <a:pt x="0" y="7022"/>
                  </a:cubicBezTo>
                  <a:cubicBezTo>
                    <a:pt x="182" y="7052"/>
                    <a:pt x="334" y="7052"/>
                    <a:pt x="517" y="7083"/>
                  </a:cubicBezTo>
                  <a:lnTo>
                    <a:pt x="730" y="7083"/>
                  </a:lnTo>
                  <a:cubicBezTo>
                    <a:pt x="912" y="7113"/>
                    <a:pt x="1094" y="7113"/>
                    <a:pt x="1277" y="7144"/>
                  </a:cubicBezTo>
                  <a:lnTo>
                    <a:pt x="1550" y="7144"/>
                  </a:lnTo>
                  <a:cubicBezTo>
                    <a:pt x="1733" y="7174"/>
                    <a:pt x="1915" y="7174"/>
                    <a:pt x="2128" y="7204"/>
                  </a:cubicBezTo>
                  <a:lnTo>
                    <a:pt x="2341" y="7204"/>
                  </a:lnTo>
                  <a:cubicBezTo>
                    <a:pt x="2614" y="7235"/>
                    <a:pt x="2888" y="7235"/>
                    <a:pt x="3192" y="7265"/>
                  </a:cubicBezTo>
                  <a:cubicBezTo>
                    <a:pt x="3496" y="7265"/>
                    <a:pt x="3830" y="7296"/>
                    <a:pt x="4195" y="7326"/>
                  </a:cubicBezTo>
                  <a:cubicBezTo>
                    <a:pt x="4377" y="7326"/>
                    <a:pt x="4590" y="7356"/>
                    <a:pt x="4772" y="7356"/>
                  </a:cubicBezTo>
                  <a:cubicBezTo>
                    <a:pt x="4985" y="7387"/>
                    <a:pt x="5198" y="7387"/>
                    <a:pt x="5441" y="7417"/>
                  </a:cubicBezTo>
                  <a:cubicBezTo>
                    <a:pt x="5623" y="7417"/>
                    <a:pt x="5836" y="7417"/>
                    <a:pt x="6049" y="7447"/>
                  </a:cubicBezTo>
                  <a:cubicBezTo>
                    <a:pt x="6353" y="7447"/>
                    <a:pt x="6657" y="7478"/>
                    <a:pt x="6991" y="7508"/>
                  </a:cubicBezTo>
                  <a:cubicBezTo>
                    <a:pt x="7143" y="7508"/>
                    <a:pt x="7295" y="7508"/>
                    <a:pt x="7447" y="7539"/>
                  </a:cubicBezTo>
                  <a:cubicBezTo>
                    <a:pt x="7812" y="7539"/>
                    <a:pt x="8146" y="7569"/>
                    <a:pt x="8511" y="7599"/>
                  </a:cubicBezTo>
                  <a:cubicBezTo>
                    <a:pt x="9028" y="7630"/>
                    <a:pt x="9575" y="7630"/>
                    <a:pt x="10122" y="7660"/>
                  </a:cubicBezTo>
                  <a:lnTo>
                    <a:pt x="10274" y="4590"/>
                  </a:lnTo>
                  <a:cubicBezTo>
                    <a:pt x="10304" y="4165"/>
                    <a:pt x="10304" y="3678"/>
                    <a:pt x="10395" y="3253"/>
                  </a:cubicBezTo>
                  <a:cubicBezTo>
                    <a:pt x="10426" y="3101"/>
                    <a:pt x="10426" y="2979"/>
                    <a:pt x="10456" y="2827"/>
                  </a:cubicBezTo>
                  <a:cubicBezTo>
                    <a:pt x="10487" y="2767"/>
                    <a:pt x="10487" y="2736"/>
                    <a:pt x="10517" y="2675"/>
                  </a:cubicBezTo>
                  <a:cubicBezTo>
                    <a:pt x="10517" y="2615"/>
                    <a:pt x="10517" y="2554"/>
                    <a:pt x="10547" y="2493"/>
                  </a:cubicBezTo>
                  <a:lnTo>
                    <a:pt x="10517" y="2493"/>
                  </a:lnTo>
                  <a:lnTo>
                    <a:pt x="10517" y="2432"/>
                  </a:lnTo>
                  <a:cubicBezTo>
                    <a:pt x="10487" y="2128"/>
                    <a:pt x="10487" y="1824"/>
                    <a:pt x="10456" y="1520"/>
                  </a:cubicBezTo>
                  <a:cubicBezTo>
                    <a:pt x="10456" y="1247"/>
                    <a:pt x="10426" y="943"/>
                    <a:pt x="10426" y="669"/>
                  </a:cubicBezTo>
                  <a:cubicBezTo>
                    <a:pt x="10031" y="608"/>
                    <a:pt x="9635" y="578"/>
                    <a:pt x="9240" y="548"/>
                  </a:cubicBezTo>
                  <a:lnTo>
                    <a:pt x="9180" y="548"/>
                  </a:lnTo>
                  <a:cubicBezTo>
                    <a:pt x="8997" y="517"/>
                    <a:pt x="8784" y="487"/>
                    <a:pt x="8602" y="457"/>
                  </a:cubicBezTo>
                  <a:cubicBezTo>
                    <a:pt x="8541" y="457"/>
                    <a:pt x="8511" y="426"/>
                    <a:pt x="8450" y="426"/>
                  </a:cubicBezTo>
                  <a:cubicBezTo>
                    <a:pt x="8321" y="383"/>
                    <a:pt x="8177" y="340"/>
                    <a:pt x="8050" y="340"/>
                  </a:cubicBezTo>
                  <a:cubicBezTo>
                    <a:pt x="7997" y="340"/>
                    <a:pt x="7947" y="348"/>
                    <a:pt x="7903" y="365"/>
                  </a:cubicBezTo>
                  <a:lnTo>
                    <a:pt x="7781" y="396"/>
                  </a:lnTo>
                  <a:lnTo>
                    <a:pt x="7812" y="335"/>
                  </a:lnTo>
                  <a:lnTo>
                    <a:pt x="5319" y="335"/>
                  </a:lnTo>
                  <a:cubicBezTo>
                    <a:pt x="5198" y="335"/>
                    <a:pt x="5076" y="305"/>
                    <a:pt x="4955" y="305"/>
                  </a:cubicBezTo>
                  <a:cubicBezTo>
                    <a:pt x="4772" y="305"/>
                    <a:pt x="4590" y="305"/>
                    <a:pt x="4438" y="274"/>
                  </a:cubicBezTo>
                  <a:lnTo>
                    <a:pt x="4012" y="274"/>
                  </a:lnTo>
                  <a:lnTo>
                    <a:pt x="3526" y="213"/>
                  </a:lnTo>
                  <a:lnTo>
                    <a:pt x="3100" y="183"/>
                  </a:lnTo>
                  <a:cubicBezTo>
                    <a:pt x="2948" y="183"/>
                    <a:pt x="2796" y="153"/>
                    <a:pt x="2644" y="153"/>
                  </a:cubicBezTo>
                  <a:cubicBezTo>
                    <a:pt x="2462" y="153"/>
                    <a:pt x="2310" y="122"/>
                    <a:pt x="2128" y="92"/>
                  </a:cubicBezTo>
                  <a:cubicBezTo>
                    <a:pt x="1854" y="92"/>
                    <a:pt x="1611" y="61"/>
                    <a:pt x="1337" y="31"/>
                  </a:cubicBezTo>
                  <a:lnTo>
                    <a:pt x="100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1"/>
            <p:cNvSpPr/>
            <p:nvPr/>
          </p:nvSpPr>
          <p:spPr>
            <a:xfrm>
              <a:off x="1879821" y="2427661"/>
              <a:ext cx="538476" cy="265517"/>
            </a:xfrm>
            <a:custGeom>
              <a:rect b="b" l="l" r="r" t="t"/>
              <a:pathLst>
                <a:path extrusionOk="0" h="5351" w="10852">
                  <a:moveTo>
                    <a:pt x="426" y="0"/>
                  </a:moveTo>
                  <a:lnTo>
                    <a:pt x="396" y="183"/>
                  </a:lnTo>
                  <a:cubicBezTo>
                    <a:pt x="365" y="244"/>
                    <a:pt x="365" y="304"/>
                    <a:pt x="335" y="335"/>
                  </a:cubicBezTo>
                  <a:cubicBezTo>
                    <a:pt x="304" y="487"/>
                    <a:pt x="304" y="608"/>
                    <a:pt x="274" y="730"/>
                  </a:cubicBezTo>
                  <a:cubicBezTo>
                    <a:pt x="213" y="1186"/>
                    <a:pt x="183" y="1642"/>
                    <a:pt x="152" y="2098"/>
                  </a:cubicBezTo>
                  <a:lnTo>
                    <a:pt x="0" y="5168"/>
                  </a:lnTo>
                  <a:cubicBezTo>
                    <a:pt x="2584" y="5289"/>
                    <a:pt x="4894" y="5350"/>
                    <a:pt x="6991" y="5350"/>
                  </a:cubicBezTo>
                  <a:lnTo>
                    <a:pt x="9788" y="5350"/>
                  </a:lnTo>
                  <a:cubicBezTo>
                    <a:pt x="10092" y="5350"/>
                    <a:pt x="10426" y="5350"/>
                    <a:pt x="10730" y="5320"/>
                  </a:cubicBezTo>
                  <a:lnTo>
                    <a:pt x="10821" y="5320"/>
                  </a:lnTo>
                  <a:cubicBezTo>
                    <a:pt x="10852" y="5107"/>
                    <a:pt x="10852" y="4894"/>
                    <a:pt x="10821" y="4681"/>
                  </a:cubicBezTo>
                  <a:lnTo>
                    <a:pt x="10821" y="4590"/>
                  </a:lnTo>
                  <a:cubicBezTo>
                    <a:pt x="10821" y="4377"/>
                    <a:pt x="10821" y="4195"/>
                    <a:pt x="10791" y="3982"/>
                  </a:cubicBezTo>
                  <a:lnTo>
                    <a:pt x="10791" y="3952"/>
                  </a:lnTo>
                  <a:cubicBezTo>
                    <a:pt x="10760" y="3465"/>
                    <a:pt x="10700" y="3010"/>
                    <a:pt x="10639" y="2493"/>
                  </a:cubicBezTo>
                  <a:cubicBezTo>
                    <a:pt x="10639" y="2310"/>
                    <a:pt x="10608" y="2098"/>
                    <a:pt x="10517" y="1946"/>
                  </a:cubicBezTo>
                  <a:cubicBezTo>
                    <a:pt x="10457" y="1855"/>
                    <a:pt x="10365" y="1763"/>
                    <a:pt x="10274" y="1703"/>
                  </a:cubicBezTo>
                  <a:cubicBezTo>
                    <a:pt x="10213" y="1642"/>
                    <a:pt x="10153" y="1581"/>
                    <a:pt x="10092" y="1520"/>
                  </a:cubicBezTo>
                  <a:cubicBezTo>
                    <a:pt x="9940" y="1368"/>
                    <a:pt x="9849" y="1095"/>
                    <a:pt x="10001" y="882"/>
                  </a:cubicBezTo>
                  <a:lnTo>
                    <a:pt x="10092" y="821"/>
                  </a:lnTo>
                  <a:lnTo>
                    <a:pt x="10153" y="730"/>
                  </a:lnTo>
                  <a:cubicBezTo>
                    <a:pt x="10183" y="700"/>
                    <a:pt x="10183" y="669"/>
                    <a:pt x="10153" y="608"/>
                  </a:cubicBezTo>
                  <a:cubicBezTo>
                    <a:pt x="10153" y="578"/>
                    <a:pt x="10122" y="548"/>
                    <a:pt x="10092" y="517"/>
                  </a:cubicBezTo>
                  <a:cubicBezTo>
                    <a:pt x="10031" y="487"/>
                    <a:pt x="9970" y="487"/>
                    <a:pt x="9909" y="487"/>
                  </a:cubicBezTo>
                  <a:cubicBezTo>
                    <a:pt x="9818" y="456"/>
                    <a:pt x="9666" y="456"/>
                    <a:pt x="9636" y="304"/>
                  </a:cubicBezTo>
                  <a:cubicBezTo>
                    <a:pt x="9605" y="274"/>
                    <a:pt x="9636" y="213"/>
                    <a:pt x="9636" y="183"/>
                  </a:cubicBezTo>
                  <a:lnTo>
                    <a:pt x="9636" y="122"/>
                  </a:lnTo>
                  <a:lnTo>
                    <a:pt x="9575" y="92"/>
                  </a:lnTo>
                  <a:lnTo>
                    <a:pt x="9362" y="0"/>
                  </a:lnTo>
                  <a:lnTo>
                    <a:pt x="9332" y="61"/>
                  </a:lnTo>
                  <a:lnTo>
                    <a:pt x="9332" y="122"/>
                  </a:lnTo>
                  <a:lnTo>
                    <a:pt x="9301" y="183"/>
                  </a:lnTo>
                  <a:lnTo>
                    <a:pt x="9301" y="213"/>
                  </a:lnTo>
                  <a:lnTo>
                    <a:pt x="9271" y="274"/>
                  </a:lnTo>
                  <a:lnTo>
                    <a:pt x="9241" y="274"/>
                  </a:lnTo>
                  <a:cubicBezTo>
                    <a:pt x="8856" y="355"/>
                    <a:pt x="8457" y="382"/>
                    <a:pt x="8063" y="382"/>
                  </a:cubicBezTo>
                  <a:cubicBezTo>
                    <a:pt x="7866" y="382"/>
                    <a:pt x="7670" y="375"/>
                    <a:pt x="7478" y="365"/>
                  </a:cubicBezTo>
                  <a:lnTo>
                    <a:pt x="6839" y="365"/>
                  </a:lnTo>
                  <a:cubicBezTo>
                    <a:pt x="6566" y="365"/>
                    <a:pt x="6323" y="396"/>
                    <a:pt x="6049" y="396"/>
                  </a:cubicBezTo>
                  <a:cubicBezTo>
                    <a:pt x="5806" y="396"/>
                    <a:pt x="5563" y="426"/>
                    <a:pt x="5320" y="426"/>
                  </a:cubicBezTo>
                  <a:lnTo>
                    <a:pt x="5198" y="426"/>
                  </a:lnTo>
                  <a:cubicBezTo>
                    <a:pt x="5046" y="426"/>
                    <a:pt x="4864" y="426"/>
                    <a:pt x="4712" y="396"/>
                  </a:cubicBezTo>
                  <a:cubicBezTo>
                    <a:pt x="4377" y="396"/>
                    <a:pt x="4073" y="335"/>
                    <a:pt x="3769" y="274"/>
                  </a:cubicBezTo>
                  <a:cubicBezTo>
                    <a:pt x="3435" y="213"/>
                    <a:pt x="3070" y="183"/>
                    <a:pt x="2706" y="152"/>
                  </a:cubicBezTo>
                  <a:lnTo>
                    <a:pt x="2219" y="152"/>
                  </a:lnTo>
                  <a:cubicBezTo>
                    <a:pt x="1855" y="152"/>
                    <a:pt x="1520" y="152"/>
                    <a:pt x="1186" y="92"/>
                  </a:cubicBezTo>
                  <a:cubicBezTo>
                    <a:pt x="1064" y="61"/>
                    <a:pt x="943" y="31"/>
                    <a:pt x="821"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1"/>
            <p:cNvSpPr/>
            <p:nvPr/>
          </p:nvSpPr>
          <p:spPr>
            <a:xfrm>
              <a:off x="928100" y="2593543"/>
              <a:ext cx="435961" cy="567157"/>
            </a:xfrm>
            <a:custGeom>
              <a:rect b="b" l="l" r="r" t="t"/>
              <a:pathLst>
                <a:path extrusionOk="0" h="11430" w="8786">
                  <a:moveTo>
                    <a:pt x="1642" y="1"/>
                  </a:moveTo>
                  <a:cubicBezTo>
                    <a:pt x="1612" y="244"/>
                    <a:pt x="1551" y="487"/>
                    <a:pt x="1520" y="730"/>
                  </a:cubicBezTo>
                  <a:cubicBezTo>
                    <a:pt x="1490" y="852"/>
                    <a:pt x="1460" y="943"/>
                    <a:pt x="1460" y="1065"/>
                  </a:cubicBezTo>
                  <a:cubicBezTo>
                    <a:pt x="1460" y="1126"/>
                    <a:pt x="1429" y="1186"/>
                    <a:pt x="1429" y="1247"/>
                  </a:cubicBezTo>
                  <a:cubicBezTo>
                    <a:pt x="1399" y="1430"/>
                    <a:pt x="1369" y="1612"/>
                    <a:pt x="1338" y="1794"/>
                  </a:cubicBezTo>
                  <a:lnTo>
                    <a:pt x="1338" y="1855"/>
                  </a:lnTo>
                  <a:lnTo>
                    <a:pt x="244" y="1673"/>
                  </a:lnTo>
                  <a:cubicBezTo>
                    <a:pt x="213" y="1825"/>
                    <a:pt x="183" y="1977"/>
                    <a:pt x="153" y="2159"/>
                  </a:cubicBezTo>
                  <a:cubicBezTo>
                    <a:pt x="122" y="2189"/>
                    <a:pt x="122" y="2250"/>
                    <a:pt x="92" y="2281"/>
                  </a:cubicBezTo>
                  <a:cubicBezTo>
                    <a:pt x="61" y="2402"/>
                    <a:pt x="31" y="2493"/>
                    <a:pt x="1" y="2615"/>
                  </a:cubicBezTo>
                  <a:cubicBezTo>
                    <a:pt x="396" y="3040"/>
                    <a:pt x="791" y="3436"/>
                    <a:pt x="1217" y="3800"/>
                  </a:cubicBezTo>
                  <a:lnTo>
                    <a:pt x="1277" y="3861"/>
                  </a:lnTo>
                  <a:lnTo>
                    <a:pt x="1217" y="3922"/>
                  </a:lnTo>
                  <a:cubicBezTo>
                    <a:pt x="1095" y="4013"/>
                    <a:pt x="1034" y="4165"/>
                    <a:pt x="1034" y="4347"/>
                  </a:cubicBezTo>
                  <a:cubicBezTo>
                    <a:pt x="1065" y="4530"/>
                    <a:pt x="1186" y="4682"/>
                    <a:pt x="1338" y="4773"/>
                  </a:cubicBezTo>
                  <a:lnTo>
                    <a:pt x="1429" y="4803"/>
                  </a:lnTo>
                  <a:cubicBezTo>
                    <a:pt x="1490" y="4834"/>
                    <a:pt x="1581" y="4895"/>
                    <a:pt x="1642" y="4986"/>
                  </a:cubicBezTo>
                  <a:cubicBezTo>
                    <a:pt x="1764" y="5168"/>
                    <a:pt x="1612" y="5351"/>
                    <a:pt x="1490" y="5533"/>
                  </a:cubicBezTo>
                  <a:cubicBezTo>
                    <a:pt x="1460" y="5563"/>
                    <a:pt x="1429" y="5624"/>
                    <a:pt x="1369" y="5685"/>
                  </a:cubicBezTo>
                  <a:cubicBezTo>
                    <a:pt x="1308" y="5806"/>
                    <a:pt x="1277" y="5989"/>
                    <a:pt x="1338" y="6110"/>
                  </a:cubicBezTo>
                  <a:lnTo>
                    <a:pt x="1369" y="6202"/>
                  </a:lnTo>
                  <a:cubicBezTo>
                    <a:pt x="1399" y="6262"/>
                    <a:pt x="1429" y="6354"/>
                    <a:pt x="1429" y="6414"/>
                  </a:cubicBezTo>
                  <a:cubicBezTo>
                    <a:pt x="1429" y="6597"/>
                    <a:pt x="1308" y="6718"/>
                    <a:pt x="1186" y="6840"/>
                  </a:cubicBezTo>
                  <a:lnTo>
                    <a:pt x="1156" y="6870"/>
                  </a:lnTo>
                  <a:cubicBezTo>
                    <a:pt x="1065" y="6962"/>
                    <a:pt x="1004" y="7053"/>
                    <a:pt x="943" y="7144"/>
                  </a:cubicBezTo>
                  <a:cubicBezTo>
                    <a:pt x="913" y="7174"/>
                    <a:pt x="913" y="7235"/>
                    <a:pt x="882" y="7265"/>
                  </a:cubicBezTo>
                  <a:cubicBezTo>
                    <a:pt x="852" y="7326"/>
                    <a:pt x="821" y="7387"/>
                    <a:pt x="791" y="7478"/>
                  </a:cubicBezTo>
                  <a:cubicBezTo>
                    <a:pt x="761" y="7509"/>
                    <a:pt x="761" y="7569"/>
                    <a:pt x="730" y="7630"/>
                  </a:cubicBezTo>
                  <a:cubicBezTo>
                    <a:pt x="730" y="7691"/>
                    <a:pt x="700" y="7752"/>
                    <a:pt x="669" y="7843"/>
                  </a:cubicBezTo>
                  <a:cubicBezTo>
                    <a:pt x="669" y="7904"/>
                    <a:pt x="669" y="7965"/>
                    <a:pt x="639" y="8025"/>
                  </a:cubicBezTo>
                  <a:cubicBezTo>
                    <a:pt x="639" y="8086"/>
                    <a:pt x="609" y="8147"/>
                    <a:pt x="609" y="8238"/>
                  </a:cubicBezTo>
                  <a:cubicBezTo>
                    <a:pt x="973" y="8451"/>
                    <a:pt x="1308" y="8664"/>
                    <a:pt x="1612" y="8907"/>
                  </a:cubicBezTo>
                  <a:cubicBezTo>
                    <a:pt x="1733" y="8998"/>
                    <a:pt x="1855" y="9120"/>
                    <a:pt x="1976" y="9211"/>
                  </a:cubicBezTo>
                  <a:cubicBezTo>
                    <a:pt x="2432" y="9606"/>
                    <a:pt x="2888" y="10001"/>
                    <a:pt x="3496" y="10092"/>
                  </a:cubicBezTo>
                  <a:cubicBezTo>
                    <a:pt x="3618" y="10092"/>
                    <a:pt x="3709" y="10092"/>
                    <a:pt x="3800" y="10123"/>
                  </a:cubicBezTo>
                  <a:cubicBezTo>
                    <a:pt x="4013" y="10123"/>
                    <a:pt x="4165" y="10123"/>
                    <a:pt x="4499" y="10275"/>
                  </a:cubicBezTo>
                  <a:cubicBezTo>
                    <a:pt x="4712" y="10396"/>
                    <a:pt x="4955" y="10487"/>
                    <a:pt x="5168" y="10579"/>
                  </a:cubicBezTo>
                  <a:cubicBezTo>
                    <a:pt x="5594" y="10761"/>
                    <a:pt x="5989" y="10913"/>
                    <a:pt x="6384" y="11186"/>
                  </a:cubicBezTo>
                  <a:cubicBezTo>
                    <a:pt x="6667" y="11349"/>
                    <a:pt x="6897" y="11430"/>
                    <a:pt x="7136" y="11430"/>
                  </a:cubicBezTo>
                  <a:cubicBezTo>
                    <a:pt x="7255" y="11430"/>
                    <a:pt x="7377" y="11409"/>
                    <a:pt x="7508" y="11369"/>
                  </a:cubicBezTo>
                  <a:lnTo>
                    <a:pt x="7539" y="11369"/>
                  </a:lnTo>
                  <a:lnTo>
                    <a:pt x="7660" y="11399"/>
                  </a:lnTo>
                  <a:cubicBezTo>
                    <a:pt x="7721" y="10791"/>
                    <a:pt x="7782" y="10214"/>
                    <a:pt x="7843" y="9606"/>
                  </a:cubicBezTo>
                  <a:cubicBezTo>
                    <a:pt x="7843" y="9363"/>
                    <a:pt x="7873" y="9150"/>
                    <a:pt x="7904" y="8907"/>
                  </a:cubicBezTo>
                  <a:cubicBezTo>
                    <a:pt x="7995" y="8086"/>
                    <a:pt x="8086" y="7296"/>
                    <a:pt x="8177" y="6475"/>
                  </a:cubicBezTo>
                  <a:cubicBezTo>
                    <a:pt x="8177" y="6445"/>
                    <a:pt x="8177" y="6384"/>
                    <a:pt x="8177" y="6354"/>
                  </a:cubicBezTo>
                  <a:cubicBezTo>
                    <a:pt x="8268" y="5503"/>
                    <a:pt x="8390" y="4651"/>
                    <a:pt x="8481" y="3800"/>
                  </a:cubicBezTo>
                  <a:cubicBezTo>
                    <a:pt x="8512" y="3466"/>
                    <a:pt x="8572" y="3101"/>
                    <a:pt x="8603" y="2767"/>
                  </a:cubicBezTo>
                  <a:cubicBezTo>
                    <a:pt x="8663" y="2281"/>
                    <a:pt x="8724" y="1794"/>
                    <a:pt x="8785" y="1278"/>
                  </a:cubicBezTo>
                  <a:lnTo>
                    <a:pt x="8451" y="1278"/>
                  </a:lnTo>
                  <a:cubicBezTo>
                    <a:pt x="8299" y="1247"/>
                    <a:pt x="8177" y="1247"/>
                    <a:pt x="8056" y="1217"/>
                  </a:cubicBezTo>
                  <a:cubicBezTo>
                    <a:pt x="7904" y="1217"/>
                    <a:pt x="7752" y="1186"/>
                    <a:pt x="7600" y="1186"/>
                  </a:cubicBezTo>
                  <a:cubicBezTo>
                    <a:pt x="7478" y="1156"/>
                    <a:pt x="7326" y="1156"/>
                    <a:pt x="7204" y="1126"/>
                  </a:cubicBezTo>
                  <a:cubicBezTo>
                    <a:pt x="7053" y="1126"/>
                    <a:pt x="6870" y="1095"/>
                    <a:pt x="6688" y="1065"/>
                  </a:cubicBezTo>
                  <a:cubicBezTo>
                    <a:pt x="6566" y="1065"/>
                    <a:pt x="6445" y="1034"/>
                    <a:pt x="6323" y="1034"/>
                  </a:cubicBezTo>
                  <a:cubicBezTo>
                    <a:pt x="6141" y="1004"/>
                    <a:pt x="5928" y="974"/>
                    <a:pt x="5715" y="943"/>
                  </a:cubicBezTo>
                  <a:cubicBezTo>
                    <a:pt x="5624" y="913"/>
                    <a:pt x="5533" y="913"/>
                    <a:pt x="5411" y="882"/>
                  </a:cubicBezTo>
                  <a:cubicBezTo>
                    <a:pt x="5107" y="822"/>
                    <a:pt x="4803" y="791"/>
                    <a:pt x="4499" y="730"/>
                  </a:cubicBezTo>
                  <a:cubicBezTo>
                    <a:pt x="4378" y="700"/>
                    <a:pt x="4287" y="670"/>
                    <a:pt x="4195" y="639"/>
                  </a:cubicBezTo>
                  <a:cubicBezTo>
                    <a:pt x="3983" y="609"/>
                    <a:pt x="3770" y="578"/>
                    <a:pt x="3527" y="518"/>
                  </a:cubicBezTo>
                  <a:cubicBezTo>
                    <a:pt x="3405" y="487"/>
                    <a:pt x="3283" y="457"/>
                    <a:pt x="3162" y="426"/>
                  </a:cubicBezTo>
                  <a:cubicBezTo>
                    <a:pt x="2979" y="366"/>
                    <a:pt x="2767" y="335"/>
                    <a:pt x="2584" y="274"/>
                  </a:cubicBezTo>
                  <a:cubicBezTo>
                    <a:pt x="2463" y="244"/>
                    <a:pt x="2311" y="183"/>
                    <a:pt x="2189" y="153"/>
                  </a:cubicBezTo>
                  <a:cubicBezTo>
                    <a:pt x="2007" y="92"/>
                    <a:pt x="1824" y="62"/>
                    <a:pt x="1642"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1"/>
            <p:cNvSpPr/>
            <p:nvPr/>
          </p:nvSpPr>
          <p:spPr>
            <a:xfrm>
              <a:off x="1804398" y="2685589"/>
              <a:ext cx="625956" cy="348432"/>
            </a:xfrm>
            <a:custGeom>
              <a:rect b="b" l="l" r="r" t="t"/>
              <a:pathLst>
                <a:path extrusionOk="0" h="7022" w="12615">
                  <a:moveTo>
                    <a:pt x="1" y="0"/>
                  </a:moveTo>
                  <a:lnTo>
                    <a:pt x="1" y="1368"/>
                  </a:lnTo>
                  <a:lnTo>
                    <a:pt x="122" y="1368"/>
                  </a:lnTo>
                  <a:cubicBezTo>
                    <a:pt x="852" y="1429"/>
                    <a:pt x="1581" y="1520"/>
                    <a:pt x="2311" y="1611"/>
                  </a:cubicBezTo>
                  <a:lnTo>
                    <a:pt x="2463" y="1641"/>
                  </a:lnTo>
                  <a:cubicBezTo>
                    <a:pt x="2797" y="1672"/>
                    <a:pt x="3101" y="1733"/>
                    <a:pt x="3435" y="1763"/>
                  </a:cubicBezTo>
                  <a:cubicBezTo>
                    <a:pt x="3800" y="1854"/>
                    <a:pt x="4165" y="1915"/>
                    <a:pt x="4560" y="1976"/>
                  </a:cubicBezTo>
                  <a:lnTo>
                    <a:pt x="4590" y="2006"/>
                  </a:lnTo>
                  <a:lnTo>
                    <a:pt x="4590" y="2067"/>
                  </a:lnTo>
                  <a:cubicBezTo>
                    <a:pt x="4530" y="3070"/>
                    <a:pt x="4530" y="4073"/>
                    <a:pt x="4560" y="5107"/>
                  </a:cubicBezTo>
                  <a:cubicBezTo>
                    <a:pt x="4560" y="5319"/>
                    <a:pt x="4590" y="5532"/>
                    <a:pt x="4712" y="5684"/>
                  </a:cubicBezTo>
                  <a:cubicBezTo>
                    <a:pt x="4864" y="5836"/>
                    <a:pt x="5137" y="5836"/>
                    <a:pt x="5381" y="5836"/>
                  </a:cubicBezTo>
                  <a:lnTo>
                    <a:pt x="6657" y="5775"/>
                  </a:lnTo>
                  <a:lnTo>
                    <a:pt x="6809" y="5775"/>
                  </a:lnTo>
                  <a:cubicBezTo>
                    <a:pt x="6870" y="5806"/>
                    <a:pt x="6900" y="5806"/>
                    <a:pt x="6961" y="5836"/>
                  </a:cubicBezTo>
                  <a:cubicBezTo>
                    <a:pt x="7144" y="5927"/>
                    <a:pt x="7144" y="6170"/>
                    <a:pt x="7113" y="6353"/>
                  </a:cubicBezTo>
                  <a:cubicBezTo>
                    <a:pt x="7113" y="6444"/>
                    <a:pt x="7113" y="6505"/>
                    <a:pt x="7113" y="6565"/>
                  </a:cubicBezTo>
                  <a:cubicBezTo>
                    <a:pt x="7144" y="6717"/>
                    <a:pt x="7204" y="6839"/>
                    <a:pt x="7326" y="6930"/>
                  </a:cubicBezTo>
                  <a:cubicBezTo>
                    <a:pt x="7417" y="6991"/>
                    <a:pt x="7508" y="7021"/>
                    <a:pt x="7600" y="7021"/>
                  </a:cubicBezTo>
                  <a:lnTo>
                    <a:pt x="7691" y="7021"/>
                  </a:lnTo>
                  <a:cubicBezTo>
                    <a:pt x="7812" y="7021"/>
                    <a:pt x="7903" y="6961"/>
                    <a:pt x="7995" y="6900"/>
                  </a:cubicBezTo>
                  <a:cubicBezTo>
                    <a:pt x="8086" y="6869"/>
                    <a:pt x="8177" y="6809"/>
                    <a:pt x="8299" y="6778"/>
                  </a:cubicBezTo>
                  <a:cubicBezTo>
                    <a:pt x="8375" y="6763"/>
                    <a:pt x="8451" y="6755"/>
                    <a:pt x="8527" y="6755"/>
                  </a:cubicBezTo>
                  <a:cubicBezTo>
                    <a:pt x="8603" y="6755"/>
                    <a:pt x="8679" y="6763"/>
                    <a:pt x="8755" y="6778"/>
                  </a:cubicBezTo>
                  <a:lnTo>
                    <a:pt x="8998" y="6778"/>
                  </a:lnTo>
                  <a:cubicBezTo>
                    <a:pt x="9211" y="6778"/>
                    <a:pt x="9454" y="6687"/>
                    <a:pt x="9484" y="6505"/>
                  </a:cubicBezTo>
                  <a:lnTo>
                    <a:pt x="9514" y="6383"/>
                  </a:lnTo>
                  <a:lnTo>
                    <a:pt x="9606" y="6444"/>
                  </a:lnTo>
                  <a:cubicBezTo>
                    <a:pt x="9849" y="6687"/>
                    <a:pt x="10214" y="6687"/>
                    <a:pt x="10609" y="6687"/>
                  </a:cubicBezTo>
                  <a:cubicBezTo>
                    <a:pt x="10943" y="6687"/>
                    <a:pt x="11277" y="6687"/>
                    <a:pt x="11612" y="6657"/>
                  </a:cubicBezTo>
                  <a:cubicBezTo>
                    <a:pt x="11764" y="6657"/>
                    <a:pt x="11946" y="6626"/>
                    <a:pt x="12128" y="6596"/>
                  </a:cubicBezTo>
                  <a:cubicBezTo>
                    <a:pt x="12189" y="6565"/>
                    <a:pt x="12250" y="6565"/>
                    <a:pt x="12280" y="6565"/>
                  </a:cubicBezTo>
                  <a:cubicBezTo>
                    <a:pt x="12402" y="6535"/>
                    <a:pt x="12493" y="6505"/>
                    <a:pt x="12584" y="6474"/>
                  </a:cubicBezTo>
                  <a:cubicBezTo>
                    <a:pt x="12584" y="6322"/>
                    <a:pt x="12584" y="6140"/>
                    <a:pt x="12584" y="5958"/>
                  </a:cubicBezTo>
                  <a:cubicBezTo>
                    <a:pt x="12615" y="5775"/>
                    <a:pt x="12615" y="5562"/>
                    <a:pt x="12615" y="5380"/>
                  </a:cubicBezTo>
                  <a:cubicBezTo>
                    <a:pt x="12615" y="5167"/>
                    <a:pt x="12584" y="4955"/>
                    <a:pt x="12584" y="4742"/>
                  </a:cubicBezTo>
                  <a:cubicBezTo>
                    <a:pt x="12584" y="4590"/>
                    <a:pt x="12584" y="4438"/>
                    <a:pt x="12584" y="4255"/>
                  </a:cubicBezTo>
                  <a:cubicBezTo>
                    <a:pt x="12554" y="4043"/>
                    <a:pt x="12524" y="3860"/>
                    <a:pt x="12493" y="3648"/>
                  </a:cubicBezTo>
                  <a:cubicBezTo>
                    <a:pt x="12493" y="3465"/>
                    <a:pt x="12463" y="3313"/>
                    <a:pt x="12463" y="3161"/>
                  </a:cubicBezTo>
                  <a:cubicBezTo>
                    <a:pt x="12402" y="2796"/>
                    <a:pt x="12341" y="2432"/>
                    <a:pt x="12250" y="2067"/>
                  </a:cubicBezTo>
                  <a:lnTo>
                    <a:pt x="12250" y="2037"/>
                  </a:lnTo>
                  <a:cubicBezTo>
                    <a:pt x="12189" y="1793"/>
                    <a:pt x="12159" y="1550"/>
                    <a:pt x="12189" y="1307"/>
                  </a:cubicBezTo>
                  <a:cubicBezTo>
                    <a:pt x="12220" y="1246"/>
                    <a:pt x="12220" y="1216"/>
                    <a:pt x="12250" y="1155"/>
                  </a:cubicBezTo>
                  <a:lnTo>
                    <a:pt x="12280" y="1094"/>
                  </a:lnTo>
                  <a:lnTo>
                    <a:pt x="12311" y="1003"/>
                  </a:lnTo>
                  <a:cubicBezTo>
                    <a:pt x="12341" y="882"/>
                    <a:pt x="12341" y="730"/>
                    <a:pt x="12341" y="608"/>
                  </a:cubicBezTo>
                  <a:cubicBezTo>
                    <a:pt x="12341" y="517"/>
                    <a:pt x="12372" y="456"/>
                    <a:pt x="12372" y="365"/>
                  </a:cubicBezTo>
                  <a:cubicBezTo>
                    <a:pt x="12372" y="334"/>
                    <a:pt x="12372" y="304"/>
                    <a:pt x="12372" y="243"/>
                  </a:cubicBezTo>
                  <a:cubicBezTo>
                    <a:pt x="11916" y="274"/>
                    <a:pt x="11490" y="274"/>
                    <a:pt x="11034" y="274"/>
                  </a:cubicBezTo>
                  <a:lnTo>
                    <a:pt x="10791" y="274"/>
                  </a:lnTo>
                  <a:cubicBezTo>
                    <a:pt x="10335" y="304"/>
                    <a:pt x="9879" y="304"/>
                    <a:pt x="9454" y="304"/>
                  </a:cubicBezTo>
                  <a:lnTo>
                    <a:pt x="8299" y="304"/>
                  </a:lnTo>
                  <a:cubicBezTo>
                    <a:pt x="8086" y="304"/>
                    <a:pt x="7873" y="274"/>
                    <a:pt x="7660" y="274"/>
                  </a:cubicBezTo>
                  <a:lnTo>
                    <a:pt x="7478" y="274"/>
                  </a:lnTo>
                  <a:cubicBezTo>
                    <a:pt x="4742" y="243"/>
                    <a:pt x="2159" y="122"/>
                    <a:pt x="1"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1"/>
            <p:cNvSpPr/>
            <p:nvPr/>
          </p:nvSpPr>
          <p:spPr>
            <a:xfrm>
              <a:off x="1314247" y="2658397"/>
              <a:ext cx="487169" cy="526071"/>
            </a:xfrm>
            <a:custGeom>
              <a:rect b="b" l="l" r="r" t="t"/>
              <a:pathLst>
                <a:path extrusionOk="0" h="10602" w="9818">
                  <a:moveTo>
                    <a:pt x="1155" y="1"/>
                  </a:moveTo>
                  <a:cubicBezTo>
                    <a:pt x="1064" y="639"/>
                    <a:pt x="1003" y="1247"/>
                    <a:pt x="912" y="1855"/>
                  </a:cubicBezTo>
                  <a:cubicBezTo>
                    <a:pt x="881" y="2098"/>
                    <a:pt x="851" y="2311"/>
                    <a:pt x="821" y="2524"/>
                  </a:cubicBezTo>
                  <a:cubicBezTo>
                    <a:pt x="730" y="3253"/>
                    <a:pt x="669" y="4013"/>
                    <a:pt x="578" y="4743"/>
                  </a:cubicBezTo>
                  <a:cubicBezTo>
                    <a:pt x="578" y="4864"/>
                    <a:pt x="547" y="4955"/>
                    <a:pt x="547" y="5077"/>
                  </a:cubicBezTo>
                  <a:cubicBezTo>
                    <a:pt x="426" y="5928"/>
                    <a:pt x="334" y="6779"/>
                    <a:pt x="243" y="7630"/>
                  </a:cubicBezTo>
                  <a:cubicBezTo>
                    <a:pt x="243" y="7873"/>
                    <a:pt x="213" y="8086"/>
                    <a:pt x="182" y="8329"/>
                  </a:cubicBezTo>
                  <a:cubicBezTo>
                    <a:pt x="122" y="8937"/>
                    <a:pt x="61" y="9545"/>
                    <a:pt x="0" y="10123"/>
                  </a:cubicBezTo>
                  <a:lnTo>
                    <a:pt x="61" y="10153"/>
                  </a:lnTo>
                  <a:cubicBezTo>
                    <a:pt x="224" y="10189"/>
                    <a:pt x="397" y="10236"/>
                    <a:pt x="556" y="10236"/>
                  </a:cubicBezTo>
                  <a:cubicBezTo>
                    <a:pt x="664" y="10236"/>
                    <a:pt x="765" y="10215"/>
                    <a:pt x="851" y="10153"/>
                  </a:cubicBezTo>
                  <a:cubicBezTo>
                    <a:pt x="942" y="10092"/>
                    <a:pt x="973" y="10001"/>
                    <a:pt x="1033" y="9910"/>
                  </a:cubicBezTo>
                  <a:cubicBezTo>
                    <a:pt x="1064" y="9788"/>
                    <a:pt x="1125" y="9697"/>
                    <a:pt x="1216" y="9636"/>
                  </a:cubicBezTo>
                  <a:cubicBezTo>
                    <a:pt x="1292" y="9593"/>
                    <a:pt x="1377" y="9576"/>
                    <a:pt x="1465" y="9576"/>
                  </a:cubicBezTo>
                  <a:cubicBezTo>
                    <a:pt x="1621" y="9576"/>
                    <a:pt x="1790" y="9628"/>
                    <a:pt x="1945" y="9667"/>
                  </a:cubicBezTo>
                  <a:cubicBezTo>
                    <a:pt x="2067" y="9728"/>
                    <a:pt x="2188" y="9758"/>
                    <a:pt x="2280" y="9758"/>
                  </a:cubicBezTo>
                  <a:cubicBezTo>
                    <a:pt x="2553" y="9758"/>
                    <a:pt x="2857" y="9728"/>
                    <a:pt x="3252" y="9667"/>
                  </a:cubicBezTo>
                  <a:lnTo>
                    <a:pt x="3283" y="9667"/>
                  </a:lnTo>
                  <a:cubicBezTo>
                    <a:pt x="3587" y="9788"/>
                    <a:pt x="3799" y="10001"/>
                    <a:pt x="3982" y="10183"/>
                  </a:cubicBezTo>
                  <a:cubicBezTo>
                    <a:pt x="4134" y="10214"/>
                    <a:pt x="4286" y="10244"/>
                    <a:pt x="4438" y="10275"/>
                  </a:cubicBezTo>
                  <a:cubicBezTo>
                    <a:pt x="4529" y="10275"/>
                    <a:pt x="4590" y="10305"/>
                    <a:pt x="4681" y="10305"/>
                  </a:cubicBezTo>
                  <a:cubicBezTo>
                    <a:pt x="4833" y="10335"/>
                    <a:pt x="4985" y="10366"/>
                    <a:pt x="5137" y="10366"/>
                  </a:cubicBezTo>
                  <a:cubicBezTo>
                    <a:pt x="5228" y="10396"/>
                    <a:pt x="5319" y="10396"/>
                    <a:pt x="5380" y="10427"/>
                  </a:cubicBezTo>
                  <a:cubicBezTo>
                    <a:pt x="5562" y="10427"/>
                    <a:pt x="5714" y="10457"/>
                    <a:pt x="5897" y="10487"/>
                  </a:cubicBezTo>
                  <a:lnTo>
                    <a:pt x="6079" y="10487"/>
                  </a:lnTo>
                  <a:cubicBezTo>
                    <a:pt x="6292" y="10518"/>
                    <a:pt x="6505" y="10548"/>
                    <a:pt x="6687" y="10548"/>
                  </a:cubicBezTo>
                  <a:lnTo>
                    <a:pt x="6809" y="10548"/>
                  </a:lnTo>
                  <a:cubicBezTo>
                    <a:pt x="7021" y="10579"/>
                    <a:pt x="7234" y="10579"/>
                    <a:pt x="7447" y="10579"/>
                  </a:cubicBezTo>
                  <a:lnTo>
                    <a:pt x="7508" y="10579"/>
                  </a:lnTo>
                  <a:cubicBezTo>
                    <a:pt x="7736" y="10594"/>
                    <a:pt x="7971" y="10601"/>
                    <a:pt x="8207" y="10601"/>
                  </a:cubicBezTo>
                  <a:cubicBezTo>
                    <a:pt x="8442" y="10601"/>
                    <a:pt x="8678" y="10594"/>
                    <a:pt x="8906" y="10579"/>
                  </a:cubicBezTo>
                  <a:lnTo>
                    <a:pt x="8936" y="10579"/>
                  </a:lnTo>
                  <a:cubicBezTo>
                    <a:pt x="9149" y="10548"/>
                    <a:pt x="9392" y="10548"/>
                    <a:pt x="9635" y="10518"/>
                  </a:cubicBezTo>
                  <a:cubicBezTo>
                    <a:pt x="9575" y="10183"/>
                    <a:pt x="9514" y="9819"/>
                    <a:pt x="9453" y="9484"/>
                  </a:cubicBezTo>
                  <a:cubicBezTo>
                    <a:pt x="9453" y="9363"/>
                    <a:pt x="9453" y="9241"/>
                    <a:pt x="9423" y="9150"/>
                  </a:cubicBezTo>
                  <a:cubicBezTo>
                    <a:pt x="9392" y="8907"/>
                    <a:pt x="9362" y="8664"/>
                    <a:pt x="9331" y="8390"/>
                  </a:cubicBezTo>
                  <a:cubicBezTo>
                    <a:pt x="9331" y="8269"/>
                    <a:pt x="9331" y="8147"/>
                    <a:pt x="9331" y="7995"/>
                  </a:cubicBezTo>
                  <a:cubicBezTo>
                    <a:pt x="9301" y="7782"/>
                    <a:pt x="9301" y="7569"/>
                    <a:pt x="9271" y="7326"/>
                  </a:cubicBezTo>
                  <a:cubicBezTo>
                    <a:pt x="9271" y="7174"/>
                    <a:pt x="9271" y="7053"/>
                    <a:pt x="9271" y="6901"/>
                  </a:cubicBezTo>
                  <a:cubicBezTo>
                    <a:pt x="9271" y="6688"/>
                    <a:pt x="9271" y="6475"/>
                    <a:pt x="9271" y="6262"/>
                  </a:cubicBezTo>
                  <a:cubicBezTo>
                    <a:pt x="9301" y="6110"/>
                    <a:pt x="9301" y="5958"/>
                    <a:pt x="9301" y="5806"/>
                  </a:cubicBezTo>
                  <a:cubicBezTo>
                    <a:pt x="9301" y="5594"/>
                    <a:pt x="9331" y="5381"/>
                    <a:pt x="9331" y="5199"/>
                  </a:cubicBezTo>
                  <a:cubicBezTo>
                    <a:pt x="9362" y="5016"/>
                    <a:pt x="9362" y="4864"/>
                    <a:pt x="9392" y="4712"/>
                  </a:cubicBezTo>
                  <a:cubicBezTo>
                    <a:pt x="9392" y="4499"/>
                    <a:pt x="9423" y="4317"/>
                    <a:pt x="9453" y="4104"/>
                  </a:cubicBezTo>
                  <a:cubicBezTo>
                    <a:pt x="9483" y="3952"/>
                    <a:pt x="9514" y="3800"/>
                    <a:pt x="9514" y="3618"/>
                  </a:cubicBezTo>
                  <a:cubicBezTo>
                    <a:pt x="9544" y="3436"/>
                    <a:pt x="9575" y="3253"/>
                    <a:pt x="9605" y="3071"/>
                  </a:cubicBezTo>
                  <a:cubicBezTo>
                    <a:pt x="9635" y="2889"/>
                    <a:pt x="9696" y="2737"/>
                    <a:pt x="9727" y="2554"/>
                  </a:cubicBezTo>
                  <a:cubicBezTo>
                    <a:pt x="9757" y="2402"/>
                    <a:pt x="9787" y="2220"/>
                    <a:pt x="9818" y="2037"/>
                  </a:cubicBezTo>
                  <a:lnTo>
                    <a:pt x="9757" y="2037"/>
                  </a:lnTo>
                  <a:lnTo>
                    <a:pt x="9757" y="548"/>
                  </a:lnTo>
                  <a:lnTo>
                    <a:pt x="9727" y="548"/>
                  </a:lnTo>
                  <a:cubicBezTo>
                    <a:pt x="9301" y="518"/>
                    <a:pt x="8906" y="518"/>
                    <a:pt x="8511" y="487"/>
                  </a:cubicBezTo>
                  <a:cubicBezTo>
                    <a:pt x="8389" y="487"/>
                    <a:pt x="8298" y="487"/>
                    <a:pt x="8237" y="457"/>
                  </a:cubicBezTo>
                  <a:cubicBezTo>
                    <a:pt x="7842" y="457"/>
                    <a:pt x="7447" y="426"/>
                    <a:pt x="7021" y="396"/>
                  </a:cubicBezTo>
                  <a:lnTo>
                    <a:pt x="6778" y="396"/>
                  </a:lnTo>
                  <a:cubicBezTo>
                    <a:pt x="6444" y="366"/>
                    <a:pt x="6140" y="335"/>
                    <a:pt x="5806" y="335"/>
                  </a:cubicBezTo>
                  <a:cubicBezTo>
                    <a:pt x="5684" y="305"/>
                    <a:pt x="5562" y="305"/>
                    <a:pt x="5441" y="305"/>
                  </a:cubicBezTo>
                  <a:cubicBezTo>
                    <a:pt x="5076" y="274"/>
                    <a:pt x="4711" y="244"/>
                    <a:pt x="4347" y="244"/>
                  </a:cubicBezTo>
                  <a:cubicBezTo>
                    <a:pt x="4043" y="214"/>
                    <a:pt x="3769" y="183"/>
                    <a:pt x="3496" y="183"/>
                  </a:cubicBezTo>
                  <a:cubicBezTo>
                    <a:pt x="3374" y="183"/>
                    <a:pt x="3283" y="153"/>
                    <a:pt x="3161" y="153"/>
                  </a:cubicBezTo>
                  <a:cubicBezTo>
                    <a:pt x="3009" y="153"/>
                    <a:pt x="2857" y="123"/>
                    <a:pt x="2705" y="123"/>
                  </a:cubicBezTo>
                  <a:cubicBezTo>
                    <a:pt x="2584" y="123"/>
                    <a:pt x="2462" y="92"/>
                    <a:pt x="2310" y="92"/>
                  </a:cubicBezTo>
                  <a:cubicBezTo>
                    <a:pt x="2188" y="92"/>
                    <a:pt x="2037" y="92"/>
                    <a:pt x="1915" y="62"/>
                  </a:cubicBezTo>
                  <a:cubicBezTo>
                    <a:pt x="1763" y="62"/>
                    <a:pt x="1611" y="31"/>
                    <a:pt x="1459" y="31"/>
                  </a:cubicBezTo>
                  <a:cubicBezTo>
                    <a:pt x="1337" y="31"/>
                    <a:pt x="1246" y="1"/>
                    <a:pt x="1155"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1"/>
            <p:cNvSpPr/>
            <p:nvPr/>
          </p:nvSpPr>
          <p:spPr>
            <a:xfrm>
              <a:off x="1520866" y="2760963"/>
              <a:ext cx="984907" cy="962380"/>
            </a:xfrm>
            <a:custGeom>
              <a:rect b="b" l="l" r="r" t="t"/>
              <a:pathLst>
                <a:path extrusionOk="0" h="19395" w="19849">
                  <a:moveTo>
                    <a:pt x="5806" y="1"/>
                  </a:moveTo>
                  <a:cubicBezTo>
                    <a:pt x="5745" y="153"/>
                    <a:pt x="5715" y="335"/>
                    <a:pt x="5684" y="518"/>
                  </a:cubicBezTo>
                  <a:cubicBezTo>
                    <a:pt x="5654" y="670"/>
                    <a:pt x="5623" y="852"/>
                    <a:pt x="5593" y="1004"/>
                  </a:cubicBezTo>
                  <a:cubicBezTo>
                    <a:pt x="5563" y="1186"/>
                    <a:pt x="5532" y="1399"/>
                    <a:pt x="5502" y="1581"/>
                  </a:cubicBezTo>
                  <a:cubicBezTo>
                    <a:pt x="5471" y="1733"/>
                    <a:pt x="5441" y="1916"/>
                    <a:pt x="5411" y="2068"/>
                  </a:cubicBezTo>
                  <a:cubicBezTo>
                    <a:pt x="5380" y="2250"/>
                    <a:pt x="5380" y="2463"/>
                    <a:pt x="5350" y="2645"/>
                  </a:cubicBezTo>
                  <a:cubicBezTo>
                    <a:pt x="5350" y="2828"/>
                    <a:pt x="5319" y="2980"/>
                    <a:pt x="5319" y="3132"/>
                  </a:cubicBezTo>
                  <a:cubicBezTo>
                    <a:pt x="5289" y="3344"/>
                    <a:pt x="5289" y="3557"/>
                    <a:pt x="5289" y="3739"/>
                  </a:cubicBezTo>
                  <a:cubicBezTo>
                    <a:pt x="5259" y="3891"/>
                    <a:pt x="5259" y="4074"/>
                    <a:pt x="5259" y="4226"/>
                  </a:cubicBezTo>
                  <a:cubicBezTo>
                    <a:pt x="5259" y="4439"/>
                    <a:pt x="5259" y="4651"/>
                    <a:pt x="5259" y="4864"/>
                  </a:cubicBezTo>
                  <a:cubicBezTo>
                    <a:pt x="5259" y="4986"/>
                    <a:pt x="5259" y="5138"/>
                    <a:pt x="5259" y="5290"/>
                  </a:cubicBezTo>
                  <a:cubicBezTo>
                    <a:pt x="5259" y="5533"/>
                    <a:pt x="5289" y="5746"/>
                    <a:pt x="5289" y="5958"/>
                  </a:cubicBezTo>
                  <a:cubicBezTo>
                    <a:pt x="5319" y="6080"/>
                    <a:pt x="5319" y="6232"/>
                    <a:pt x="5319" y="6384"/>
                  </a:cubicBezTo>
                  <a:cubicBezTo>
                    <a:pt x="5350" y="6627"/>
                    <a:pt x="5380" y="6870"/>
                    <a:pt x="5411" y="7113"/>
                  </a:cubicBezTo>
                  <a:cubicBezTo>
                    <a:pt x="5411" y="7235"/>
                    <a:pt x="5441" y="7326"/>
                    <a:pt x="5441" y="7448"/>
                  </a:cubicBezTo>
                  <a:cubicBezTo>
                    <a:pt x="5502" y="7812"/>
                    <a:pt x="5563" y="8147"/>
                    <a:pt x="5623" y="8512"/>
                  </a:cubicBezTo>
                  <a:lnTo>
                    <a:pt x="5654" y="8572"/>
                  </a:lnTo>
                  <a:lnTo>
                    <a:pt x="5563" y="8572"/>
                  </a:lnTo>
                  <a:cubicBezTo>
                    <a:pt x="5319" y="8603"/>
                    <a:pt x="5046" y="8633"/>
                    <a:pt x="4772" y="8633"/>
                  </a:cubicBezTo>
                  <a:lnTo>
                    <a:pt x="4529" y="8633"/>
                  </a:lnTo>
                  <a:cubicBezTo>
                    <a:pt x="4347" y="8633"/>
                    <a:pt x="4164" y="8664"/>
                    <a:pt x="3982" y="8664"/>
                  </a:cubicBezTo>
                  <a:lnTo>
                    <a:pt x="3739" y="8664"/>
                  </a:lnTo>
                  <a:cubicBezTo>
                    <a:pt x="3465" y="8664"/>
                    <a:pt x="3192" y="8633"/>
                    <a:pt x="2949" y="8633"/>
                  </a:cubicBezTo>
                  <a:lnTo>
                    <a:pt x="2827" y="8633"/>
                  </a:lnTo>
                  <a:cubicBezTo>
                    <a:pt x="2523" y="8603"/>
                    <a:pt x="2219" y="8572"/>
                    <a:pt x="1915" y="8542"/>
                  </a:cubicBezTo>
                  <a:cubicBezTo>
                    <a:pt x="1854" y="8542"/>
                    <a:pt x="1763" y="8542"/>
                    <a:pt x="1702" y="8512"/>
                  </a:cubicBezTo>
                  <a:cubicBezTo>
                    <a:pt x="1429" y="8512"/>
                    <a:pt x="1186" y="8451"/>
                    <a:pt x="912" y="8420"/>
                  </a:cubicBezTo>
                  <a:cubicBezTo>
                    <a:pt x="882" y="8420"/>
                    <a:pt x="821" y="8420"/>
                    <a:pt x="760" y="8390"/>
                  </a:cubicBezTo>
                  <a:cubicBezTo>
                    <a:pt x="517" y="8360"/>
                    <a:pt x="243" y="8329"/>
                    <a:pt x="0" y="8268"/>
                  </a:cubicBezTo>
                  <a:lnTo>
                    <a:pt x="0" y="8268"/>
                  </a:lnTo>
                  <a:lnTo>
                    <a:pt x="61" y="8329"/>
                  </a:lnTo>
                  <a:cubicBezTo>
                    <a:pt x="152" y="8420"/>
                    <a:pt x="243" y="8512"/>
                    <a:pt x="335" y="8633"/>
                  </a:cubicBezTo>
                  <a:cubicBezTo>
                    <a:pt x="487" y="8755"/>
                    <a:pt x="639" y="8907"/>
                    <a:pt x="791" y="9028"/>
                  </a:cubicBezTo>
                  <a:cubicBezTo>
                    <a:pt x="1094" y="9271"/>
                    <a:pt x="1398" y="9515"/>
                    <a:pt x="1642" y="9849"/>
                  </a:cubicBezTo>
                  <a:cubicBezTo>
                    <a:pt x="1854" y="10153"/>
                    <a:pt x="2037" y="10457"/>
                    <a:pt x="2098" y="10761"/>
                  </a:cubicBezTo>
                  <a:cubicBezTo>
                    <a:pt x="2128" y="10913"/>
                    <a:pt x="2037" y="11095"/>
                    <a:pt x="2006" y="11247"/>
                  </a:cubicBezTo>
                  <a:cubicBezTo>
                    <a:pt x="1946" y="11338"/>
                    <a:pt x="1915" y="11430"/>
                    <a:pt x="1915" y="11490"/>
                  </a:cubicBezTo>
                  <a:cubicBezTo>
                    <a:pt x="1976" y="11794"/>
                    <a:pt x="2310" y="12098"/>
                    <a:pt x="2645" y="12402"/>
                  </a:cubicBezTo>
                  <a:cubicBezTo>
                    <a:pt x="2918" y="12615"/>
                    <a:pt x="3161" y="12858"/>
                    <a:pt x="3313" y="13101"/>
                  </a:cubicBezTo>
                  <a:cubicBezTo>
                    <a:pt x="3506" y="13166"/>
                    <a:pt x="3667" y="13194"/>
                    <a:pt x="3805" y="13194"/>
                  </a:cubicBezTo>
                  <a:cubicBezTo>
                    <a:pt x="4189" y="13194"/>
                    <a:pt x="4397" y="12975"/>
                    <a:pt x="4620" y="12706"/>
                  </a:cubicBezTo>
                  <a:cubicBezTo>
                    <a:pt x="4833" y="12463"/>
                    <a:pt x="5076" y="12220"/>
                    <a:pt x="5471" y="12098"/>
                  </a:cubicBezTo>
                  <a:cubicBezTo>
                    <a:pt x="5664" y="12044"/>
                    <a:pt x="5843" y="12019"/>
                    <a:pt x="6011" y="12019"/>
                  </a:cubicBezTo>
                  <a:cubicBezTo>
                    <a:pt x="7061" y="12019"/>
                    <a:pt x="7657" y="13000"/>
                    <a:pt x="8207" y="13892"/>
                  </a:cubicBezTo>
                  <a:cubicBezTo>
                    <a:pt x="8268" y="14013"/>
                    <a:pt x="8359" y="14135"/>
                    <a:pt x="8420" y="14256"/>
                  </a:cubicBezTo>
                  <a:cubicBezTo>
                    <a:pt x="8541" y="14439"/>
                    <a:pt x="8602" y="14651"/>
                    <a:pt x="8663" y="14864"/>
                  </a:cubicBezTo>
                  <a:cubicBezTo>
                    <a:pt x="8724" y="15138"/>
                    <a:pt x="8815" y="15381"/>
                    <a:pt x="8967" y="15563"/>
                  </a:cubicBezTo>
                  <a:cubicBezTo>
                    <a:pt x="9058" y="15655"/>
                    <a:pt x="9149" y="15715"/>
                    <a:pt x="9241" y="15776"/>
                  </a:cubicBezTo>
                  <a:cubicBezTo>
                    <a:pt x="9362" y="15867"/>
                    <a:pt x="9484" y="15959"/>
                    <a:pt x="9575" y="16110"/>
                  </a:cubicBezTo>
                  <a:cubicBezTo>
                    <a:pt x="9666" y="16293"/>
                    <a:pt x="9666" y="16506"/>
                    <a:pt x="9636" y="16688"/>
                  </a:cubicBezTo>
                  <a:cubicBezTo>
                    <a:pt x="9636" y="16810"/>
                    <a:pt x="9636" y="16931"/>
                    <a:pt x="9636" y="17022"/>
                  </a:cubicBezTo>
                  <a:cubicBezTo>
                    <a:pt x="9727" y="17478"/>
                    <a:pt x="9788" y="17782"/>
                    <a:pt x="10061" y="18025"/>
                  </a:cubicBezTo>
                  <a:cubicBezTo>
                    <a:pt x="10304" y="18208"/>
                    <a:pt x="10700" y="18481"/>
                    <a:pt x="10973" y="18603"/>
                  </a:cubicBezTo>
                  <a:cubicBezTo>
                    <a:pt x="11186" y="18725"/>
                    <a:pt x="11368" y="18725"/>
                    <a:pt x="11581" y="18725"/>
                  </a:cubicBezTo>
                  <a:lnTo>
                    <a:pt x="12007" y="18725"/>
                  </a:lnTo>
                  <a:cubicBezTo>
                    <a:pt x="12128" y="18755"/>
                    <a:pt x="12219" y="18785"/>
                    <a:pt x="12341" y="18846"/>
                  </a:cubicBezTo>
                  <a:cubicBezTo>
                    <a:pt x="12462" y="18876"/>
                    <a:pt x="12584" y="18937"/>
                    <a:pt x="12736" y="18937"/>
                  </a:cubicBezTo>
                  <a:cubicBezTo>
                    <a:pt x="12827" y="18937"/>
                    <a:pt x="12918" y="18907"/>
                    <a:pt x="13040" y="18907"/>
                  </a:cubicBezTo>
                  <a:cubicBezTo>
                    <a:pt x="13101" y="18876"/>
                    <a:pt x="13192" y="18876"/>
                    <a:pt x="13283" y="18876"/>
                  </a:cubicBezTo>
                  <a:cubicBezTo>
                    <a:pt x="13374" y="18876"/>
                    <a:pt x="13435" y="18876"/>
                    <a:pt x="13526" y="18907"/>
                  </a:cubicBezTo>
                  <a:cubicBezTo>
                    <a:pt x="13648" y="18937"/>
                    <a:pt x="13800" y="19059"/>
                    <a:pt x="13952" y="19150"/>
                  </a:cubicBezTo>
                  <a:cubicBezTo>
                    <a:pt x="14125" y="19280"/>
                    <a:pt x="14283" y="19395"/>
                    <a:pt x="14459" y="19395"/>
                  </a:cubicBezTo>
                  <a:cubicBezTo>
                    <a:pt x="14529" y="19395"/>
                    <a:pt x="14603" y="19376"/>
                    <a:pt x="14681" y="19332"/>
                  </a:cubicBezTo>
                  <a:cubicBezTo>
                    <a:pt x="14651" y="19241"/>
                    <a:pt x="14621" y="19180"/>
                    <a:pt x="14590" y="19089"/>
                  </a:cubicBezTo>
                  <a:cubicBezTo>
                    <a:pt x="14529" y="18876"/>
                    <a:pt x="14469" y="18603"/>
                    <a:pt x="14377" y="18481"/>
                  </a:cubicBezTo>
                  <a:cubicBezTo>
                    <a:pt x="14317" y="18360"/>
                    <a:pt x="14165" y="18269"/>
                    <a:pt x="14013" y="18177"/>
                  </a:cubicBezTo>
                  <a:cubicBezTo>
                    <a:pt x="13769" y="18025"/>
                    <a:pt x="13496" y="17873"/>
                    <a:pt x="13617" y="17478"/>
                  </a:cubicBezTo>
                  <a:cubicBezTo>
                    <a:pt x="13648" y="17326"/>
                    <a:pt x="13800" y="17266"/>
                    <a:pt x="13891" y="17235"/>
                  </a:cubicBezTo>
                  <a:cubicBezTo>
                    <a:pt x="13982" y="17174"/>
                    <a:pt x="14043" y="17144"/>
                    <a:pt x="14073" y="17083"/>
                  </a:cubicBezTo>
                  <a:cubicBezTo>
                    <a:pt x="14073" y="16992"/>
                    <a:pt x="14043" y="16931"/>
                    <a:pt x="13952" y="16870"/>
                  </a:cubicBezTo>
                  <a:cubicBezTo>
                    <a:pt x="13921" y="16810"/>
                    <a:pt x="13861" y="16749"/>
                    <a:pt x="13830" y="16658"/>
                  </a:cubicBezTo>
                  <a:cubicBezTo>
                    <a:pt x="13678" y="16232"/>
                    <a:pt x="13800" y="16110"/>
                    <a:pt x="14013" y="15989"/>
                  </a:cubicBezTo>
                  <a:cubicBezTo>
                    <a:pt x="14104" y="15928"/>
                    <a:pt x="14225" y="15837"/>
                    <a:pt x="14347" y="15685"/>
                  </a:cubicBezTo>
                  <a:cubicBezTo>
                    <a:pt x="14408" y="15563"/>
                    <a:pt x="14499" y="15472"/>
                    <a:pt x="14621" y="15411"/>
                  </a:cubicBezTo>
                  <a:cubicBezTo>
                    <a:pt x="14712" y="15320"/>
                    <a:pt x="14803" y="15259"/>
                    <a:pt x="14833" y="15168"/>
                  </a:cubicBezTo>
                  <a:cubicBezTo>
                    <a:pt x="14864" y="15077"/>
                    <a:pt x="14864" y="15016"/>
                    <a:pt x="14864" y="14895"/>
                  </a:cubicBezTo>
                  <a:cubicBezTo>
                    <a:pt x="14864" y="14803"/>
                    <a:pt x="14864" y="14712"/>
                    <a:pt x="14894" y="14591"/>
                  </a:cubicBezTo>
                  <a:cubicBezTo>
                    <a:pt x="15026" y="14344"/>
                    <a:pt x="15175" y="14266"/>
                    <a:pt x="15337" y="14266"/>
                  </a:cubicBezTo>
                  <a:cubicBezTo>
                    <a:pt x="15475" y="14266"/>
                    <a:pt x="15622" y="14322"/>
                    <a:pt x="15776" y="14378"/>
                  </a:cubicBezTo>
                  <a:cubicBezTo>
                    <a:pt x="15867" y="14408"/>
                    <a:pt x="16019" y="14469"/>
                    <a:pt x="16140" y="14469"/>
                  </a:cubicBezTo>
                  <a:cubicBezTo>
                    <a:pt x="16193" y="14476"/>
                    <a:pt x="16243" y="14479"/>
                    <a:pt x="16291" y="14479"/>
                  </a:cubicBezTo>
                  <a:cubicBezTo>
                    <a:pt x="17073" y="14479"/>
                    <a:pt x="17242" y="13576"/>
                    <a:pt x="17356" y="12889"/>
                  </a:cubicBezTo>
                  <a:lnTo>
                    <a:pt x="17387" y="12706"/>
                  </a:lnTo>
                  <a:lnTo>
                    <a:pt x="17447" y="12737"/>
                  </a:lnTo>
                  <a:cubicBezTo>
                    <a:pt x="17599" y="12767"/>
                    <a:pt x="17782" y="12858"/>
                    <a:pt x="17964" y="12980"/>
                  </a:cubicBezTo>
                  <a:cubicBezTo>
                    <a:pt x="18207" y="13132"/>
                    <a:pt x="18511" y="13284"/>
                    <a:pt x="18633" y="13284"/>
                  </a:cubicBezTo>
                  <a:cubicBezTo>
                    <a:pt x="18785" y="13284"/>
                    <a:pt x="18876" y="13162"/>
                    <a:pt x="18998" y="13041"/>
                  </a:cubicBezTo>
                  <a:cubicBezTo>
                    <a:pt x="19089" y="12949"/>
                    <a:pt x="19180" y="12828"/>
                    <a:pt x="19301" y="12797"/>
                  </a:cubicBezTo>
                  <a:cubicBezTo>
                    <a:pt x="19366" y="12776"/>
                    <a:pt x="19430" y="12754"/>
                    <a:pt x="19506" y="12754"/>
                  </a:cubicBezTo>
                  <a:cubicBezTo>
                    <a:pt x="19537" y="12754"/>
                    <a:pt x="19570" y="12758"/>
                    <a:pt x="19605" y="12767"/>
                  </a:cubicBezTo>
                  <a:cubicBezTo>
                    <a:pt x="19575" y="12706"/>
                    <a:pt x="19575" y="12676"/>
                    <a:pt x="19575" y="12615"/>
                  </a:cubicBezTo>
                  <a:cubicBezTo>
                    <a:pt x="19545" y="12554"/>
                    <a:pt x="19545" y="12493"/>
                    <a:pt x="19545" y="12433"/>
                  </a:cubicBezTo>
                  <a:cubicBezTo>
                    <a:pt x="19514" y="12372"/>
                    <a:pt x="19514" y="12281"/>
                    <a:pt x="19484" y="12189"/>
                  </a:cubicBezTo>
                  <a:cubicBezTo>
                    <a:pt x="19484" y="12159"/>
                    <a:pt x="19484" y="12098"/>
                    <a:pt x="19453" y="12037"/>
                  </a:cubicBezTo>
                  <a:cubicBezTo>
                    <a:pt x="19453" y="11946"/>
                    <a:pt x="19453" y="11855"/>
                    <a:pt x="19453" y="11764"/>
                  </a:cubicBezTo>
                  <a:cubicBezTo>
                    <a:pt x="19453" y="11734"/>
                    <a:pt x="19453" y="11673"/>
                    <a:pt x="19453" y="11642"/>
                  </a:cubicBezTo>
                  <a:cubicBezTo>
                    <a:pt x="19453" y="11490"/>
                    <a:pt x="19453" y="11369"/>
                    <a:pt x="19484" y="11217"/>
                  </a:cubicBezTo>
                  <a:cubicBezTo>
                    <a:pt x="19514" y="11065"/>
                    <a:pt x="19575" y="10882"/>
                    <a:pt x="19636" y="10730"/>
                  </a:cubicBezTo>
                  <a:cubicBezTo>
                    <a:pt x="19697" y="10548"/>
                    <a:pt x="19757" y="10366"/>
                    <a:pt x="19788" y="10183"/>
                  </a:cubicBezTo>
                  <a:cubicBezTo>
                    <a:pt x="19849" y="9849"/>
                    <a:pt x="19788" y="9454"/>
                    <a:pt x="19514" y="9241"/>
                  </a:cubicBezTo>
                  <a:cubicBezTo>
                    <a:pt x="19484" y="9211"/>
                    <a:pt x="19423" y="9180"/>
                    <a:pt x="19393" y="9150"/>
                  </a:cubicBezTo>
                  <a:cubicBezTo>
                    <a:pt x="19241" y="9059"/>
                    <a:pt x="19089" y="8937"/>
                    <a:pt x="19058" y="8785"/>
                  </a:cubicBezTo>
                  <a:cubicBezTo>
                    <a:pt x="19058" y="8694"/>
                    <a:pt x="19089" y="8603"/>
                    <a:pt x="19119" y="8512"/>
                  </a:cubicBezTo>
                  <a:lnTo>
                    <a:pt x="19150" y="8420"/>
                  </a:lnTo>
                  <a:cubicBezTo>
                    <a:pt x="19210" y="8177"/>
                    <a:pt x="19058" y="7873"/>
                    <a:pt x="18906" y="7600"/>
                  </a:cubicBezTo>
                  <a:cubicBezTo>
                    <a:pt x="18754" y="7265"/>
                    <a:pt x="18572" y="6931"/>
                    <a:pt x="18785" y="6627"/>
                  </a:cubicBezTo>
                  <a:cubicBezTo>
                    <a:pt x="18815" y="6566"/>
                    <a:pt x="18876" y="6505"/>
                    <a:pt x="18906" y="6475"/>
                  </a:cubicBezTo>
                  <a:lnTo>
                    <a:pt x="18937" y="6445"/>
                  </a:lnTo>
                  <a:lnTo>
                    <a:pt x="19028" y="6354"/>
                  </a:lnTo>
                  <a:cubicBezTo>
                    <a:pt x="19119" y="6202"/>
                    <a:pt x="19089" y="6019"/>
                    <a:pt x="19089" y="5867"/>
                  </a:cubicBezTo>
                  <a:cubicBezTo>
                    <a:pt x="19089" y="5685"/>
                    <a:pt x="19089" y="5472"/>
                    <a:pt x="19210" y="5350"/>
                  </a:cubicBezTo>
                  <a:cubicBezTo>
                    <a:pt x="19089" y="5320"/>
                    <a:pt x="18937" y="5259"/>
                    <a:pt x="18815" y="5198"/>
                  </a:cubicBezTo>
                  <a:cubicBezTo>
                    <a:pt x="18694" y="5168"/>
                    <a:pt x="18572" y="5107"/>
                    <a:pt x="18450" y="5077"/>
                  </a:cubicBezTo>
                  <a:lnTo>
                    <a:pt x="18420" y="5077"/>
                  </a:lnTo>
                  <a:cubicBezTo>
                    <a:pt x="18298" y="5107"/>
                    <a:pt x="18207" y="5138"/>
                    <a:pt x="18086" y="5168"/>
                  </a:cubicBezTo>
                  <a:cubicBezTo>
                    <a:pt x="18025" y="5168"/>
                    <a:pt x="17934" y="5198"/>
                    <a:pt x="17873" y="5198"/>
                  </a:cubicBezTo>
                  <a:cubicBezTo>
                    <a:pt x="17691" y="5229"/>
                    <a:pt x="17508" y="5259"/>
                    <a:pt x="17326" y="5290"/>
                  </a:cubicBezTo>
                  <a:cubicBezTo>
                    <a:pt x="16991" y="5320"/>
                    <a:pt x="16657" y="5320"/>
                    <a:pt x="16323" y="5320"/>
                  </a:cubicBezTo>
                  <a:cubicBezTo>
                    <a:pt x="15958" y="5320"/>
                    <a:pt x="15593" y="5290"/>
                    <a:pt x="15320" y="5107"/>
                  </a:cubicBezTo>
                  <a:cubicBezTo>
                    <a:pt x="15198" y="5320"/>
                    <a:pt x="14955" y="5411"/>
                    <a:pt x="14712" y="5411"/>
                  </a:cubicBezTo>
                  <a:cubicBezTo>
                    <a:pt x="14651" y="5411"/>
                    <a:pt x="14560" y="5411"/>
                    <a:pt x="14469" y="5381"/>
                  </a:cubicBezTo>
                  <a:cubicBezTo>
                    <a:pt x="14393" y="5381"/>
                    <a:pt x="14317" y="5373"/>
                    <a:pt x="14244" y="5373"/>
                  </a:cubicBezTo>
                  <a:cubicBezTo>
                    <a:pt x="14172" y="5373"/>
                    <a:pt x="14104" y="5381"/>
                    <a:pt x="14043" y="5411"/>
                  </a:cubicBezTo>
                  <a:cubicBezTo>
                    <a:pt x="13952" y="5411"/>
                    <a:pt x="13861" y="5472"/>
                    <a:pt x="13769" y="5502"/>
                  </a:cubicBezTo>
                  <a:cubicBezTo>
                    <a:pt x="13678" y="5563"/>
                    <a:pt x="13557" y="5624"/>
                    <a:pt x="13435" y="5624"/>
                  </a:cubicBezTo>
                  <a:lnTo>
                    <a:pt x="13344" y="5654"/>
                  </a:lnTo>
                  <a:lnTo>
                    <a:pt x="13344" y="5624"/>
                  </a:lnTo>
                  <a:cubicBezTo>
                    <a:pt x="13283" y="5624"/>
                    <a:pt x="13222" y="5624"/>
                    <a:pt x="13162" y="5594"/>
                  </a:cubicBezTo>
                  <a:lnTo>
                    <a:pt x="13131" y="5594"/>
                  </a:lnTo>
                  <a:cubicBezTo>
                    <a:pt x="13070" y="5563"/>
                    <a:pt x="13010" y="5533"/>
                    <a:pt x="12949" y="5502"/>
                  </a:cubicBezTo>
                  <a:cubicBezTo>
                    <a:pt x="12797" y="5381"/>
                    <a:pt x="12706" y="5229"/>
                    <a:pt x="12706" y="5077"/>
                  </a:cubicBezTo>
                  <a:cubicBezTo>
                    <a:pt x="12706" y="4986"/>
                    <a:pt x="12706" y="4925"/>
                    <a:pt x="12706" y="4834"/>
                  </a:cubicBezTo>
                  <a:cubicBezTo>
                    <a:pt x="12706" y="4621"/>
                    <a:pt x="12706" y="4499"/>
                    <a:pt x="12584" y="4439"/>
                  </a:cubicBezTo>
                  <a:cubicBezTo>
                    <a:pt x="12554" y="4408"/>
                    <a:pt x="12462" y="4408"/>
                    <a:pt x="12402" y="4408"/>
                  </a:cubicBezTo>
                  <a:lnTo>
                    <a:pt x="11095" y="4439"/>
                  </a:lnTo>
                  <a:cubicBezTo>
                    <a:pt x="10821" y="4439"/>
                    <a:pt x="10517" y="4439"/>
                    <a:pt x="10335" y="4256"/>
                  </a:cubicBezTo>
                  <a:cubicBezTo>
                    <a:pt x="10152" y="4074"/>
                    <a:pt x="10152" y="3831"/>
                    <a:pt x="10122" y="3588"/>
                  </a:cubicBezTo>
                  <a:cubicBezTo>
                    <a:pt x="10092" y="2584"/>
                    <a:pt x="10122" y="1581"/>
                    <a:pt x="10183" y="578"/>
                  </a:cubicBezTo>
                  <a:cubicBezTo>
                    <a:pt x="9818" y="518"/>
                    <a:pt x="9453" y="457"/>
                    <a:pt x="9089" y="396"/>
                  </a:cubicBezTo>
                  <a:cubicBezTo>
                    <a:pt x="8937" y="366"/>
                    <a:pt x="8785" y="335"/>
                    <a:pt x="8602" y="335"/>
                  </a:cubicBezTo>
                  <a:cubicBezTo>
                    <a:pt x="8389" y="274"/>
                    <a:pt x="8177" y="244"/>
                    <a:pt x="7964" y="214"/>
                  </a:cubicBezTo>
                  <a:cubicBezTo>
                    <a:pt x="7782" y="183"/>
                    <a:pt x="7569" y="183"/>
                    <a:pt x="7356" y="153"/>
                  </a:cubicBezTo>
                  <a:cubicBezTo>
                    <a:pt x="7204" y="122"/>
                    <a:pt x="7022" y="92"/>
                    <a:pt x="6870" y="92"/>
                  </a:cubicBezTo>
                  <a:cubicBezTo>
                    <a:pt x="6657" y="62"/>
                    <a:pt x="6444" y="31"/>
                    <a:pt x="6231" y="31"/>
                  </a:cubicBezTo>
                  <a:cubicBezTo>
                    <a:pt x="6079" y="1"/>
                    <a:pt x="5927" y="1"/>
                    <a:pt x="5806"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1"/>
            <p:cNvSpPr/>
            <p:nvPr/>
          </p:nvSpPr>
          <p:spPr>
            <a:xfrm>
              <a:off x="2413737" y="2741214"/>
              <a:ext cx="348432" cy="339550"/>
            </a:xfrm>
            <a:custGeom>
              <a:rect b="b" l="l" r="r" t="t"/>
              <a:pathLst>
                <a:path extrusionOk="0" h="6843" w="7022">
                  <a:moveTo>
                    <a:pt x="5353" y="1"/>
                  </a:moveTo>
                  <a:cubicBezTo>
                    <a:pt x="4919" y="1"/>
                    <a:pt x="4475" y="27"/>
                    <a:pt x="4043" y="64"/>
                  </a:cubicBezTo>
                  <a:cubicBezTo>
                    <a:pt x="3830" y="64"/>
                    <a:pt x="3587" y="95"/>
                    <a:pt x="3374" y="125"/>
                  </a:cubicBezTo>
                  <a:cubicBezTo>
                    <a:pt x="2613" y="168"/>
                    <a:pt x="1851" y="225"/>
                    <a:pt x="1089" y="225"/>
                  </a:cubicBezTo>
                  <a:cubicBezTo>
                    <a:pt x="757" y="225"/>
                    <a:pt x="424" y="214"/>
                    <a:pt x="92" y="186"/>
                  </a:cubicBezTo>
                  <a:lnTo>
                    <a:pt x="61" y="156"/>
                  </a:lnTo>
                  <a:lnTo>
                    <a:pt x="61" y="216"/>
                  </a:lnTo>
                  <a:cubicBezTo>
                    <a:pt x="0" y="429"/>
                    <a:pt x="61" y="642"/>
                    <a:pt x="122" y="855"/>
                  </a:cubicBezTo>
                  <a:lnTo>
                    <a:pt x="122" y="885"/>
                  </a:lnTo>
                  <a:cubicBezTo>
                    <a:pt x="335" y="1979"/>
                    <a:pt x="456" y="3104"/>
                    <a:pt x="487" y="4229"/>
                  </a:cubicBezTo>
                  <a:cubicBezTo>
                    <a:pt x="487" y="4593"/>
                    <a:pt x="456" y="4958"/>
                    <a:pt x="456" y="5323"/>
                  </a:cubicBezTo>
                  <a:lnTo>
                    <a:pt x="669" y="5414"/>
                  </a:lnTo>
                  <a:cubicBezTo>
                    <a:pt x="730" y="5414"/>
                    <a:pt x="821" y="5444"/>
                    <a:pt x="882" y="5475"/>
                  </a:cubicBezTo>
                  <a:cubicBezTo>
                    <a:pt x="1034" y="5536"/>
                    <a:pt x="1156" y="5566"/>
                    <a:pt x="1277" y="5627"/>
                  </a:cubicBezTo>
                  <a:lnTo>
                    <a:pt x="1368" y="5627"/>
                  </a:lnTo>
                  <a:lnTo>
                    <a:pt x="1490" y="5688"/>
                  </a:lnTo>
                  <a:lnTo>
                    <a:pt x="1368" y="5748"/>
                  </a:lnTo>
                  <a:cubicBezTo>
                    <a:pt x="1247" y="5870"/>
                    <a:pt x="1247" y="6052"/>
                    <a:pt x="1247" y="6265"/>
                  </a:cubicBezTo>
                  <a:lnTo>
                    <a:pt x="1247" y="6387"/>
                  </a:lnTo>
                  <a:lnTo>
                    <a:pt x="1247" y="6448"/>
                  </a:lnTo>
                  <a:lnTo>
                    <a:pt x="1247" y="6539"/>
                  </a:lnTo>
                  <a:lnTo>
                    <a:pt x="1216" y="6569"/>
                  </a:lnTo>
                  <a:lnTo>
                    <a:pt x="1216" y="6660"/>
                  </a:lnTo>
                  <a:lnTo>
                    <a:pt x="1186" y="6721"/>
                  </a:lnTo>
                  <a:lnTo>
                    <a:pt x="1156" y="6752"/>
                  </a:lnTo>
                  <a:cubicBezTo>
                    <a:pt x="1216" y="6782"/>
                    <a:pt x="1277" y="6812"/>
                    <a:pt x="1307" y="6843"/>
                  </a:cubicBezTo>
                  <a:cubicBezTo>
                    <a:pt x="1675" y="6605"/>
                    <a:pt x="2089" y="6552"/>
                    <a:pt x="2527" y="6552"/>
                  </a:cubicBezTo>
                  <a:cubicBezTo>
                    <a:pt x="2704" y="6552"/>
                    <a:pt x="2886" y="6560"/>
                    <a:pt x="3070" y="6569"/>
                  </a:cubicBezTo>
                  <a:cubicBezTo>
                    <a:pt x="3131" y="6569"/>
                    <a:pt x="3222" y="6600"/>
                    <a:pt x="3314" y="6600"/>
                  </a:cubicBezTo>
                  <a:lnTo>
                    <a:pt x="4013" y="6600"/>
                  </a:lnTo>
                  <a:cubicBezTo>
                    <a:pt x="4165" y="6569"/>
                    <a:pt x="4286" y="6569"/>
                    <a:pt x="4408" y="6569"/>
                  </a:cubicBezTo>
                  <a:cubicBezTo>
                    <a:pt x="4469" y="6569"/>
                    <a:pt x="4560" y="6539"/>
                    <a:pt x="4621" y="6539"/>
                  </a:cubicBezTo>
                  <a:cubicBezTo>
                    <a:pt x="4742" y="6508"/>
                    <a:pt x="4833" y="6508"/>
                    <a:pt x="4955" y="6508"/>
                  </a:cubicBezTo>
                  <a:cubicBezTo>
                    <a:pt x="5046" y="6478"/>
                    <a:pt x="5107" y="6478"/>
                    <a:pt x="5198" y="6448"/>
                  </a:cubicBezTo>
                  <a:cubicBezTo>
                    <a:pt x="5289" y="6417"/>
                    <a:pt x="5381" y="6417"/>
                    <a:pt x="5472" y="6387"/>
                  </a:cubicBezTo>
                  <a:lnTo>
                    <a:pt x="5472" y="6326"/>
                  </a:lnTo>
                  <a:lnTo>
                    <a:pt x="5472" y="6265"/>
                  </a:lnTo>
                  <a:lnTo>
                    <a:pt x="5441" y="6204"/>
                  </a:lnTo>
                  <a:lnTo>
                    <a:pt x="5441" y="6144"/>
                  </a:lnTo>
                  <a:lnTo>
                    <a:pt x="5411" y="6083"/>
                  </a:lnTo>
                  <a:cubicBezTo>
                    <a:pt x="5381" y="6022"/>
                    <a:pt x="5350" y="5961"/>
                    <a:pt x="5320" y="5900"/>
                  </a:cubicBezTo>
                  <a:cubicBezTo>
                    <a:pt x="5259" y="5748"/>
                    <a:pt x="5198" y="5596"/>
                    <a:pt x="5198" y="5444"/>
                  </a:cubicBezTo>
                  <a:cubicBezTo>
                    <a:pt x="5137" y="5049"/>
                    <a:pt x="5350" y="4685"/>
                    <a:pt x="5502" y="4411"/>
                  </a:cubicBezTo>
                  <a:lnTo>
                    <a:pt x="6384" y="2891"/>
                  </a:lnTo>
                  <a:cubicBezTo>
                    <a:pt x="6444" y="2800"/>
                    <a:pt x="6505" y="2678"/>
                    <a:pt x="6536" y="2587"/>
                  </a:cubicBezTo>
                  <a:lnTo>
                    <a:pt x="6566" y="2557"/>
                  </a:lnTo>
                  <a:cubicBezTo>
                    <a:pt x="6627" y="2466"/>
                    <a:pt x="6688" y="2344"/>
                    <a:pt x="6718" y="2253"/>
                  </a:cubicBezTo>
                  <a:cubicBezTo>
                    <a:pt x="6779" y="2162"/>
                    <a:pt x="6809" y="2071"/>
                    <a:pt x="6840" y="1949"/>
                  </a:cubicBezTo>
                  <a:lnTo>
                    <a:pt x="6870" y="1858"/>
                  </a:lnTo>
                  <a:lnTo>
                    <a:pt x="6931" y="1675"/>
                  </a:lnTo>
                  <a:cubicBezTo>
                    <a:pt x="6931" y="1645"/>
                    <a:pt x="6931" y="1584"/>
                    <a:pt x="6961" y="1554"/>
                  </a:cubicBezTo>
                  <a:cubicBezTo>
                    <a:pt x="6961" y="1493"/>
                    <a:pt x="6961" y="1432"/>
                    <a:pt x="6991" y="1371"/>
                  </a:cubicBezTo>
                  <a:cubicBezTo>
                    <a:pt x="6991" y="1341"/>
                    <a:pt x="6991" y="1280"/>
                    <a:pt x="6991" y="1250"/>
                  </a:cubicBezTo>
                  <a:cubicBezTo>
                    <a:pt x="6991" y="1189"/>
                    <a:pt x="6991" y="1159"/>
                    <a:pt x="7022" y="1098"/>
                  </a:cubicBezTo>
                  <a:lnTo>
                    <a:pt x="6566" y="1068"/>
                  </a:lnTo>
                  <a:cubicBezTo>
                    <a:pt x="6505" y="1068"/>
                    <a:pt x="6414" y="1068"/>
                    <a:pt x="6384" y="1007"/>
                  </a:cubicBezTo>
                  <a:cubicBezTo>
                    <a:pt x="6323" y="916"/>
                    <a:pt x="6353" y="855"/>
                    <a:pt x="6384" y="824"/>
                  </a:cubicBezTo>
                  <a:cubicBezTo>
                    <a:pt x="6414" y="703"/>
                    <a:pt x="6444" y="581"/>
                    <a:pt x="6475" y="429"/>
                  </a:cubicBezTo>
                  <a:cubicBezTo>
                    <a:pt x="6505" y="338"/>
                    <a:pt x="6505" y="216"/>
                    <a:pt x="6536" y="95"/>
                  </a:cubicBezTo>
                  <a:cubicBezTo>
                    <a:pt x="6444" y="34"/>
                    <a:pt x="6292" y="34"/>
                    <a:pt x="6140" y="34"/>
                  </a:cubicBezTo>
                  <a:cubicBezTo>
                    <a:pt x="5885" y="11"/>
                    <a:pt x="5621" y="1"/>
                    <a:pt x="5353"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1"/>
            <p:cNvSpPr/>
            <p:nvPr/>
          </p:nvSpPr>
          <p:spPr>
            <a:xfrm>
              <a:off x="2449910" y="3065635"/>
              <a:ext cx="393735" cy="390460"/>
            </a:xfrm>
            <a:custGeom>
              <a:rect b="b" l="l" r="r" t="t"/>
              <a:pathLst>
                <a:path extrusionOk="0" h="7869" w="7935">
                  <a:moveTo>
                    <a:pt x="4743" y="1"/>
                  </a:moveTo>
                  <a:cubicBezTo>
                    <a:pt x="4652" y="1"/>
                    <a:pt x="4560" y="31"/>
                    <a:pt x="4469" y="62"/>
                  </a:cubicBezTo>
                  <a:cubicBezTo>
                    <a:pt x="4378" y="62"/>
                    <a:pt x="4317" y="92"/>
                    <a:pt x="4226" y="92"/>
                  </a:cubicBezTo>
                  <a:cubicBezTo>
                    <a:pt x="4135" y="122"/>
                    <a:pt x="4013" y="122"/>
                    <a:pt x="3892" y="122"/>
                  </a:cubicBezTo>
                  <a:cubicBezTo>
                    <a:pt x="3831" y="153"/>
                    <a:pt x="3740" y="153"/>
                    <a:pt x="3679" y="153"/>
                  </a:cubicBezTo>
                  <a:cubicBezTo>
                    <a:pt x="3557" y="183"/>
                    <a:pt x="3436" y="183"/>
                    <a:pt x="3344" y="183"/>
                  </a:cubicBezTo>
                  <a:lnTo>
                    <a:pt x="3101" y="183"/>
                  </a:lnTo>
                  <a:cubicBezTo>
                    <a:pt x="3041" y="193"/>
                    <a:pt x="2980" y="197"/>
                    <a:pt x="2919" y="197"/>
                  </a:cubicBezTo>
                  <a:cubicBezTo>
                    <a:pt x="2797" y="197"/>
                    <a:pt x="2676" y="183"/>
                    <a:pt x="2554" y="183"/>
                  </a:cubicBezTo>
                  <a:lnTo>
                    <a:pt x="2311" y="183"/>
                  </a:lnTo>
                  <a:cubicBezTo>
                    <a:pt x="2101" y="162"/>
                    <a:pt x="1891" y="145"/>
                    <a:pt x="1687" y="145"/>
                  </a:cubicBezTo>
                  <a:cubicBezTo>
                    <a:pt x="1298" y="145"/>
                    <a:pt x="927" y="207"/>
                    <a:pt x="609" y="426"/>
                  </a:cubicBezTo>
                  <a:lnTo>
                    <a:pt x="578" y="457"/>
                  </a:lnTo>
                  <a:lnTo>
                    <a:pt x="548" y="426"/>
                  </a:lnTo>
                  <a:cubicBezTo>
                    <a:pt x="487" y="396"/>
                    <a:pt x="427" y="365"/>
                    <a:pt x="335" y="335"/>
                  </a:cubicBezTo>
                  <a:lnTo>
                    <a:pt x="275" y="396"/>
                  </a:lnTo>
                  <a:lnTo>
                    <a:pt x="275" y="426"/>
                  </a:lnTo>
                  <a:cubicBezTo>
                    <a:pt x="214" y="457"/>
                    <a:pt x="183" y="487"/>
                    <a:pt x="153" y="548"/>
                  </a:cubicBezTo>
                  <a:cubicBezTo>
                    <a:pt x="1" y="791"/>
                    <a:pt x="153" y="1095"/>
                    <a:pt x="305" y="1399"/>
                  </a:cubicBezTo>
                  <a:cubicBezTo>
                    <a:pt x="457" y="1703"/>
                    <a:pt x="609" y="2007"/>
                    <a:pt x="518" y="2311"/>
                  </a:cubicBezTo>
                  <a:cubicBezTo>
                    <a:pt x="518" y="2341"/>
                    <a:pt x="518" y="2372"/>
                    <a:pt x="487" y="2402"/>
                  </a:cubicBezTo>
                  <a:cubicBezTo>
                    <a:pt x="487" y="2493"/>
                    <a:pt x="457" y="2554"/>
                    <a:pt x="457" y="2615"/>
                  </a:cubicBezTo>
                  <a:cubicBezTo>
                    <a:pt x="487" y="2736"/>
                    <a:pt x="609" y="2797"/>
                    <a:pt x="730" y="2888"/>
                  </a:cubicBezTo>
                  <a:cubicBezTo>
                    <a:pt x="761" y="2919"/>
                    <a:pt x="822" y="2949"/>
                    <a:pt x="852" y="2979"/>
                  </a:cubicBezTo>
                  <a:cubicBezTo>
                    <a:pt x="1126" y="3192"/>
                    <a:pt x="1247" y="3587"/>
                    <a:pt x="1186" y="4043"/>
                  </a:cubicBezTo>
                  <a:cubicBezTo>
                    <a:pt x="1156" y="4256"/>
                    <a:pt x="1095" y="4438"/>
                    <a:pt x="1034" y="4621"/>
                  </a:cubicBezTo>
                  <a:cubicBezTo>
                    <a:pt x="974" y="4773"/>
                    <a:pt x="913" y="4955"/>
                    <a:pt x="882" y="5107"/>
                  </a:cubicBezTo>
                  <a:cubicBezTo>
                    <a:pt x="852" y="5259"/>
                    <a:pt x="852" y="5381"/>
                    <a:pt x="852" y="5502"/>
                  </a:cubicBezTo>
                  <a:cubicBezTo>
                    <a:pt x="852" y="5563"/>
                    <a:pt x="852" y="5594"/>
                    <a:pt x="852" y="5654"/>
                  </a:cubicBezTo>
                  <a:cubicBezTo>
                    <a:pt x="852" y="5745"/>
                    <a:pt x="852" y="5806"/>
                    <a:pt x="852" y="5897"/>
                  </a:cubicBezTo>
                  <a:cubicBezTo>
                    <a:pt x="852" y="5958"/>
                    <a:pt x="882" y="6019"/>
                    <a:pt x="882" y="6080"/>
                  </a:cubicBezTo>
                  <a:cubicBezTo>
                    <a:pt x="882" y="6141"/>
                    <a:pt x="913" y="6201"/>
                    <a:pt x="913" y="6293"/>
                  </a:cubicBezTo>
                  <a:lnTo>
                    <a:pt x="943" y="6445"/>
                  </a:lnTo>
                  <a:cubicBezTo>
                    <a:pt x="943" y="6505"/>
                    <a:pt x="974" y="6566"/>
                    <a:pt x="974" y="6627"/>
                  </a:cubicBezTo>
                  <a:lnTo>
                    <a:pt x="1034" y="6627"/>
                  </a:lnTo>
                  <a:cubicBezTo>
                    <a:pt x="1122" y="6645"/>
                    <a:pt x="1210" y="6662"/>
                    <a:pt x="1286" y="6662"/>
                  </a:cubicBezTo>
                  <a:cubicBezTo>
                    <a:pt x="1342" y="6662"/>
                    <a:pt x="1391" y="6653"/>
                    <a:pt x="1430" y="6627"/>
                  </a:cubicBezTo>
                  <a:lnTo>
                    <a:pt x="1460" y="6627"/>
                  </a:lnTo>
                  <a:lnTo>
                    <a:pt x="1490" y="6657"/>
                  </a:lnTo>
                  <a:cubicBezTo>
                    <a:pt x="1683" y="6798"/>
                    <a:pt x="1821" y="6853"/>
                    <a:pt x="1928" y="6853"/>
                  </a:cubicBezTo>
                  <a:cubicBezTo>
                    <a:pt x="2074" y="6853"/>
                    <a:pt x="2162" y="6750"/>
                    <a:pt x="2250" y="6627"/>
                  </a:cubicBezTo>
                  <a:cubicBezTo>
                    <a:pt x="2371" y="6486"/>
                    <a:pt x="2505" y="6318"/>
                    <a:pt x="2741" y="6318"/>
                  </a:cubicBezTo>
                  <a:cubicBezTo>
                    <a:pt x="2861" y="6318"/>
                    <a:pt x="3008" y="6362"/>
                    <a:pt x="3193" y="6475"/>
                  </a:cubicBezTo>
                  <a:cubicBezTo>
                    <a:pt x="3375" y="6597"/>
                    <a:pt x="3496" y="6749"/>
                    <a:pt x="3618" y="6901"/>
                  </a:cubicBezTo>
                  <a:cubicBezTo>
                    <a:pt x="3709" y="7053"/>
                    <a:pt x="3831" y="7204"/>
                    <a:pt x="3983" y="7296"/>
                  </a:cubicBezTo>
                  <a:cubicBezTo>
                    <a:pt x="4135" y="7387"/>
                    <a:pt x="4469" y="7417"/>
                    <a:pt x="4895" y="7417"/>
                  </a:cubicBezTo>
                  <a:cubicBezTo>
                    <a:pt x="4986" y="7417"/>
                    <a:pt x="5047" y="7387"/>
                    <a:pt x="5138" y="7356"/>
                  </a:cubicBezTo>
                  <a:cubicBezTo>
                    <a:pt x="5259" y="7326"/>
                    <a:pt x="5351" y="7296"/>
                    <a:pt x="5472" y="7296"/>
                  </a:cubicBezTo>
                  <a:cubicBezTo>
                    <a:pt x="5503" y="7296"/>
                    <a:pt x="5533" y="7296"/>
                    <a:pt x="5594" y="7326"/>
                  </a:cubicBezTo>
                  <a:cubicBezTo>
                    <a:pt x="5685" y="7356"/>
                    <a:pt x="5746" y="7448"/>
                    <a:pt x="5837" y="7539"/>
                  </a:cubicBezTo>
                  <a:cubicBezTo>
                    <a:pt x="5867" y="7600"/>
                    <a:pt x="5928" y="7660"/>
                    <a:pt x="5989" y="7691"/>
                  </a:cubicBezTo>
                  <a:cubicBezTo>
                    <a:pt x="6133" y="7794"/>
                    <a:pt x="6347" y="7869"/>
                    <a:pt x="6536" y="7869"/>
                  </a:cubicBezTo>
                  <a:cubicBezTo>
                    <a:pt x="6626" y="7869"/>
                    <a:pt x="6710" y="7852"/>
                    <a:pt x="6779" y="7812"/>
                  </a:cubicBezTo>
                  <a:cubicBezTo>
                    <a:pt x="6810" y="7812"/>
                    <a:pt x="6840" y="7721"/>
                    <a:pt x="6840" y="7660"/>
                  </a:cubicBezTo>
                  <a:cubicBezTo>
                    <a:pt x="6870" y="7600"/>
                    <a:pt x="6901" y="7539"/>
                    <a:pt x="6931" y="7539"/>
                  </a:cubicBezTo>
                  <a:cubicBezTo>
                    <a:pt x="6985" y="7503"/>
                    <a:pt x="7038" y="7488"/>
                    <a:pt x="7085" y="7488"/>
                  </a:cubicBezTo>
                  <a:cubicBezTo>
                    <a:pt x="7119" y="7488"/>
                    <a:pt x="7149" y="7496"/>
                    <a:pt x="7174" y="7508"/>
                  </a:cubicBezTo>
                  <a:cubicBezTo>
                    <a:pt x="7235" y="7508"/>
                    <a:pt x="7266" y="7508"/>
                    <a:pt x="7296" y="7478"/>
                  </a:cubicBezTo>
                  <a:lnTo>
                    <a:pt x="7478" y="7478"/>
                  </a:lnTo>
                  <a:cubicBezTo>
                    <a:pt x="7630" y="7448"/>
                    <a:pt x="7904" y="7448"/>
                    <a:pt x="7904" y="7326"/>
                  </a:cubicBezTo>
                  <a:cubicBezTo>
                    <a:pt x="7934" y="7265"/>
                    <a:pt x="7904" y="7204"/>
                    <a:pt x="7904" y="7204"/>
                  </a:cubicBezTo>
                  <a:cubicBezTo>
                    <a:pt x="7813" y="7083"/>
                    <a:pt x="7478" y="7083"/>
                    <a:pt x="7235" y="7083"/>
                  </a:cubicBezTo>
                  <a:cubicBezTo>
                    <a:pt x="6962" y="7053"/>
                    <a:pt x="6718" y="7053"/>
                    <a:pt x="6627" y="6961"/>
                  </a:cubicBezTo>
                  <a:lnTo>
                    <a:pt x="6597" y="6931"/>
                  </a:lnTo>
                  <a:lnTo>
                    <a:pt x="6627" y="6901"/>
                  </a:lnTo>
                  <a:cubicBezTo>
                    <a:pt x="6749" y="6627"/>
                    <a:pt x="6536" y="6445"/>
                    <a:pt x="6202" y="6201"/>
                  </a:cubicBezTo>
                  <a:cubicBezTo>
                    <a:pt x="6050" y="6080"/>
                    <a:pt x="5898" y="5958"/>
                    <a:pt x="5837" y="5837"/>
                  </a:cubicBezTo>
                  <a:cubicBezTo>
                    <a:pt x="5655" y="5502"/>
                    <a:pt x="5624" y="5229"/>
                    <a:pt x="5746" y="5016"/>
                  </a:cubicBezTo>
                  <a:cubicBezTo>
                    <a:pt x="5989" y="4621"/>
                    <a:pt x="6658" y="4590"/>
                    <a:pt x="7235" y="4530"/>
                  </a:cubicBezTo>
                  <a:lnTo>
                    <a:pt x="7357" y="4530"/>
                  </a:lnTo>
                  <a:lnTo>
                    <a:pt x="7296" y="4378"/>
                  </a:lnTo>
                  <a:cubicBezTo>
                    <a:pt x="7235" y="4165"/>
                    <a:pt x="7144" y="3952"/>
                    <a:pt x="7083" y="3709"/>
                  </a:cubicBezTo>
                  <a:cubicBezTo>
                    <a:pt x="6340" y="3802"/>
                    <a:pt x="5597" y="3842"/>
                    <a:pt x="4840" y="3842"/>
                  </a:cubicBezTo>
                  <a:cubicBezTo>
                    <a:pt x="4607" y="3842"/>
                    <a:pt x="4372" y="3838"/>
                    <a:pt x="4135" y="3831"/>
                  </a:cubicBezTo>
                  <a:lnTo>
                    <a:pt x="4104" y="3831"/>
                  </a:lnTo>
                  <a:lnTo>
                    <a:pt x="4074" y="3800"/>
                  </a:lnTo>
                  <a:cubicBezTo>
                    <a:pt x="3983" y="3466"/>
                    <a:pt x="4074" y="3101"/>
                    <a:pt x="4317" y="2767"/>
                  </a:cubicBezTo>
                  <a:cubicBezTo>
                    <a:pt x="4469" y="2584"/>
                    <a:pt x="4621" y="2432"/>
                    <a:pt x="4773" y="2280"/>
                  </a:cubicBezTo>
                  <a:cubicBezTo>
                    <a:pt x="4864" y="2189"/>
                    <a:pt x="4955" y="2098"/>
                    <a:pt x="5016" y="2007"/>
                  </a:cubicBezTo>
                  <a:cubicBezTo>
                    <a:pt x="5077" y="1946"/>
                    <a:pt x="5138" y="1855"/>
                    <a:pt x="5168" y="1794"/>
                  </a:cubicBezTo>
                  <a:cubicBezTo>
                    <a:pt x="5229" y="1581"/>
                    <a:pt x="5077" y="1429"/>
                    <a:pt x="4925" y="1247"/>
                  </a:cubicBezTo>
                  <a:cubicBezTo>
                    <a:pt x="4803" y="1095"/>
                    <a:pt x="4682" y="943"/>
                    <a:pt x="4621" y="761"/>
                  </a:cubicBezTo>
                  <a:cubicBezTo>
                    <a:pt x="4591" y="578"/>
                    <a:pt x="4652" y="396"/>
                    <a:pt x="4682" y="214"/>
                  </a:cubicBezTo>
                  <a:cubicBezTo>
                    <a:pt x="4712" y="153"/>
                    <a:pt x="4712" y="92"/>
                    <a:pt x="4743"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1"/>
            <p:cNvSpPr/>
            <p:nvPr/>
          </p:nvSpPr>
          <p:spPr>
            <a:xfrm>
              <a:off x="2655041" y="2865068"/>
              <a:ext cx="274547" cy="425343"/>
            </a:xfrm>
            <a:custGeom>
              <a:rect b="b" l="l" r="r" t="t"/>
              <a:pathLst>
                <a:path extrusionOk="0" h="8572" w="5533">
                  <a:moveTo>
                    <a:pt x="4682" y="0"/>
                  </a:moveTo>
                  <a:cubicBezTo>
                    <a:pt x="4347" y="0"/>
                    <a:pt x="4043" y="31"/>
                    <a:pt x="3739" y="31"/>
                  </a:cubicBezTo>
                  <a:cubicBezTo>
                    <a:pt x="3405" y="61"/>
                    <a:pt x="3101" y="61"/>
                    <a:pt x="2767" y="91"/>
                  </a:cubicBezTo>
                  <a:cubicBezTo>
                    <a:pt x="2676" y="91"/>
                    <a:pt x="2615" y="91"/>
                    <a:pt x="2554" y="122"/>
                  </a:cubicBezTo>
                  <a:cubicBezTo>
                    <a:pt x="2463" y="122"/>
                    <a:pt x="2372" y="122"/>
                    <a:pt x="2280" y="152"/>
                  </a:cubicBezTo>
                  <a:lnTo>
                    <a:pt x="2037" y="152"/>
                  </a:lnTo>
                  <a:cubicBezTo>
                    <a:pt x="1946" y="182"/>
                    <a:pt x="1855" y="182"/>
                    <a:pt x="1794" y="182"/>
                  </a:cubicBezTo>
                  <a:cubicBezTo>
                    <a:pt x="1733" y="274"/>
                    <a:pt x="1703" y="365"/>
                    <a:pt x="1642" y="426"/>
                  </a:cubicBezTo>
                  <a:lnTo>
                    <a:pt x="1612" y="486"/>
                  </a:lnTo>
                  <a:lnTo>
                    <a:pt x="761" y="2006"/>
                  </a:lnTo>
                  <a:cubicBezTo>
                    <a:pt x="578" y="2341"/>
                    <a:pt x="426" y="2614"/>
                    <a:pt x="457" y="2918"/>
                  </a:cubicBezTo>
                  <a:cubicBezTo>
                    <a:pt x="487" y="3070"/>
                    <a:pt x="518" y="3222"/>
                    <a:pt x="609" y="3344"/>
                  </a:cubicBezTo>
                  <a:cubicBezTo>
                    <a:pt x="669" y="3526"/>
                    <a:pt x="730" y="3678"/>
                    <a:pt x="761" y="3860"/>
                  </a:cubicBezTo>
                  <a:lnTo>
                    <a:pt x="761" y="3891"/>
                  </a:lnTo>
                  <a:lnTo>
                    <a:pt x="761" y="3921"/>
                  </a:lnTo>
                  <a:lnTo>
                    <a:pt x="761" y="3982"/>
                  </a:lnTo>
                  <a:lnTo>
                    <a:pt x="730" y="3982"/>
                  </a:lnTo>
                  <a:lnTo>
                    <a:pt x="730" y="4012"/>
                  </a:lnTo>
                  <a:cubicBezTo>
                    <a:pt x="730" y="4104"/>
                    <a:pt x="700" y="4195"/>
                    <a:pt x="700" y="4286"/>
                  </a:cubicBezTo>
                  <a:cubicBezTo>
                    <a:pt x="639" y="4468"/>
                    <a:pt x="609" y="4620"/>
                    <a:pt x="639" y="4772"/>
                  </a:cubicBezTo>
                  <a:cubicBezTo>
                    <a:pt x="669" y="4924"/>
                    <a:pt x="791" y="5046"/>
                    <a:pt x="913" y="5198"/>
                  </a:cubicBezTo>
                  <a:cubicBezTo>
                    <a:pt x="1065" y="5380"/>
                    <a:pt x="1247" y="5593"/>
                    <a:pt x="1186" y="5866"/>
                  </a:cubicBezTo>
                  <a:cubicBezTo>
                    <a:pt x="1156" y="5988"/>
                    <a:pt x="1065" y="6079"/>
                    <a:pt x="1004" y="6140"/>
                  </a:cubicBezTo>
                  <a:cubicBezTo>
                    <a:pt x="913" y="6231"/>
                    <a:pt x="821" y="6322"/>
                    <a:pt x="730" y="6414"/>
                  </a:cubicBezTo>
                  <a:cubicBezTo>
                    <a:pt x="578" y="6535"/>
                    <a:pt x="426" y="6718"/>
                    <a:pt x="305" y="6870"/>
                  </a:cubicBezTo>
                  <a:cubicBezTo>
                    <a:pt x="92" y="7173"/>
                    <a:pt x="1" y="7477"/>
                    <a:pt x="62" y="7721"/>
                  </a:cubicBezTo>
                  <a:cubicBezTo>
                    <a:pt x="291" y="7728"/>
                    <a:pt x="523" y="7732"/>
                    <a:pt x="755" y="7732"/>
                  </a:cubicBezTo>
                  <a:cubicBezTo>
                    <a:pt x="1506" y="7732"/>
                    <a:pt x="2267" y="7692"/>
                    <a:pt x="3010" y="7599"/>
                  </a:cubicBezTo>
                  <a:lnTo>
                    <a:pt x="3071" y="7599"/>
                  </a:lnTo>
                  <a:lnTo>
                    <a:pt x="3071" y="7660"/>
                  </a:lnTo>
                  <a:cubicBezTo>
                    <a:pt x="3162" y="7903"/>
                    <a:pt x="3223" y="8146"/>
                    <a:pt x="3314" y="8359"/>
                  </a:cubicBezTo>
                  <a:lnTo>
                    <a:pt x="3375" y="8572"/>
                  </a:lnTo>
                  <a:cubicBezTo>
                    <a:pt x="3466" y="8541"/>
                    <a:pt x="3557" y="8541"/>
                    <a:pt x="3618" y="8541"/>
                  </a:cubicBezTo>
                  <a:cubicBezTo>
                    <a:pt x="3739" y="8511"/>
                    <a:pt x="3861" y="8511"/>
                    <a:pt x="4013" y="8480"/>
                  </a:cubicBezTo>
                  <a:cubicBezTo>
                    <a:pt x="4195" y="8480"/>
                    <a:pt x="4408" y="8480"/>
                    <a:pt x="4560" y="8420"/>
                  </a:cubicBezTo>
                  <a:cubicBezTo>
                    <a:pt x="4682" y="8359"/>
                    <a:pt x="4743" y="8329"/>
                    <a:pt x="4834" y="8268"/>
                  </a:cubicBezTo>
                  <a:cubicBezTo>
                    <a:pt x="4955" y="8146"/>
                    <a:pt x="5077" y="8055"/>
                    <a:pt x="5290" y="8055"/>
                  </a:cubicBezTo>
                  <a:cubicBezTo>
                    <a:pt x="5381" y="8055"/>
                    <a:pt x="5442" y="8085"/>
                    <a:pt x="5533" y="8116"/>
                  </a:cubicBezTo>
                  <a:lnTo>
                    <a:pt x="5533" y="8025"/>
                  </a:lnTo>
                  <a:cubicBezTo>
                    <a:pt x="5472" y="7599"/>
                    <a:pt x="5442" y="7173"/>
                    <a:pt x="5411" y="6748"/>
                  </a:cubicBezTo>
                  <a:lnTo>
                    <a:pt x="5411" y="6626"/>
                  </a:lnTo>
                  <a:cubicBezTo>
                    <a:pt x="5381" y="6201"/>
                    <a:pt x="5350" y="5775"/>
                    <a:pt x="5320" y="5350"/>
                  </a:cubicBezTo>
                  <a:cubicBezTo>
                    <a:pt x="5320" y="4894"/>
                    <a:pt x="5290" y="4438"/>
                    <a:pt x="5259" y="3982"/>
                  </a:cubicBezTo>
                  <a:lnTo>
                    <a:pt x="5259" y="3891"/>
                  </a:lnTo>
                  <a:cubicBezTo>
                    <a:pt x="5259" y="3708"/>
                    <a:pt x="5229" y="3496"/>
                    <a:pt x="5229" y="3283"/>
                  </a:cubicBezTo>
                  <a:cubicBezTo>
                    <a:pt x="5198" y="3222"/>
                    <a:pt x="5198" y="3161"/>
                    <a:pt x="5198" y="3100"/>
                  </a:cubicBezTo>
                  <a:lnTo>
                    <a:pt x="5138" y="2614"/>
                  </a:lnTo>
                  <a:cubicBezTo>
                    <a:pt x="5138" y="2553"/>
                    <a:pt x="5138" y="2462"/>
                    <a:pt x="5138" y="2401"/>
                  </a:cubicBezTo>
                  <a:cubicBezTo>
                    <a:pt x="5107" y="2249"/>
                    <a:pt x="5077" y="2097"/>
                    <a:pt x="5077" y="1945"/>
                  </a:cubicBezTo>
                  <a:cubicBezTo>
                    <a:pt x="5046" y="1854"/>
                    <a:pt x="5046" y="1763"/>
                    <a:pt x="5016" y="1702"/>
                  </a:cubicBezTo>
                  <a:cubicBezTo>
                    <a:pt x="5016" y="1550"/>
                    <a:pt x="4986" y="1398"/>
                    <a:pt x="4955" y="1277"/>
                  </a:cubicBezTo>
                  <a:cubicBezTo>
                    <a:pt x="4955" y="1186"/>
                    <a:pt x="4925" y="1094"/>
                    <a:pt x="4925" y="1003"/>
                  </a:cubicBezTo>
                  <a:cubicBezTo>
                    <a:pt x="4894" y="882"/>
                    <a:pt x="4864" y="730"/>
                    <a:pt x="4834" y="608"/>
                  </a:cubicBezTo>
                  <a:cubicBezTo>
                    <a:pt x="4803" y="517"/>
                    <a:pt x="4773" y="426"/>
                    <a:pt x="4773" y="334"/>
                  </a:cubicBezTo>
                  <a:cubicBezTo>
                    <a:pt x="4743" y="213"/>
                    <a:pt x="4712" y="91"/>
                    <a:pt x="4682"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1"/>
            <p:cNvSpPr/>
            <p:nvPr/>
          </p:nvSpPr>
          <p:spPr>
            <a:xfrm>
              <a:off x="2893368" y="2831871"/>
              <a:ext cx="279063" cy="446481"/>
            </a:xfrm>
            <a:custGeom>
              <a:rect b="b" l="l" r="r" t="t"/>
              <a:pathLst>
                <a:path extrusionOk="0" h="8998" w="5624">
                  <a:moveTo>
                    <a:pt x="3921" y="0"/>
                  </a:moveTo>
                  <a:cubicBezTo>
                    <a:pt x="3861" y="0"/>
                    <a:pt x="3800" y="0"/>
                    <a:pt x="3739" y="31"/>
                  </a:cubicBezTo>
                  <a:cubicBezTo>
                    <a:pt x="3253" y="92"/>
                    <a:pt x="2766" y="183"/>
                    <a:pt x="2280" y="304"/>
                  </a:cubicBezTo>
                  <a:cubicBezTo>
                    <a:pt x="1824" y="396"/>
                    <a:pt x="1338" y="487"/>
                    <a:pt x="851" y="578"/>
                  </a:cubicBezTo>
                  <a:cubicBezTo>
                    <a:pt x="578" y="608"/>
                    <a:pt x="335" y="639"/>
                    <a:pt x="0" y="639"/>
                  </a:cubicBezTo>
                  <a:cubicBezTo>
                    <a:pt x="31" y="760"/>
                    <a:pt x="61" y="882"/>
                    <a:pt x="91" y="973"/>
                  </a:cubicBezTo>
                  <a:cubicBezTo>
                    <a:pt x="122" y="1064"/>
                    <a:pt x="122" y="1186"/>
                    <a:pt x="152" y="1277"/>
                  </a:cubicBezTo>
                  <a:cubicBezTo>
                    <a:pt x="183" y="1399"/>
                    <a:pt x="213" y="1520"/>
                    <a:pt x="243" y="1642"/>
                  </a:cubicBezTo>
                  <a:cubicBezTo>
                    <a:pt x="243" y="1733"/>
                    <a:pt x="274" y="1855"/>
                    <a:pt x="304" y="1946"/>
                  </a:cubicBezTo>
                  <a:cubicBezTo>
                    <a:pt x="304" y="2067"/>
                    <a:pt x="335" y="2189"/>
                    <a:pt x="365" y="2341"/>
                  </a:cubicBezTo>
                  <a:cubicBezTo>
                    <a:pt x="365" y="2432"/>
                    <a:pt x="395" y="2523"/>
                    <a:pt x="395" y="2614"/>
                  </a:cubicBezTo>
                  <a:cubicBezTo>
                    <a:pt x="426" y="2736"/>
                    <a:pt x="426" y="2888"/>
                    <a:pt x="456" y="3010"/>
                  </a:cubicBezTo>
                  <a:lnTo>
                    <a:pt x="487" y="3283"/>
                  </a:lnTo>
                  <a:cubicBezTo>
                    <a:pt x="487" y="3435"/>
                    <a:pt x="517" y="3587"/>
                    <a:pt x="517" y="3709"/>
                  </a:cubicBezTo>
                  <a:cubicBezTo>
                    <a:pt x="517" y="3800"/>
                    <a:pt x="547" y="3891"/>
                    <a:pt x="547" y="3982"/>
                  </a:cubicBezTo>
                  <a:cubicBezTo>
                    <a:pt x="547" y="4134"/>
                    <a:pt x="578" y="4286"/>
                    <a:pt x="578" y="4438"/>
                  </a:cubicBezTo>
                  <a:cubicBezTo>
                    <a:pt x="578" y="4499"/>
                    <a:pt x="578" y="4590"/>
                    <a:pt x="608" y="4651"/>
                  </a:cubicBezTo>
                  <a:cubicBezTo>
                    <a:pt x="608" y="4833"/>
                    <a:pt x="608" y="5016"/>
                    <a:pt x="639" y="5168"/>
                  </a:cubicBezTo>
                  <a:cubicBezTo>
                    <a:pt x="639" y="5228"/>
                    <a:pt x="639" y="5289"/>
                    <a:pt x="639" y="5320"/>
                  </a:cubicBezTo>
                  <a:cubicBezTo>
                    <a:pt x="639" y="5563"/>
                    <a:pt x="669" y="5776"/>
                    <a:pt x="669" y="6019"/>
                  </a:cubicBezTo>
                  <a:cubicBezTo>
                    <a:pt x="669" y="6262"/>
                    <a:pt x="699" y="6475"/>
                    <a:pt x="699" y="6718"/>
                  </a:cubicBezTo>
                  <a:cubicBezTo>
                    <a:pt x="699" y="6779"/>
                    <a:pt x="699" y="6809"/>
                    <a:pt x="699" y="6839"/>
                  </a:cubicBezTo>
                  <a:cubicBezTo>
                    <a:pt x="730" y="7052"/>
                    <a:pt x="730" y="7265"/>
                    <a:pt x="760" y="7447"/>
                  </a:cubicBezTo>
                  <a:cubicBezTo>
                    <a:pt x="760" y="7508"/>
                    <a:pt x="760" y="7569"/>
                    <a:pt x="760" y="7630"/>
                  </a:cubicBezTo>
                  <a:cubicBezTo>
                    <a:pt x="760" y="7812"/>
                    <a:pt x="791" y="7994"/>
                    <a:pt x="791" y="8177"/>
                  </a:cubicBezTo>
                  <a:cubicBezTo>
                    <a:pt x="821" y="8268"/>
                    <a:pt x="821" y="8329"/>
                    <a:pt x="821" y="8390"/>
                  </a:cubicBezTo>
                  <a:cubicBezTo>
                    <a:pt x="851" y="8572"/>
                    <a:pt x="851" y="8724"/>
                    <a:pt x="882" y="8876"/>
                  </a:cubicBezTo>
                  <a:cubicBezTo>
                    <a:pt x="973" y="8937"/>
                    <a:pt x="1064" y="8998"/>
                    <a:pt x="1155" y="8998"/>
                  </a:cubicBezTo>
                  <a:cubicBezTo>
                    <a:pt x="1368" y="8998"/>
                    <a:pt x="1550" y="8937"/>
                    <a:pt x="1702" y="8815"/>
                  </a:cubicBezTo>
                  <a:lnTo>
                    <a:pt x="1338" y="7994"/>
                  </a:lnTo>
                  <a:lnTo>
                    <a:pt x="1399" y="7964"/>
                  </a:lnTo>
                  <a:cubicBezTo>
                    <a:pt x="2158" y="7812"/>
                    <a:pt x="2918" y="7660"/>
                    <a:pt x="3709" y="7569"/>
                  </a:cubicBezTo>
                  <a:cubicBezTo>
                    <a:pt x="4286" y="7508"/>
                    <a:pt x="4894" y="7447"/>
                    <a:pt x="5502" y="7417"/>
                  </a:cubicBezTo>
                  <a:cubicBezTo>
                    <a:pt x="5624" y="6991"/>
                    <a:pt x="5593" y="6535"/>
                    <a:pt x="5411" y="6140"/>
                  </a:cubicBezTo>
                  <a:cubicBezTo>
                    <a:pt x="5380" y="6080"/>
                    <a:pt x="5350" y="6049"/>
                    <a:pt x="5350" y="5988"/>
                  </a:cubicBezTo>
                  <a:cubicBezTo>
                    <a:pt x="5259" y="5836"/>
                    <a:pt x="5198" y="5684"/>
                    <a:pt x="5168" y="5502"/>
                  </a:cubicBezTo>
                  <a:cubicBezTo>
                    <a:pt x="5168" y="5350"/>
                    <a:pt x="5259" y="5198"/>
                    <a:pt x="5350" y="5076"/>
                  </a:cubicBezTo>
                  <a:cubicBezTo>
                    <a:pt x="5411" y="5046"/>
                    <a:pt x="5472" y="5016"/>
                    <a:pt x="5532" y="4985"/>
                  </a:cubicBezTo>
                  <a:cubicBezTo>
                    <a:pt x="5441" y="4681"/>
                    <a:pt x="5320" y="4377"/>
                    <a:pt x="5198" y="4073"/>
                  </a:cubicBezTo>
                  <a:cubicBezTo>
                    <a:pt x="4924" y="3253"/>
                    <a:pt x="4620" y="2432"/>
                    <a:pt x="4377" y="1611"/>
                  </a:cubicBezTo>
                  <a:lnTo>
                    <a:pt x="3921"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1"/>
            <p:cNvSpPr/>
            <p:nvPr/>
          </p:nvSpPr>
          <p:spPr>
            <a:xfrm>
              <a:off x="3093934" y="2827703"/>
              <a:ext cx="363566" cy="412243"/>
            </a:xfrm>
            <a:custGeom>
              <a:rect b="b" l="l" r="r" t="t"/>
              <a:pathLst>
                <a:path extrusionOk="0" h="8308" w="7327">
                  <a:moveTo>
                    <a:pt x="1570" y="1"/>
                  </a:moveTo>
                  <a:cubicBezTo>
                    <a:pt x="1308" y="1"/>
                    <a:pt x="1050" y="8"/>
                    <a:pt x="791" y="24"/>
                  </a:cubicBezTo>
                  <a:cubicBezTo>
                    <a:pt x="518" y="24"/>
                    <a:pt x="274" y="54"/>
                    <a:pt x="1" y="54"/>
                  </a:cubicBezTo>
                  <a:lnTo>
                    <a:pt x="457" y="1665"/>
                  </a:lnTo>
                  <a:cubicBezTo>
                    <a:pt x="700" y="2455"/>
                    <a:pt x="974" y="3276"/>
                    <a:pt x="1278" y="4097"/>
                  </a:cubicBezTo>
                  <a:cubicBezTo>
                    <a:pt x="1399" y="4431"/>
                    <a:pt x="1521" y="4796"/>
                    <a:pt x="1642" y="5130"/>
                  </a:cubicBezTo>
                  <a:lnTo>
                    <a:pt x="1673" y="5221"/>
                  </a:lnTo>
                  <a:lnTo>
                    <a:pt x="1582" y="5221"/>
                  </a:lnTo>
                  <a:cubicBezTo>
                    <a:pt x="1564" y="5215"/>
                    <a:pt x="1548" y="5213"/>
                    <a:pt x="1533" y="5213"/>
                  </a:cubicBezTo>
                  <a:cubicBezTo>
                    <a:pt x="1468" y="5213"/>
                    <a:pt x="1424" y="5257"/>
                    <a:pt x="1399" y="5282"/>
                  </a:cubicBezTo>
                  <a:cubicBezTo>
                    <a:pt x="1308" y="5343"/>
                    <a:pt x="1278" y="5464"/>
                    <a:pt x="1278" y="5586"/>
                  </a:cubicBezTo>
                  <a:cubicBezTo>
                    <a:pt x="1278" y="5738"/>
                    <a:pt x="1338" y="5860"/>
                    <a:pt x="1430" y="6012"/>
                  </a:cubicBezTo>
                  <a:cubicBezTo>
                    <a:pt x="1430" y="6072"/>
                    <a:pt x="1460" y="6103"/>
                    <a:pt x="1490" y="6164"/>
                  </a:cubicBezTo>
                  <a:cubicBezTo>
                    <a:pt x="1521" y="6285"/>
                    <a:pt x="1582" y="6376"/>
                    <a:pt x="1582" y="6498"/>
                  </a:cubicBezTo>
                  <a:lnTo>
                    <a:pt x="1612" y="6589"/>
                  </a:lnTo>
                  <a:cubicBezTo>
                    <a:pt x="1612" y="6680"/>
                    <a:pt x="1642" y="6771"/>
                    <a:pt x="1642" y="6863"/>
                  </a:cubicBezTo>
                  <a:cubicBezTo>
                    <a:pt x="1642" y="6893"/>
                    <a:pt x="1642" y="6954"/>
                    <a:pt x="1642" y="6984"/>
                  </a:cubicBezTo>
                  <a:cubicBezTo>
                    <a:pt x="1642" y="7045"/>
                    <a:pt x="1642" y="7136"/>
                    <a:pt x="1642" y="7197"/>
                  </a:cubicBezTo>
                  <a:cubicBezTo>
                    <a:pt x="1642" y="7258"/>
                    <a:pt x="1612" y="7319"/>
                    <a:pt x="1612" y="7379"/>
                  </a:cubicBezTo>
                  <a:cubicBezTo>
                    <a:pt x="1582" y="7440"/>
                    <a:pt x="1582" y="7471"/>
                    <a:pt x="1582" y="7501"/>
                  </a:cubicBezTo>
                  <a:lnTo>
                    <a:pt x="1612" y="7592"/>
                  </a:lnTo>
                  <a:cubicBezTo>
                    <a:pt x="1642" y="7623"/>
                    <a:pt x="1673" y="7653"/>
                    <a:pt x="1673" y="7714"/>
                  </a:cubicBezTo>
                  <a:cubicBezTo>
                    <a:pt x="1703" y="7744"/>
                    <a:pt x="1733" y="7805"/>
                    <a:pt x="1764" y="7866"/>
                  </a:cubicBezTo>
                  <a:cubicBezTo>
                    <a:pt x="1885" y="8060"/>
                    <a:pt x="2163" y="8119"/>
                    <a:pt x="2440" y="8119"/>
                  </a:cubicBezTo>
                  <a:cubicBezTo>
                    <a:pt x="2509" y="8119"/>
                    <a:pt x="2578" y="8115"/>
                    <a:pt x="2645" y="8109"/>
                  </a:cubicBezTo>
                  <a:lnTo>
                    <a:pt x="5138" y="7926"/>
                  </a:lnTo>
                  <a:cubicBezTo>
                    <a:pt x="5199" y="7896"/>
                    <a:pt x="5229" y="7896"/>
                    <a:pt x="5290" y="7896"/>
                  </a:cubicBezTo>
                  <a:lnTo>
                    <a:pt x="5411" y="7896"/>
                  </a:lnTo>
                  <a:lnTo>
                    <a:pt x="5442" y="7926"/>
                  </a:lnTo>
                  <a:lnTo>
                    <a:pt x="5563" y="7926"/>
                  </a:lnTo>
                  <a:cubicBezTo>
                    <a:pt x="5655" y="7987"/>
                    <a:pt x="5746" y="8048"/>
                    <a:pt x="5837" y="8139"/>
                  </a:cubicBezTo>
                  <a:cubicBezTo>
                    <a:pt x="5867" y="8170"/>
                    <a:pt x="5898" y="8200"/>
                    <a:pt x="5958" y="8230"/>
                  </a:cubicBezTo>
                  <a:cubicBezTo>
                    <a:pt x="6035" y="8269"/>
                    <a:pt x="6124" y="8307"/>
                    <a:pt x="6195" y="8307"/>
                  </a:cubicBezTo>
                  <a:cubicBezTo>
                    <a:pt x="6236" y="8307"/>
                    <a:pt x="6271" y="8294"/>
                    <a:pt x="6293" y="8261"/>
                  </a:cubicBezTo>
                  <a:cubicBezTo>
                    <a:pt x="6384" y="8170"/>
                    <a:pt x="6354" y="8048"/>
                    <a:pt x="6323" y="7896"/>
                  </a:cubicBezTo>
                  <a:cubicBezTo>
                    <a:pt x="6293" y="7744"/>
                    <a:pt x="6232" y="7531"/>
                    <a:pt x="6384" y="7410"/>
                  </a:cubicBezTo>
                  <a:cubicBezTo>
                    <a:pt x="6445" y="7349"/>
                    <a:pt x="6566" y="7319"/>
                    <a:pt x="6627" y="7319"/>
                  </a:cubicBezTo>
                  <a:lnTo>
                    <a:pt x="6840" y="7288"/>
                  </a:lnTo>
                  <a:cubicBezTo>
                    <a:pt x="6749" y="7075"/>
                    <a:pt x="6658" y="6863"/>
                    <a:pt x="6597" y="6680"/>
                  </a:cubicBezTo>
                  <a:lnTo>
                    <a:pt x="6597" y="6650"/>
                  </a:lnTo>
                  <a:cubicBezTo>
                    <a:pt x="6688" y="6437"/>
                    <a:pt x="6779" y="6224"/>
                    <a:pt x="6840" y="6042"/>
                  </a:cubicBezTo>
                  <a:cubicBezTo>
                    <a:pt x="6931" y="5829"/>
                    <a:pt x="7022" y="5647"/>
                    <a:pt x="7083" y="5434"/>
                  </a:cubicBezTo>
                  <a:cubicBezTo>
                    <a:pt x="7114" y="5373"/>
                    <a:pt x="7114" y="5282"/>
                    <a:pt x="7114" y="5191"/>
                  </a:cubicBezTo>
                  <a:cubicBezTo>
                    <a:pt x="7144" y="5069"/>
                    <a:pt x="7144" y="4948"/>
                    <a:pt x="7174" y="4857"/>
                  </a:cubicBezTo>
                  <a:cubicBezTo>
                    <a:pt x="7205" y="4796"/>
                    <a:pt x="7266" y="4735"/>
                    <a:pt x="7326" y="4674"/>
                  </a:cubicBezTo>
                  <a:cubicBezTo>
                    <a:pt x="7266" y="4644"/>
                    <a:pt x="7205" y="4583"/>
                    <a:pt x="7144" y="4522"/>
                  </a:cubicBezTo>
                  <a:lnTo>
                    <a:pt x="7114" y="4492"/>
                  </a:lnTo>
                  <a:cubicBezTo>
                    <a:pt x="7053" y="4431"/>
                    <a:pt x="6992" y="4370"/>
                    <a:pt x="6931" y="4309"/>
                  </a:cubicBezTo>
                  <a:cubicBezTo>
                    <a:pt x="6870" y="4218"/>
                    <a:pt x="6840" y="4097"/>
                    <a:pt x="6810" y="4005"/>
                  </a:cubicBezTo>
                  <a:cubicBezTo>
                    <a:pt x="6779" y="3975"/>
                    <a:pt x="6779" y="3914"/>
                    <a:pt x="6749" y="3884"/>
                  </a:cubicBezTo>
                  <a:cubicBezTo>
                    <a:pt x="6506" y="3306"/>
                    <a:pt x="6019" y="2972"/>
                    <a:pt x="5472" y="2577"/>
                  </a:cubicBezTo>
                  <a:cubicBezTo>
                    <a:pt x="4986" y="2243"/>
                    <a:pt x="4500" y="1878"/>
                    <a:pt x="4226" y="1331"/>
                  </a:cubicBezTo>
                  <a:lnTo>
                    <a:pt x="4165" y="1239"/>
                  </a:lnTo>
                  <a:cubicBezTo>
                    <a:pt x="4104" y="1118"/>
                    <a:pt x="4044" y="996"/>
                    <a:pt x="3922" y="905"/>
                  </a:cubicBezTo>
                  <a:cubicBezTo>
                    <a:pt x="3861" y="875"/>
                    <a:pt x="3770" y="844"/>
                    <a:pt x="3679" y="844"/>
                  </a:cubicBezTo>
                  <a:lnTo>
                    <a:pt x="3557" y="814"/>
                  </a:lnTo>
                  <a:cubicBezTo>
                    <a:pt x="3375" y="784"/>
                    <a:pt x="3253" y="723"/>
                    <a:pt x="3192" y="601"/>
                  </a:cubicBezTo>
                  <a:cubicBezTo>
                    <a:pt x="3162" y="510"/>
                    <a:pt x="3192" y="388"/>
                    <a:pt x="3253" y="297"/>
                  </a:cubicBezTo>
                  <a:lnTo>
                    <a:pt x="3314" y="267"/>
                  </a:lnTo>
                  <a:cubicBezTo>
                    <a:pt x="3284" y="206"/>
                    <a:pt x="3253" y="115"/>
                    <a:pt x="3223" y="54"/>
                  </a:cubicBezTo>
                  <a:lnTo>
                    <a:pt x="3192" y="54"/>
                  </a:lnTo>
                  <a:cubicBezTo>
                    <a:pt x="2919" y="24"/>
                    <a:pt x="2676" y="24"/>
                    <a:pt x="2402" y="24"/>
                  </a:cubicBezTo>
                  <a:lnTo>
                    <a:pt x="2372" y="24"/>
                  </a:lnTo>
                  <a:cubicBezTo>
                    <a:pt x="2098" y="8"/>
                    <a:pt x="1832" y="1"/>
                    <a:pt x="1570"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1"/>
            <p:cNvSpPr/>
            <p:nvPr/>
          </p:nvSpPr>
          <p:spPr>
            <a:xfrm>
              <a:off x="3256838" y="2777884"/>
              <a:ext cx="387681" cy="277227"/>
            </a:xfrm>
            <a:custGeom>
              <a:rect b="b" l="l" r="r" t="t"/>
              <a:pathLst>
                <a:path extrusionOk="0" h="5587" w="7813">
                  <a:moveTo>
                    <a:pt x="3190" y="0"/>
                  </a:moveTo>
                  <a:cubicBezTo>
                    <a:pt x="3026" y="0"/>
                    <a:pt x="2851" y="50"/>
                    <a:pt x="2675" y="116"/>
                  </a:cubicBezTo>
                  <a:cubicBezTo>
                    <a:pt x="2584" y="116"/>
                    <a:pt x="2493" y="146"/>
                    <a:pt x="2432" y="177"/>
                  </a:cubicBezTo>
                  <a:cubicBezTo>
                    <a:pt x="2308" y="212"/>
                    <a:pt x="2173" y="227"/>
                    <a:pt x="2039" y="227"/>
                  </a:cubicBezTo>
                  <a:cubicBezTo>
                    <a:pt x="1945" y="227"/>
                    <a:pt x="1852" y="220"/>
                    <a:pt x="1764" y="207"/>
                  </a:cubicBezTo>
                  <a:lnTo>
                    <a:pt x="1642" y="207"/>
                  </a:lnTo>
                  <a:cubicBezTo>
                    <a:pt x="1561" y="207"/>
                    <a:pt x="1493" y="193"/>
                    <a:pt x="1421" y="193"/>
                  </a:cubicBezTo>
                  <a:cubicBezTo>
                    <a:pt x="1385" y="193"/>
                    <a:pt x="1348" y="197"/>
                    <a:pt x="1308" y="207"/>
                  </a:cubicBezTo>
                  <a:cubicBezTo>
                    <a:pt x="1156" y="237"/>
                    <a:pt x="973" y="329"/>
                    <a:pt x="852" y="420"/>
                  </a:cubicBezTo>
                  <a:cubicBezTo>
                    <a:pt x="700" y="541"/>
                    <a:pt x="517" y="724"/>
                    <a:pt x="365" y="876"/>
                  </a:cubicBezTo>
                  <a:cubicBezTo>
                    <a:pt x="305" y="936"/>
                    <a:pt x="244" y="997"/>
                    <a:pt x="183" y="1058"/>
                  </a:cubicBezTo>
                  <a:lnTo>
                    <a:pt x="92" y="1058"/>
                  </a:lnTo>
                  <a:lnTo>
                    <a:pt x="92" y="1088"/>
                  </a:lnTo>
                  <a:cubicBezTo>
                    <a:pt x="122" y="1149"/>
                    <a:pt x="153" y="1210"/>
                    <a:pt x="213" y="1271"/>
                  </a:cubicBezTo>
                  <a:lnTo>
                    <a:pt x="365" y="1484"/>
                  </a:lnTo>
                  <a:lnTo>
                    <a:pt x="365" y="1484"/>
                  </a:lnTo>
                  <a:lnTo>
                    <a:pt x="122" y="1392"/>
                  </a:lnTo>
                  <a:lnTo>
                    <a:pt x="92" y="1392"/>
                  </a:lnTo>
                  <a:lnTo>
                    <a:pt x="61" y="1423"/>
                  </a:lnTo>
                  <a:cubicBezTo>
                    <a:pt x="31" y="1453"/>
                    <a:pt x="1" y="1514"/>
                    <a:pt x="31" y="1544"/>
                  </a:cubicBezTo>
                  <a:cubicBezTo>
                    <a:pt x="61" y="1636"/>
                    <a:pt x="213" y="1696"/>
                    <a:pt x="305" y="1696"/>
                  </a:cubicBezTo>
                  <a:lnTo>
                    <a:pt x="396" y="1727"/>
                  </a:lnTo>
                  <a:cubicBezTo>
                    <a:pt x="487" y="1727"/>
                    <a:pt x="609" y="1757"/>
                    <a:pt x="700" y="1818"/>
                  </a:cubicBezTo>
                  <a:cubicBezTo>
                    <a:pt x="852" y="1909"/>
                    <a:pt x="943" y="2061"/>
                    <a:pt x="1004" y="2213"/>
                  </a:cubicBezTo>
                  <a:lnTo>
                    <a:pt x="1034" y="2304"/>
                  </a:lnTo>
                  <a:cubicBezTo>
                    <a:pt x="1308" y="2791"/>
                    <a:pt x="1794" y="3155"/>
                    <a:pt x="2280" y="3490"/>
                  </a:cubicBezTo>
                  <a:cubicBezTo>
                    <a:pt x="2797" y="3854"/>
                    <a:pt x="3344" y="4250"/>
                    <a:pt x="3587" y="4827"/>
                  </a:cubicBezTo>
                  <a:cubicBezTo>
                    <a:pt x="3587" y="4888"/>
                    <a:pt x="3618" y="4918"/>
                    <a:pt x="3618" y="4979"/>
                  </a:cubicBezTo>
                  <a:cubicBezTo>
                    <a:pt x="3679" y="5070"/>
                    <a:pt x="3709" y="5161"/>
                    <a:pt x="3739" y="5222"/>
                  </a:cubicBezTo>
                  <a:cubicBezTo>
                    <a:pt x="3770" y="5283"/>
                    <a:pt x="3800" y="5313"/>
                    <a:pt x="3831" y="5344"/>
                  </a:cubicBezTo>
                  <a:lnTo>
                    <a:pt x="3891" y="5374"/>
                  </a:lnTo>
                  <a:lnTo>
                    <a:pt x="3952" y="5435"/>
                  </a:lnTo>
                  <a:lnTo>
                    <a:pt x="3983" y="5465"/>
                  </a:lnTo>
                  <a:lnTo>
                    <a:pt x="4074" y="5526"/>
                  </a:lnTo>
                  <a:lnTo>
                    <a:pt x="4104" y="5557"/>
                  </a:lnTo>
                  <a:lnTo>
                    <a:pt x="4165" y="5587"/>
                  </a:lnTo>
                  <a:lnTo>
                    <a:pt x="4195" y="5526"/>
                  </a:lnTo>
                  <a:cubicBezTo>
                    <a:pt x="4256" y="5374"/>
                    <a:pt x="4195" y="5222"/>
                    <a:pt x="4165" y="5101"/>
                  </a:cubicBezTo>
                  <a:cubicBezTo>
                    <a:pt x="4104" y="4918"/>
                    <a:pt x="4043" y="4705"/>
                    <a:pt x="4438" y="4554"/>
                  </a:cubicBezTo>
                  <a:cubicBezTo>
                    <a:pt x="4514" y="4508"/>
                    <a:pt x="4590" y="4493"/>
                    <a:pt x="4663" y="4493"/>
                  </a:cubicBezTo>
                  <a:cubicBezTo>
                    <a:pt x="4735" y="4493"/>
                    <a:pt x="4803" y="4508"/>
                    <a:pt x="4864" y="4523"/>
                  </a:cubicBezTo>
                  <a:cubicBezTo>
                    <a:pt x="4925" y="4538"/>
                    <a:pt x="4978" y="4546"/>
                    <a:pt x="5027" y="4546"/>
                  </a:cubicBezTo>
                  <a:cubicBezTo>
                    <a:pt x="5077" y="4546"/>
                    <a:pt x="5122" y="4538"/>
                    <a:pt x="5168" y="4523"/>
                  </a:cubicBezTo>
                  <a:cubicBezTo>
                    <a:pt x="5290" y="4493"/>
                    <a:pt x="5350" y="4432"/>
                    <a:pt x="5411" y="4341"/>
                  </a:cubicBezTo>
                  <a:cubicBezTo>
                    <a:pt x="5472" y="4280"/>
                    <a:pt x="5502" y="4219"/>
                    <a:pt x="5563" y="4189"/>
                  </a:cubicBezTo>
                  <a:cubicBezTo>
                    <a:pt x="5654" y="4098"/>
                    <a:pt x="5776" y="4037"/>
                    <a:pt x="5867" y="3946"/>
                  </a:cubicBezTo>
                  <a:cubicBezTo>
                    <a:pt x="6080" y="3794"/>
                    <a:pt x="6262" y="3672"/>
                    <a:pt x="6384" y="3459"/>
                  </a:cubicBezTo>
                  <a:cubicBezTo>
                    <a:pt x="6445" y="3368"/>
                    <a:pt x="6475" y="3216"/>
                    <a:pt x="6505" y="3064"/>
                  </a:cubicBezTo>
                  <a:cubicBezTo>
                    <a:pt x="6536" y="2912"/>
                    <a:pt x="6597" y="2760"/>
                    <a:pt x="6657" y="2639"/>
                  </a:cubicBezTo>
                  <a:cubicBezTo>
                    <a:pt x="6840" y="2365"/>
                    <a:pt x="6961" y="2335"/>
                    <a:pt x="7144" y="2243"/>
                  </a:cubicBezTo>
                  <a:cubicBezTo>
                    <a:pt x="7235" y="2213"/>
                    <a:pt x="7326" y="2183"/>
                    <a:pt x="7448" y="2122"/>
                  </a:cubicBezTo>
                  <a:cubicBezTo>
                    <a:pt x="7691" y="1970"/>
                    <a:pt x="7721" y="1879"/>
                    <a:pt x="7812" y="1696"/>
                  </a:cubicBezTo>
                  <a:lnTo>
                    <a:pt x="6019" y="754"/>
                  </a:lnTo>
                  <a:cubicBezTo>
                    <a:pt x="5696" y="605"/>
                    <a:pt x="5394" y="456"/>
                    <a:pt x="5095" y="456"/>
                  </a:cubicBezTo>
                  <a:cubicBezTo>
                    <a:pt x="5028" y="456"/>
                    <a:pt x="4961" y="464"/>
                    <a:pt x="4894" y="481"/>
                  </a:cubicBezTo>
                  <a:cubicBezTo>
                    <a:pt x="4773" y="511"/>
                    <a:pt x="4682" y="572"/>
                    <a:pt x="4560" y="632"/>
                  </a:cubicBezTo>
                  <a:cubicBezTo>
                    <a:pt x="4499" y="693"/>
                    <a:pt x="4408" y="724"/>
                    <a:pt x="4347" y="754"/>
                  </a:cubicBezTo>
                  <a:cubicBezTo>
                    <a:pt x="4279" y="788"/>
                    <a:pt x="4145" y="831"/>
                    <a:pt x="4003" y="831"/>
                  </a:cubicBezTo>
                  <a:cubicBezTo>
                    <a:pt x="3890" y="831"/>
                    <a:pt x="3773" y="804"/>
                    <a:pt x="3679" y="724"/>
                  </a:cubicBezTo>
                  <a:lnTo>
                    <a:pt x="3587" y="693"/>
                  </a:lnTo>
                  <a:lnTo>
                    <a:pt x="3679" y="632"/>
                  </a:lnTo>
                  <a:cubicBezTo>
                    <a:pt x="3770" y="541"/>
                    <a:pt x="3770" y="450"/>
                    <a:pt x="3739" y="359"/>
                  </a:cubicBezTo>
                  <a:cubicBezTo>
                    <a:pt x="3709" y="207"/>
                    <a:pt x="3527" y="55"/>
                    <a:pt x="3375" y="25"/>
                  </a:cubicBezTo>
                  <a:cubicBezTo>
                    <a:pt x="3315" y="8"/>
                    <a:pt x="3253" y="0"/>
                    <a:pt x="3190"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1"/>
            <p:cNvSpPr/>
            <p:nvPr/>
          </p:nvSpPr>
          <p:spPr>
            <a:xfrm>
              <a:off x="2968792" y="3196881"/>
              <a:ext cx="675725" cy="511334"/>
            </a:xfrm>
            <a:custGeom>
              <a:rect b="b" l="l" r="r" t="t"/>
              <a:pathLst>
                <a:path extrusionOk="0" h="10305" w="13618">
                  <a:moveTo>
                    <a:pt x="9423" y="0"/>
                  </a:moveTo>
                  <a:lnTo>
                    <a:pt x="9180" y="31"/>
                  </a:lnTo>
                  <a:cubicBezTo>
                    <a:pt x="9119" y="61"/>
                    <a:pt x="9028" y="61"/>
                    <a:pt x="8997" y="91"/>
                  </a:cubicBezTo>
                  <a:cubicBezTo>
                    <a:pt x="8906" y="152"/>
                    <a:pt x="8936" y="274"/>
                    <a:pt x="8967" y="426"/>
                  </a:cubicBezTo>
                  <a:cubicBezTo>
                    <a:pt x="8997" y="608"/>
                    <a:pt x="9058" y="790"/>
                    <a:pt x="8936" y="912"/>
                  </a:cubicBezTo>
                  <a:cubicBezTo>
                    <a:pt x="8906" y="942"/>
                    <a:pt x="8845" y="973"/>
                    <a:pt x="8815" y="973"/>
                  </a:cubicBezTo>
                  <a:lnTo>
                    <a:pt x="8784" y="1003"/>
                  </a:lnTo>
                  <a:lnTo>
                    <a:pt x="8693" y="1003"/>
                  </a:lnTo>
                  <a:lnTo>
                    <a:pt x="8572" y="973"/>
                  </a:lnTo>
                  <a:lnTo>
                    <a:pt x="8541" y="973"/>
                  </a:lnTo>
                  <a:cubicBezTo>
                    <a:pt x="8480" y="942"/>
                    <a:pt x="8450" y="912"/>
                    <a:pt x="8389" y="912"/>
                  </a:cubicBezTo>
                  <a:cubicBezTo>
                    <a:pt x="8359" y="882"/>
                    <a:pt x="8298" y="821"/>
                    <a:pt x="8268" y="790"/>
                  </a:cubicBezTo>
                  <a:cubicBezTo>
                    <a:pt x="8207" y="730"/>
                    <a:pt x="8116" y="669"/>
                    <a:pt x="8025" y="638"/>
                  </a:cubicBezTo>
                  <a:cubicBezTo>
                    <a:pt x="7979" y="608"/>
                    <a:pt x="7918" y="600"/>
                    <a:pt x="7854" y="600"/>
                  </a:cubicBezTo>
                  <a:cubicBezTo>
                    <a:pt x="7789" y="600"/>
                    <a:pt x="7721" y="608"/>
                    <a:pt x="7660" y="608"/>
                  </a:cubicBezTo>
                  <a:lnTo>
                    <a:pt x="5198" y="790"/>
                  </a:lnTo>
                  <a:cubicBezTo>
                    <a:pt x="5113" y="797"/>
                    <a:pt x="5024" y="803"/>
                    <a:pt x="4934" y="803"/>
                  </a:cubicBezTo>
                  <a:cubicBezTo>
                    <a:pt x="4635" y="803"/>
                    <a:pt x="4328" y="743"/>
                    <a:pt x="4164" y="486"/>
                  </a:cubicBezTo>
                  <a:cubicBezTo>
                    <a:pt x="4134" y="426"/>
                    <a:pt x="4104" y="365"/>
                    <a:pt x="4073" y="304"/>
                  </a:cubicBezTo>
                  <a:cubicBezTo>
                    <a:pt x="4073" y="274"/>
                    <a:pt x="4043" y="243"/>
                    <a:pt x="4043" y="213"/>
                  </a:cubicBezTo>
                  <a:lnTo>
                    <a:pt x="4012" y="213"/>
                  </a:lnTo>
                  <a:cubicBezTo>
                    <a:pt x="2675" y="243"/>
                    <a:pt x="1307" y="426"/>
                    <a:pt x="0" y="730"/>
                  </a:cubicBezTo>
                  <a:lnTo>
                    <a:pt x="274" y="1368"/>
                  </a:lnTo>
                  <a:lnTo>
                    <a:pt x="365" y="1307"/>
                  </a:lnTo>
                  <a:lnTo>
                    <a:pt x="395" y="1277"/>
                  </a:lnTo>
                  <a:lnTo>
                    <a:pt x="456" y="1277"/>
                  </a:lnTo>
                  <a:lnTo>
                    <a:pt x="517" y="1307"/>
                  </a:lnTo>
                  <a:cubicBezTo>
                    <a:pt x="608" y="1368"/>
                    <a:pt x="821" y="1429"/>
                    <a:pt x="882" y="1429"/>
                  </a:cubicBezTo>
                  <a:cubicBezTo>
                    <a:pt x="942" y="1429"/>
                    <a:pt x="1003" y="1338"/>
                    <a:pt x="1094" y="1277"/>
                  </a:cubicBezTo>
                  <a:cubicBezTo>
                    <a:pt x="1155" y="1186"/>
                    <a:pt x="1216" y="1094"/>
                    <a:pt x="1338" y="1094"/>
                  </a:cubicBezTo>
                  <a:cubicBezTo>
                    <a:pt x="1371" y="1083"/>
                    <a:pt x="1405" y="1078"/>
                    <a:pt x="1441" y="1078"/>
                  </a:cubicBezTo>
                  <a:cubicBezTo>
                    <a:pt x="1597" y="1078"/>
                    <a:pt x="1766" y="1177"/>
                    <a:pt x="1915" y="1277"/>
                  </a:cubicBezTo>
                  <a:cubicBezTo>
                    <a:pt x="2037" y="1338"/>
                    <a:pt x="2158" y="1398"/>
                    <a:pt x="2249" y="1429"/>
                  </a:cubicBezTo>
                  <a:cubicBezTo>
                    <a:pt x="2341" y="1459"/>
                    <a:pt x="2401" y="1459"/>
                    <a:pt x="2493" y="1459"/>
                  </a:cubicBezTo>
                  <a:cubicBezTo>
                    <a:pt x="2537" y="1448"/>
                    <a:pt x="2586" y="1441"/>
                    <a:pt x="2635" y="1441"/>
                  </a:cubicBezTo>
                  <a:cubicBezTo>
                    <a:pt x="2721" y="1441"/>
                    <a:pt x="2811" y="1462"/>
                    <a:pt x="2888" y="1520"/>
                  </a:cubicBezTo>
                  <a:cubicBezTo>
                    <a:pt x="2979" y="1581"/>
                    <a:pt x="3040" y="1702"/>
                    <a:pt x="3100" y="1824"/>
                  </a:cubicBezTo>
                  <a:cubicBezTo>
                    <a:pt x="3161" y="1945"/>
                    <a:pt x="3222" y="2097"/>
                    <a:pt x="3313" y="2158"/>
                  </a:cubicBezTo>
                  <a:cubicBezTo>
                    <a:pt x="3393" y="2212"/>
                    <a:pt x="3479" y="2234"/>
                    <a:pt x="3567" y="2234"/>
                  </a:cubicBezTo>
                  <a:cubicBezTo>
                    <a:pt x="3780" y="2234"/>
                    <a:pt x="4010" y="2105"/>
                    <a:pt x="4225" y="1976"/>
                  </a:cubicBezTo>
                  <a:cubicBezTo>
                    <a:pt x="4255" y="1945"/>
                    <a:pt x="4316" y="1915"/>
                    <a:pt x="4347" y="1915"/>
                  </a:cubicBezTo>
                  <a:lnTo>
                    <a:pt x="4377" y="1915"/>
                  </a:lnTo>
                  <a:cubicBezTo>
                    <a:pt x="4651" y="1915"/>
                    <a:pt x="4833" y="1763"/>
                    <a:pt x="5015" y="1611"/>
                  </a:cubicBezTo>
                  <a:cubicBezTo>
                    <a:pt x="5167" y="1490"/>
                    <a:pt x="5350" y="1368"/>
                    <a:pt x="5532" y="1338"/>
                  </a:cubicBezTo>
                  <a:cubicBezTo>
                    <a:pt x="5745" y="1338"/>
                    <a:pt x="5836" y="1398"/>
                    <a:pt x="5897" y="1490"/>
                  </a:cubicBezTo>
                  <a:cubicBezTo>
                    <a:pt x="5958" y="1520"/>
                    <a:pt x="5988" y="1550"/>
                    <a:pt x="6049" y="1581"/>
                  </a:cubicBezTo>
                  <a:cubicBezTo>
                    <a:pt x="6383" y="1763"/>
                    <a:pt x="6474" y="1885"/>
                    <a:pt x="6596" y="2067"/>
                  </a:cubicBezTo>
                  <a:cubicBezTo>
                    <a:pt x="6657" y="2158"/>
                    <a:pt x="6718" y="2280"/>
                    <a:pt x="6839" y="2401"/>
                  </a:cubicBezTo>
                  <a:cubicBezTo>
                    <a:pt x="7022" y="2584"/>
                    <a:pt x="7143" y="2614"/>
                    <a:pt x="7356" y="2675"/>
                  </a:cubicBezTo>
                  <a:cubicBezTo>
                    <a:pt x="7417" y="2675"/>
                    <a:pt x="7508" y="2705"/>
                    <a:pt x="7599" y="2736"/>
                  </a:cubicBezTo>
                  <a:cubicBezTo>
                    <a:pt x="8085" y="2888"/>
                    <a:pt x="8116" y="3009"/>
                    <a:pt x="8207" y="3435"/>
                  </a:cubicBezTo>
                  <a:cubicBezTo>
                    <a:pt x="8207" y="3496"/>
                    <a:pt x="8237" y="3526"/>
                    <a:pt x="8237" y="3587"/>
                  </a:cubicBezTo>
                  <a:cubicBezTo>
                    <a:pt x="8268" y="3769"/>
                    <a:pt x="8359" y="3891"/>
                    <a:pt x="8450" y="4043"/>
                  </a:cubicBezTo>
                  <a:cubicBezTo>
                    <a:pt x="8541" y="4195"/>
                    <a:pt x="8632" y="4377"/>
                    <a:pt x="8663" y="4529"/>
                  </a:cubicBezTo>
                  <a:cubicBezTo>
                    <a:pt x="8693" y="4681"/>
                    <a:pt x="8663" y="4803"/>
                    <a:pt x="8602" y="4924"/>
                  </a:cubicBezTo>
                  <a:cubicBezTo>
                    <a:pt x="8572" y="5046"/>
                    <a:pt x="8541" y="5167"/>
                    <a:pt x="8602" y="5350"/>
                  </a:cubicBezTo>
                  <a:cubicBezTo>
                    <a:pt x="8688" y="5522"/>
                    <a:pt x="9178" y="5963"/>
                    <a:pt x="9464" y="5963"/>
                  </a:cubicBezTo>
                  <a:cubicBezTo>
                    <a:pt x="9481" y="5963"/>
                    <a:pt x="9498" y="5961"/>
                    <a:pt x="9514" y="5958"/>
                  </a:cubicBezTo>
                  <a:cubicBezTo>
                    <a:pt x="9544" y="5958"/>
                    <a:pt x="9636" y="5927"/>
                    <a:pt x="9636" y="5775"/>
                  </a:cubicBezTo>
                  <a:lnTo>
                    <a:pt x="9696" y="5471"/>
                  </a:lnTo>
                  <a:lnTo>
                    <a:pt x="9788" y="5775"/>
                  </a:lnTo>
                  <a:cubicBezTo>
                    <a:pt x="9848" y="6018"/>
                    <a:pt x="9909" y="6322"/>
                    <a:pt x="10000" y="6657"/>
                  </a:cubicBezTo>
                  <a:cubicBezTo>
                    <a:pt x="10122" y="7356"/>
                    <a:pt x="10304" y="8177"/>
                    <a:pt x="10639" y="8541"/>
                  </a:cubicBezTo>
                  <a:cubicBezTo>
                    <a:pt x="10699" y="8602"/>
                    <a:pt x="10821" y="8663"/>
                    <a:pt x="10943" y="8724"/>
                  </a:cubicBezTo>
                  <a:cubicBezTo>
                    <a:pt x="11034" y="8784"/>
                    <a:pt x="11155" y="8815"/>
                    <a:pt x="11247" y="8906"/>
                  </a:cubicBezTo>
                  <a:cubicBezTo>
                    <a:pt x="11520" y="9119"/>
                    <a:pt x="11642" y="9362"/>
                    <a:pt x="11763" y="9666"/>
                  </a:cubicBezTo>
                  <a:cubicBezTo>
                    <a:pt x="11854" y="9818"/>
                    <a:pt x="11885" y="9970"/>
                    <a:pt x="11915" y="10061"/>
                  </a:cubicBezTo>
                  <a:cubicBezTo>
                    <a:pt x="11989" y="10228"/>
                    <a:pt x="12007" y="10304"/>
                    <a:pt x="12133" y="10304"/>
                  </a:cubicBezTo>
                  <a:cubicBezTo>
                    <a:pt x="12214" y="10304"/>
                    <a:pt x="12340" y="10273"/>
                    <a:pt x="12554" y="10213"/>
                  </a:cubicBezTo>
                  <a:cubicBezTo>
                    <a:pt x="12675" y="10183"/>
                    <a:pt x="12766" y="10152"/>
                    <a:pt x="12857" y="10122"/>
                  </a:cubicBezTo>
                  <a:cubicBezTo>
                    <a:pt x="13222" y="10061"/>
                    <a:pt x="13313" y="10031"/>
                    <a:pt x="13405" y="9575"/>
                  </a:cubicBezTo>
                  <a:cubicBezTo>
                    <a:pt x="13617" y="8420"/>
                    <a:pt x="13526" y="7417"/>
                    <a:pt x="13101" y="6474"/>
                  </a:cubicBezTo>
                  <a:cubicBezTo>
                    <a:pt x="12857" y="5897"/>
                    <a:pt x="12493" y="5259"/>
                    <a:pt x="12037" y="4711"/>
                  </a:cubicBezTo>
                  <a:cubicBezTo>
                    <a:pt x="11854" y="4468"/>
                    <a:pt x="11794" y="4256"/>
                    <a:pt x="11733" y="4043"/>
                  </a:cubicBezTo>
                  <a:cubicBezTo>
                    <a:pt x="11672" y="3860"/>
                    <a:pt x="11642" y="3678"/>
                    <a:pt x="11490" y="3465"/>
                  </a:cubicBezTo>
                  <a:cubicBezTo>
                    <a:pt x="11307" y="3161"/>
                    <a:pt x="11125" y="2857"/>
                    <a:pt x="10912" y="2553"/>
                  </a:cubicBezTo>
                  <a:cubicBezTo>
                    <a:pt x="10395" y="1733"/>
                    <a:pt x="9818" y="882"/>
                    <a:pt x="9423"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1"/>
            <p:cNvSpPr/>
            <p:nvPr/>
          </p:nvSpPr>
          <p:spPr>
            <a:xfrm>
              <a:off x="2747038" y="2649366"/>
              <a:ext cx="613899" cy="218725"/>
            </a:xfrm>
            <a:custGeom>
              <a:rect b="b" l="l" r="r" t="t"/>
              <a:pathLst>
                <a:path extrusionOk="0" h="4408" w="12372">
                  <a:moveTo>
                    <a:pt x="12281" y="1"/>
                  </a:moveTo>
                  <a:cubicBezTo>
                    <a:pt x="11977" y="31"/>
                    <a:pt x="11673" y="92"/>
                    <a:pt x="11399" y="122"/>
                  </a:cubicBezTo>
                  <a:cubicBezTo>
                    <a:pt x="11065" y="153"/>
                    <a:pt x="10731" y="183"/>
                    <a:pt x="10427" y="213"/>
                  </a:cubicBezTo>
                  <a:cubicBezTo>
                    <a:pt x="10092" y="274"/>
                    <a:pt x="9758" y="305"/>
                    <a:pt x="9424" y="335"/>
                  </a:cubicBezTo>
                  <a:lnTo>
                    <a:pt x="9363" y="335"/>
                  </a:lnTo>
                  <a:cubicBezTo>
                    <a:pt x="8998" y="396"/>
                    <a:pt x="8664" y="456"/>
                    <a:pt x="8299" y="487"/>
                  </a:cubicBezTo>
                  <a:cubicBezTo>
                    <a:pt x="7630" y="608"/>
                    <a:pt x="6962" y="730"/>
                    <a:pt x="6323" y="882"/>
                  </a:cubicBezTo>
                  <a:lnTo>
                    <a:pt x="4013" y="1338"/>
                  </a:lnTo>
                  <a:cubicBezTo>
                    <a:pt x="3648" y="1429"/>
                    <a:pt x="3284" y="1490"/>
                    <a:pt x="2919" y="1551"/>
                  </a:cubicBezTo>
                  <a:cubicBezTo>
                    <a:pt x="2737" y="1581"/>
                    <a:pt x="2585" y="1581"/>
                    <a:pt x="2433" y="1581"/>
                  </a:cubicBezTo>
                  <a:cubicBezTo>
                    <a:pt x="2372" y="1581"/>
                    <a:pt x="2311" y="1581"/>
                    <a:pt x="2281" y="1612"/>
                  </a:cubicBezTo>
                  <a:lnTo>
                    <a:pt x="1338" y="1612"/>
                  </a:lnTo>
                  <a:lnTo>
                    <a:pt x="1278" y="1672"/>
                  </a:lnTo>
                  <a:lnTo>
                    <a:pt x="1217" y="1763"/>
                  </a:lnTo>
                  <a:cubicBezTo>
                    <a:pt x="1186" y="1794"/>
                    <a:pt x="1126" y="1855"/>
                    <a:pt x="1065" y="1885"/>
                  </a:cubicBezTo>
                  <a:cubicBezTo>
                    <a:pt x="1034" y="1885"/>
                    <a:pt x="1004" y="1915"/>
                    <a:pt x="974" y="1915"/>
                  </a:cubicBezTo>
                  <a:cubicBezTo>
                    <a:pt x="913" y="1946"/>
                    <a:pt x="852" y="1946"/>
                    <a:pt x="822" y="1976"/>
                  </a:cubicBezTo>
                  <a:cubicBezTo>
                    <a:pt x="761" y="2037"/>
                    <a:pt x="730" y="2159"/>
                    <a:pt x="700" y="2250"/>
                  </a:cubicBezTo>
                  <a:lnTo>
                    <a:pt x="548" y="2949"/>
                  </a:lnTo>
                  <a:lnTo>
                    <a:pt x="426" y="2949"/>
                  </a:lnTo>
                  <a:cubicBezTo>
                    <a:pt x="426" y="3010"/>
                    <a:pt x="426" y="3071"/>
                    <a:pt x="396" y="3101"/>
                  </a:cubicBezTo>
                  <a:cubicBezTo>
                    <a:pt x="396" y="3162"/>
                    <a:pt x="396" y="3192"/>
                    <a:pt x="396" y="3253"/>
                  </a:cubicBezTo>
                  <a:cubicBezTo>
                    <a:pt x="366" y="3314"/>
                    <a:pt x="366" y="3374"/>
                    <a:pt x="366" y="3435"/>
                  </a:cubicBezTo>
                  <a:cubicBezTo>
                    <a:pt x="335" y="3466"/>
                    <a:pt x="335" y="3526"/>
                    <a:pt x="335" y="3557"/>
                  </a:cubicBezTo>
                  <a:cubicBezTo>
                    <a:pt x="305" y="3618"/>
                    <a:pt x="274" y="3709"/>
                    <a:pt x="274" y="3770"/>
                  </a:cubicBezTo>
                  <a:lnTo>
                    <a:pt x="244" y="3861"/>
                  </a:lnTo>
                  <a:cubicBezTo>
                    <a:pt x="214" y="3952"/>
                    <a:pt x="153" y="4074"/>
                    <a:pt x="123" y="4165"/>
                  </a:cubicBezTo>
                  <a:cubicBezTo>
                    <a:pt x="92" y="4226"/>
                    <a:pt x="62" y="4317"/>
                    <a:pt x="1" y="4408"/>
                  </a:cubicBezTo>
                  <a:lnTo>
                    <a:pt x="92" y="4378"/>
                  </a:lnTo>
                  <a:cubicBezTo>
                    <a:pt x="366" y="4347"/>
                    <a:pt x="639" y="4317"/>
                    <a:pt x="943" y="4317"/>
                  </a:cubicBezTo>
                  <a:lnTo>
                    <a:pt x="1004" y="4317"/>
                  </a:lnTo>
                  <a:cubicBezTo>
                    <a:pt x="1308" y="4286"/>
                    <a:pt x="1582" y="4256"/>
                    <a:pt x="1885" y="4256"/>
                  </a:cubicBezTo>
                  <a:cubicBezTo>
                    <a:pt x="2189" y="4226"/>
                    <a:pt x="2524" y="4226"/>
                    <a:pt x="2858" y="4195"/>
                  </a:cubicBezTo>
                  <a:cubicBezTo>
                    <a:pt x="3162" y="4165"/>
                    <a:pt x="3466" y="4165"/>
                    <a:pt x="3770" y="4104"/>
                  </a:cubicBezTo>
                  <a:cubicBezTo>
                    <a:pt x="4256" y="4043"/>
                    <a:pt x="4743" y="3952"/>
                    <a:pt x="5199" y="3830"/>
                  </a:cubicBezTo>
                  <a:cubicBezTo>
                    <a:pt x="5685" y="3739"/>
                    <a:pt x="6171" y="3648"/>
                    <a:pt x="6658" y="3557"/>
                  </a:cubicBezTo>
                  <a:lnTo>
                    <a:pt x="6810" y="3557"/>
                  </a:lnTo>
                  <a:lnTo>
                    <a:pt x="6870" y="3526"/>
                  </a:lnTo>
                  <a:cubicBezTo>
                    <a:pt x="7144" y="3496"/>
                    <a:pt x="7417" y="3496"/>
                    <a:pt x="7691" y="3466"/>
                  </a:cubicBezTo>
                  <a:lnTo>
                    <a:pt x="8542" y="3466"/>
                  </a:lnTo>
                  <a:lnTo>
                    <a:pt x="8542" y="3435"/>
                  </a:lnTo>
                  <a:cubicBezTo>
                    <a:pt x="8573" y="3314"/>
                    <a:pt x="8603" y="3222"/>
                    <a:pt x="8633" y="3131"/>
                  </a:cubicBezTo>
                  <a:cubicBezTo>
                    <a:pt x="8664" y="3010"/>
                    <a:pt x="8694" y="2888"/>
                    <a:pt x="8785" y="2797"/>
                  </a:cubicBezTo>
                  <a:cubicBezTo>
                    <a:pt x="8937" y="2675"/>
                    <a:pt x="9120" y="2645"/>
                    <a:pt x="9272" y="2584"/>
                  </a:cubicBezTo>
                  <a:cubicBezTo>
                    <a:pt x="9424" y="2584"/>
                    <a:pt x="9545" y="2554"/>
                    <a:pt x="9667" y="2463"/>
                  </a:cubicBezTo>
                  <a:cubicBezTo>
                    <a:pt x="9728" y="2402"/>
                    <a:pt x="9788" y="2341"/>
                    <a:pt x="9849" y="2250"/>
                  </a:cubicBezTo>
                  <a:cubicBezTo>
                    <a:pt x="9910" y="2159"/>
                    <a:pt x="9971" y="2098"/>
                    <a:pt x="10032" y="2037"/>
                  </a:cubicBezTo>
                  <a:cubicBezTo>
                    <a:pt x="10153" y="1915"/>
                    <a:pt x="10335" y="1824"/>
                    <a:pt x="10487" y="1763"/>
                  </a:cubicBezTo>
                  <a:lnTo>
                    <a:pt x="12129" y="1064"/>
                  </a:lnTo>
                  <a:cubicBezTo>
                    <a:pt x="12220" y="1004"/>
                    <a:pt x="12342" y="973"/>
                    <a:pt x="12372" y="882"/>
                  </a:cubicBezTo>
                  <a:cubicBezTo>
                    <a:pt x="12372" y="821"/>
                    <a:pt x="12372" y="760"/>
                    <a:pt x="12372" y="700"/>
                  </a:cubicBezTo>
                  <a:lnTo>
                    <a:pt x="12281"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1"/>
            <p:cNvSpPr/>
            <p:nvPr/>
          </p:nvSpPr>
          <p:spPr>
            <a:xfrm>
              <a:off x="3178438" y="2570916"/>
              <a:ext cx="601791" cy="285117"/>
            </a:xfrm>
            <a:custGeom>
              <a:rect b="b" l="l" r="r" t="t"/>
              <a:pathLst>
                <a:path extrusionOk="0" h="5746" w="12128">
                  <a:moveTo>
                    <a:pt x="11672" y="1"/>
                  </a:moveTo>
                  <a:cubicBezTo>
                    <a:pt x="11490" y="31"/>
                    <a:pt x="11277" y="92"/>
                    <a:pt x="11064" y="123"/>
                  </a:cubicBezTo>
                  <a:cubicBezTo>
                    <a:pt x="10669" y="214"/>
                    <a:pt x="10243" y="305"/>
                    <a:pt x="9818" y="396"/>
                  </a:cubicBezTo>
                  <a:cubicBezTo>
                    <a:pt x="9605" y="457"/>
                    <a:pt x="9392" y="487"/>
                    <a:pt x="9180" y="548"/>
                  </a:cubicBezTo>
                  <a:cubicBezTo>
                    <a:pt x="8754" y="639"/>
                    <a:pt x="8329" y="730"/>
                    <a:pt x="7873" y="822"/>
                  </a:cubicBezTo>
                  <a:cubicBezTo>
                    <a:pt x="7629" y="852"/>
                    <a:pt x="7356" y="913"/>
                    <a:pt x="7082" y="974"/>
                  </a:cubicBezTo>
                  <a:cubicBezTo>
                    <a:pt x="6687" y="1034"/>
                    <a:pt x="6322" y="1126"/>
                    <a:pt x="5897" y="1186"/>
                  </a:cubicBezTo>
                  <a:cubicBezTo>
                    <a:pt x="5623" y="1247"/>
                    <a:pt x="5319" y="1278"/>
                    <a:pt x="5046" y="1338"/>
                  </a:cubicBezTo>
                  <a:cubicBezTo>
                    <a:pt x="4742" y="1399"/>
                    <a:pt x="4407" y="1430"/>
                    <a:pt x="4104" y="1490"/>
                  </a:cubicBezTo>
                  <a:lnTo>
                    <a:pt x="4043" y="1490"/>
                  </a:lnTo>
                  <a:lnTo>
                    <a:pt x="3921" y="1521"/>
                  </a:lnTo>
                  <a:cubicBezTo>
                    <a:pt x="3860" y="1521"/>
                    <a:pt x="3800" y="1551"/>
                    <a:pt x="3739" y="1551"/>
                  </a:cubicBezTo>
                  <a:lnTo>
                    <a:pt x="3800" y="2281"/>
                  </a:lnTo>
                  <a:cubicBezTo>
                    <a:pt x="3830" y="2341"/>
                    <a:pt x="3830" y="2433"/>
                    <a:pt x="3800" y="2524"/>
                  </a:cubicBezTo>
                  <a:cubicBezTo>
                    <a:pt x="3739" y="2645"/>
                    <a:pt x="3587" y="2737"/>
                    <a:pt x="3496" y="2767"/>
                  </a:cubicBezTo>
                  <a:lnTo>
                    <a:pt x="1854" y="3466"/>
                  </a:lnTo>
                  <a:cubicBezTo>
                    <a:pt x="1702" y="3527"/>
                    <a:pt x="1550" y="3588"/>
                    <a:pt x="1429" y="3709"/>
                  </a:cubicBezTo>
                  <a:cubicBezTo>
                    <a:pt x="1368" y="3770"/>
                    <a:pt x="1338" y="3831"/>
                    <a:pt x="1277" y="3892"/>
                  </a:cubicBezTo>
                  <a:cubicBezTo>
                    <a:pt x="1216" y="3983"/>
                    <a:pt x="1155" y="4104"/>
                    <a:pt x="1034" y="4165"/>
                  </a:cubicBezTo>
                  <a:cubicBezTo>
                    <a:pt x="912" y="4256"/>
                    <a:pt x="760" y="4287"/>
                    <a:pt x="638" y="4317"/>
                  </a:cubicBezTo>
                  <a:cubicBezTo>
                    <a:pt x="456" y="4348"/>
                    <a:pt x="304" y="4378"/>
                    <a:pt x="213" y="4469"/>
                  </a:cubicBezTo>
                  <a:cubicBezTo>
                    <a:pt x="152" y="4560"/>
                    <a:pt x="91" y="4652"/>
                    <a:pt x="61" y="4773"/>
                  </a:cubicBezTo>
                  <a:cubicBezTo>
                    <a:pt x="61" y="4834"/>
                    <a:pt x="30" y="4925"/>
                    <a:pt x="0" y="5016"/>
                  </a:cubicBezTo>
                  <a:lnTo>
                    <a:pt x="0" y="5047"/>
                  </a:lnTo>
                  <a:cubicBezTo>
                    <a:pt x="213" y="5047"/>
                    <a:pt x="456" y="5047"/>
                    <a:pt x="669" y="5077"/>
                  </a:cubicBezTo>
                  <a:lnTo>
                    <a:pt x="730" y="5077"/>
                  </a:lnTo>
                  <a:cubicBezTo>
                    <a:pt x="973" y="5077"/>
                    <a:pt x="1246" y="5077"/>
                    <a:pt x="1489" y="5107"/>
                  </a:cubicBezTo>
                  <a:lnTo>
                    <a:pt x="1702" y="5107"/>
                  </a:lnTo>
                  <a:cubicBezTo>
                    <a:pt x="1733" y="5047"/>
                    <a:pt x="1793" y="5016"/>
                    <a:pt x="1854" y="4955"/>
                  </a:cubicBezTo>
                  <a:cubicBezTo>
                    <a:pt x="2006" y="4773"/>
                    <a:pt x="2189" y="4591"/>
                    <a:pt x="2371" y="4469"/>
                  </a:cubicBezTo>
                  <a:cubicBezTo>
                    <a:pt x="2523" y="4378"/>
                    <a:pt x="2675" y="4256"/>
                    <a:pt x="2888" y="4226"/>
                  </a:cubicBezTo>
                  <a:cubicBezTo>
                    <a:pt x="3009" y="4226"/>
                    <a:pt x="3131" y="4226"/>
                    <a:pt x="3252" y="4256"/>
                  </a:cubicBezTo>
                  <a:lnTo>
                    <a:pt x="3374" y="4256"/>
                  </a:lnTo>
                  <a:cubicBezTo>
                    <a:pt x="3427" y="4265"/>
                    <a:pt x="3483" y="4269"/>
                    <a:pt x="3541" y="4269"/>
                  </a:cubicBezTo>
                  <a:cubicBezTo>
                    <a:pt x="3681" y="4269"/>
                    <a:pt x="3831" y="4247"/>
                    <a:pt x="3982" y="4226"/>
                  </a:cubicBezTo>
                  <a:cubicBezTo>
                    <a:pt x="4073" y="4196"/>
                    <a:pt x="4134" y="4165"/>
                    <a:pt x="4225" y="4135"/>
                  </a:cubicBezTo>
                  <a:cubicBezTo>
                    <a:pt x="4412" y="4088"/>
                    <a:pt x="4598" y="4024"/>
                    <a:pt x="4799" y="4024"/>
                  </a:cubicBezTo>
                  <a:cubicBezTo>
                    <a:pt x="4859" y="4024"/>
                    <a:pt x="4921" y="4029"/>
                    <a:pt x="4985" y="4044"/>
                  </a:cubicBezTo>
                  <a:cubicBezTo>
                    <a:pt x="5198" y="4104"/>
                    <a:pt x="5411" y="4287"/>
                    <a:pt x="5441" y="4500"/>
                  </a:cubicBezTo>
                  <a:cubicBezTo>
                    <a:pt x="5471" y="4621"/>
                    <a:pt x="5471" y="4743"/>
                    <a:pt x="5411" y="4834"/>
                  </a:cubicBezTo>
                  <a:cubicBezTo>
                    <a:pt x="5457" y="4857"/>
                    <a:pt x="5508" y="4867"/>
                    <a:pt x="5563" y="4867"/>
                  </a:cubicBezTo>
                  <a:cubicBezTo>
                    <a:pt x="5653" y="4867"/>
                    <a:pt x="5754" y="4841"/>
                    <a:pt x="5866" y="4803"/>
                  </a:cubicBezTo>
                  <a:cubicBezTo>
                    <a:pt x="5927" y="4773"/>
                    <a:pt x="6018" y="4743"/>
                    <a:pt x="6079" y="4682"/>
                  </a:cubicBezTo>
                  <a:cubicBezTo>
                    <a:pt x="6201" y="4621"/>
                    <a:pt x="6322" y="4560"/>
                    <a:pt x="6444" y="4530"/>
                  </a:cubicBezTo>
                  <a:cubicBezTo>
                    <a:pt x="6535" y="4500"/>
                    <a:pt x="6596" y="4500"/>
                    <a:pt x="6687" y="4500"/>
                  </a:cubicBezTo>
                  <a:lnTo>
                    <a:pt x="6718" y="4500"/>
                  </a:lnTo>
                  <a:cubicBezTo>
                    <a:pt x="6778" y="4500"/>
                    <a:pt x="6870" y="4500"/>
                    <a:pt x="6930" y="4530"/>
                  </a:cubicBezTo>
                  <a:lnTo>
                    <a:pt x="6961" y="4530"/>
                  </a:lnTo>
                  <a:cubicBezTo>
                    <a:pt x="7022" y="4560"/>
                    <a:pt x="7082" y="4560"/>
                    <a:pt x="7143" y="4591"/>
                  </a:cubicBezTo>
                  <a:lnTo>
                    <a:pt x="7204" y="4591"/>
                  </a:lnTo>
                  <a:cubicBezTo>
                    <a:pt x="7265" y="4621"/>
                    <a:pt x="7325" y="4652"/>
                    <a:pt x="7386" y="4682"/>
                  </a:cubicBezTo>
                  <a:lnTo>
                    <a:pt x="7447" y="4712"/>
                  </a:lnTo>
                  <a:lnTo>
                    <a:pt x="7660" y="4803"/>
                  </a:lnTo>
                  <a:lnTo>
                    <a:pt x="9453" y="5746"/>
                  </a:lnTo>
                  <a:lnTo>
                    <a:pt x="9484" y="5685"/>
                  </a:lnTo>
                  <a:cubicBezTo>
                    <a:pt x="9636" y="5411"/>
                    <a:pt x="9757" y="5320"/>
                    <a:pt x="9939" y="5199"/>
                  </a:cubicBezTo>
                  <a:cubicBezTo>
                    <a:pt x="10000" y="5138"/>
                    <a:pt x="10091" y="5077"/>
                    <a:pt x="10183" y="5016"/>
                  </a:cubicBezTo>
                  <a:cubicBezTo>
                    <a:pt x="10456" y="4743"/>
                    <a:pt x="10791" y="4104"/>
                    <a:pt x="10912" y="3861"/>
                  </a:cubicBezTo>
                  <a:lnTo>
                    <a:pt x="10943" y="3831"/>
                  </a:lnTo>
                  <a:lnTo>
                    <a:pt x="10973" y="3831"/>
                  </a:lnTo>
                  <a:cubicBezTo>
                    <a:pt x="11125" y="3800"/>
                    <a:pt x="11216" y="3709"/>
                    <a:pt x="11216" y="3648"/>
                  </a:cubicBezTo>
                  <a:cubicBezTo>
                    <a:pt x="11216" y="3588"/>
                    <a:pt x="11186" y="3527"/>
                    <a:pt x="11064" y="3466"/>
                  </a:cubicBezTo>
                  <a:lnTo>
                    <a:pt x="11003" y="3436"/>
                  </a:lnTo>
                  <a:lnTo>
                    <a:pt x="11034" y="3375"/>
                  </a:lnTo>
                  <a:cubicBezTo>
                    <a:pt x="11155" y="3193"/>
                    <a:pt x="11064" y="3071"/>
                    <a:pt x="10851" y="2919"/>
                  </a:cubicBezTo>
                  <a:cubicBezTo>
                    <a:pt x="10760" y="2828"/>
                    <a:pt x="10639" y="2737"/>
                    <a:pt x="10639" y="2615"/>
                  </a:cubicBezTo>
                  <a:cubicBezTo>
                    <a:pt x="10639" y="2493"/>
                    <a:pt x="10730" y="2402"/>
                    <a:pt x="10912" y="2281"/>
                  </a:cubicBezTo>
                  <a:cubicBezTo>
                    <a:pt x="10983" y="2245"/>
                    <a:pt x="11086" y="2230"/>
                    <a:pt x="11201" y="2230"/>
                  </a:cubicBezTo>
                  <a:cubicBezTo>
                    <a:pt x="11283" y="2230"/>
                    <a:pt x="11371" y="2238"/>
                    <a:pt x="11459" y="2250"/>
                  </a:cubicBezTo>
                  <a:cubicBezTo>
                    <a:pt x="11530" y="2250"/>
                    <a:pt x="11608" y="2254"/>
                    <a:pt x="11684" y="2254"/>
                  </a:cubicBezTo>
                  <a:cubicBezTo>
                    <a:pt x="11838" y="2254"/>
                    <a:pt x="11986" y="2240"/>
                    <a:pt x="12067" y="2159"/>
                  </a:cubicBezTo>
                  <a:cubicBezTo>
                    <a:pt x="12098" y="2129"/>
                    <a:pt x="12128" y="2068"/>
                    <a:pt x="12098" y="1977"/>
                  </a:cubicBezTo>
                  <a:cubicBezTo>
                    <a:pt x="11946" y="1977"/>
                    <a:pt x="11763" y="1916"/>
                    <a:pt x="11550" y="1855"/>
                  </a:cubicBezTo>
                  <a:cubicBezTo>
                    <a:pt x="11459" y="1855"/>
                    <a:pt x="11368" y="1825"/>
                    <a:pt x="11277" y="1794"/>
                  </a:cubicBezTo>
                  <a:lnTo>
                    <a:pt x="11247" y="1794"/>
                  </a:lnTo>
                  <a:cubicBezTo>
                    <a:pt x="11003" y="1764"/>
                    <a:pt x="10730" y="1703"/>
                    <a:pt x="10578" y="1521"/>
                  </a:cubicBezTo>
                  <a:cubicBezTo>
                    <a:pt x="10517" y="1399"/>
                    <a:pt x="10487" y="1278"/>
                    <a:pt x="10517" y="1126"/>
                  </a:cubicBezTo>
                  <a:lnTo>
                    <a:pt x="10547" y="1034"/>
                  </a:lnTo>
                  <a:lnTo>
                    <a:pt x="10608" y="1065"/>
                  </a:lnTo>
                  <a:cubicBezTo>
                    <a:pt x="10679" y="1085"/>
                    <a:pt x="10750" y="1095"/>
                    <a:pt x="10821" y="1095"/>
                  </a:cubicBezTo>
                  <a:cubicBezTo>
                    <a:pt x="10963" y="1095"/>
                    <a:pt x="11105" y="1055"/>
                    <a:pt x="11247" y="974"/>
                  </a:cubicBezTo>
                  <a:lnTo>
                    <a:pt x="11277" y="943"/>
                  </a:lnTo>
                  <a:cubicBezTo>
                    <a:pt x="11338" y="852"/>
                    <a:pt x="11398" y="730"/>
                    <a:pt x="11459" y="700"/>
                  </a:cubicBezTo>
                  <a:cubicBezTo>
                    <a:pt x="11520" y="670"/>
                    <a:pt x="11581" y="670"/>
                    <a:pt x="11642" y="670"/>
                  </a:cubicBezTo>
                  <a:cubicBezTo>
                    <a:pt x="11702" y="670"/>
                    <a:pt x="11733" y="670"/>
                    <a:pt x="11763" y="639"/>
                  </a:cubicBezTo>
                  <a:cubicBezTo>
                    <a:pt x="11824" y="578"/>
                    <a:pt x="11885" y="518"/>
                    <a:pt x="11885" y="427"/>
                  </a:cubicBezTo>
                  <a:cubicBezTo>
                    <a:pt x="11885" y="275"/>
                    <a:pt x="11794" y="123"/>
                    <a:pt x="11672"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1"/>
            <p:cNvSpPr/>
            <p:nvPr/>
          </p:nvSpPr>
          <p:spPr>
            <a:xfrm>
              <a:off x="3547962" y="2141101"/>
              <a:ext cx="262440" cy="295140"/>
            </a:xfrm>
            <a:custGeom>
              <a:rect b="b" l="l" r="r" t="t"/>
              <a:pathLst>
                <a:path extrusionOk="0" h="5948" w="5289">
                  <a:moveTo>
                    <a:pt x="3800" y="0"/>
                  </a:moveTo>
                  <a:cubicBezTo>
                    <a:pt x="3769" y="91"/>
                    <a:pt x="3769" y="122"/>
                    <a:pt x="3739" y="183"/>
                  </a:cubicBezTo>
                  <a:cubicBezTo>
                    <a:pt x="3739" y="243"/>
                    <a:pt x="3708" y="274"/>
                    <a:pt x="3708" y="304"/>
                  </a:cubicBezTo>
                  <a:cubicBezTo>
                    <a:pt x="3678" y="426"/>
                    <a:pt x="3617" y="547"/>
                    <a:pt x="3587" y="639"/>
                  </a:cubicBezTo>
                  <a:cubicBezTo>
                    <a:pt x="3465" y="882"/>
                    <a:pt x="3404" y="1064"/>
                    <a:pt x="3496" y="1216"/>
                  </a:cubicBezTo>
                  <a:cubicBezTo>
                    <a:pt x="3526" y="1246"/>
                    <a:pt x="3587" y="1277"/>
                    <a:pt x="3617" y="1307"/>
                  </a:cubicBezTo>
                  <a:lnTo>
                    <a:pt x="3648" y="1338"/>
                  </a:lnTo>
                  <a:cubicBezTo>
                    <a:pt x="3860" y="1459"/>
                    <a:pt x="4012" y="1642"/>
                    <a:pt x="4134" y="1854"/>
                  </a:cubicBezTo>
                  <a:cubicBezTo>
                    <a:pt x="4195" y="1946"/>
                    <a:pt x="4255" y="2067"/>
                    <a:pt x="4225" y="2189"/>
                  </a:cubicBezTo>
                  <a:cubicBezTo>
                    <a:pt x="4225" y="2280"/>
                    <a:pt x="4164" y="2341"/>
                    <a:pt x="4134" y="2401"/>
                  </a:cubicBezTo>
                  <a:lnTo>
                    <a:pt x="3678" y="3040"/>
                  </a:lnTo>
                  <a:lnTo>
                    <a:pt x="3648" y="3070"/>
                  </a:lnTo>
                  <a:cubicBezTo>
                    <a:pt x="2492" y="3313"/>
                    <a:pt x="1337" y="3587"/>
                    <a:pt x="182" y="3860"/>
                  </a:cubicBezTo>
                  <a:lnTo>
                    <a:pt x="122" y="3860"/>
                  </a:lnTo>
                  <a:lnTo>
                    <a:pt x="0" y="3891"/>
                  </a:lnTo>
                  <a:lnTo>
                    <a:pt x="30" y="3952"/>
                  </a:lnTo>
                  <a:lnTo>
                    <a:pt x="91" y="4012"/>
                  </a:lnTo>
                  <a:cubicBezTo>
                    <a:pt x="122" y="4043"/>
                    <a:pt x="182" y="4104"/>
                    <a:pt x="213" y="4134"/>
                  </a:cubicBezTo>
                  <a:cubicBezTo>
                    <a:pt x="274" y="4164"/>
                    <a:pt x="365" y="4195"/>
                    <a:pt x="426" y="4225"/>
                  </a:cubicBezTo>
                  <a:lnTo>
                    <a:pt x="517" y="4256"/>
                  </a:lnTo>
                  <a:cubicBezTo>
                    <a:pt x="608" y="4256"/>
                    <a:pt x="669" y="4286"/>
                    <a:pt x="790" y="4286"/>
                  </a:cubicBezTo>
                  <a:cubicBezTo>
                    <a:pt x="821" y="4286"/>
                    <a:pt x="882" y="4286"/>
                    <a:pt x="942" y="4316"/>
                  </a:cubicBezTo>
                  <a:cubicBezTo>
                    <a:pt x="1033" y="4377"/>
                    <a:pt x="1033" y="4468"/>
                    <a:pt x="1064" y="4560"/>
                  </a:cubicBezTo>
                  <a:cubicBezTo>
                    <a:pt x="1064" y="4590"/>
                    <a:pt x="1094" y="4651"/>
                    <a:pt x="1094" y="4681"/>
                  </a:cubicBezTo>
                  <a:cubicBezTo>
                    <a:pt x="1155" y="4772"/>
                    <a:pt x="1337" y="4803"/>
                    <a:pt x="1489" y="4803"/>
                  </a:cubicBezTo>
                  <a:cubicBezTo>
                    <a:pt x="1763" y="4803"/>
                    <a:pt x="1945" y="4894"/>
                    <a:pt x="2006" y="5076"/>
                  </a:cubicBezTo>
                  <a:cubicBezTo>
                    <a:pt x="2006" y="5198"/>
                    <a:pt x="1976" y="5289"/>
                    <a:pt x="1915" y="5380"/>
                  </a:cubicBezTo>
                  <a:cubicBezTo>
                    <a:pt x="1885" y="5411"/>
                    <a:pt x="1885" y="5441"/>
                    <a:pt x="1854" y="5471"/>
                  </a:cubicBezTo>
                  <a:cubicBezTo>
                    <a:pt x="1854" y="5532"/>
                    <a:pt x="1824" y="5593"/>
                    <a:pt x="1854" y="5623"/>
                  </a:cubicBezTo>
                  <a:lnTo>
                    <a:pt x="1854" y="5684"/>
                  </a:lnTo>
                  <a:lnTo>
                    <a:pt x="1885" y="5775"/>
                  </a:lnTo>
                  <a:cubicBezTo>
                    <a:pt x="2097" y="5745"/>
                    <a:pt x="2249" y="5684"/>
                    <a:pt x="2310" y="5593"/>
                  </a:cubicBezTo>
                  <a:cubicBezTo>
                    <a:pt x="2371" y="5471"/>
                    <a:pt x="2310" y="5259"/>
                    <a:pt x="2249" y="5016"/>
                  </a:cubicBezTo>
                  <a:cubicBezTo>
                    <a:pt x="2219" y="4833"/>
                    <a:pt x="2158" y="4620"/>
                    <a:pt x="2189" y="4468"/>
                  </a:cubicBezTo>
                  <a:cubicBezTo>
                    <a:pt x="2219" y="4195"/>
                    <a:pt x="2310" y="3860"/>
                    <a:pt x="2523" y="3800"/>
                  </a:cubicBezTo>
                  <a:cubicBezTo>
                    <a:pt x="2538" y="3795"/>
                    <a:pt x="2554" y="3792"/>
                    <a:pt x="2571" y="3792"/>
                  </a:cubicBezTo>
                  <a:cubicBezTo>
                    <a:pt x="2655" y="3792"/>
                    <a:pt x="2756" y="3855"/>
                    <a:pt x="2857" y="3982"/>
                  </a:cubicBezTo>
                  <a:cubicBezTo>
                    <a:pt x="3131" y="4316"/>
                    <a:pt x="3161" y="5167"/>
                    <a:pt x="3131" y="5623"/>
                  </a:cubicBezTo>
                  <a:cubicBezTo>
                    <a:pt x="3344" y="5623"/>
                    <a:pt x="3556" y="5715"/>
                    <a:pt x="3769" y="5806"/>
                  </a:cubicBezTo>
                  <a:cubicBezTo>
                    <a:pt x="3957" y="5876"/>
                    <a:pt x="4164" y="5947"/>
                    <a:pt x="4318" y="5947"/>
                  </a:cubicBezTo>
                  <a:cubicBezTo>
                    <a:pt x="4363" y="5947"/>
                    <a:pt x="4404" y="5941"/>
                    <a:pt x="4438" y="5927"/>
                  </a:cubicBezTo>
                  <a:cubicBezTo>
                    <a:pt x="4499" y="5867"/>
                    <a:pt x="4559" y="5775"/>
                    <a:pt x="4590" y="5623"/>
                  </a:cubicBezTo>
                  <a:cubicBezTo>
                    <a:pt x="4651" y="5350"/>
                    <a:pt x="4347" y="4985"/>
                    <a:pt x="4073" y="4681"/>
                  </a:cubicBezTo>
                  <a:cubicBezTo>
                    <a:pt x="3800" y="4347"/>
                    <a:pt x="3526" y="4012"/>
                    <a:pt x="3678" y="3769"/>
                  </a:cubicBezTo>
                  <a:cubicBezTo>
                    <a:pt x="3766" y="3631"/>
                    <a:pt x="3865" y="3581"/>
                    <a:pt x="3967" y="3581"/>
                  </a:cubicBezTo>
                  <a:cubicBezTo>
                    <a:pt x="4112" y="3581"/>
                    <a:pt x="4265" y="3680"/>
                    <a:pt x="4407" y="3769"/>
                  </a:cubicBezTo>
                  <a:cubicBezTo>
                    <a:pt x="4563" y="3856"/>
                    <a:pt x="4689" y="3932"/>
                    <a:pt x="4802" y="3932"/>
                  </a:cubicBezTo>
                  <a:cubicBezTo>
                    <a:pt x="4888" y="3932"/>
                    <a:pt x="4967" y="3888"/>
                    <a:pt x="5046" y="3769"/>
                  </a:cubicBezTo>
                  <a:cubicBezTo>
                    <a:pt x="5137" y="3648"/>
                    <a:pt x="5107" y="3374"/>
                    <a:pt x="5076" y="3161"/>
                  </a:cubicBezTo>
                  <a:cubicBezTo>
                    <a:pt x="5076" y="3040"/>
                    <a:pt x="5046" y="2918"/>
                    <a:pt x="5076" y="2827"/>
                  </a:cubicBezTo>
                  <a:cubicBezTo>
                    <a:pt x="5076" y="2705"/>
                    <a:pt x="5107" y="2584"/>
                    <a:pt x="5137" y="2462"/>
                  </a:cubicBezTo>
                  <a:cubicBezTo>
                    <a:pt x="5198" y="2280"/>
                    <a:pt x="5228" y="2128"/>
                    <a:pt x="5198" y="1946"/>
                  </a:cubicBezTo>
                  <a:cubicBezTo>
                    <a:pt x="5198" y="1702"/>
                    <a:pt x="5046" y="1581"/>
                    <a:pt x="4924" y="1459"/>
                  </a:cubicBezTo>
                  <a:cubicBezTo>
                    <a:pt x="4772" y="1338"/>
                    <a:pt x="4620" y="1186"/>
                    <a:pt x="4651" y="912"/>
                  </a:cubicBezTo>
                  <a:lnTo>
                    <a:pt x="4651" y="882"/>
                  </a:lnTo>
                  <a:lnTo>
                    <a:pt x="4681" y="882"/>
                  </a:lnTo>
                  <a:cubicBezTo>
                    <a:pt x="4833" y="730"/>
                    <a:pt x="5015" y="608"/>
                    <a:pt x="5289" y="456"/>
                  </a:cubicBezTo>
                  <a:lnTo>
                    <a:pt x="5198" y="426"/>
                  </a:lnTo>
                  <a:cubicBezTo>
                    <a:pt x="5167" y="395"/>
                    <a:pt x="5107" y="395"/>
                    <a:pt x="5076" y="365"/>
                  </a:cubicBezTo>
                  <a:cubicBezTo>
                    <a:pt x="5046" y="335"/>
                    <a:pt x="4985" y="335"/>
                    <a:pt x="4924" y="304"/>
                  </a:cubicBezTo>
                  <a:lnTo>
                    <a:pt x="4833" y="274"/>
                  </a:lnTo>
                  <a:cubicBezTo>
                    <a:pt x="4803" y="243"/>
                    <a:pt x="4742" y="243"/>
                    <a:pt x="4681" y="243"/>
                  </a:cubicBezTo>
                  <a:lnTo>
                    <a:pt x="4620" y="213"/>
                  </a:lnTo>
                  <a:cubicBezTo>
                    <a:pt x="4529" y="213"/>
                    <a:pt x="4468" y="183"/>
                    <a:pt x="4377" y="183"/>
                  </a:cubicBezTo>
                  <a:lnTo>
                    <a:pt x="4316" y="213"/>
                  </a:lnTo>
                  <a:cubicBezTo>
                    <a:pt x="4225" y="213"/>
                    <a:pt x="4103" y="213"/>
                    <a:pt x="4012" y="152"/>
                  </a:cubicBezTo>
                  <a:cubicBezTo>
                    <a:pt x="3951" y="122"/>
                    <a:pt x="3860" y="91"/>
                    <a:pt x="3800" y="31"/>
                  </a:cubicBezTo>
                  <a:lnTo>
                    <a:pt x="380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1"/>
            <p:cNvSpPr/>
            <p:nvPr/>
          </p:nvSpPr>
          <p:spPr>
            <a:xfrm>
              <a:off x="3807377" y="2032482"/>
              <a:ext cx="131245" cy="125241"/>
            </a:xfrm>
            <a:custGeom>
              <a:rect b="b" l="l" r="r" t="t"/>
              <a:pathLst>
                <a:path extrusionOk="0" h="2524" w="2645">
                  <a:moveTo>
                    <a:pt x="2249" y="1"/>
                  </a:moveTo>
                  <a:cubicBezTo>
                    <a:pt x="2158" y="31"/>
                    <a:pt x="2067" y="62"/>
                    <a:pt x="1976" y="92"/>
                  </a:cubicBezTo>
                  <a:cubicBezTo>
                    <a:pt x="1702" y="183"/>
                    <a:pt x="1429" y="274"/>
                    <a:pt x="1155" y="366"/>
                  </a:cubicBezTo>
                  <a:cubicBezTo>
                    <a:pt x="1094" y="366"/>
                    <a:pt x="1034" y="396"/>
                    <a:pt x="973" y="396"/>
                  </a:cubicBezTo>
                  <a:cubicBezTo>
                    <a:pt x="882" y="426"/>
                    <a:pt x="760" y="457"/>
                    <a:pt x="638" y="487"/>
                  </a:cubicBezTo>
                  <a:cubicBezTo>
                    <a:pt x="578" y="517"/>
                    <a:pt x="547" y="517"/>
                    <a:pt x="486" y="548"/>
                  </a:cubicBezTo>
                  <a:cubicBezTo>
                    <a:pt x="365" y="578"/>
                    <a:pt x="243" y="578"/>
                    <a:pt x="152" y="609"/>
                  </a:cubicBezTo>
                  <a:cubicBezTo>
                    <a:pt x="91" y="609"/>
                    <a:pt x="30" y="639"/>
                    <a:pt x="0" y="639"/>
                  </a:cubicBezTo>
                  <a:lnTo>
                    <a:pt x="0" y="669"/>
                  </a:lnTo>
                  <a:cubicBezTo>
                    <a:pt x="0" y="700"/>
                    <a:pt x="0" y="761"/>
                    <a:pt x="30" y="791"/>
                  </a:cubicBezTo>
                  <a:cubicBezTo>
                    <a:pt x="30" y="852"/>
                    <a:pt x="61" y="882"/>
                    <a:pt x="122" y="943"/>
                  </a:cubicBezTo>
                  <a:cubicBezTo>
                    <a:pt x="152" y="1004"/>
                    <a:pt x="213" y="1095"/>
                    <a:pt x="243" y="1186"/>
                  </a:cubicBezTo>
                  <a:cubicBezTo>
                    <a:pt x="274" y="1277"/>
                    <a:pt x="243" y="1338"/>
                    <a:pt x="243" y="1429"/>
                  </a:cubicBezTo>
                  <a:lnTo>
                    <a:pt x="213" y="1521"/>
                  </a:lnTo>
                  <a:cubicBezTo>
                    <a:pt x="182" y="1642"/>
                    <a:pt x="243" y="1794"/>
                    <a:pt x="274" y="1946"/>
                  </a:cubicBezTo>
                  <a:lnTo>
                    <a:pt x="426" y="2524"/>
                  </a:lnTo>
                  <a:cubicBezTo>
                    <a:pt x="608" y="2432"/>
                    <a:pt x="790" y="2372"/>
                    <a:pt x="1003" y="2311"/>
                  </a:cubicBezTo>
                  <a:cubicBezTo>
                    <a:pt x="1611" y="2098"/>
                    <a:pt x="2280" y="1885"/>
                    <a:pt x="2645" y="1399"/>
                  </a:cubicBezTo>
                  <a:lnTo>
                    <a:pt x="2645" y="1369"/>
                  </a:lnTo>
                  <a:cubicBezTo>
                    <a:pt x="2493" y="943"/>
                    <a:pt x="2371" y="487"/>
                    <a:pt x="2249" y="62"/>
                  </a:cubicBezTo>
                  <a:lnTo>
                    <a:pt x="2249"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1"/>
            <p:cNvSpPr/>
            <p:nvPr/>
          </p:nvSpPr>
          <p:spPr>
            <a:xfrm>
              <a:off x="3924978" y="2024939"/>
              <a:ext cx="43814" cy="66441"/>
            </a:xfrm>
            <a:custGeom>
              <a:rect b="b" l="l" r="r" t="t"/>
              <a:pathLst>
                <a:path extrusionOk="0" h="1339" w="883">
                  <a:moveTo>
                    <a:pt x="366" y="1"/>
                  </a:moveTo>
                  <a:cubicBezTo>
                    <a:pt x="366" y="1"/>
                    <a:pt x="305" y="1"/>
                    <a:pt x="275" y="31"/>
                  </a:cubicBezTo>
                  <a:cubicBezTo>
                    <a:pt x="183" y="31"/>
                    <a:pt x="92" y="62"/>
                    <a:pt x="1" y="92"/>
                  </a:cubicBezTo>
                  <a:lnTo>
                    <a:pt x="31" y="153"/>
                  </a:lnTo>
                  <a:cubicBezTo>
                    <a:pt x="123" y="518"/>
                    <a:pt x="214" y="882"/>
                    <a:pt x="335" y="1217"/>
                  </a:cubicBezTo>
                  <a:cubicBezTo>
                    <a:pt x="335" y="1277"/>
                    <a:pt x="335" y="1308"/>
                    <a:pt x="366" y="1338"/>
                  </a:cubicBezTo>
                  <a:cubicBezTo>
                    <a:pt x="427" y="1186"/>
                    <a:pt x="457" y="1095"/>
                    <a:pt x="518" y="1065"/>
                  </a:cubicBezTo>
                  <a:cubicBezTo>
                    <a:pt x="578" y="1019"/>
                    <a:pt x="632" y="1004"/>
                    <a:pt x="677" y="1004"/>
                  </a:cubicBezTo>
                  <a:cubicBezTo>
                    <a:pt x="723" y="1004"/>
                    <a:pt x="761" y="1019"/>
                    <a:pt x="791" y="1034"/>
                  </a:cubicBezTo>
                  <a:cubicBezTo>
                    <a:pt x="822" y="1065"/>
                    <a:pt x="852" y="1065"/>
                    <a:pt x="882" y="1065"/>
                  </a:cubicBezTo>
                  <a:lnTo>
                    <a:pt x="427" y="62"/>
                  </a:lnTo>
                  <a:lnTo>
                    <a:pt x="366"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1"/>
            <p:cNvSpPr/>
            <p:nvPr/>
          </p:nvSpPr>
          <p:spPr>
            <a:xfrm>
              <a:off x="3747039" y="1757980"/>
              <a:ext cx="116160" cy="220263"/>
            </a:xfrm>
            <a:custGeom>
              <a:rect b="b" l="l" r="r" t="t"/>
              <a:pathLst>
                <a:path extrusionOk="0" h="4439" w="2341">
                  <a:moveTo>
                    <a:pt x="2158" y="1"/>
                  </a:moveTo>
                  <a:lnTo>
                    <a:pt x="2098" y="62"/>
                  </a:lnTo>
                  <a:lnTo>
                    <a:pt x="2067" y="92"/>
                  </a:lnTo>
                  <a:lnTo>
                    <a:pt x="2037" y="92"/>
                  </a:lnTo>
                  <a:cubicBezTo>
                    <a:pt x="1277" y="244"/>
                    <a:pt x="639" y="366"/>
                    <a:pt x="0" y="578"/>
                  </a:cubicBezTo>
                  <a:lnTo>
                    <a:pt x="274" y="1369"/>
                  </a:lnTo>
                  <a:cubicBezTo>
                    <a:pt x="304" y="1460"/>
                    <a:pt x="304" y="1521"/>
                    <a:pt x="335" y="1612"/>
                  </a:cubicBezTo>
                  <a:cubicBezTo>
                    <a:pt x="395" y="1825"/>
                    <a:pt x="395" y="2037"/>
                    <a:pt x="243" y="2220"/>
                  </a:cubicBezTo>
                  <a:lnTo>
                    <a:pt x="243" y="2250"/>
                  </a:lnTo>
                  <a:lnTo>
                    <a:pt x="183" y="2311"/>
                  </a:lnTo>
                  <a:cubicBezTo>
                    <a:pt x="152" y="2372"/>
                    <a:pt x="243" y="2463"/>
                    <a:pt x="304" y="2524"/>
                  </a:cubicBezTo>
                  <a:cubicBezTo>
                    <a:pt x="456" y="2706"/>
                    <a:pt x="547" y="2888"/>
                    <a:pt x="608" y="3071"/>
                  </a:cubicBezTo>
                  <a:cubicBezTo>
                    <a:pt x="730" y="3405"/>
                    <a:pt x="760" y="3770"/>
                    <a:pt x="791" y="4135"/>
                  </a:cubicBezTo>
                  <a:lnTo>
                    <a:pt x="791" y="4347"/>
                  </a:lnTo>
                  <a:cubicBezTo>
                    <a:pt x="791" y="4378"/>
                    <a:pt x="791" y="4408"/>
                    <a:pt x="821" y="4439"/>
                  </a:cubicBezTo>
                  <a:lnTo>
                    <a:pt x="973" y="4439"/>
                  </a:lnTo>
                  <a:lnTo>
                    <a:pt x="1034" y="4408"/>
                  </a:lnTo>
                  <a:cubicBezTo>
                    <a:pt x="1125" y="4408"/>
                    <a:pt x="1186" y="4378"/>
                    <a:pt x="1277" y="4378"/>
                  </a:cubicBezTo>
                  <a:lnTo>
                    <a:pt x="1338" y="4347"/>
                  </a:lnTo>
                  <a:cubicBezTo>
                    <a:pt x="1398" y="4347"/>
                    <a:pt x="1459" y="4317"/>
                    <a:pt x="1490" y="4317"/>
                  </a:cubicBezTo>
                  <a:cubicBezTo>
                    <a:pt x="1550" y="4317"/>
                    <a:pt x="1581" y="4287"/>
                    <a:pt x="1611" y="4287"/>
                  </a:cubicBezTo>
                  <a:cubicBezTo>
                    <a:pt x="1672" y="4287"/>
                    <a:pt x="1702" y="4256"/>
                    <a:pt x="1763" y="4256"/>
                  </a:cubicBezTo>
                  <a:cubicBezTo>
                    <a:pt x="1794" y="4226"/>
                    <a:pt x="1854" y="4226"/>
                    <a:pt x="1885" y="4195"/>
                  </a:cubicBezTo>
                  <a:lnTo>
                    <a:pt x="1976" y="4165"/>
                  </a:lnTo>
                  <a:lnTo>
                    <a:pt x="1976" y="4135"/>
                  </a:lnTo>
                  <a:cubicBezTo>
                    <a:pt x="1946" y="4074"/>
                    <a:pt x="1946" y="4043"/>
                    <a:pt x="1946" y="4013"/>
                  </a:cubicBezTo>
                  <a:lnTo>
                    <a:pt x="1915" y="3891"/>
                  </a:lnTo>
                  <a:cubicBezTo>
                    <a:pt x="1915" y="3861"/>
                    <a:pt x="1915" y="3831"/>
                    <a:pt x="1915" y="3770"/>
                  </a:cubicBezTo>
                  <a:lnTo>
                    <a:pt x="1915" y="3679"/>
                  </a:lnTo>
                  <a:lnTo>
                    <a:pt x="1915" y="3587"/>
                  </a:lnTo>
                  <a:cubicBezTo>
                    <a:pt x="1915" y="3496"/>
                    <a:pt x="1915" y="3435"/>
                    <a:pt x="1915" y="3375"/>
                  </a:cubicBezTo>
                  <a:lnTo>
                    <a:pt x="2006" y="1794"/>
                  </a:lnTo>
                  <a:cubicBezTo>
                    <a:pt x="2006" y="1521"/>
                    <a:pt x="2037" y="1156"/>
                    <a:pt x="2250" y="882"/>
                  </a:cubicBezTo>
                  <a:lnTo>
                    <a:pt x="2250" y="852"/>
                  </a:lnTo>
                  <a:cubicBezTo>
                    <a:pt x="2310" y="791"/>
                    <a:pt x="2341" y="761"/>
                    <a:pt x="2341" y="730"/>
                  </a:cubicBezTo>
                  <a:cubicBezTo>
                    <a:pt x="2341" y="700"/>
                    <a:pt x="2341" y="669"/>
                    <a:pt x="2310" y="609"/>
                  </a:cubicBezTo>
                  <a:lnTo>
                    <a:pt x="2158"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1"/>
            <p:cNvSpPr/>
            <p:nvPr/>
          </p:nvSpPr>
          <p:spPr>
            <a:xfrm>
              <a:off x="3848066" y="1738380"/>
              <a:ext cx="105641" cy="226267"/>
            </a:xfrm>
            <a:custGeom>
              <a:rect b="b" l="l" r="r" t="t"/>
              <a:pathLst>
                <a:path extrusionOk="0" h="4560" w="2129">
                  <a:moveTo>
                    <a:pt x="730" y="1"/>
                  </a:moveTo>
                  <a:cubicBezTo>
                    <a:pt x="548" y="92"/>
                    <a:pt x="366" y="153"/>
                    <a:pt x="214" y="274"/>
                  </a:cubicBezTo>
                  <a:lnTo>
                    <a:pt x="426" y="973"/>
                  </a:lnTo>
                  <a:cubicBezTo>
                    <a:pt x="426" y="1004"/>
                    <a:pt x="426" y="1064"/>
                    <a:pt x="426" y="1125"/>
                  </a:cubicBezTo>
                  <a:cubicBezTo>
                    <a:pt x="426" y="1216"/>
                    <a:pt x="366" y="1277"/>
                    <a:pt x="335" y="1308"/>
                  </a:cubicBezTo>
                  <a:lnTo>
                    <a:pt x="305" y="1338"/>
                  </a:lnTo>
                  <a:cubicBezTo>
                    <a:pt x="122" y="1581"/>
                    <a:pt x="122" y="1855"/>
                    <a:pt x="92" y="2189"/>
                  </a:cubicBezTo>
                  <a:lnTo>
                    <a:pt x="31" y="3770"/>
                  </a:lnTo>
                  <a:cubicBezTo>
                    <a:pt x="1" y="4013"/>
                    <a:pt x="1" y="4317"/>
                    <a:pt x="92" y="4560"/>
                  </a:cubicBezTo>
                  <a:cubicBezTo>
                    <a:pt x="274" y="4530"/>
                    <a:pt x="426" y="4469"/>
                    <a:pt x="609" y="4438"/>
                  </a:cubicBezTo>
                  <a:cubicBezTo>
                    <a:pt x="639" y="4438"/>
                    <a:pt x="669" y="4408"/>
                    <a:pt x="730" y="4408"/>
                  </a:cubicBezTo>
                  <a:cubicBezTo>
                    <a:pt x="852" y="4378"/>
                    <a:pt x="973" y="4347"/>
                    <a:pt x="1095" y="4317"/>
                  </a:cubicBezTo>
                  <a:cubicBezTo>
                    <a:pt x="1156" y="4317"/>
                    <a:pt x="1217" y="4286"/>
                    <a:pt x="1247" y="4286"/>
                  </a:cubicBezTo>
                  <a:cubicBezTo>
                    <a:pt x="1369" y="4256"/>
                    <a:pt x="1460" y="4226"/>
                    <a:pt x="1551" y="4195"/>
                  </a:cubicBezTo>
                  <a:cubicBezTo>
                    <a:pt x="1612" y="4165"/>
                    <a:pt x="1673" y="4165"/>
                    <a:pt x="1733" y="4134"/>
                  </a:cubicBezTo>
                  <a:lnTo>
                    <a:pt x="1977" y="4043"/>
                  </a:lnTo>
                  <a:cubicBezTo>
                    <a:pt x="1977" y="3830"/>
                    <a:pt x="2007" y="3618"/>
                    <a:pt x="2098" y="3435"/>
                  </a:cubicBezTo>
                  <a:lnTo>
                    <a:pt x="2128" y="3405"/>
                  </a:lnTo>
                  <a:lnTo>
                    <a:pt x="2098" y="3405"/>
                  </a:lnTo>
                  <a:cubicBezTo>
                    <a:pt x="1977" y="3344"/>
                    <a:pt x="1885" y="3283"/>
                    <a:pt x="1794" y="3192"/>
                  </a:cubicBezTo>
                  <a:cubicBezTo>
                    <a:pt x="1733" y="3101"/>
                    <a:pt x="1703" y="3010"/>
                    <a:pt x="1673" y="2888"/>
                  </a:cubicBezTo>
                  <a:cubicBezTo>
                    <a:pt x="1551" y="2402"/>
                    <a:pt x="1399" y="1916"/>
                    <a:pt x="1247" y="1429"/>
                  </a:cubicBezTo>
                  <a:cubicBezTo>
                    <a:pt x="1186" y="1277"/>
                    <a:pt x="1125" y="1125"/>
                    <a:pt x="1065" y="943"/>
                  </a:cubicBezTo>
                  <a:cubicBezTo>
                    <a:pt x="943" y="639"/>
                    <a:pt x="852" y="335"/>
                    <a:pt x="730"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1"/>
            <p:cNvSpPr/>
            <p:nvPr/>
          </p:nvSpPr>
          <p:spPr>
            <a:xfrm>
              <a:off x="3891831" y="1493402"/>
              <a:ext cx="263978" cy="407926"/>
            </a:xfrm>
            <a:custGeom>
              <a:rect b="b" l="l" r="r" t="t"/>
              <a:pathLst>
                <a:path extrusionOk="0" h="8221" w="5320">
                  <a:moveTo>
                    <a:pt x="2428" y="1"/>
                  </a:moveTo>
                  <a:cubicBezTo>
                    <a:pt x="2308" y="1"/>
                    <a:pt x="2205" y="127"/>
                    <a:pt x="2067" y="287"/>
                  </a:cubicBezTo>
                  <a:cubicBezTo>
                    <a:pt x="1915" y="469"/>
                    <a:pt x="1763" y="652"/>
                    <a:pt x="1550" y="652"/>
                  </a:cubicBezTo>
                  <a:cubicBezTo>
                    <a:pt x="1338" y="652"/>
                    <a:pt x="1246" y="530"/>
                    <a:pt x="1155" y="469"/>
                  </a:cubicBezTo>
                  <a:cubicBezTo>
                    <a:pt x="1074" y="388"/>
                    <a:pt x="1020" y="334"/>
                    <a:pt x="912" y="334"/>
                  </a:cubicBezTo>
                  <a:cubicBezTo>
                    <a:pt x="858" y="334"/>
                    <a:pt x="791" y="348"/>
                    <a:pt x="699" y="378"/>
                  </a:cubicBezTo>
                  <a:cubicBezTo>
                    <a:pt x="517" y="986"/>
                    <a:pt x="578" y="1685"/>
                    <a:pt x="669" y="2354"/>
                  </a:cubicBezTo>
                  <a:cubicBezTo>
                    <a:pt x="730" y="2962"/>
                    <a:pt x="821" y="3600"/>
                    <a:pt x="699" y="4147"/>
                  </a:cubicBezTo>
                  <a:cubicBezTo>
                    <a:pt x="578" y="4603"/>
                    <a:pt x="304" y="4786"/>
                    <a:pt x="0" y="4907"/>
                  </a:cubicBezTo>
                  <a:cubicBezTo>
                    <a:pt x="91" y="5211"/>
                    <a:pt x="213" y="5546"/>
                    <a:pt x="304" y="5849"/>
                  </a:cubicBezTo>
                  <a:cubicBezTo>
                    <a:pt x="365" y="6001"/>
                    <a:pt x="426" y="6184"/>
                    <a:pt x="487" y="6336"/>
                  </a:cubicBezTo>
                  <a:cubicBezTo>
                    <a:pt x="639" y="6822"/>
                    <a:pt x="791" y="7308"/>
                    <a:pt x="943" y="7795"/>
                  </a:cubicBezTo>
                  <a:cubicBezTo>
                    <a:pt x="943" y="7886"/>
                    <a:pt x="973" y="7977"/>
                    <a:pt x="1034" y="8038"/>
                  </a:cubicBezTo>
                  <a:cubicBezTo>
                    <a:pt x="1095" y="8099"/>
                    <a:pt x="1186" y="8160"/>
                    <a:pt x="1277" y="8190"/>
                  </a:cubicBezTo>
                  <a:lnTo>
                    <a:pt x="1307" y="8220"/>
                  </a:lnTo>
                  <a:cubicBezTo>
                    <a:pt x="1338" y="8160"/>
                    <a:pt x="1398" y="8099"/>
                    <a:pt x="1429" y="8038"/>
                  </a:cubicBezTo>
                  <a:cubicBezTo>
                    <a:pt x="1520" y="7947"/>
                    <a:pt x="1611" y="7825"/>
                    <a:pt x="1642" y="7704"/>
                  </a:cubicBezTo>
                  <a:cubicBezTo>
                    <a:pt x="1702" y="7552"/>
                    <a:pt x="1733" y="7400"/>
                    <a:pt x="1733" y="7248"/>
                  </a:cubicBezTo>
                  <a:cubicBezTo>
                    <a:pt x="1733" y="7096"/>
                    <a:pt x="1733" y="6944"/>
                    <a:pt x="1794" y="6792"/>
                  </a:cubicBezTo>
                  <a:lnTo>
                    <a:pt x="1794" y="6761"/>
                  </a:lnTo>
                  <a:lnTo>
                    <a:pt x="1824" y="6731"/>
                  </a:lnTo>
                  <a:cubicBezTo>
                    <a:pt x="1915" y="6701"/>
                    <a:pt x="2006" y="6693"/>
                    <a:pt x="2094" y="6693"/>
                  </a:cubicBezTo>
                  <a:cubicBezTo>
                    <a:pt x="2181" y="6693"/>
                    <a:pt x="2265" y="6701"/>
                    <a:pt x="2341" y="6701"/>
                  </a:cubicBezTo>
                  <a:cubicBezTo>
                    <a:pt x="2402" y="6716"/>
                    <a:pt x="2455" y="6723"/>
                    <a:pt x="2504" y="6723"/>
                  </a:cubicBezTo>
                  <a:cubicBezTo>
                    <a:pt x="2554" y="6723"/>
                    <a:pt x="2599" y="6716"/>
                    <a:pt x="2645" y="6701"/>
                  </a:cubicBezTo>
                  <a:cubicBezTo>
                    <a:pt x="2766" y="6670"/>
                    <a:pt x="2949" y="6579"/>
                    <a:pt x="3101" y="6457"/>
                  </a:cubicBezTo>
                  <a:cubicBezTo>
                    <a:pt x="3192" y="6397"/>
                    <a:pt x="3283" y="6336"/>
                    <a:pt x="3344" y="6305"/>
                  </a:cubicBezTo>
                  <a:cubicBezTo>
                    <a:pt x="3526" y="6214"/>
                    <a:pt x="3678" y="6123"/>
                    <a:pt x="3830" y="6032"/>
                  </a:cubicBezTo>
                  <a:cubicBezTo>
                    <a:pt x="3891" y="5971"/>
                    <a:pt x="3982" y="5941"/>
                    <a:pt x="4043" y="5880"/>
                  </a:cubicBezTo>
                  <a:cubicBezTo>
                    <a:pt x="4134" y="5819"/>
                    <a:pt x="4286" y="5758"/>
                    <a:pt x="4468" y="5698"/>
                  </a:cubicBezTo>
                  <a:cubicBezTo>
                    <a:pt x="4620" y="5637"/>
                    <a:pt x="4833" y="5576"/>
                    <a:pt x="4894" y="5515"/>
                  </a:cubicBezTo>
                  <a:cubicBezTo>
                    <a:pt x="5076" y="5333"/>
                    <a:pt x="5320" y="4573"/>
                    <a:pt x="5320" y="4360"/>
                  </a:cubicBezTo>
                  <a:cubicBezTo>
                    <a:pt x="5289" y="4087"/>
                    <a:pt x="5168" y="3327"/>
                    <a:pt x="4985" y="3175"/>
                  </a:cubicBezTo>
                  <a:cubicBezTo>
                    <a:pt x="4864" y="3083"/>
                    <a:pt x="4651" y="3083"/>
                    <a:pt x="4438" y="3053"/>
                  </a:cubicBezTo>
                  <a:cubicBezTo>
                    <a:pt x="4225" y="3053"/>
                    <a:pt x="3982" y="3023"/>
                    <a:pt x="3769" y="2901"/>
                  </a:cubicBezTo>
                  <a:lnTo>
                    <a:pt x="3739" y="2901"/>
                  </a:lnTo>
                  <a:lnTo>
                    <a:pt x="3739" y="2871"/>
                  </a:lnTo>
                  <a:cubicBezTo>
                    <a:pt x="3648" y="2658"/>
                    <a:pt x="3557" y="2445"/>
                    <a:pt x="3465" y="2263"/>
                  </a:cubicBezTo>
                  <a:cubicBezTo>
                    <a:pt x="3374" y="2020"/>
                    <a:pt x="3253" y="1746"/>
                    <a:pt x="3161" y="1503"/>
                  </a:cubicBezTo>
                  <a:cubicBezTo>
                    <a:pt x="3131" y="1442"/>
                    <a:pt x="3101" y="1290"/>
                    <a:pt x="3070" y="1169"/>
                  </a:cubicBezTo>
                  <a:cubicBezTo>
                    <a:pt x="2949" y="773"/>
                    <a:pt x="2797" y="135"/>
                    <a:pt x="2554" y="44"/>
                  </a:cubicBezTo>
                  <a:cubicBezTo>
                    <a:pt x="2509" y="14"/>
                    <a:pt x="2468" y="1"/>
                    <a:pt x="2428"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1"/>
            <p:cNvSpPr/>
            <p:nvPr/>
          </p:nvSpPr>
          <p:spPr>
            <a:xfrm>
              <a:off x="2893368" y="2228583"/>
              <a:ext cx="206667" cy="369570"/>
            </a:xfrm>
            <a:custGeom>
              <a:rect b="b" l="l" r="r" t="t"/>
              <a:pathLst>
                <a:path extrusionOk="0" h="7448" w="4165">
                  <a:moveTo>
                    <a:pt x="2614" y="0"/>
                  </a:moveTo>
                  <a:cubicBezTo>
                    <a:pt x="2371" y="31"/>
                    <a:pt x="2098" y="31"/>
                    <a:pt x="1824" y="31"/>
                  </a:cubicBezTo>
                  <a:lnTo>
                    <a:pt x="1672" y="31"/>
                  </a:lnTo>
                  <a:cubicBezTo>
                    <a:pt x="1459" y="31"/>
                    <a:pt x="1247" y="31"/>
                    <a:pt x="1034" y="61"/>
                  </a:cubicBezTo>
                  <a:cubicBezTo>
                    <a:pt x="832" y="262"/>
                    <a:pt x="589" y="380"/>
                    <a:pt x="304" y="380"/>
                  </a:cubicBezTo>
                  <a:cubicBezTo>
                    <a:pt x="245" y="380"/>
                    <a:pt x="184" y="375"/>
                    <a:pt x="122" y="365"/>
                  </a:cubicBezTo>
                  <a:cubicBezTo>
                    <a:pt x="91" y="335"/>
                    <a:pt x="31" y="335"/>
                    <a:pt x="0" y="335"/>
                  </a:cubicBezTo>
                  <a:cubicBezTo>
                    <a:pt x="0" y="638"/>
                    <a:pt x="31" y="973"/>
                    <a:pt x="31" y="1277"/>
                  </a:cubicBezTo>
                  <a:cubicBezTo>
                    <a:pt x="31" y="1520"/>
                    <a:pt x="61" y="1733"/>
                    <a:pt x="61" y="1946"/>
                  </a:cubicBezTo>
                  <a:cubicBezTo>
                    <a:pt x="91" y="2310"/>
                    <a:pt x="122" y="2675"/>
                    <a:pt x="122" y="3040"/>
                  </a:cubicBezTo>
                  <a:cubicBezTo>
                    <a:pt x="152" y="3222"/>
                    <a:pt x="152" y="3435"/>
                    <a:pt x="152" y="3617"/>
                  </a:cubicBezTo>
                  <a:cubicBezTo>
                    <a:pt x="183" y="4012"/>
                    <a:pt x="243" y="4408"/>
                    <a:pt x="274" y="4833"/>
                  </a:cubicBezTo>
                  <a:cubicBezTo>
                    <a:pt x="274" y="4985"/>
                    <a:pt x="274" y="5137"/>
                    <a:pt x="304" y="5289"/>
                  </a:cubicBezTo>
                  <a:cubicBezTo>
                    <a:pt x="365" y="5836"/>
                    <a:pt x="426" y="6383"/>
                    <a:pt x="487" y="6930"/>
                  </a:cubicBezTo>
                  <a:cubicBezTo>
                    <a:pt x="487" y="6991"/>
                    <a:pt x="487" y="7052"/>
                    <a:pt x="487" y="7113"/>
                  </a:cubicBezTo>
                  <a:lnTo>
                    <a:pt x="487" y="7174"/>
                  </a:lnTo>
                  <a:cubicBezTo>
                    <a:pt x="487" y="7204"/>
                    <a:pt x="487" y="7234"/>
                    <a:pt x="487" y="7265"/>
                  </a:cubicBezTo>
                  <a:lnTo>
                    <a:pt x="487" y="7295"/>
                  </a:lnTo>
                  <a:lnTo>
                    <a:pt x="547" y="7356"/>
                  </a:lnTo>
                  <a:lnTo>
                    <a:pt x="608" y="7386"/>
                  </a:lnTo>
                  <a:lnTo>
                    <a:pt x="669" y="7417"/>
                  </a:lnTo>
                  <a:lnTo>
                    <a:pt x="730" y="7417"/>
                  </a:lnTo>
                  <a:lnTo>
                    <a:pt x="791" y="7447"/>
                  </a:lnTo>
                  <a:lnTo>
                    <a:pt x="821" y="7447"/>
                  </a:lnTo>
                  <a:cubicBezTo>
                    <a:pt x="882" y="7447"/>
                    <a:pt x="912" y="7417"/>
                    <a:pt x="943" y="7417"/>
                  </a:cubicBezTo>
                  <a:lnTo>
                    <a:pt x="1003" y="7356"/>
                  </a:lnTo>
                  <a:cubicBezTo>
                    <a:pt x="1034" y="7326"/>
                    <a:pt x="1064" y="7295"/>
                    <a:pt x="1125" y="7295"/>
                  </a:cubicBezTo>
                  <a:cubicBezTo>
                    <a:pt x="1171" y="7280"/>
                    <a:pt x="1209" y="7272"/>
                    <a:pt x="1243" y="7272"/>
                  </a:cubicBezTo>
                  <a:cubicBezTo>
                    <a:pt x="1277" y="7272"/>
                    <a:pt x="1307" y="7280"/>
                    <a:pt x="1338" y="7295"/>
                  </a:cubicBezTo>
                  <a:lnTo>
                    <a:pt x="1459" y="7295"/>
                  </a:lnTo>
                  <a:cubicBezTo>
                    <a:pt x="1581" y="7265"/>
                    <a:pt x="1642" y="7174"/>
                    <a:pt x="1733" y="7052"/>
                  </a:cubicBezTo>
                  <a:cubicBezTo>
                    <a:pt x="1763" y="6991"/>
                    <a:pt x="1794" y="6930"/>
                    <a:pt x="1854" y="6870"/>
                  </a:cubicBezTo>
                  <a:cubicBezTo>
                    <a:pt x="2037" y="6718"/>
                    <a:pt x="2250" y="6657"/>
                    <a:pt x="2493" y="6626"/>
                  </a:cubicBezTo>
                  <a:cubicBezTo>
                    <a:pt x="2614" y="6596"/>
                    <a:pt x="2766" y="6596"/>
                    <a:pt x="2888" y="6535"/>
                  </a:cubicBezTo>
                  <a:cubicBezTo>
                    <a:pt x="3222" y="6383"/>
                    <a:pt x="3405" y="6019"/>
                    <a:pt x="3526" y="5745"/>
                  </a:cubicBezTo>
                  <a:cubicBezTo>
                    <a:pt x="3587" y="5593"/>
                    <a:pt x="3678" y="5411"/>
                    <a:pt x="3861" y="5319"/>
                  </a:cubicBezTo>
                  <a:cubicBezTo>
                    <a:pt x="3891" y="5319"/>
                    <a:pt x="3952" y="5289"/>
                    <a:pt x="3982" y="5289"/>
                  </a:cubicBezTo>
                  <a:cubicBezTo>
                    <a:pt x="4043" y="5289"/>
                    <a:pt x="4104" y="5259"/>
                    <a:pt x="4134" y="5228"/>
                  </a:cubicBezTo>
                  <a:cubicBezTo>
                    <a:pt x="4165" y="5198"/>
                    <a:pt x="4165" y="5107"/>
                    <a:pt x="4165" y="5015"/>
                  </a:cubicBezTo>
                  <a:lnTo>
                    <a:pt x="4104" y="4620"/>
                  </a:lnTo>
                  <a:lnTo>
                    <a:pt x="3952" y="3648"/>
                  </a:lnTo>
                  <a:lnTo>
                    <a:pt x="3435" y="91"/>
                  </a:lnTo>
                  <a:lnTo>
                    <a:pt x="3435" y="31"/>
                  </a:lnTo>
                  <a:lnTo>
                    <a:pt x="343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1"/>
            <p:cNvSpPr/>
            <p:nvPr/>
          </p:nvSpPr>
          <p:spPr>
            <a:xfrm>
              <a:off x="2632414" y="2183329"/>
              <a:ext cx="277574" cy="485681"/>
            </a:xfrm>
            <a:custGeom>
              <a:rect b="b" l="l" r="r" t="t"/>
              <a:pathLst>
                <a:path extrusionOk="0" h="9788" w="5594">
                  <a:moveTo>
                    <a:pt x="822" y="0"/>
                  </a:moveTo>
                  <a:cubicBezTo>
                    <a:pt x="852" y="31"/>
                    <a:pt x="852" y="92"/>
                    <a:pt x="882" y="122"/>
                  </a:cubicBezTo>
                  <a:lnTo>
                    <a:pt x="913" y="183"/>
                  </a:lnTo>
                  <a:cubicBezTo>
                    <a:pt x="943" y="243"/>
                    <a:pt x="974" y="304"/>
                    <a:pt x="1004" y="365"/>
                  </a:cubicBezTo>
                  <a:cubicBezTo>
                    <a:pt x="1034" y="426"/>
                    <a:pt x="1095" y="456"/>
                    <a:pt x="1125" y="517"/>
                  </a:cubicBezTo>
                  <a:cubicBezTo>
                    <a:pt x="1186" y="578"/>
                    <a:pt x="1247" y="639"/>
                    <a:pt x="1277" y="699"/>
                  </a:cubicBezTo>
                  <a:cubicBezTo>
                    <a:pt x="1399" y="851"/>
                    <a:pt x="1429" y="1064"/>
                    <a:pt x="1399" y="1277"/>
                  </a:cubicBezTo>
                  <a:cubicBezTo>
                    <a:pt x="1399" y="1338"/>
                    <a:pt x="1369" y="1399"/>
                    <a:pt x="1369" y="1459"/>
                  </a:cubicBezTo>
                  <a:cubicBezTo>
                    <a:pt x="1247" y="1733"/>
                    <a:pt x="1004" y="1915"/>
                    <a:pt x="730" y="1946"/>
                  </a:cubicBezTo>
                  <a:lnTo>
                    <a:pt x="639" y="1946"/>
                  </a:lnTo>
                  <a:cubicBezTo>
                    <a:pt x="578" y="1976"/>
                    <a:pt x="518" y="1976"/>
                    <a:pt x="457" y="1976"/>
                  </a:cubicBezTo>
                  <a:cubicBezTo>
                    <a:pt x="396" y="2006"/>
                    <a:pt x="305" y="2067"/>
                    <a:pt x="335" y="2128"/>
                  </a:cubicBezTo>
                  <a:cubicBezTo>
                    <a:pt x="335" y="2189"/>
                    <a:pt x="366" y="2219"/>
                    <a:pt x="396" y="2280"/>
                  </a:cubicBezTo>
                  <a:cubicBezTo>
                    <a:pt x="457" y="2341"/>
                    <a:pt x="548" y="2432"/>
                    <a:pt x="518" y="2523"/>
                  </a:cubicBezTo>
                  <a:cubicBezTo>
                    <a:pt x="487" y="2645"/>
                    <a:pt x="366" y="2706"/>
                    <a:pt x="274" y="2736"/>
                  </a:cubicBezTo>
                  <a:cubicBezTo>
                    <a:pt x="214" y="2736"/>
                    <a:pt x="183" y="2766"/>
                    <a:pt x="153" y="2797"/>
                  </a:cubicBezTo>
                  <a:cubicBezTo>
                    <a:pt x="62" y="2858"/>
                    <a:pt x="62" y="3009"/>
                    <a:pt x="92" y="3101"/>
                  </a:cubicBezTo>
                  <a:lnTo>
                    <a:pt x="122" y="3192"/>
                  </a:lnTo>
                  <a:cubicBezTo>
                    <a:pt x="183" y="3313"/>
                    <a:pt x="214" y="3435"/>
                    <a:pt x="183" y="3557"/>
                  </a:cubicBezTo>
                  <a:cubicBezTo>
                    <a:pt x="183" y="3648"/>
                    <a:pt x="153" y="3709"/>
                    <a:pt x="153" y="3769"/>
                  </a:cubicBezTo>
                  <a:lnTo>
                    <a:pt x="122" y="3800"/>
                  </a:lnTo>
                  <a:cubicBezTo>
                    <a:pt x="122" y="3830"/>
                    <a:pt x="92" y="3891"/>
                    <a:pt x="31" y="3921"/>
                  </a:cubicBezTo>
                  <a:lnTo>
                    <a:pt x="1" y="3952"/>
                  </a:lnTo>
                  <a:lnTo>
                    <a:pt x="1" y="3982"/>
                  </a:lnTo>
                  <a:cubicBezTo>
                    <a:pt x="31" y="4043"/>
                    <a:pt x="62" y="4104"/>
                    <a:pt x="92" y="4165"/>
                  </a:cubicBezTo>
                  <a:cubicBezTo>
                    <a:pt x="92" y="4195"/>
                    <a:pt x="122" y="4225"/>
                    <a:pt x="122" y="4286"/>
                  </a:cubicBezTo>
                  <a:cubicBezTo>
                    <a:pt x="153" y="4347"/>
                    <a:pt x="153" y="4377"/>
                    <a:pt x="183" y="4438"/>
                  </a:cubicBezTo>
                  <a:cubicBezTo>
                    <a:pt x="183" y="4468"/>
                    <a:pt x="214" y="4529"/>
                    <a:pt x="274" y="4560"/>
                  </a:cubicBezTo>
                  <a:cubicBezTo>
                    <a:pt x="305" y="4620"/>
                    <a:pt x="366" y="4681"/>
                    <a:pt x="396" y="4742"/>
                  </a:cubicBezTo>
                  <a:cubicBezTo>
                    <a:pt x="426" y="4833"/>
                    <a:pt x="426" y="4924"/>
                    <a:pt x="426" y="5016"/>
                  </a:cubicBezTo>
                  <a:cubicBezTo>
                    <a:pt x="426" y="5076"/>
                    <a:pt x="426" y="5107"/>
                    <a:pt x="426" y="5168"/>
                  </a:cubicBezTo>
                  <a:cubicBezTo>
                    <a:pt x="457" y="5320"/>
                    <a:pt x="609" y="5441"/>
                    <a:pt x="761" y="5563"/>
                  </a:cubicBezTo>
                  <a:cubicBezTo>
                    <a:pt x="852" y="5654"/>
                    <a:pt x="943" y="5745"/>
                    <a:pt x="1034" y="5836"/>
                  </a:cubicBezTo>
                  <a:cubicBezTo>
                    <a:pt x="1065" y="5897"/>
                    <a:pt x="1095" y="5958"/>
                    <a:pt x="1125" y="6049"/>
                  </a:cubicBezTo>
                  <a:cubicBezTo>
                    <a:pt x="1186" y="6140"/>
                    <a:pt x="1217" y="6231"/>
                    <a:pt x="1308" y="6292"/>
                  </a:cubicBezTo>
                  <a:cubicBezTo>
                    <a:pt x="1338" y="6323"/>
                    <a:pt x="1369" y="6353"/>
                    <a:pt x="1429" y="6353"/>
                  </a:cubicBezTo>
                  <a:cubicBezTo>
                    <a:pt x="1490" y="6383"/>
                    <a:pt x="1521" y="6414"/>
                    <a:pt x="1581" y="6444"/>
                  </a:cubicBezTo>
                  <a:cubicBezTo>
                    <a:pt x="1794" y="6627"/>
                    <a:pt x="1825" y="6961"/>
                    <a:pt x="1825" y="7265"/>
                  </a:cubicBezTo>
                  <a:lnTo>
                    <a:pt x="1855" y="7265"/>
                  </a:lnTo>
                  <a:lnTo>
                    <a:pt x="1855" y="7326"/>
                  </a:lnTo>
                  <a:cubicBezTo>
                    <a:pt x="1885" y="7386"/>
                    <a:pt x="1855" y="7447"/>
                    <a:pt x="1825" y="7478"/>
                  </a:cubicBezTo>
                  <a:cubicBezTo>
                    <a:pt x="1825" y="7569"/>
                    <a:pt x="1764" y="7660"/>
                    <a:pt x="1733" y="7751"/>
                  </a:cubicBezTo>
                  <a:cubicBezTo>
                    <a:pt x="1703" y="7782"/>
                    <a:pt x="1703" y="7842"/>
                    <a:pt x="1673" y="7873"/>
                  </a:cubicBezTo>
                  <a:cubicBezTo>
                    <a:pt x="1642" y="8086"/>
                    <a:pt x="1855" y="8298"/>
                    <a:pt x="2068" y="8389"/>
                  </a:cubicBezTo>
                  <a:cubicBezTo>
                    <a:pt x="2129" y="8389"/>
                    <a:pt x="2189" y="8420"/>
                    <a:pt x="2220" y="8450"/>
                  </a:cubicBezTo>
                  <a:cubicBezTo>
                    <a:pt x="2433" y="8511"/>
                    <a:pt x="2676" y="8602"/>
                    <a:pt x="2797" y="8815"/>
                  </a:cubicBezTo>
                  <a:cubicBezTo>
                    <a:pt x="2828" y="8845"/>
                    <a:pt x="2828" y="8876"/>
                    <a:pt x="2858" y="8906"/>
                  </a:cubicBezTo>
                  <a:cubicBezTo>
                    <a:pt x="2888" y="9028"/>
                    <a:pt x="2919" y="9180"/>
                    <a:pt x="2919" y="9301"/>
                  </a:cubicBezTo>
                  <a:lnTo>
                    <a:pt x="2949" y="9393"/>
                  </a:lnTo>
                  <a:lnTo>
                    <a:pt x="2949" y="9453"/>
                  </a:lnTo>
                  <a:lnTo>
                    <a:pt x="2949" y="9514"/>
                  </a:lnTo>
                  <a:lnTo>
                    <a:pt x="2980" y="9575"/>
                  </a:lnTo>
                  <a:lnTo>
                    <a:pt x="2980" y="9636"/>
                  </a:lnTo>
                  <a:lnTo>
                    <a:pt x="3010" y="9697"/>
                  </a:lnTo>
                  <a:lnTo>
                    <a:pt x="3040" y="9727"/>
                  </a:lnTo>
                  <a:lnTo>
                    <a:pt x="3071" y="9788"/>
                  </a:lnTo>
                  <a:cubicBezTo>
                    <a:pt x="3132" y="9757"/>
                    <a:pt x="3192" y="9727"/>
                    <a:pt x="3223" y="9727"/>
                  </a:cubicBezTo>
                  <a:lnTo>
                    <a:pt x="3314" y="9666"/>
                  </a:lnTo>
                  <a:cubicBezTo>
                    <a:pt x="3436" y="9636"/>
                    <a:pt x="3527" y="9636"/>
                    <a:pt x="3618" y="9636"/>
                  </a:cubicBezTo>
                  <a:lnTo>
                    <a:pt x="4165" y="9636"/>
                  </a:lnTo>
                  <a:cubicBezTo>
                    <a:pt x="4256" y="9636"/>
                    <a:pt x="4469" y="9605"/>
                    <a:pt x="4560" y="9453"/>
                  </a:cubicBezTo>
                  <a:cubicBezTo>
                    <a:pt x="4621" y="9362"/>
                    <a:pt x="4621" y="9271"/>
                    <a:pt x="4651" y="9180"/>
                  </a:cubicBezTo>
                  <a:cubicBezTo>
                    <a:pt x="4682" y="9028"/>
                    <a:pt x="4712" y="8876"/>
                    <a:pt x="4864" y="8785"/>
                  </a:cubicBezTo>
                  <a:cubicBezTo>
                    <a:pt x="4925" y="8724"/>
                    <a:pt x="4986" y="8724"/>
                    <a:pt x="5077" y="8693"/>
                  </a:cubicBezTo>
                  <a:cubicBezTo>
                    <a:pt x="5168" y="8693"/>
                    <a:pt x="5229" y="8663"/>
                    <a:pt x="5290" y="8602"/>
                  </a:cubicBezTo>
                  <a:cubicBezTo>
                    <a:pt x="5290" y="8602"/>
                    <a:pt x="5320" y="8572"/>
                    <a:pt x="5320" y="8511"/>
                  </a:cubicBezTo>
                  <a:cubicBezTo>
                    <a:pt x="5320" y="8481"/>
                    <a:pt x="5350" y="8420"/>
                    <a:pt x="5381" y="8359"/>
                  </a:cubicBezTo>
                  <a:lnTo>
                    <a:pt x="5472" y="8298"/>
                  </a:lnTo>
                  <a:lnTo>
                    <a:pt x="5533" y="8298"/>
                  </a:lnTo>
                  <a:lnTo>
                    <a:pt x="5563" y="8207"/>
                  </a:lnTo>
                  <a:cubicBezTo>
                    <a:pt x="5594" y="8177"/>
                    <a:pt x="5594" y="8116"/>
                    <a:pt x="5594" y="8086"/>
                  </a:cubicBezTo>
                  <a:lnTo>
                    <a:pt x="5594" y="8025"/>
                  </a:lnTo>
                  <a:cubicBezTo>
                    <a:pt x="5594" y="7994"/>
                    <a:pt x="5594" y="7934"/>
                    <a:pt x="5594" y="7873"/>
                  </a:cubicBezTo>
                  <a:cubicBezTo>
                    <a:pt x="5533" y="7326"/>
                    <a:pt x="5472" y="6779"/>
                    <a:pt x="5411" y="6231"/>
                  </a:cubicBezTo>
                  <a:cubicBezTo>
                    <a:pt x="5411" y="6019"/>
                    <a:pt x="5381" y="5806"/>
                    <a:pt x="5381" y="5593"/>
                  </a:cubicBezTo>
                  <a:cubicBezTo>
                    <a:pt x="5350" y="5259"/>
                    <a:pt x="5290" y="4894"/>
                    <a:pt x="5290" y="4560"/>
                  </a:cubicBezTo>
                  <a:cubicBezTo>
                    <a:pt x="5259" y="4286"/>
                    <a:pt x="5259" y="4043"/>
                    <a:pt x="5229" y="3769"/>
                  </a:cubicBezTo>
                  <a:cubicBezTo>
                    <a:pt x="5199" y="3465"/>
                    <a:pt x="5199" y="3161"/>
                    <a:pt x="5168" y="2888"/>
                  </a:cubicBezTo>
                  <a:cubicBezTo>
                    <a:pt x="5168" y="2584"/>
                    <a:pt x="5138" y="2310"/>
                    <a:pt x="5138" y="2037"/>
                  </a:cubicBezTo>
                  <a:cubicBezTo>
                    <a:pt x="5138" y="1763"/>
                    <a:pt x="5107" y="1490"/>
                    <a:pt x="5107" y="1216"/>
                  </a:cubicBezTo>
                  <a:cubicBezTo>
                    <a:pt x="4651" y="1034"/>
                    <a:pt x="4378" y="639"/>
                    <a:pt x="4256"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1"/>
            <p:cNvSpPr/>
            <p:nvPr/>
          </p:nvSpPr>
          <p:spPr>
            <a:xfrm>
              <a:off x="1765198" y="2145617"/>
              <a:ext cx="571672" cy="296281"/>
            </a:xfrm>
            <a:custGeom>
              <a:rect b="b" l="l" r="r" t="t"/>
              <a:pathLst>
                <a:path extrusionOk="0" h="5971" w="11521">
                  <a:moveTo>
                    <a:pt x="183" y="0"/>
                  </a:moveTo>
                  <a:cubicBezTo>
                    <a:pt x="122" y="608"/>
                    <a:pt x="92" y="1216"/>
                    <a:pt x="61" y="1855"/>
                  </a:cubicBezTo>
                  <a:cubicBezTo>
                    <a:pt x="61" y="2067"/>
                    <a:pt x="61" y="2280"/>
                    <a:pt x="31" y="2493"/>
                  </a:cubicBezTo>
                  <a:lnTo>
                    <a:pt x="0" y="3374"/>
                  </a:lnTo>
                  <a:lnTo>
                    <a:pt x="61" y="3374"/>
                  </a:lnTo>
                  <a:cubicBezTo>
                    <a:pt x="243" y="3374"/>
                    <a:pt x="395" y="3405"/>
                    <a:pt x="547" y="3466"/>
                  </a:cubicBezTo>
                  <a:cubicBezTo>
                    <a:pt x="608" y="3466"/>
                    <a:pt x="639" y="3496"/>
                    <a:pt x="699" y="3496"/>
                  </a:cubicBezTo>
                  <a:cubicBezTo>
                    <a:pt x="882" y="3526"/>
                    <a:pt x="1064" y="3557"/>
                    <a:pt x="1277" y="3557"/>
                  </a:cubicBezTo>
                  <a:lnTo>
                    <a:pt x="1338" y="3587"/>
                  </a:lnTo>
                  <a:cubicBezTo>
                    <a:pt x="1733" y="3618"/>
                    <a:pt x="2158" y="3648"/>
                    <a:pt x="2554" y="3739"/>
                  </a:cubicBezTo>
                  <a:lnTo>
                    <a:pt x="2614" y="3739"/>
                  </a:lnTo>
                  <a:lnTo>
                    <a:pt x="2614" y="3800"/>
                  </a:lnTo>
                  <a:cubicBezTo>
                    <a:pt x="2645" y="4073"/>
                    <a:pt x="2645" y="4377"/>
                    <a:pt x="2675" y="4681"/>
                  </a:cubicBezTo>
                  <a:cubicBezTo>
                    <a:pt x="2675" y="4985"/>
                    <a:pt x="2706" y="5259"/>
                    <a:pt x="2706" y="5532"/>
                  </a:cubicBezTo>
                  <a:lnTo>
                    <a:pt x="2797" y="5532"/>
                  </a:lnTo>
                  <a:cubicBezTo>
                    <a:pt x="2888" y="5532"/>
                    <a:pt x="3009" y="5532"/>
                    <a:pt x="3131" y="5563"/>
                  </a:cubicBezTo>
                  <a:lnTo>
                    <a:pt x="3192" y="5563"/>
                  </a:lnTo>
                  <a:cubicBezTo>
                    <a:pt x="3313" y="5563"/>
                    <a:pt x="3405" y="5593"/>
                    <a:pt x="3526" y="5624"/>
                  </a:cubicBezTo>
                  <a:cubicBezTo>
                    <a:pt x="3861" y="5684"/>
                    <a:pt x="4195" y="5684"/>
                    <a:pt x="4529" y="5684"/>
                  </a:cubicBezTo>
                  <a:lnTo>
                    <a:pt x="4712" y="5684"/>
                  </a:lnTo>
                  <a:cubicBezTo>
                    <a:pt x="4803" y="5684"/>
                    <a:pt x="4924" y="5684"/>
                    <a:pt x="5016" y="5715"/>
                  </a:cubicBezTo>
                  <a:cubicBezTo>
                    <a:pt x="5380" y="5715"/>
                    <a:pt x="5745" y="5776"/>
                    <a:pt x="6110" y="5836"/>
                  </a:cubicBezTo>
                  <a:cubicBezTo>
                    <a:pt x="6414" y="5867"/>
                    <a:pt x="6718" y="5928"/>
                    <a:pt x="7022" y="5958"/>
                  </a:cubicBezTo>
                  <a:cubicBezTo>
                    <a:pt x="7155" y="5967"/>
                    <a:pt x="7289" y="5971"/>
                    <a:pt x="7422" y="5971"/>
                  </a:cubicBezTo>
                  <a:cubicBezTo>
                    <a:pt x="7742" y="5971"/>
                    <a:pt x="8058" y="5949"/>
                    <a:pt x="8359" y="5928"/>
                  </a:cubicBezTo>
                  <a:lnTo>
                    <a:pt x="9818" y="5928"/>
                  </a:lnTo>
                  <a:cubicBezTo>
                    <a:pt x="10001" y="5928"/>
                    <a:pt x="10186" y="5931"/>
                    <a:pt x="10373" y="5931"/>
                  </a:cubicBezTo>
                  <a:cubicBezTo>
                    <a:pt x="10747" y="5931"/>
                    <a:pt x="11125" y="5917"/>
                    <a:pt x="11490" y="5836"/>
                  </a:cubicBezTo>
                  <a:cubicBezTo>
                    <a:pt x="11490" y="5806"/>
                    <a:pt x="11520" y="5776"/>
                    <a:pt x="11520" y="5715"/>
                  </a:cubicBezTo>
                  <a:cubicBezTo>
                    <a:pt x="11520" y="5654"/>
                    <a:pt x="11520" y="5624"/>
                    <a:pt x="11520" y="5593"/>
                  </a:cubicBezTo>
                  <a:lnTo>
                    <a:pt x="11520" y="5563"/>
                  </a:lnTo>
                  <a:lnTo>
                    <a:pt x="11490" y="5532"/>
                  </a:lnTo>
                  <a:lnTo>
                    <a:pt x="11460" y="5502"/>
                  </a:lnTo>
                  <a:lnTo>
                    <a:pt x="11399" y="5472"/>
                  </a:lnTo>
                  <a:cubicBezTo>
                    <a:pt x="11338" y="5411"/>
                    <a:pt x="11308" y="5350"/>
                    <a:pt x="11308" y="5320"/>
                  </a:cubicBezTo>
                  <a:lnTo>
                    <a:pt x="11186" y="5046"/>
                  </a:lnTo>
                  <a:cubicBezTo>
                    <a:pt x="11186" y="5016"/>
                    <a:pt x="11156" y="4985"/>
                    <a:pt x="11156" y="4955"/>
                  </a:cubicBezTo>
                  <a:lnTo>
                    <a:pt x="11156" y="4925"/>
                  </a:lnTo>
                  <a:lnTo>
                    <a:pt x="11125" y="4864"/>
                  </a:lnTo>
                  <a:lnTo>
                    <a:pt x="11095" y="4864"/>
                  </a:lnTo>
                  <a:lnTo>
                    <a:pt x="11125" y="4773"/>
                  </a:lnTo>
                  <a:cubicBezTo>
                    <a:pt x="11125" y="4590"/>
                    <a:pt x="11095" y="4438"/>
                    <a:pt x="11034" y="4286"/>
                  </a:cubicBezTo>
                  <a:lnTo>
                    <a:pt x="11004" y="4225"/>
                  </a:lnTo>
                  <a:cubicBezTo>
                    <a:pt x="10973" y="4134"/>
                    <a:pt x="10943" y="4073"/>
                    <a:pt x="10912" y="4013"/>
                  </a:cubicBezTo>
                  <a:cubicBezTo>
                    <a:pt x="10882" y="3891"/>
                    <a:pt x="10882" y="3769"/>
                    <a:pt x="10912" y="3678"/>
                  </a:cubicBezTo>
                  <a:cubicBezTo>
                    <a:pt x="10912" y="3618"/>
                    <a:pt x="10912" y="3587"/>
                    <a:pt x="10912" y="3526"/>
                  </a:cubicBezTo>
                  <a:cubicBezTo>
                    <a:pt x="10912" y="3314"/>
                    <a:pt x="10852" y="3070"/>
                    <a:pt x="10791" y="2888"/>
                  </a:cubicBezTo>
                  <a:cubicBezTo>
                    <a:pt x="10608" y="2341"/>
                    <a:pt x="10396" y="1824"/>
                    <a:pt x="10122" y="1338"/>
                  </a:cubicBezTo>
                  <a:cubicBezTo>
                    <a:pt x="10092" y="1277"/>
                    <a:pt x="10061" y="1216"/>
                    <a:pt x="10031" y="1125"/>
                  </a:cubicBezTo>
                  <a:lnTo>
                    <a:pt x="9909" y="1064"/>
                  </a:lnTo>
                  <a:cubicBezTo>
                    <a:pt x="9788" y="1003"/>
                    <a:pt x="9697" y="943"/>
                    <a:pt x="9575" y="882"/>
                  </a:cubicBezTo>
                  <a:cubicBezTo>
                    <a:pt x="9514" y="882"/>
                    <a:pt x="9453" y="852"/>
                    <a:pt x="9362" y="852"/>
                  </a:cubicBezTo>
                  <a:cubicBezTo>
                    <a:pt x="9241" y="791"/>
                    <a:pt x="9089" y="760"/>
                    <a:pt x="8967" y="669"/>
                  </a:cubicBezTo>
                  <a:lnTo>
                    <a:pt x="8845" y="578"/>
                  </a:lnTo>
                  <a:cubicBezTo>
                    <a:pt x="8815" y="548"/>
                    <a:pt x="8785" y="517"/>
                    <a:pt x="8724" y="487"/>
                  </a:cubicBezTo>
                  <a:cubicBezTo>
                    <a:pt x="8693" y="472"/>
                    <a:pt x="8663" y="464"/>
                    <a:pt x="8633" y="464"/>
                  </a:cubicBezTo>
                  <a:cubicBezTo>
                    <a:pt x="8602" y="464"/>
                    <a:pt x="8572" y="472"/>
                    <a:pt x="8542" y="487"/>
                  </a:cubicBezTo>
                  <a:lnTo>
                    <a:pt x="8511" y="548"/>
                  </a:lnTo>
                  <a:lnTo>
                    <a:pt x="8511" y="578"/>
                  </a:lnTo>
                  <a:cubicBezTo>
                    <a:pt x="8450" y="669"/>
                    <a:pt x="8390" y="730"/>
                    <a:pt x="8268" y="760"/>
                  </a:cubicBezTo>
                  <a:cubicBezTo>
                    <a:pt x="8238" y="768"/>
                    <a:pt x="8205" y="772"/>
                    <a:pt x="8172" y="772"/>
                  </a:cubicBezTo>
                  <a:cubicBezTo>
                    <a:pt x="8074" y="772"/>
                    <a:pt x="7972" y="738"/>
                    <a:pt x="7903" y="669"/>
                  </a:cubicBezTo>
                  <a:cubicBezTo>
                    <a:pt x="7721" y="578"/>
                    <a:pt x="7660" y="396"/>
                    <a:pt x="7569" y="244"/>
                  </a:cubicBezTo>
                  <a:cubicBezTo>
                    <a:pt x="7128" y="198"/>
                    <a:pt x="6672" y="183"/>
                    <a:pt x="6212" y="183"/>
                  </a:cubicBezTo>
                  <a:cubicBezTo>
                    <a:pt x="5753" y="183"/>
                    <a:pt x="5289" y="198"/>
                    <a:pt x="4833" y="213"/>
                  </a:cubicBezTo>
                  <a:cubicBezTo>
                    <a:pt x="4438" y="213"/>
                    <a:pt x="3982" y="244"/>
                    <a:pt x="3557" y="244"/>
                  </a:cubicBezTo>
                  <a:cubicBezTo>
                    <a:pt x="2462" y="244"/>
                    <a:pt x="1338" y="183"/>
                    <a:pt x="213"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1"/>
            <p:cNvSpPr/>
            <p:nvPr/>
          </p:nvSpPr>
          <p:spPr>
            <a:xfrm>
              <a:off x="1790851" y="1640329"/>
              <a:ext cx="470596" cy="242890"/>
            </a:xfrm>
            <a:custGeom>
              <a:rect b="b" l="l" r="r" t="t"/>
              <a:pathLst>
                <a:path extrusionOk="0" h="4895" w="9484">
                  <a:moveTo>
                    <a:pt x="182" y="1"/>
                  </a:moveTo>
                  <a:lnTo>
                    <a:pt x="0" y="4651"/>
                  </a:lnTo>
                  <a:lnTo>
                    <a:pt x="9453" y="4895"/>
                  </a:lnTo>
                  <a:lnTo>
                    <a:pt x="9484" y="4895"/>
                  </a:lnTo>
                  <a:cubicBezTo>
                    <a:pt x="9392" y="4743"/>
                    <a:pt x="9271" y="4439"/>
                    <a:pt x="9240" y="3922"/>
                  </a:cubicBezTo>
                  <a:cubicBezTo>
                    <a:pt x="9240" y="3557"/>
                    <a:pt x="9240" y="3466"/>
                    <a:pt x="9271" y="3405"/>
                  </a:cubicBezTo>
                  <a:cubicBezTo>
                    <a:pt x="9301" y="3314"/>
                    <a:pt x="9301" y="3253"/>
                    <a:pt x="9210" y="2645"/>
                  </a:cubicBezTo>
                  <a:lnTo>
                    <a:pt x="9028" y="1551"/>
                  </a:lnTo>
                  <a:lnTo>
                    <a:pt x="8541" y="518"/>
                  </a:lnTo>
                  <a:lnTo>
                    <a:pt x="8693" y="244"/>
                  </a:lnTo>
                  <a:cubicBezTo>
                    <a:pt x="7569" y="244"/>
                    <a:pt x="6414" y="214"/>
                    <a:pt x="5319" y="153"/>
                  </a:cubicBezTo>
                  <a:cubicBezTo>
                    <a:pt x="4316" y="122"/>
                    <a:pt x="3283" y="62"/>
                    <a:pt x="2249" y="62"/>
                  </a:cubicBezTo>
                  <a:lnTo>
                    <a:pt x="2158" y="62"/>
                  </a:lnTo>
                  <a:cubicBezTo>
                    <a:pt x="1520" y="62"/>
                    <a:pt x="882" y="62"/>
                    <a:pt x="182"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1"/>
            <p:cNvSpPr/>
            <p:nvPr/>
          </p:nvSpPr>
          <p:spPr>
            <a:xfrm>
              <a:off x="2268944" y="2116936"/>
              <a:ext cx="429908" cy="261001"/>
            </a:xfrm>
            <a:custGeom>
              <a:rect b="b" l="l" r="r" t="t"/>
              <a:pathLst>
                <a:path extrusionOk="0" h="5260" w="8664">
                  <a:moveTo>
                    <a:pt x="122" y="1"/>
                  </a:moveTo>
                  <a:lnTo>
                    <a:pt x="92" y="62"/>
                  </a:lnTo>
                  <a:lnTo>
                    <a:pt x="61" y="153"/>
                  </a:lnTo>
                  <a:lnTo>
                    <a:pt x="31" y="214"/>
                  </a:lnTo>
                  <a:lnTo>
                    <a:pt x="0" y="305"/>
                  </a:lnTo>
                  <a:lnTo>
                    <a:pt x="0" y="335"/>
                  </a:lnTo>
                  <a:cubicBezTo>
                    <a:pt x="0" y="396"/>
                    <a:pt x="0" y="426"/>
                    <a:pt x="0" y="457"/>
                  </a:cubicBezTo>
                  <a:cubicBezTo>
                    <a:pt x="31" y="487"/>
                    <a:pt x="61" y="518"/>
                    <a:pt x="61" y="548"/>
                  </a:cubicBezTo>
                  <a:cubicBezTo>
                    <a:pt x="152" y="700"/>
                    <a:pt x="244" y="852"/>
                    <a:pt x="213" y="1004"/>
                  </a:cubicBezTo>
                  <a:cubicBezTo>
                    <a:pt x="183" y="1126"/>
                    <a:pt x="122" y="1186"/>
                    <a:pt x="92" y="1247"/>
                  </a:cubicBezTo>
                  <a:cubicBezTo>
                    <a:pt x="31" y="1308"/>
                    <a:pt x="0" y="1399"/>
                    <a:pt x="0" y="1460"/>
                  </a:cubicBezTo>
                  <a:lnTo>
                    <a:pt x="0" y="1521"/>
                  </a:lnTo>
                  <a:lnTo>
                    <a:pt x="0" y="1581"/>
                  </a:lnTo>
                  <a:lnTo>
                    <a:pt x="0" y="1612"/>
                  </a:lnTo>
                  <a:lnTo>
                    <a:pt x="31" y="1703"/>
                  </a:lnTo>
                  <a:lnTo>
                    <a:pt x="31" y="1733"/>
                  </a:lnTo>
                  <a:cubicBezTo>
                    <a:pt x="61" y="1764"/>
                    <a:pt x="92" y="1794"/>
                    <a:pt x="92" y="1825"/>
                  </a:cubicBezTo>
                  <a:cubicBezTo>
                    <a:pt x="365" y="2341"/>
                    <a:pt x="578" y="2858"/>
                    <a:pt x="760" y="3405"/>
                  </a:cubicBezTo>
                  <a:cubicBezTo>
                    <a:pt x="821" y="3618"/>
                    <a:pt x="912" y="3861"/>
                    <a:pt x="882" y="4104"/>
                  </a:cubicBezTo>
                  <a:cubicBezTo>
                    <a:pt x="882" y="4135"/>
                    <a:pt x="882" y="4196"/>
                    <a:pt x="882" y="4226"/>
                  </a:cubicBezTo>
                  <a:cubicBezTo>
                    <a:pt x="882" y="4347"/>
                    <a:pt x="882" y="4439"/>
                    <a:pt x="882" y="4530"/>
                  </a:cubicBezTo>
                  <a:cubicBezTo>
                    <a:pt x="912" y="4591"/>
                    <a:pt x="943" y="4651"/>
                    <a:pt x="973" y="4712"/>
                  </a:cubicBezTo>
                  <a:lnTo>
                    <a:pt x="1004" y="4803"/>
                  </a:lnTo>
                  <a:cubicBezTo>
                    <a:pt x="1034" y="4864"/>
                    <a:pt x="1064" y="4925"/>
                    <a:pt x="1064" y="5016"/>
                  </a:cubicBezTo>
                  <a:lnTo>
                    <a:pt x="1095" y="5107"/>
                  </a:lnTo>
                  <a:cubicBezTo>
                    <a:pt x="1095" y="5138"/>
                    <a:pt x="1095" y="5199"/>
                    <a:pt x="1095" y="5229"/>
                  </a:cubicBezTo>
                  <a:lnTo>
                    <a:pt x="1247" y="5229"/>
                  </a:lnTo>
                  <a:cubicBezTo>
                    <a:pt x="1308" y="5229"/>
                    <a:pt x="1368" y="5259"/>
                    <a:pt x="1459" y="5259"/>
                  </a:cubicBezTo>
                  <a:lnTo>
                    <a:pt x="6991" y="5259"/>
                  </a:lnTo>
                  <a:cubicBezTo>
                    <a:pt x="7022" y="5259"/>
                    <a:pt x="7083" y="5259"/>
                    <a:pt x="7113" y="5229"/>
                  </a:cubicBezTo>
                  <a:lnTo>
                    <a:pt x="7174" y="5229"/>
                  </a:lnTo>
                  <a:lnTo>
                    <a:pt x="7235" y="5199"/>
                  </a:lnTo>
                  <a:lnTo>
                    <a:pt x="7295" y="5138"/>
                  </a:lnTo>
                  <a:lnTo>
                    <a:pt x="7326" y="5077"/>
                  </a:lnTo>
                  <a:lnTo>
                    <a:pt x="7356" y="5016"/>
                  </a:lnTo>
                  <a:cubicBezTo>
                    <a:pt x="7387" y="4986"/>
                    <a:pt x="7387" y="4925"/>
                    <a:pt x="7387" y="4864"/>
                  </a:cubicBezTo>
                  <a:cubicBezTo>
                    <a:pt x="7417" y="4773"/>
                    <a:pt x="7387" y="4682"/>
                    <a:pt x="7326" y="4591"/>
                  </a:cubicBezTo>
                  <a:lnTo>
                    <a:pt x="7295" y="4499"/>
                  </a:lnTo>
                  <a:cubicBezTo>
                    <a:pt x="7235" y="4287"/>
                    <a:pt x="7265" y="4104"/>
                    <a:pt x="7387" y="4013"/>
                  </a:cubicBezTo>
                  <a:cubicBezTo>
                    <a:pt x="7447" y="3983"/>
                    <a:pt x="7508" y="3952"/>
                    <a:pt x="7569" y="3922"/>
                  </a:cubicBezTo>
                  <a:cubicBezTo>
                    <a:pt x="7660" y="3892"/>
                    <a:pt x="7691" y="3892"/>
                    <a:pt x="7721" y="3831"/>
                  </a:cubicBezTo>
                  <a:cubicBezTo>
                    <a:pt x="7721" y="3800"/>
                    <a:pt x="7691" y="3770"/>
                    <a:pt x="7630" y="3709"/>
                  </a:cubicBezTo>
                  <a:cubicBezTo>
                    <a:pt x="7599" y="3648"/>
                    <a:pt x="7539" y="3557"/>
                    <a:pt x="7508" y="3496"/>
                  </a:cubicBezTo>
                  <a:cubicBezTo>
                    <a:pt x="7508" y="3344"/>
                    <a:pt x="7630" y="3223"/>
                    <a:pt x="7721" y="3192"/>
                  </a:cubicBezTo>
                  <a:cubicBezTo>
                    <a:pt x="7812" y="3162"/>
                    <a:pt x="7873" y="3162"/>
                    <a:pt x="7934" y="3162"/>
                  </a:cubicBezTo>
                  <a:lnTo>
                    <a:pt x="8055" y="3132"/>
                  </a:lnTo>
                  <a:cubicBezTo>
                    <a:pt x="8268" y="3101"/>
                    <a:pt x="8481" y="2949"/>
                    <a:pt x="8572" y="2737"/>
                  </a:cubicBezTo>
                  <a:cubicBezTo>
                    <a:pt x="8663" y="2554"/>
                    <a:pt x="8633" y="2281"/>
                    <a:pt x="8511" y="2098"/>
                  </a:cubicBezTo>
                  <a:cubicBezTo>
                    <a:pt x="8450" y="2037"/>
                    <a:pt x="8420" y="1977"/>
                    <a:pt x="8359" y="1916"/>
                  </a:cubicBezTo>
                  <a:cubicBezTo>
                    <a:pt x="8299" y="1885"/>
                    <a:pt x="8268" y="1825"/>
                    <a:pt x="8238" y="1794"/>
                  </a:cubicBezTo>
                  <a:cubicBezTo>
                    <a:pt x="8177" y="1733"/>
                    <a:pt x="8147" y="1642"/>
                    <a:pt x="8086" y="1581"/>
                  </a:cubicBezTo>
                  <a:lnTo>
                    <a:pt x="8055" y="1490"/>
                  </a:lnTo>
                  <a:cubicBezTo>
                    <a:pt x="8055" y="1430"/>
                    <a:pt x="8025" y="1399"/>
                    <a:pt x="8025" y="1338"/>
                  </a:cubicBezTo>
                  <a:lnTo>
                    <a:pt x="7812" y="1338"/>
                  </a:lnTo>
                  <a:cubicBezTo>
                    <a:pt x="7599" y="1247"/>
                    <a:pt x="6900" y="974"/>
                    <a:pt x="6840" y="487"/>
                  </a:cubicBezTo>
                  <a:lnTo>
                    <a:pt x="6840" y="396"/>
                  </a:lnTo>
                  <a:cubicBezTo>
                    <a:pt x="6809" y="366"/>
                    <a:pt x="6809" y="335"/>
                    <a:pt x="6809" y="305"/>
                  </a:cubicBezTo>
                  <a:cubicBezTo>
                    <a:pt x="6779" y="244"/>
                    <a:pt x="6748" y="183"/>
                    <a:pt x="6718" y="122"/>
                  </a:cubicBezTo>
                  <a:cubicBezTo>
                    <a:pt x="6657" y="92"/>
                    <a:pt x="6627" y="31"/>
                    <a:pt x="6566"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3" name="Google Shape;443;p41"/>
          <p:cNvSpPr txBox="1"/>
          <p:nvPr>
            <p:ph idx="4294967295" type="title"/>
          </p:nvPr>
        </p:nvSpPr>
        <p:spPr>
          <a:xfrm>
            <a:off x="6189400" y="2918555"/>
            <a:ext cx="22347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500"/>
              <a:t>APPALACHIAN</a:t>
            </a:r>
            <a:endParaRPr sz="2500"/>
          </a:p>
        </p:txBody>
      </p:sp>
      <p:sp>
        <p:nvSpPr>
          <p:cNvPr id="444" name="Google Shape;444;p41"/>
          <p:cNvSpPr txBox="1"/>
          <p:nvPr>
            <p:ph idx="4294967295" type="subTitle"/>
          </p:nvPr>
        </p:nvSpPr>
        <p:spPr>
          <a:xfrm>
            <a:off x="6189400" y="3223349"/>
            <a:ext cx="2234700" cy="73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a:t>
            </a:r>
            <a:endParaRPr/>
          </a:p>
        </p:txBody>
      </p:sp>
      <p:sp>
        <p:nvSpPr>
          <p:cNvPr id="445" name="Google Shape;445;p41"/>
          <p:cNvSpPr txBox="1"/>
          <p:nvPr>
            <p:ph idx="4294967295" type="title"/>
          </p:nvPr>
        </p:nvSpPr>
        <p:spPr>
          <a:xfrm>
            <a:off x="6189400" y="1586075"/>
            <a:ext cx="2234700" cy="45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500"/>
              <a:t>EL CAPITAN</a:t>
            </a:r>
            <a:endParaRPr sz="2500"/>
          </a:p>
        </p:txBody>
      </p:sp>
      <p:sp>
        <p:nvSpPr>
          <p:cNvPr id="446" name="Google Shape;446;p41"/>
          <p:cNvSpPr txBox="1"/>
          <p:nvPr>
            <p:ph idx="4294967295" type="subTitle"/>
          </p:nvPr>
        </p:nvSpPr>
        <p:spPr>
          <a:xfrm>
            <a:off x="6189400" y="1890869"/>
            <a:ext cx="2234700" cy="73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from the Sun. It’s very hot</a:t>
            </a:r>
            <a:endParaRPr/>
          </a:p>
        </p:txBody>
      </p:sp>
      <p:pic>
        <p:nvPicPr>
          <p:cNvPr id="447" name="Google Shape;447;p41"/>
          <p:cNvPicPr preferRelativeResize="0"/>
          <p:nvPr/>
        </p:nvPicPr>
        <p:blipFill rotWithShape="1">
          <a:blip r:embed="rId4">
            <a:alphaModFix/>
          </a:blip>
          <a:srcRect b="9903" l="25652" r="25652" t="9903"/>
          <a:stretch/>
        </p:blipFill>
        <p:spPr>
          <a:xfrm>
            <a:off x="5806741" y="1674433"/>
            <a:ext cx="296693" cy="280500"/>
          </a:xfrm>
          <a:prstGeom prst="rect">
            <a:avLst/>
          </a:prstGeom>
          <a:noFill/>
          <a:ln>
            <a:noFill/>
          </a:ln>
        </p:spPr>
      </p:pic>
      <p:pic>
        <p:nvPicPr>
          <p:cNvPr id="448" name="Google Shape;448;p41"/>
          <p:cNvPicPr preferRelativeResize="0"/>
          <p:nvPr/>
        </p:nvPicPr>
        <p:blipFill rotWithShape="1">
          <a:blip r:embed="rId5">
            <a:alphaModFix/>
          </a:blip>
          <a:srcRect b="9903" l="25652" r="25652" t="9903"/>
          <a:stretch/>
        </p:blipFill>
        <p:spPr>
          <a:xfrm>
            <a:off x="5806750" y="3006912"/>
            <a:ext cx="296674" cy="280476"/>
          </a:xfrm>
          <a:prstGeom prst="rect">
            <a:avLst/>
          </a:prstGeom>
          <a:noFill/>
          <a:ln>
            <a:noFill/>
          </a:ln>
        </p:spPr>
      </p:pic>
      <p:pic>
        <p:nvPicPr>
          <p:cNvPr id="449" name="Google Shape;449;p41"/>
          <p:cNvPicPr preferRelativeResize="0"/>
          <p:nvPr/>
        </p:nvPicPr>
        <p:blipFill rotWithShape="1">
          <a:blip r:embed="rId4">
            <a:alphaModFix/>
          </a:blip>
          <a:srcRect b="9903" l="25652" r="25652" t="9903"/>
          <a:stretch/>
        </p:blipFill>
        <p:spPr>
          <a:xfrm>
            <a:off x="920091" y="2509633"/>
            <a:ext cx="198216" cy="192024"/>
          </a:xfrm>
          <a:prstGeom prst="rect">
            <a:avLst/>
          </a:prstGeom>
          <a:noFill/>
          <a:ln>
            <a:noFill/>
          </a:ln>
        </p:spPr>
      </p:pic>
      <p:pic>
        <p:nvPicPr>
          <p:cNvPr id="450" name="Google Shape;450;p41"/>
          <p:cNvPicPr preferRelativeResize="0"/>
          <p:nvPr/>
        </p:nvPicPr>
        <p:blipFill rotWithShape="1">
          <a:blip r:embed="rId5">
            <a:alphaModFix/>
          </a:blip>
          <a:srcRect b="9903" l="25652" r="25652" t="9903"/>
          <a:stretch/>
        </p:blipFill>
        <p:spPr>
          <a:xfrm>
            <a:off x="3877975" y="2814887"/>
            <a:ext cx="198216" cy="192024"/>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54" name="Shape 454"/>
        <p:cNvGrpSpPr/>
        <p:nvPr/>
      </p:nvGrpSpPr>
      <p:grpSpPr>
        <a:xfrm>
          <a:off x="0" y="0"/>
          <a:ext cx="0" cy="0"/>
          <a:chOff x="0" y="0"/>
          <a:chExt cx="0" cy="0"/>
        </a:xfrm>
      </p:grpSpPr>
      <p:sp>
        <p:nvSpPr>
          <p:cNvPr id="455" name="Google Shape;455;p42"/>
          <p:cNvSpPr txBox="1"/>
          <p:nvPr>
            <p:ph type="title"/>
          </p:nvPr>
        </p:nvSpPr>
        <p:spPr>
          <a:xfrm>
            <a:off x="720000" y="425514"/>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CLIMBING A MOUNTAIN</a:t>
            </a:r>
            <a:endParaRPr/>
          </a:p>
        </p:txBody>
      </p:sp>
      <p:sp>
        <p:nvSpPr>
          <p:cNvPr id="456" name="Google Shape;456;p42"/>
          <p:cNvSpPr txBox="1"/>
          <p:nvPr>
            <p:ph idx="4294967295" type="title"/>
          </p:nvPr>
        </p:nvSpPr>
        <p:spPr>
          <a:xfrm>
            <a:off x="720000" y="2341688"/>
            <a:ext cx="1463100" cy="457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500"/>
              <a:t>ROPE</a:t>
            </a:r>
            <a:endParaRPr sz="2500"/>
          </a:p>
        </p:txBody>
      </p:sp>
      <p:sp>
        <p:nvSpPr>
          <p:cNvPr id="457" name="Google Shape;457;p42"/>
          <p:cNvSpPr txBox="1"/>
          <p:nvPr>
            <p:ph idx="4294967295" type="subTitle"/>
          </p:nvPr>
        </p:nvSpPr>
        <p:spPr>
          <a:xfrm>
            <a:off x="720000" y="2798881"/>
            <a:ext cx="1463100" cy="548700"/>
          </a:xfrm>
          <a:prstGeom prst="rect">
            <a:avLst/>
          </a:prstGeom>
        </p:spPr>
        <p:txBody>
          <a:bodyPr anchorCtr="0" anchor="t" bIns="0" lIns="91425" spcFirstLastPara="1" rIns="91425" wrap="square" tIns="45700">
            <a:noAutofit/>
          </a:bodyPr>
          <a:lstStyle/>
          <a:p>
            <a:pPr indent="0" lvl="0" marL="0" rtl="0" algn="ctr">
              <a:spcBef>
                <a:spcPts val="0"/>
              </a:spcBef>
              <a:spcAft>
                <a:spcPts val="1600"/>
              </a:spcAft>
              <a:buNone/>
            </a:pPr>
            <a:r>
              <a:rPr lang="en"/>
              <a:t>It’s the closest planet to the Sun</a:t>
            </a:r>
            <a:endParaRPr/>
          </a:p>
        </p:txBody>
      </p:sp>
      <p:sp>
        <p:nvSpPr>
          <p:cNvPr id="458" name="Google Shape;458;p42"/>
          <p:cNvSpPr txBox="1"/>
          <p:nvPr>
            <p:ph idx="4294967295" type="title"/>
          </p:nvPr>
        </p:nvSpPr>
        <p:spPr>
          <a:xfrm>
            <a:off x="2280216" y="3559775"/>
            <a:ext cx="1463100" cy="457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500"/>
              <a:t>CARABINER</a:t>
            </a:r>
            <a:endParaRPr sz="2500"/>
          </a:p>
        </p:txBody>
      </p:sp>
      <p:sp>
        <p:nvSpPr>
          <p:cNvPr id="459" name="Google Shape;459;p42"/>
          <p:cNvSpPr txBox="1"/>
          <p:nvPr>
            <p:ph idx="4294967295" type="subTitle"/>
          </p:nvPr>
        </p:nvSpPr>
        <p:spPr>
          <a:xfrm>
            <a:off x="2280216" y="4016968"/>
            <a:ext cx="1463100" cy="548700"/>
          </a:xfrm>
          <a:prstGeom prst="rect">
            <a:avLst/>
          </a:prstGeom>
        </p:spPr>
        <p:txBody>
          <a:bodyPr anchorCtr="0" anchor="t" bIns="0" lIns="91425" spcFirstLastPara="1" rIns="91425" wrap="square" tIns="45700">
            <a:noAutofit/>
          </a:bodyPr>
          <a:lstStyle/>
          <a:p>
            <a:pPr indent="0" lvl="0" marL="0" rtl="0" algn="ctr">
              <a:spcBef>
                <a:spcPts val="0"/>
              </a:spcBef>
              <a:spcAft>
                <a:spcPts val="1600"/>
              </a:spcAft>
              <a:buNone/>
            </a:pPr>
            <a:r>
              <a:rPr lang="en"/>
              <a:t>Venus has a beautiful name</a:t>
            </a:r>
            <a:endParaRPr/>
          </a:p>
        </p:txBody>
      </p:sp>
      <p:sp>
        <p:nvSpPr>
          <p:cNvPr id="460" name="Google Shape;460;p42"/>
          <p:cNvSpPr txBox="1"/>
          <p:nvPr>
            <p:ph idx="4294967295" type="title"/>
          </p:nvPr>
        </p:nvSpPr>
        <p:spPr>
          <a:xfrm>
            <a:off x="5400671" y="3559775"/>
            <a:ext cx="1463100" cy="457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500"/>
              <a:t>CLIMB</a:t>
            </a:r>
            <a:endParaRPr sz="2500"/>
          </a:p>
        </p:txBody>
      </p:sp>
      <p:sp>
        <p:nvSpPr>
          <p:cNvPr id="461" name="Google Shape;461;p42"/>
          <p:cNvSpPr txBox="1"/>
          <p:nvPr>
            <p:ph idx="4294967295" type="subTitle"/>
          </p:nvPr>
        </p:nvSpPr>
        <p:spPr>
          <a:xfrm>
            <a:off x="5400671" y="4016968"/>
            <a:ext cx="1463100" cy="548700"/>
          </a:xfrm>
          <a:prstGeom prst="rect">
            <a:avLst/>
          </a:prstGeom>
        </p:spPr>
        <p:txBody>
          <a:bodyPr anchorCtr="0" anchor="t" bIns="0" lIns="91425" spcFirstLastPara="1" rIns="91425" wrap="square" tIns="45700">
            <a:noAutofit/>
          </a:bodyPr>
          <a:lstStyle/>
          <a:p>
            <a:pPr indent="0" lvl="0" marL="0" rtl="0" algn="ctr">
              <a:spcBef>
                <a:spcPts val="0"/>
              </a:spcBef>
              <a:spcAft>
                <a:spcPts val="1600"/>
              </a:spcAft>
              <a:buNone/>
            </a:pPr>
            <a:r>
              <a:rPr lang="en"/>
              <a:t>Jupiter is the biggest planet</a:t>
            </a:r>
            <a:endParaRPr/>
          </a:p>
        </p:txBody>
      </p:sp>
      <p:sp>
        <p:nvSpPr>
          <p:cNvPr id="462" name="Google Shape;462;p42"/>
          <p:cNvSpPr txBox="1"/>
          <p:nvPr>
            <p:ph idx="4294967295" type="title"/>
          </p:nvPr>
        </p:nvSpPr>
        <p:spPr>
          <a:xfrm>
            <a:off x="3840462" y="2341688"/>
            <a:ext cx="1463100" cy="457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500"/>
              <a:t>ICE AXE</a:t>
            </a:r>
            <a:endParaRPr sz="2500"/>
          </a:p>
        </p:txBody>
      </p:sp>
      <p:sp>
        <p:nvSpPr>
          <p:cNvPr id="463" name="Google Shape;463;p42"/>
          <p:cNvSpPr txBox="1"/>
          <p:nvPr>
            <p:ph idx="4294967295" type="subTitle"/>
          </p:nvPr>
        </p:nvSpPr>
        <p:spPr>
          <a:xfrm>
            <a:off x="3840462" y="2798881"/>
            <a:ext cx="1463100" cy="548700"/>
          </a:xfrm>
          <a:prstGeom prst="rect">
            <a:avLst/>
          </a:prstGeom>
        </p:spPr>
        <p:txBody>
          <a:bodyPr anchorCtr="0" anchor="t" bIns="0" lIns="91425" spcFirstLastPara="1" rIns="91425" wrap="square" tIns="45700">
            <a:noAutofit/>
          </a:bodyPr>
          <a:lstStyle/>
          <a:p>
            <a:pPr indent="0" lvl="0" marL="0" rtl="0" algn="ctr">
              <a:spcBef>
                <a:spcPts val="0"/>
              </a:spcBef>
              <a:spcAft>
                <a:spcPts val="1600"/>
              </a:spcAft>
              <a:buNone/>
            </a:pPr>
            <a:r>
              <a:rPr lang="en"/>
              <a:t>Mars is actually a very cold place</a:t>
            </a:r>
            <a:endParaRPr/>
          </a:p>
        </p:txBody>
      </p:sp>
      <p:sp>
        <p:nvSpPr>
          <p:cNvPr id="464" name="Google Shape;464;p42"/>
          <p:cNvSpPr txBox="1"/>
          <p:nvPr>
            <p:ph idx="4294967295" type="title"/>
          </p:nvPr>
        </p:nvSpPr>
        <p:spPr>
          <a:xfrm>
            <a:off x="6960912" y="2341688"/>
            <a:ext cx="1463100" cy="4572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2500"/>
              <a:t>SUMMIT</a:t>
            </a:r>
            <a:endParaRPr sz="2500"/>
          </a:p>
        </p:txBody>
      </p:sp>
      <p:sp>
        <p:nvSpPr>
          <p:cNvPr id="465" name="Google Shape;465;p42"/>
          <p:cNvSpPr txBox="1"/>
          <p:nvPr>
            <p:ph idx="4294967295" type="subTitle"/>
          </p:nvPr>
        </p:nvSpPr>
        <p:spPr>
          <a:xfrm>
            <a:off x="6960912" y="2798881"/>
            <a:ext cx="1463100" cy="548700"/>
          </a:xfrm>
          <a:prstGeom prst="rect">
            <a:avLst/>
          </a:prstGeom>
        </p:spPr>
        <p:txBody>
          <a:bodyPr anchorCtr="0" anchor="t" bIns="0" lIns="182875" spcFirstLastPara="1" rIns="182875" wrap="square" tIns="45700">
            <a:noAutofit/>
          </a:bodyPr>
          <a:lstStyle/>
          <a:p>
            <a:pPr indent="0" lvl="0" marL="0" rtl="0" algn="ctr">
              <a:lnSpc>
                <a:spcPct val="100000"/>
              </a:lnSpc>
              <a:spcBef>
                <a:spcPts val="0"/>
              </a:spcBef>
              <a:spcAft>
                <a:spcPts val="0"/>
              </a:spcAft>
              <a:buNone/>
            </a:pPr>
            <a:r>
              <a:rPr lang="en"/>
              <a:t>Saturn has several rings</a:t>
            </a:r>
            <a:endParaRPr/>
          </a:p>
        </p:txBody>
      </p:sp>
      <p:pic>
        <p:nvPicPr>
          <p:cNvPr id="466" name="Google Shape;466;p42"/>
          <p:cNvPicPr preferRelativeResize="0"/>
          <p:nvPr/>
        </p:nvPicPr>
        <p:blipFill rotWithShape="1">
          <a:blip r:embed="rId4">
            <a:alphaModFix/>
          </a:blip>
          <a:srcRect b="9903" l="25652" r="25652" t="9903"/>
          <a:stretch/>
        </p:blipFill>
        <p:spPr>
          <a:xfrm>
            <a:off x="812613" y="1152962"/>
            <a:ext cx="1277875" cy="1188721"/>
          </a:xfrm>
          <a:prstGeom prst="rect">
            <a:avLst/>
          </a:prstGeom>
          <a:noFill/>
          <a:ln>
            <a:noFill/>
          </a:ln>
        </p:spPr>
      </p:pic>
      <p:pic>
        <p:nvPicPr>
          <p:cNvPr id="467" name="Google Shape;467;p42"/>
          <p:cNvPicPr preferRelativeResize="0"/>
          <p:nvPr/>
        </p:nvPicPr>
        <p:blipFill rotWithShape="1">
          <a:blip r:embed="rId4">
            <a:alphaModFix/>
          </a:blip>
          <a:srcRect b="9903" l="25652" r="25652" t="9903"/>
          <a:stretch/>
        </p:blipFill>
        <p:spPr>
          <a:xfrm>
            <a:off x="2372832" y="2371049"/>
            <a:ext cx="1277875" cy="1188721"/>
          </a:xfrm>
          <a:prstGeom prst="rect">
            <a:avLst/>
          </a:prstGeom>
          <a:noFill/>
          <a:ln>
            <a:noFill/>
          </a:ln>
        </p:spPr>
      </p:pic>
      <p:pic>
        <p:nvPicPr>
          <p:cNvPr id="468" name="Google Shape;468;p42"/>
          <p:cNvPicPr preferRelativeResize="0"/>
          <p:nvPr/>
        </p:nvPicPr>
        <p:blipFill rotWithShape="1">
          <a:blip r:embed="rId4">
            <a:alphaModFix/>
          </a:blip>
          <a:srcRect b="9903" l="25652" r="25652" t="9903"/>
          <a:stretch/>
        </p:blipFill>
        <p:spPr>
          <a:xfrm>
            <a:off x="3933051" y="1152962"/>
            <a:ext cx="1277875" cy="1188721"/>
          </a:xfrm>
          <a:prstGeom prst="rect">
            <a:avLst/>
          </a:prstGeom>
          <a:noFill/>
          <a:ln>
            <a:noFill/>
          </a:ln>
        </p:spPr>
      </p:pic>
      <p:pic>
        <p:nvPicPr>
          <p:cNvPr id="469" name="Google Shape;469;p42"/>
          <p:cNvPicPr preferRelativeResize="0"/>
          <p:nvPr/>
        </p:nvPicPr>
        <p:blipFill rotWithShape="1">
          <a:blip r:embed="rId4">
            <a:alphaModFix/>
          </a:blip>
          <a:srcRect b="9903" l="25652" r="25652" t="9903"/>
          <a:stretch/>
        </p:blipFill>
        <p:spPr>
          <a:xfrm>
            <a:off x="5493269" y="2371049"/>
            <a:ext cx="1277875" cy="1188721"/>
          </a:xfrm>
          <a:prstGeom prst="rect">
            <a:avLst/>
          </a:prstGeom>
          <a:noFill/>
          <a:ln>
            <a:noFill/>
          </a:ln>
        </p:spPr>
      </p:pic>
      <p:pic>
        <p:nvPicPr>
          <p:cNvPr id="470" name="Google Shape;470;p42"/>
          <p:cNvPicPr preferRelativeResize="0"/>
          <p:nvPr/>
        </p:nvPicPr>
        <p:blipFill rotWithShape="1">
          <a:blip r:embed="rId4">
            <a:alphaModFix/>
          </a:blip>
          <a:srcRect b="9903" l="25652" r="25652" t="9903"/>
          <a:stretch/>
        </p:blipFill>
        <p:spPr>
          <a:xfrm>
            <a:off x="7053488" y="1152962"/>
            <a:ext cx="1277875" cy="1188721"/>
          </a:xfrm>
          <a:prstGeom prst="rect">
            <a:avLst/>
          </a:prstGeom>
          <a:noFill/>
          <a:ln>
            <a:noFill/>
          </a:ln>
        </p:spPr>
      </p:pic>
      <p:sp>
        <p:nvSpPr>
          <p:cNvPr id="471" name="Google Shape;471;p42"/>
          <p:cNvSpPr/>
          <p:nvPr/>
        </p:nvSpPr>
        <p:spPr>
          <a:xfrm>
            <a:off x="1179558" y="1473257"/>
            <a:ext cx="544009" cy="548155"/>
          </a:xfrm>
          <a:custGeom>
            <a:rect b="b" l="l" r="r" t="t"/>
            <a:pathLst>
              <a:path extrusionOk="0" h="10545" w="10527">
                <a:moveTo>
                  <a:pt x="7573" y="1846"/>
                </a:moveTo>
                <a:cubicBezTo>
                  <a:pt x="7859" y="1846"/>
                  <a:pt x="8145" y="1959"/>
                  <a:pt x="8359" y="2185"/>
                </a:cubicBezTo>
                <a:cubicBezTo>
                  <a:pt x="8788" y="2638"/>
                  <a:pt x="8788" y="3352"/>
                  <a:pt x="8359" y="3757"/>
                </a:cubicBezTo>
                <a:cubicBezTo>
                  <a:pt x="8097" y="4019"/>
                  <a:pt x="7121" y="4114"/>
                  <a:pt x="6407" y="4114"/>
                </a:cubicBezTo>
                <a:cubicBezTo>
                  <a:pt x="6383" y="3400"/>
                  <a:pt x="6478" y="2471"/>
                  <a:pt x="6788" y="2185"/>
                </a:cubicBezTo>
                <a:cubicBezTo>
                  <a:pt x="7002" y="1959"/>
                  <a:pt x="7288" y="1846"/>
                  <a:pt x="7573" y="1846"/>
                </a:cubicBezTo>
                <a:close/>
                <a:moveTo>
                  <a:pt x="7612" y="655"/>
                </a:moveTo>
                <a:cubicBezTo>
                  <a:pt x="8216" y="655"/>
                  <a:pt x="8824" y="887"/>
                  <a:pt x="9288" y="1352"/>
                </a:cubicBezTo>
                <a:cubicBezTo>
                  <a:pt x="9717" y="1804"/>
                  <a:pt x="9955" y="2400"/>
                  <a:pt x="9955" y="3019"/>
                </a:cubicBezTo>
                <a:cubicBezTo>
                  <a:pt x="9955" y="3638"/>
                  <a:pt x="9717" y="4233"/>
                  <a:pt x="9288" y="4686"/>
                </a:cubicBezTo>
                <a:cubicBezTo>
                  <a:pt x="8883" y="5019"/>
                  <a:pt x="8288" y="5210"/>
                  <a:pt x="7454" y="5305"/>
                </a:cubicBezTo>
                <a:lnTo>
                  <a:pt x="6907" y="4733"/>
                </a:lnTo>
                <a:lnTo>
                  <a:pt x="7192" y="4733"/>
                </a:lnTo>
                <a:cubicBezTo>
                  <a:pt x="8002" y="4686"/>
                  <a:pt x="8526" y="4495"/>
                  <a:pt x="8836" y="4233"/>
                </a:cubicBezTo>
                <a:cubicBezTo>
                  <a:pt x="9502" y="3543"/>
                  <a:pt x="9502" y="2447"/>
                  <a:pt x="8836" y="1757"/>
                </a:cubicBezTo>
                <a:cubicBezTo>
                  <a:pt x="8490" y="1423"/>
                  <a:pt x="8044" y="1257"/>
                  <a:pt x="7597" y="1257"/>
                </a:cubicBezTo>
                <a:cubicBezTo>
                  <a:pt x="7151" y="1257"/>
                  <a:pt x="6704" y="1423"/>
                  <a:pt x="6359" y="1757"/>
                </a:cubicBezTo>
                <a:cubicBezTo>
                  <a:pt x="6073" y="2066"/>
                  <a:pt x="5906" y="2590"/>
                  <a:pt x="5859" y="3400"/>
                </a:cubicBezTo>
                <a:lnTo>
                  <a:pt x="5859" y="3709"/>
                </a:lnTo>
                <a:lnTo>
                  <a:pt x="5287" y="3138"/>
                </a:lnTo>
                <a:cubicBezTo>
                  <a:pt x="5383" y="2281"/>
                  <a:pt x="5597" y="1709"/>
                  <a:pt x="5954" y="1352"/>
                </a:cubicBezTo>
                <a:cubicBezTo>
                  <a:pt x="6407" y="887"/>
                  <a:pt x="7008" y="655"/>
                  <a:pt x="7612" y="655"/>
                </a:cubicBezTo>
                <a:close/>
                <a:moveTo>
                  <a:pt x="4906" y="3638"/>
                </a:moveTo>
                <a:lnTo>
                  <a:pt x="6907" y="5638"/>
                </a:lnTo>
                <a:lnTo>
                  <a:pt x="6478" y="6043"/>
                </a:lnTo>
                <a:lnTo>
                  <a:pt x="4478" y="4067"/>
                </a:lnTo>
                <a:lnTo>
                  <a:pt x="4906" y="3638"/>
                </a:lnTo>
                <a:close/>
                <a:moveTo>
                  <a:pt x="4073" y="4471"/>
                </a:moveTo>
                <a:lnTo>
                  <a:pt x="6073" y="6472"/>
                </a:lnTo>
                <a:lnTo>
                  <a:pt x="5645" y="6877"/>
                </a:lnTo>
                <a:lnTo>
                  <a:pt x="3644" y="4900"/>
                </a:lnTo>
                <a:lnTo>
                  <a:pt x="4073" y="4471"/>
                </a:lnTo>
                <a:close/>
                <a:moveTo>
                  <a:pt x="4097" y="6400"/>
                </a:moveTo>
                <a:cubicBezTo>
                  <a:pt x="4120" y="7162"/>
                  <a:pt x="4025" y="8067"/>
                  <a:pt x="3763" y="8377"/>
                </a:cubicBezTo>
                <a:cubicBezTo>
                  <a:pt x="3549" y="8568"/>
                  <a:pt x="3263" y="8710"/>
                  <a:pt x="2953" y="8710"/>
                </a:cubicBezTo>
                <a:cubicBezTo>
                  <a:pt x="2668" y="8710"/>
                  <a:pt x="2358" y="8568"/>
                  <a:pt x="2168" y="8377"/>
                </a:cubicBezTo>
                <a:cubicBezTo>
                  <a:pt x="1953" y="8163"/>
                  <a:pt x="1834" y="7877"/>
                  <a:pt x="1834" y="7567"/>
                </a:cubicBezTo>
                <a:cubicBezTo>
                  <a:pt x="1834" y="7282"/>
                  <a:pt x="1953" y="6972"/>
                  <a:pt x="2168" y="6758"/>
                </a:cubicBezTo>
                <a:cubicBezTo>
                  <a:pt x="2430" y="6496"/>
                  <a:pt x="3263" y="6400"/>
                  <a:pt x="3954" y="6400"/>
                </a:cubicBezTo>
                <a:close/>
                <a:moveTo>
                  <a:pt x="3073" y="5257"/>
                </a:moveTo>
                <a:lnTo>
                  <a:pt x="3644" y="5805"/>
                </a:lnTo>
                <a:lnTo>
                  <a:pt x="3358" y="5805"/>
                </a:lnTo>
                <a:cubicBezTo>
                  <a:pt x="2549" y="5877"/>
                  <a:pt x="2001" y="6043"/>
                  <a:pt x="1715" y="6329"/>
                </a:cubicBezTo>
                <a:cubicBezTo>
                  <a:pt x="1382" y="6639"/>
                  <a:pt x="1215" y="7091"/>
                  <a:pt x="1215" y="7544"/>
                </a:cubicBezTo>
                <a:cubicBezTo>
                  <a:pt x="1215" y="8020"/>
                  <a:pt x="1382" y="8425"/>
                  <a:pt x="1715" y="8758"/>
                </a:cubicBezTo>
                <a:cubicBezTo>
                  <a:pt x="2049" y="9091"/>
                  <a:pt x="2477" y="9258"/>
                  <a:pt x="2930" y="9258"/>
                </a:cubicBezTo>
                <a:cubicBezTo>
                  <a:pt x="3406" y="9258"/>
                  <a:pt x="3835" y="9091"/>
                  <a:pt x="4144" y="8758"/>
                </a:cubicBezTo>
                <a:cubicBezTo>
                  <a:pt x="4454" y="8472"/>
                  <a:pt x="4597" y="7925"/>
                  <a:pt x="4668" y="7115"/>
                </a:cubicBezTo>
                <a:lnTo>
                  <a:pt x="4668" y="6829"/>
                </a:lnTo>
                <a:lnTo>
                  <a:pt x="5216" y="7401"/>
                </a:lnTo>
                <a:cubicBezTo>
                  <a:pt x="5216" y="8282"/>
                  <a:pt x="5002" y="8877"/>
                  <a:pt x="4620" y="9234"/>
                </a:cubicBezTo>
                <a:cubicBezTo>
                  <a:pt x="4168" y="9699"/>
                  <a:pt x="3567" y="9931"/>
                  <a:pt x="2962" y="9931"/>
                </a:cubicBezTo>
                <a:cubicBezTo>
                  <a:pt x="2358" y="9931"/>
                  <a:pt x="1751" y="9699"/>
                  <a:pt x="1286" y="9234"/>
                </a:cubicBezTo>
                <a:cubicBezTo>
                  <a:pt x="858" y="8782"/>
                  <a:pt x="620" y="8187"/>
                  <a:pt x="620" y="7567"/>
                </a:cubicBezTo>
                <a:cubicBezTo>
                  <a:pt x="620" y="6948"/>
                  <a:pt x="858" y="6353"/>
                  <a:pt x="1286" y="5900"/>
                </a:cubicBezTo>
                <a:cubicBezTo>
                  <a:pt x="1644" y="5543"/>
                  <a:pt x="2215" y="5329"/>
                  <a:pt x="3073" y="5257"/>
                </a:cubicBezTo>
                <a:close/>
                <a:moveTo>
                  <a:pt x="7550" y="0"/>
                </a:moveTo>
                <a:cubicBezTo>
                  <a:pt x="6782" y="0"/>
                  <a:pt x="6014" y="292"/>
                  <a:pt x="5430" y="876"/>
                </a:cubicBezTo>
                <a:cubicBezTo>
                  <a:pt x="5002" y="1328"/>
                  <a:pt x="4692" y="2066"/>
                  <a:pt x="4597" y="3066"/>
                </a:cubicBezTo>
                <a:lnTo>
                  <a:pt x="3049" y="4614"/>
                </a:lnTo>
                <a:cubicBezTo>
                  <a:pt x="2049" y="4710"/>
                  <a:pt x="1334" y="5019"/>
                  <a:pt x="858" y="5448"/>
                </a:cubicBezTo>
                <a:cubicBezTo>
                  <a:pt x="286" y="6019"/>
                  <a:pt x="0" y="6758"/>
                  <a:pt x="0" y="7567"/>
                </a:cubicBezTo>
                <a:cubicBezTo>
                  <a:pt x="0" y="8377"/>
                  <a:pt x="286" y="9115"/>
                  <a:pt x="858" y="9687"/>
                </a:cubicBezTo>
                <a:cubicBezTo>
                  <a:pt x="1453" y="10282"/>
                  <a:pt x="2191" y="10544"/>
                  <a:pt x="2977" y="10544"/>
                </a:cubicBezTo>
                <a:cubicBezTo>
                  <a:pt x="3739" y="10544"/>
                  <a:pt x="4478" y="10258"/>
                  <a:pt x="5073" y="9687"/>
                </a:cubicBezTo>
                <a:cubicBezTo>
                  <a:pt x="5549" y="9211"/>
                  <a:pt x="5835" y="8520"/>
                  <a:pt x="5906" y="7472"/>
                </a:cubicBezTo>
                <a:lnTo>
                  <a:pt x="7454" y="5924"/>
                </a:lnTo>
                <a:cubicBezTo>
                  <a:pt x="8478" y="5805"/>
                  <a:pt x="9193" y="5543"/>
                  <a:pt x="9669" y="5091"/>
                </a:cubicBezTo>
                <a:cubicBezTo>
                  <a:pt x="10241" y="4543"/>
                  <a:pt x="10526" y="3781"/>
                  <a:pt x="10526" y="2995"/>
                </a:cubicBezTo>
                <a:cubicBezTo>
                  <a:pt x="10526" y="2185"/>
                  <a:pt x="10241" y="1447"/>
                  <a:pt x="9669" y="876"/>
                </a:cubicBezTo>
                <a:cubicBezTo>
                  <a:pt x="9086" y="292"/>
                  <a:pt x="8318" y="0"/>
                  <a:pt x="7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2"/>
          <p:cNvSpPr/>
          <p:nvPr/>
        </p:nvSpPr>
        <p:spPr>
          <a:xfrm>
            <a:off x="4341849" y="1473095"/>
            <a:ext cx="460291" cy="548467"/>
          </a:xfrm>
          <a:custGeom>
            <a:rect b="b" l="l" r="r" t="t"/>
            <a:pathLst>
              <a:path extrusionOk="0" h="10551" w="8907">
                <a:moveTo>
                  <a:pt x="3549" y="620"/>
                </a:moveTo>
                <a:lnTo>
                  <a:pt x="3549" y="1501"/>
                </a:lnTo>
                <a:lnTo>
                  <a:pt x="2953" y="1501"/>
                </a:lnTo>
                <a:cubicBezTo>
                  <a:pt x="2167" y="1501"/>
                  <a:pt x="1405" y="1692"/>
                  <a:pt x="739" y="2120"/>
                </a:cubicBezTo>
                <a:cubicBezTo>
                  <a:pt x="1048" y="1263"/>
                  <a:pt x="1882" y="620"/>
                  <a:pt x="2834" y="620"/>
                </a:cubicBezTo>
                <a:close/>
                <a:moveTo>
                  <a:pt x="6073" y="620"/>
                </a:moveTo>
                <a:cubicBezTo>
                  <a:pt x="7026" y="620"/>
                  <a:pt x="7859" y="1263"/>
                  <a:pt x="8169" y="2120"/>
                </a:cubicBezTo>
                <a:cubicBezTo>
                  <a:pt x="7502" y="1692"/>
                  <a:pt x="6740" y="1501"/>
                  <a:pt x="5954" y="1501"/>
                </a:cubicBezTo>
                <a:lnTo>
                  <a:pt x="5359" y="1501"/>
                </a:lnTo>
                <a:lnTo>
                  <a:pt x="5359" y="620"/>
                </a:lnTo>
                <a:close/>
                <a:moveTo>
                  <a:pt x="4739" y="620"/>
                </a:moveTo>
                <a:lnTo>
                  <a:pt x="4739" y="7764"/>
                </a:lnTo>
                <a:cubicBezTo>
                  <a:pt x="4644" y="7740"/>
                  <a:pt x="4549" y="7740"/>
                  <a:pt x="4477" y="7740"/>
                </a:cubicBezTo>
                <a:cubicBezTo>
                  <a:pt x="4382" y="7740"/>
                  <a:pt x="4287" y="7740"/>
                  <a:pt x="4192" y="7764"/>
                </a:cubicBezTo>
                <a:lnTo>
                  <a:pt x="4192" y="620"/>
                </a:lnTo>
                <a:close/>
                <a:moveTo>
                  <a:pt x="4430" y="8360"/>
                </a:moveTo>
                <a:cubicBezTo>
                  <a:pt x="4882" y="8360"/>
                  <a:pt x="5216" y="8717"/>
                  <a:pt x="5216" y="9145"/>
                </a:cubicBezTo>
                <a:cubicBezTo>
                  <a:pt x="5239" y="9550"/>
                  <a:pt x="4882" y="9907"/>
                  <a:pt x="4430" y="9907"/>
                </a:cubicBezTo>
                <a:cubicBezTo>
                  <a:pt x="4001" y="9907"/>
                  <a:pt x="3668" y="9550"/>
                  <a:pt x="3668" y="9145"/>
                </a:cubicBezTo>
                <a:cubicBezTo>
                  <a:pt x="3668" y="8693"/>
                  <a:pt x="4025" y="8360"/>
                  <a:pt x="4430" y="8360"/>
                </a:cubicBezTo>
                <a:close/>
                <a:moveTo>
                  <a:pt x="2834" y="1"/>
                </a:moveTo>
                <a:cubicBezTo>
                  <a:pt x="1286" y="1"/>
                  <a:pt x="0" y="1287"/>
                  <a:pt x="0" y="2835"/>
                </a:cubicBezTo>
                <a:lnTo>
                  <a:pt x="0" y="3525"/>
                </a:lnTo>
                <a:lnTo>
                  <a:pt x="596" y="2978"/>
                </a:lnTo>
                <a:cubicBezTo>
                  <a:pt x="1262" y="2406"/>
                  <a:pt x="2096" y="2096"/>
                  <a:pt x="2953" y="2096"/>
                </a:cubicBezTo>
                <a:lnTo>
                  <a:pt x="3572" y="2096"/>
                </a:lnTo>
                <a:lnTo>
                  <a:pt x="3572" y="3835"/>
                </a:lnTo>
                <a:lnTo>
                  <a:pt x="2882" y="3835"/>
                </a:lnTo>
                <a:lnTo>
                  <a:pt x="2882" y="4478"/>
                </a:lnTo>
                <a:lnTo>
                  <a:pt x="3572" y="4478"/>
                </a:lnTo>
                <a:lnTo>
                  <a:pt x="3572" y="5097"/>
                </a:lnTo>
                <a:lnTo>
                  <a:pt x="2882" y="5097"/>
                </a:lnTo>
                <a:lnTo>
                  <a:pt x="2882" y="5716"/>
                </a:lnTo>
                <a:lnTo>
                  <a:pt x="3572" y="5716"/>
                </a:lnTo>
                <a:lnTo>
                  <a:pt x="3572" y="6335"/>
                </a:lnTo>
                <a:lnTo>
                  <a:pt x="2882" y="6335"/>
                </a:lnTo>
                <a:lnTo>
                  <a:pt x="2882" y="6978"/>
                </a:lnTo>
                <a:lnTo>
                  <a:pt x="3572" y="6978"/>
                </a:lnTo>
                <a:lnTo>
                  <a:pt x="3572" y="8074"/>
                </a:lnTo>
                <a:cubicBezTo>
                  <a:pt x="3287" y="8336"/>
                  <a:pt x="3072" y="8717"/>
                  <a:pt x="3072" y="9145"/>
                </a:cubicBezTo>
                <a:cubicBezTo>
                  <a:pt x="3072" y="9907"/>
                  <a:pt x="3692" y="10550"/>
                  <a:pt x="4477" y="10550"/>
                </a:cubicBezTo>
                <a:cubicBezTo>
                  <a:pt x="5239" y="10550"/>
                  <a:pt x="5859" y="9907"/>
                  <a:pt x="5859" y="9145"/>
                </a:cubicBezTo>
                <a:cubicBezTo>
                  <a:pt x="5859" y="8693"/>
                  <a:pt x="5668" y="8312"/>
                  <a:pt x="5359" y="8074"/>
                </a:cubicBezTo>
                <a:lnTo>
                  <a:pt x="5359" y="2120"/>
                </a:lnTo>
                <a:lnTo>
                  <a:pt x="5954" y="2120"/>
                </a:lnTo>
                <a:cubicBezTo>
                  <a:pt x="6811" y="2120"/>
                  <a:pt x="7645" y="2454"/>
                  <a:pt x="8312" y="3001"/>
                </a:cubicBezTo>
                <a:lnTo>
                  <a:pt x="8907" y="3549"/>
                </a:lnTo>
                <a:lnTo>
                  <a:pt x="8907" y="2858"/>
                </a:lnTo>
                <a:cubicBezTo>
                  <a:pt x="8907" y="1263"/>
                  <a:pt x="7621" y="1"/>
                  <a:pt x="60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 name="Google Shape;473;p42"/>
          <p:cNvGrpSpPr/>
          <p:nvPr/>
        </p:nvGrpSpPr>
        <p:grpSpPr>
          <a:xfrm>
            <a:off x="5920910" y="2691162"/>
            <a:ext cx="471391" cy="548496"/>
            <a:chOff x="5407037" y="2703087"/>
            <a:chExt cx="306317" cy="354303"/>
          </a:xfrm>
        </p:grpSpPr>
        <p:sp>
          <p:nvSpPr>
            <p:cNvPr id="474" name="Google Shape;474;p42"/>
            <p:cNvSpPr/>
            <p:nvPr/>
          </p:nvSpPr>
          <p:spPr>
            <a:xfrm>
              <a:off x="5407037" y="2703087"/>
              <a:ext cx="306317" cy="354303"/>
            </a:xfrm>
            <a:custGeom>
              <a:rect b="b" l="l" r="r" t="t"/>
              <a:pathLst>
                <a:path extrusionOk="0" h="10551" w="9122">
                  <a:moveTo>
                    <a:pt x="8455" y="596"/>
                  </a:moveTo>
                  <a:lnTo>
                    <a:pt x="8455" y="9907"/>
                  </a:lnTo>
                  <a:lnTo>
                    <a:pt x="3263" y="9907"/>
                  </a:lnTo>
                  <a:lnTo>
                    <a:pt x="4073" y="7264"/>
                  </a:lnTo>
                  <a:lnTo>
                    <a:pt x="3358" y="5621"/>
                  </a:lnTo>
                  <a:lnTo>
                    <a:pt x="3763" y="3049"/>
                  </a:lnTo>
                  <a:lnTo>
                    <a:pt x="2072" y="596"/>
                  </a:lnTo>
                  <a:close/>
                  <a:moveTo>
                    <a:pt x="1215" y="1"/>
                  </a:moveTo>
                  <a:lnTo>
                    <a:pt x="1215" y="7478"/>
                  </a:lnTo>
                  <a:cubicBezTo>
                    <a:pt x="1215" y="7621"/>
                    <a:pt x="1096" y="7764"/>
                    <a:pt x="929" y="7764"/>
                  </a:cubicBezTo>
                  <a:cubicBezTo>
                    <a:pt x="786" y="7764"/>
                    <a:pt x="620" y="7645"/>
                    <a:pt x="620" y="7478"/>
                  </a:cubicBezTo>
                  <a:lnTo>
                    <a:pt x="620" y="7121"/>
                  </a:lnTo>
                  <a:lnTo>
                    <a:pt x="1" y="7121"/>
                  </a:lnTo>
                  <a:lnTo>
                    <a:pt x="1" y="7478"/>
                  </a:lnTo>
                  <a:cubicBezTo>
                    <a:pt x="1" y="7979"/>
                    <a:pt x="405" y="8407"/>
                    <a:pt x="929" y="8407"/>
                  </a:cubicBezTo>
                  <a:cubicBezTo>
                    <a:pt x="1429" y="8407"/>
                    <a:pt x="1858" y="7979"/>
                    <a:pt x="1858" y="7478"/>
                  </a:cubicBezTo>
                  <a:lnTo>
                    <a:pt x="1858" y="1311"/>
                  </a:lnTo>
                  <a:lnTo>
                    <a:pt x="3120" y="3192"/>
                  </a:lnTo>
                  <a:lnTo>
                    <a:pt x="2739" y="5716"/>
                  </a:lnTo>
                  <a:lnTo>
                    <a:pt x="3430" y="7336"/>
                  </a:lnTo>
                  <a:lnTo>
                    <a:pt x="2453" y="10550"/>
                  </a:lnTo>
                  <a:lnTo>
                    <a:pt x="9121" y="10550"/>
                  </a:lnTo>
                  <a:lnTo>
                    <a:pt x="91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2"/>
            <p:cNvSpPr/>
            <p:nvPr/>
          </p:nvSpPr>
          <p:spPr>
            <a:xfrm>
              <a:off x="5558181" y="2766285"/>
              <a:ext cx="48019" cy="59202"/>
            </a:xfrm>
            <a:custGeom>
              <a:rect b="b" l="l" r="r" t="t"/>
              <a:pathLst>
                <a:path extrusionOk="0" h="1763" w="1430">
                  <a:moveTo>
                    <a:pt x="524" y="0"/>
                  </a:moveTo>
                  <a:lnTo>
                    <a:pt x="0" y="333"/>
                  </a:lnTo>
                  <a:lnTo>
                    <a:pt x="882" y="1762"/>
                  </a:lnTo>
                  <a:lnTo>
                    <a:pt x="1429" y="1429"/>
                  </a:lnTo>
                  <a:lnTo>
                    <a:pt x="5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2"/>
            <p:cNvSpPr/>
            <p:nvPr/>
          </p:nvSpPr>
          <p:spPr>
            <a:xfrm>
              <a:off x="5618961" y="2938987"/>
              <a:ext cx="48019" cy="59235"/>
            </a:xfrm>
            <a:custGeom>
              <a:rect b="b" l="l" r="r" t="t"/>
              <a:pathLst>
                <a:path extrusionOk="0" h="1764" w="1430">
                  <a:moveTo>
                    <a:pt x="905" y="1"/>
                  </a:moveTo>
                  <a:lnTo>
                    <a:pt x="0" y="1430"/>
                  </a:lnTo>
                  <a:lnTo>
                    <a:pt x="524" y="1763"/>
                  </a:lnTo>
                  <a:lnTo>
                    <a:pt x="1429" y="334"/>
                  </a:lnTo>
                  <a:lnTo>
                    <a:pt x="9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2"/>
            <p:cNvSpPr/>
            <p:nvPr/>
          </p:nvSpPr>
          <p:spPr>
            <a:xfrm>
              <a:off x="5642937" y="2846239"/>
              <a:ext cx="20820" cy="19241"/>
            </a:xfrm>
            <a:custGeom>
              <a:rect b="b" l="l" r="r" t="t"/>
              <a:pathLst>
                <a:path extrusionOk="0" h="573" w="620">
                  <a:moveTo>
                    <a:pt x="1" y="0"/>
                  </a:moveTo>
                  <a:lnTo>
                    <a:pt x="1" y="572"/>
                  </a:lnTo>
                  <a:lnTo>
                    <a:pt x="620" y="572"/>
                  </a:lnTo>
                  <a:lnTo>
                    <a:pt x="6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2"/>
            <p:cNvSpPr/>
            <p:nvPr/>
          </p:nvSpPr>
          <p:spPr>
            <a:xfrm>
              <a:off x="5575777" y="2891035"/>
              <a:ext cx="21626" cy="19208"/>
            </a:xfrm>
            <a:custGeom>
              <a:rect b="b" l="l" r="r" t="t"/>
              <a:pathLst>
                <a:path extrusionOk="0" h="572" w="644">
                  <a:moveTo>
                    <a:pt x="0" y="0"/>
                  </a:moveTo>
                  <a:lnTo>
                    <a:pt x="0" y="572"/>
                  </a:lnTo>
                  <a:lnTo>
                    <a:pt x="643" y="572"/>
                  </a:lnTo>
                  <a:lnTo>
                    <a:pt x="6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2"/>
            <p:cNvSpPr/>
            <p:nvPr/>
          </p:nvSpPr>
          <p:spPr>
            <a:xfrm>
              <a:off x="5642937" y="2750267"/>
              <a:ext cx="20820" cy="18435"/>
            </a:xfrm>
            <a:custGeom>
              <a:rect b="b" l="l" r="r" t="t"/>
              <a:pathLst>
                <a:path extrusionOk="0" h="549" w="620">
                  <a:moveTo>
                    <a:pt x="1" y="1"/>
                  </a:moveTo>
                  <a:lnTo>
                    <a:pt x="1" y="548"/>
                  </a:lnTo>
                  <a:lnTo>
                    <a:pt x="620" y="548"/>
                  </a:lnTo>
                  <a:lnTo>
                    <a:pt x="6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2"/>
            <p:cNvSpPr/>
            <p:nvPr/>
          </p:nvSpPr>
          <p:spPr>
            <a:xfrm>
              <a:off x="5556569" y="2995771"/>
              <a:ext cx="21626" cy="19241"/>
            </a:xfrm>
            <a:custGeom>
              <a:rect b="b" l="l" r="r" t="t"/>
              <a:pathLst>
                <a:path extrusionOk="0" h="573" w="644">
                  <a:moveTo>
                    <a:pt x="1" y="1"/>
                  </a:moveTo>
                  <a:lnTo>
                    <a:pt x="1" y="572"/>
                  </a:lnTo>
                  <a:lnTo>
                    <a:pt x="644" y="572"/>
                  </a:lnTo>
                  <a:lnTo>
                    <a:pt x="6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 name="Google Shape;481;p42"/>
          <p:cNvSpPr/>
          <p:nvPr/>
        </p:nvSpPr>
        <p:spPr>
          <a:xfrm>
            <a:off x="2720529" y="2691805"/>
            <a:ext cx="566179" cy="547220"/>
          </a:xfrm>
          <a:custGeom>
            <a:rect b="b" l="l" r="r" t="t"/>
            <a:pathLst>
              <a:path extrusionOk="0" h="10527" w="10956">
                <a:moveTo>
                  <a:pt x="3478" y="2310"/>
                </a:moveTo>
                <a:lnTo>
                  <a:pt x="4621" y="3239"/>
                </a:lnTo>
                <a:lnTo>
                  <a:pt x="4216" y="3691"/>
                </a:lnTo>
                <a:lnTo>
                  <a:pt x="3097" y="2763"/>
                </a:lnTo>
                <a:lnTo>
                  <a:pt x="3478" y="2310"/>
                </a:lnTo>
                <a:close/>
                <a:moveTo>
                  <a:pt x="2740" y="3263"/>
                </a:moveTo>
                <a:lnTo>
                  <a:pt x="3859" y="4192"/>
                </a:lnTo>
                <a:lnTo>
                  <a:pt x="2835" y="5477"/>
                </a:lnTo>
                <a:lnTo>
                  <a:pt x="1692" y="4549"/>
                </a:lnTo>
                <a:lnTo>
                  <a:pt x="2740" y="3263"/>
                </a:lnTo>
                <a:close/>
                <a:moveTo>
                  <a:pt x="6827" y="1893"/>
                </a:moveTo>
                <a:cubicBezTo>
                  <a:pt x="7300" y="1893"/>
                  <a:pt x="7776" y="2072"/>
                  <a:pt x="8145" y="2429"/>
                </a:cubicBezTo>
                <a:cubicBezTo>
                  <a:pt x="8860" y="3144"/>
                  <a:pt x="8907" y="4311"/>
                  <a:pt x="8193" y="5049"/>
                </a:cubicBezTo>
                <a:cubicBezTo>
                  <a:pt x="8074" y="5192"/>
                  <a:pt x="7907" y="5287"/>
                  <a:pt x="7741" y="5382"/>
                </a:cubicBezTo>
                <a:cubicBezTo>
                  <a:pt x="7407" y="5549"/>
                  <a:pt x="7050" y="5763"/>
                  <a:pt x="6597" y="6073"/>
                </a:cubicBezTo>
                <a:lnTo>
                  <a:pt x="5597" y="6716"/>
                </a:lnTo>
                <a:cubicBezTo>
                  <a:pt x="5050" y="7073"/>
                  <a:pt x="4621" y="7526"/>
                  <a:pt x="4216" y="8097"/>
                </a:cubicBezTo>
                <a:cubicBezTo>
                  <a:pt x="4168" y="8169"/>
                  <a:pt x="4097" y="8240"/>
                  <a:pt x="4049" y="8288"/>
                </a:cubicBezTo>
                <a:cubicBezTo>
                  <a:pt x="3811" y="8514"/>
                  <a:pt x="3496" y="8627"/>
                  <a:pt x="3186" y="8627"/>
                </a:cubicBezTo>
                <a:cubicBezTo>
                  <a:pt x="2876" y="8627"/>
                  <a:pt x="2573" y="8514"/>
                  <a:pt x="2358" y="8288"/>
                </a:cubicBezTo>
                <a:cubicBezTo>
                  <a:pt x="1906" y="7835"/>
                  <a:pt x="1835" y="7121"/>
                  <a:pt x="2263" y="6621"/>
                </a:cubicBezTo>
                <a:cubicBezTo>
                  <a:pt x="2263" y="6573"/>
                  <a:pt x="2430" y="6359"/>
                  <a:pt x="2620" y="6120"/>
                </a:cubicBezTo>
                <a:lnTo>
                  <a:pt x="2882" y="6335"/>
                </a:lnTo>
                <a:lnTo>
                  <a:pt x="5502" y="3144"/>
                </a:lnTo>
                <a:lnTo>
                  <a:pt x="5169" y="2882"/>
                </a:lnTo>
                <a:cubicBezTo>
                  <a:pt x="5169" y="2882"/>
                  <a:pt x="5407" y="2548"/>
                  <a:pt x="5526" y="2429"/>
                </a:cubicBezTo>
                <a:cubicBezTo>
                  <a:pt x="5883" y="2072"/>
                  <a:pt x="6353" y="1893"/>
                  <a:pt x="6827" y="1893"/>
                </a:cubicBezTo>
                <a:close/>
                <a:moveTo>
                  <a:pt x="6812" y="548"/>
                </a:moveTo>
                <a:cubicBezTo>
                  <a:pt x="7645" y="548"/>
                  <a:pt x="8431" y="881"/>
                  <a:pt x="9027" y="1453"/>
                </a:cubicBezTo>
                <a:lnTo>
                  <a:pt x="9050" y="1477"/>
                </a:lnTo>
                <a:cubicBezTo>
                  <a:pt x="10241" y="2739"/>
                  <a:pt x="10265" y="4715"/>
                  <a:pt x="9074" y="5954"/>
                </a:cubicBezTo>
                <a:cubicBezTo>
                  <a:pt x="8860" y="6144"/>
                  <a:pt x="8622" y="6335"/>
                  <a:pt x="8360" y="6478"/>
                </a:cubicBezTo>
                <a:cubicBezTo>
                  <a:pt x="8074" y="6668"/>
                  <a:pt x="7669" y="6859"/>
                  <a:pt x="7288" y="7097"/>
                </a:cubicBezTo>
                <a:lnTo>
                  <a:pt x="6240" y="7787"/>
                </a:lnTo>
                <a:cubicBezTo>
                  <a:pt x="5859" y="8026"/>
                  <a:pt x="5526" y="8383"/>
                  <a:pt x="5240" y="8812"/>
                </a:cubicBezTo>
                <a:cubicBezTo>
                  <a:pt x="5145" y="8954"/>
                  <a:pt x="5002" y="9097"/>
                  <a:pt x="4883" y="9216"/>
                </a:cubicBezTo>
                <a:cubicBezTo>
                  <a:pt x="4407" y="9669"/>
                  <a:pt x="3787" y="9907"/>
                  <a:pt x="3121" y="9907"/>
                </a:cubicBezTo>
                <a:cubicBezTo>
                  <a:pt x="2454" y="9907"/>
                  <a:pt x="1835" y="9645"/>
                  <a:pt x="1358" y="9169"/>
                </a:cubicBezTo>
                <a:cubicBezTo>
                  <a:pt x="906" y="8716"/>
                  <a:pt x="668" y="8121"/>
                  <a:pt x="644" y="7502"/>
                </a:cubicBezTo>
                <a:cubicBezTo>
                  <a:pt x="620" y="6859"/>
                  <a:pt x="834" y="6263"/>
                  <a:pt x="1215" y="5787"/>
                </a:cubicBezTo>
                <a:cubicBezTo>
                  <a:pt x="1239" y="5763"/>
                  <a:pt x="1358" y="5620"/>
                  <a:pt x="1596" y="5287"/>
                </a:cubicBezTo>
                <a:lnTo>
                  <a:pt x="2097" y="5716"/>
                </a:lnTo>
                <a:cubicBezTo>
                  <a:pt x="1787" y="6120"/>
                  <a:pt x="1715" y="6192"/>
                  <a:pt x="1715" y="6216"/>
                </a:cubicBezTo>
                <a:cubicBezTo>
                  <a:pt x="1430" y="6573"/>
                  <a:pt x="1263" y="7025"/>
                  <a:pt x="1311" y="7502"/>
                </a:cubicBezTo>
                <a:cubicBezTo>
                  <a:pt x="1334" y="7978"/>
                  <a:pt x="1501" y="8383"/>
                  <a:pt x="1858" y="8716"/>
                </a:cubicBezTo>
                <a:cubicBezTo>
                  <a:pt x="2239" y="9050"/>
                  <a:pt x="2668" y="9216"/>
                  <a:pt x="3144" y="9240"/>
                </a:cubicBezTo>
                <a:cubicBezTo>
                  <a:pt x="3621" y="9240"/>
                  <a:pt x="4073" y="9073"/>
                  <a:pt x="4430" y="8740"/>
                </a:cubicBezTo>
                <a:cubicBezTo>
                  <a:pt x="4526" y="8645"/>
                  <a:pt x="4597" y="8526"/>
                  <a:pt x="4692" y="8407"/>
                </a:cubicBezTo>
                <a:cubicBezTo>
                  <a:pt x="5026" y="7930"/>
                  <a:pt x="5407" y="7526"/>
                  <a:pt x="5883" y="7216"/>
                </a:cubicBezTo>
                <a:lnTo>
                  <a:pt x="6907" y="6573"/>
                </a:lnTo>
                <a:cubicBezTo>
                  <a:pt x="7312" y="6311"/>
                  <a:pt x="7645" y="6097"/>
                  <a:pt x="7979" y="5906"/>
                </a:cubicBezTo>
                <a:cubicBezTo>
                  <a:pt x="8193" y="5787"/>
                  <a:pt x="8384" y="5644"/>
                  <a:pt x="8574" y="5477"/>
                </a:cubicBezTo>
                <a:cubicBezTo>
                  <a:pt x="9527" y="4477"/>
                  <a:pt x="9479" y="2929"/>
                  <a:pt x="8550" y="1953"/>
                </a:cubicBezTo>
                <a:cubicBezTo>
                  <a:pt x="8074" y="1500"/>
                  <a:pt x="7479" y="1239"/>
                  <a:pt x="6812" y="1239"/>
                </a:cubicBezTo>
                <a:cubicBezTo>
                  <a:pt x="6169" y="1239"/>
                  <a:pt x="5526" y="1500"/>
                  <a:pt x="5097" y="1953"/>
                </a:cubicBezTo>
                <a:cubicBezTo>
                  <a:pt x="4930" y="2096"/>
                  <a:pt x="4811" y="2263"/>
                  <a:pt x="4740" y="2405"/>
                </a:cubicBezTo>
                <a:lnTo>
                  <a:pt x="4692" y="2429"/>
                </a:lnTo>
                <a:lnTo>
                  <a:pt x="4192" y="2024"/>
                </a:lnTo>
                <a:cubicBezTo>
                  <a:pt x="4311" y="1834"/>
                  <a:pt x="4454" y="1667"/>
                  <a:pt x="4621" y="1477"/>
                </a:cubicBezTo>
                <a:cubicBezTo>
                  <a:pt x="5216" y="881"/>
                  <a:pt x="5978" y="548"/>
                  <a:pt x="6812" y="548"/>
                </a:cubicBezTo>
                <a:close/>
                <a:moveTo>
                  <a:pt x="6788" y="0"/>
                </a:moveTo>
                <a:cubicBezTo>
                  <a:pt x="5764" y="0"/>
                  <a:pt x="4859" y="381"/>
                  <a:pt x="4145" y="1096"/>
                </a:cubicBezTo>
                <a:cubicBezTo>
                  <a:pt x="3954" y="1262"/>
                  <a:pt x="3811" y="1453"/>
                  <a:pt x="3668" y="1667"/>
                </a:cubicBezTo>
                <a:lnTo>
                  <a:pt x="3383" y="1429"/>
                </a:lnTo>
                <a:lnTo>
                  <a:pt x="763" y="4596"/>
                </a:lnTo>
                <a:lnTo>
                  <a:pt x="1120" y="4906"/>
                </a:lnTo>
                <a:cubicBezTo>
                  <a:pt x="882" y="5192"/>
                  <a:pt x="763" y="5358"/>
                  <a:pt x="739" y="5406"/>
                </a:cubicBezTo>
                <a:cubicBezTo>
                  <a:pt x="263" y="6001"/>
                  <a:pt x="1" y="6740"/>
                  <a:pt x="25" y="7526"/>
                </a:cubicBezTo>
                <a:cubicBezTo>
                  <a:pt x="48" y="8288"/>
                  <a:pt x="382" y="9026"/>
                  <a:pt x="930" y="9597"/>
                </a:cubicBezTo>
                <a:cubicBezTo>
                  <a:pt x="1525" y="10169"/>
                  <a:pt x="2263" y="10502"/>
                  <a:pt x="3097" y="10526"/>
                </a:cubicBezTo>
                <a:lnTo>
                  <a:pt x="3121" y="10526"/>
                </a:lnTo>
                <a:cubicBezTo>
                  <a:pt x="3930" y="10526"/>
                  <a:pt x="4692" y="10217"/>
                  <a:pt x="5288" y="9669"/>
                </a:cubicBezTo>
                <a:cubicBezTo>
                  <a:pt x="5478" y="9502"/>
                  <a:pt x="5621" y="9335"/>
                  <a:pt x="5740" y="9121"/>
                </a:cubicBezTo>
                <a:cubicBezTo>
                  <a:pt x="5978" y="8764"/>
                  <a:pt x="6240" y="8502"/>
                  <a:pt x="6574" y="8288"/>
                </a:cubicBezTo>
                <a:lnTo>
                  <a:pt x="7621" y="7597"/>
                </a:lnTo>
                <a:cubicBezTo>
                  <a:pt x="7979" y="7359"/>
                  <a:pt x="8360" y="7168"/>
                  <a:pt x="8622" y="6978"/>
                </a:cubicBezTo>
                <a:cubicBezTo>
                  <a:pt x="8931" y="6811"/>
                  <a:pt x="9217" y="6597"/>
                  <a:pt x="9455" y="6335"/>
                </a:cubicBezTo>
                <a:cubicBezTo>
                  <a:pt x="10956" y="4906"/>
                  <a:pt x="10932" y="2548"/>
                  <a:pt x="9455" y="1096"/>
                </a:cubicBezTo>
                <a:cubicBezTo>
                  <a:pt x="8717" y="381"/>
                  <a:pt x="7788" y="0"/>
                  <a:pt x="6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 name="Google Shape;482;p42"/>
          <p:cNvGrpSpPr/>
          <p:nvPr/>
        </p:nvGrpSpPr>
        <p:grpSpPr>
          <a:xfrm>
            <a:off x="7418109" y="1473003"/>
            <a:ext cx="548656" cy="548627"/>
            <a:chOff x="4064375" y="1485980"/>
            <a:chExt cx="354269" cy="345505"/>
          </a:xfrm>
        </p:grpSpPr>
        <p:sp>
          <p:nvSpPr>
            <p:cNvPr id="483" name="Google Shape;483;p42"/>
            <p:cNvSpPr/>
            <p:nvPr/>
          </p:nvSpPr>
          <p:spPr>
            <a:xfrm>
              <a:off x="4064375" y="1485980"/>
              <a:ext cx="354269" cy="345505"/>
            </a:xfrm>
            <a:custGeom>
              <a:rect b="b" l="l" r="r" t="t"/>
              <a:pathLst>
                <a:path extrusionOk="0" h="10289" w="10550">
                  <a:moveTo>
                    <a:pt x="6763" y="596"/>
                  </a:moveTo>
                  <a:lnTo>
                    <a:pt x="6763" y="1381"/>
                  </a:lnTo>
                  <a:lnTo>
                    <a:pt x="5668" y="1381"/>
                  </a:lnTo>
                  <a:lnTo>
                    <a:pt x="5668" y="596"/>
                  </a:lnTo>
                  <a:close/>
                  <a:moveTo>
                    <a:pt x="5358" y="3477"/>
                  </a:moveTo>
                  <a:lnTo>
                    <a:pt x="5835" y="4311"/>
                  </a:lnTo>
                  <a:lnTo>
                    <a:pt x="5358" y="4882"/>
                  </a:lnTo>
                  <a:lnTo>
                    <a:pt x="4834" y="4287"/>
                  </a:lnTo>
                  <a:lnTo>
                    <a:pt x="5358" y="3477"/>
                  </a:lnTo>
                  <a:close/>
                  <a:moveTo>
                    <a:pt x="4477" y="4835"/>
                  </a:moveTo>
                  <a:lnTo>
                    <a:pt x="5358" y="5835"/>
                  </a:lnTo>
                  <a:lnTo>
                    <a:pt x="6168" y="4882"/>
                  </a:lnTo>
                  <a:lnTo>
                    <a:pt x="6787" y="5882"/>
                  </a:lnTo>
                  <a:lnTo>
                    <a:pt x="7311" y="4906"/>
                  </a:lnTo>
                  <a:lnTo>
                    <a:pt x="9645" y="8359"/>
                  </a:lnTo>
                  <a:lnTo>
                    <a:pt x="905" y="8359"/>
                  </a:lnTo>
                  <a:lnTo>
                    <a:pt x="3215" y="4882"/>
                  </a:lnTo>
                  <a:lnTo>
                    <a:pt x="3810" y="5859"/>
                  </a:lnTo>
                  <a:lnTo>
                    <a:pt x="4477" y="4835"/>
                  </a:lnTo>
                  <a:close/>
                  <a:moveTo>
                    <a:pt x="9931" y="8978"/>
                  </a:moveTo>
                  <a:lnTo>
                    <a:pt x="9931" y="9669"/>
                  </a:lnTo>
                  <a:lnTo>
                    <a:pt x="643" y="9669"/>
                  </a:lnTo>
                  <a:lnTo>
                    <a:pt x="643" y="8978"/>
                  </a:lnTo>
                  <a:close/>
                  <a:moveTo>
                    <a:pt x="5025" y="0"/>
                  </a:moveTo>
                  <a:lnTo>
                    <a:pt x="5025" y="2858"/>
                  </a:lnTo>
                  <a:lnTo>
                    <a:pt x="3810" y="4692"/>
                  </a:lnTo>
                  <a:lnTo>
                    <a:pt x="3239" y="3739"/>
                  </a:lnTo>
                  <a:lnTo>
                    <a:pt x="0" y="8597"/>
                  </a:lnTo>
                  <a:lnTo>
                    <a:pt x="0" y="10288"/>
                  </a:lnTo>
                  <a:lnTo>
                    <a:pt x="10550" y="10288"/>
                  </a:lnTo>
                  <a:lnTo>
                    <a:pt x="10550" y="8573"/>
                  </a:lnTo>
                  <a:lnTo>
                    <a:pt x="7240" y="3668"/>
                  </a:lnTo>
                  <a:lnTo>
                    <a:pt x="6763" y="4620"/>
                  </a:lnTo>
                  <a:lnTo>
                    <a:pt x="5668" y="2882"/>
                  </a:lnTo>
                  <a:lnTo>
                    <a:pt x="5668" y="2048"/>
                  </a:lnTo>
                  <a:lnTo>
                    <a:pt x="7359" y="2048"/>
                  </a:lnTo>
                  <a:lnTo>
                    <a:pt x="73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84" name="Google Shape;484;p42"/>
            <p:cNvSpPr/>
            <p:nvPr/>
          </p:nvSpPr>
          <p:spPr>
            <a:xfrm>
              <a:off x="4115551" y="1493972"/>
              <a:ext cx="66388" cy="65615"/>
            </a:xfrm>
            <a:custGeom>
              <a:rect b="b" l="l" r="r" t="t"/>
              <a:pathLst>
                <a:path extrusionOk="0" h="1954" w="1977">
                  <a:moveTo>
                    <a:pt x="977" y="596"/>
                  </a:moveTo>
                  <a:cubicBezTo>
                    <a:pt x="1191" y="596"/>
                    <a:pt x="1334" y="762"/>
                    <a:pt x="1334" y="953"/>
                  </a:cubicBezTo>
                  <a:cubicBezTo>
                    <a:pt x="1334" y="1143"/>
                    <a:pt x="1167" y="1310"/>
                    <a:pt x="977" y="1310"/>
                  </a:cubicBezTo>
                  <a:cubicBezTo>
                    <a:pt x="810" y="1310"/>
                    <a:pt x="619" y="1120"/>
                    <a:pt x="619" y="953"/>
                  </a:cubicBezTo>
                  <a:cubicBezTo>
                    <a:pt x="596" y="762"/>
                    <a:pt x="786" y="596"/>
                    <a:pt x="977" y="596"/>
                  </a:cubicBezTo>
                  <a:close/>
                  <a:moveTo>
                    <a:pt x="977" y="0"/>
                  </a:moveTo>
                  <a:cubicBezTo>
                    <a:pt x="453" y="0"/>
                    <a:pt x="0" y="429"/>
                    <a:pt x="0" y="977"/>
                  </a:cubicBezTo>
                  <a:cubicBezTo>
                    <a:pt x="0" y="1501"/>
                    <a:pt x="429" y="1953"/>
                    <a:pt x="977" y="1953"/>
                  </a:cubicBezTo>
                  <a:cubicBezTo>
                    <a:pt x="1524" y="1953"/>
                    <a:pt x="1977" y="1501"/>
                    <a:pt x="1977" y="977"/>
                  </a:cubicBezTo>
                  <a:cubicBezTo>
                    <a:pt x="1977" y="429"/>
                    <a:pt x="1524" y="0"/>
                    <a:pt x="9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85" name="Google Shape;485;p42"/>
            <p:cNvSpPr/>
            <p:nvPr/>
          </p:nvSpPr>
          <p:spPr>
            <a:xfrm>
              <a:off x="4065953" y="1592328"/>
              <a:ext cx="66421" cy="42412"/>
            </a:xfrm>
            <a:custGeom>
              <a:rect b="b" l="l" r="r" t="t"/>
              <a:pathLst>
                <a:path extrusionOk="0" h="1263" w="1978">
                  <a:moveTo>
                    <a:pt x="358" y="1"/>
                  </a:moveTo>
                  <a:lnTo>
                    <a:pt x="1" y="524"/>
                  </a:lnTo>
                  <a:lnTo>
                    <a:pt x="1001" y="1263"/>
                  </a:lnTo>
                  <a:lnTo>
                    <a:pt x="1977" y="524"/>
                  </a:lnTo>
                  <a:lnTo>
                    <a:pt x="1620" y="1"/>
                  </a:lnTo>
                  <a:lnTo>
                    <a:pt x="1001" y="477"/>
                  </a:lnTo>
                  <a:lnTo>
                    <a:pt x="3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486" name="Google Shape;486;p42"/>
            <p:cNvSpPr/>
            <p:nvPr/>
          </p:nvSpPr>
          <p:spPr>
            <a:xfrm>
              <a:off x="4351450" y="1531548"/>
              <a:ext cx="67194" cy="42412"/>
            </a:xfrm>
            <a:custGeom>
              <a:rect b="b" l="l" r="r" t="t"/>
              <a:pathLst>
                <a:path extrusionOk="0" h="1263" w="2001">
                  <a:moveTo>
                    <a:pt x="358" y="1"/>
                  </a:moveTo>
                  <a:lnTo>
                    <a:pt x="0" y="501"/>
                  </a:lnTo>
                  <a:lnTo>
                    <a:pt x="1024" y="1263"/>
                  </a:lnTo>
                  <a:lnTo>
                    <a:pt x="2001" y="501"/>
                  </a:lnTo>
                  <a:lnTo>
                    <a:pt x="1644" y="1"/>
                  </a:lnTo>
                  <a:lnTo>
                    <a:pt x="1024" y="477"/>
                  </a:lnTo>
                  <a:lnTo>
                    <a:pt x="35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cxnSp>
        <p:nvCxnSpPr>
          <p:cNvPr id="487" name="Google Shape;487;p42"/>
          <p:cNvCxnSpPr>
            <a:stCxn id="466" idx="3"/>
            <a:endCxn id="467" idx="0"/>
          </p:cNvCxnSpPr>
          <p:nvPr/>
        </p:nvCxnSpPr>
        <p:spPr>
          <a:xfrm>
            <a:off x="2090488" y="1747322"/>
            <a:ext cx="921300" cy="623700"/>
          </a:xfrm>
          <a:prstGeom prst="bentConnector2">
            <a:avLst/>
          </a:prstGeom>
          <a:noFill/>
          <a:ln cap="flat" cmpd="sng" w="19050">
            <a:solidFill>
              <a:schemeClr val="lt1"/>
            </a:solidFill>
            <a:prstDash val="dot"/>
            <a:round/>
            <a:headEnd len="med" w="med" type="none"/>
            <a:tailEnd len="med" w="med" type="none"/>
          </a:ln>
        </p:spPr>
      </p:cxnSp>
      <p:cxnSp>
        <p:nvCxnSpPr>
          <p:cNvPr id="488" name="Google Shape;488;p42"/>
          <p:cNvCxnSpPr>
            <a:stCxn id="467" idx="0"/>
            <a:endCxn id="468" idx="1"/>
          </p:cNvCxnSpPr>
          <p:nvPr/>
        </p:nvCxnSpPr>
        <p:spPr>
          <a:xfrm rot="-5400000">
            <a:off x="3160569" y="1598549"/>
            <a:ext cx="623700" cy="921300"/>
          </a:xfrm>
          <a:prstGeom prst="bentConnector2">
            <a:avLst/>
          </a:prstGeom>
          <a:noFill/>
          <a:ln cap="flat" cmpd="sng" w="19050">
            <a:solidFill>
              <a:schemeClr val="lt1"/>
            </a:solidFill>
            <a:prstDash val="dot"/>
            <a:round/>
            <a:headEnd len="med" w="med" type="none"/>
            <a:tailEnd len="med" w="med" type="none"/>
          </a:ln>
        </p:spPr>
      </p:cxnSp>
      <p:cxnSp>
        <p:nvCxnSpPr>
          <p:cNvPr id="489" name="Google Shape;489;p42"/>
          <p:cNvCxnSpPr>
            <a:stCxn id="468" idx="3"/>
            <a:endCxn id="469" idx="0"/>
          </p:cNvCxnSpPr>
          <p:nvPr/>
        </p:nvCxnSpPr>
        <p:spPr>
          <a:xfrm>
            <a:off x="5210926" y="1747322"/>
            <a:ext cx="921300" cy="623700"/>
          </a:xfrm>
          <a:prstGeom prst="bentConnector2">
            <a:avLst/>
          </a:prstGeom>
          <a:noFill/>
          <a:ln cap="flat" cmpd="sng" w="19050">
            <a:solidFill>
              <a:schemeClr val="lt1"/>
            </a:solidFill>
            <a:prstDash val="dot"/>
            <a:round/>
            <a:headEnd len="med" w="med" type="none"/>
            <a:tailEnd len="med" w="med" type="none"/>
          </a:ln>
        </p:spPr>
      </p:cxnSp>
      <p:cxnSp>
        <p:nvCxnSpPr>
          <p:cNvPr id="490" name="Google Shape;490;p42"/>
          <p:cNvCxnSpPr>
            <a:stCxn id="469" idx="0"/>
            <a:endCxn id="470" idx="1"/>
          </p:cNvCxnSpPr>
          <p:nvPr/>
        </p:nvCxnSpPr>
        <p:spPr>
          <a:xfrm rot="-5400000">
            <a:off x="6281007" y="1598549"/>
            <a:ext cx="623700" cy="921300"/>
          </a:xfrm>
          <a:prstGeom prst="bentConnector2">
            <a:avLst/>
          </a:prstGeom>
          <a:noFill/>
          <a:ln cap="flat" cmpd="sng" w="19050">
            <a:solidFill>
              <a:schemeClr val="lt1"/>
            </a:solidFill>
            <a:prstDash val="dot"/>
            <a:round/>
            <a:headEnd len="med" w="med" type="none"/>
            <a:tailEnd len="med" w="med" type="none"/>
          </a:ln>
        </p:spPr>
      </p:cxnSp>
      <p:pic>
        <p:nvPicPr>
          <p:cNvPr id="491" name="Google Shape;491;p42"/>
          <p:cNvPicPr preferRelativeResize="0"/>
          <p:nvPr/>
        </p:nvPicPr>
        <p:blipFill rotWithShape="1">
          <a:blip r:embed="rId5">
            <a:alphaModFix/>
          </a:blip>
          <a:srcRect b="9903" l="25652" r="25652" t="9903"/>
          <a:stretch/>
        </p:blipFill>
        <p:spPr>
          <a:xfrm>
            <a:off x="1811520" y="1573903"/>
            <a:ext cx="366974" cy="339949"/>
          </a:xfrm>
          <a:prstGeom prst="rect">
            <a:avLst/>
          </a:prstGeom>
          <a:noFill/>
          <a:ln>
            <a:noFill/>
          </a:ln>
        </p:spPr>
      </p:pic>
      <p:sp>
        <p:nvSpPr>
          <p:cNvPr id="492" name="Google Shape;492;p42"/>
          <p:cNvSpPr txBox="1"/>
          <p:nvPr/>
        </p:nvSpPr>
        <p:spPr>
          <a:xfrm>
            <a:off x="1853170" y="1608175"/>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01</a:t>
            </a:r>
            <a:endParaRPr>
              <a:solidFill>
                <a:srgbClr val="FCF6F0"/>
              </a:solidFill>
              <a:latin typeface="Caveat Brush"/>
              <a:ea typeface="Caveat Brush"/>
              <a:cs typeface="Caveat Brush"/>
              <a:sym typeface="Caveat Brush"/>
            </a:endParaRPr>
          </a:p>
        </p:txBody>
      </p:sp>
      <p:pic>
        <p:nvPicPr>
          <p:cNvPr id="493" name="Google Shape;493;p42"/>
          <p:cNvPicPr preferRelativeResize="0"/>
          <p:nvPr/>
        </p:nvPicPr>
        <p:blipFill rotWithShape="1">
          <a:blip r:embed="rId5">
            <a:alphaModFix/>
          </a:blip>
          <a:srcRect b="9903" l="25652" r="25652" t="9903"/>
          <a:stretch/>
        </p:blipFill>
        <p:spPr>
          <a:xfrm>
            <a:off x="2828295" y="2195003"/>
            <a:ext cx="366974" cy="339949"/>
          </a:xfrm>
          <a:prstGeom prst="rect">
            <a:avLst/>
          </a:prstGeom>
          <a:noFill/>
          <a:ln>
            <a:noFill/>
          </a:ln>
        </p:spPr>
      </p:pic>
      <p:sp>
        <p:nvSpPr>
          <p:cNvPr id="494" name="Google Shape;494;p42"/>
          <p:cNvSpPr txBox="1"/>
          <p:nvPr/>
        </p:nvSpPr>
        <p:spPr>
          <a:xfrm>
            <a:off x="2869945" y="2229275"/>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02</a:t>
            </a:r>
            <a:endParaRPr>
              <a:solidFill>
                <a:srgbClr val="FCF6F0"/>
              </a:solidFill>
              <a:latin typeface="Caveat Brush"/>
              <a:ea typeface="Caveat Brush"/>
              <a:cs typeface="Caveat Brush"/>
              <a:sym typeface="Caveat Brush"/>
            </a:endParaRPr>
          </a:p>
        </p:txBody>
      </p:sp>
      <p:pic>
        <p:nvPicPr>
          <p:cNvPr id="495" name="Google Shape;495;p42"/>
          <p:cNvPicPr preferRelativeResize="0"/>
          <p:nvPr/>
        </p:nvPicPr>
        <p:blipFill rotWithShape="1">
          <a:blip r:embed="rId5">
            <a:alphaModFix/>
          </a:blip>
          <a:srcRect b="9903" l="25652" r="25652" t="9903"/>
          <a:stretch/>
        </p:blipFill>
        <p:spPr>
          <a:xfrm>
            <a:off x="3828720" y="1539728"/>
            <a:ext cx="366974" cy="339949"/>
          </a:xfrm>
          <a:prstGeom prst="rect">
            <a:avLst/>
          </a:prstGeom>
          <a:noFill/>
          <a:ln>
            <a:noFill/>
          </a:ln>
        </p:spPr>
      </p:pic>
      <p:sp>
        <p:nvSpPr>
          <p:cNvPr id="496" name="Google Shape;496;p42"/>
          <p:cNvSpPr txBox="1"/>
          <p:nvPr/>
        </p:nvSpPr>
        <p:spPr>
          <a:xfrm>
            <a:off x="3870370" y="1574000"/>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03</a:t>
            </a:r>
            <a:endParaRPr>
              <a:solidFill>
                <a:srgbClr val="FCF6F0"/>
              </a:solidFill>
              <a:latin typeface="Caveat Brush"/>
              <a:ea typeface="Caveat Brush"/>
              <a:cs typeface="Caveat Brush"/>
              <a:sym typeface="Caveat Brush"/>
            </a:endParaRPr>
          </a:p>
        </p:txBody>
      </p:sp>
      <p:pic>
        <p:nvPicPr>
          <p:cNvPr id="497" name="Google Shape;497;p42"/>
          <p:cNvPicPr preferRelativeResize="0"/>
          <p:nvPr/>
        </p:nvPicPr>
        <p:blipFill rotWithShape="1">
          <a:blip r:embed="rId5">
            <a:alphaModFix/>
          </a:blip>
          <a:srcRect b="9903" l="25652" r="25652" t="9903"/>
          <a:stretch/>
        </p:blipFill>
        <p:spPr>
          <a:xfrm>
            <a:off x="5962813" y="2195003"/>
            <a:ext cx="366974" cy="339949"/>
          </a:xfrm>
          <a:prstGeom prst="rect">
            <a:avLst/>
          </a:prstGeom>
          <a:noFill/>
          <a:ln>
            <a:noFill/>
          </a:ln>
        </p:spPr>
      </p:pic>
      <p:sp>
        <p:nvSpPr>
          <p:cNvPr id="498" name="Google Shape;498;p42"/>
          <p:cNvSpPr txBox="1"/>
          <p:nvPr/>
        </p:nvSpPr>
        <p:spPr>
          <a:xfrm>
            <a:off x="6004463" y="2229275"/>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04</a:t>
            </a:r>
            <a:endParaRPr>
              <a:solidFill>
                <a:srgbClr val="FCF6F0"/>
              </a:solidFill>
              <a:latin typeface="Caveat Brush"/>
              <a:ea typeface="Caveat Brush"/>
              <a:cs typeface="Caveat Brush"/>
              <a:sym typeface="Caveat Brush"/>
            </a:endParaRPr>
          </a:p>
        </p:txBody>
      </p:sp>
      <p:pic>
        <p:nvPicPr>
          <p:cNvPr id="499" name="Google Shape;499;p42"/>
          <p:cNvPicPr preferRelativeResize="0"/>
          <p:nvPr/>
        </p:nvPicPr>
        <p:blipFill rotWithShape="1">
          <a:blip r:embed="rId5">
            <a:alphaModFix/>
          </a:blip>
          <a:srcRect b="9903" l="25652" r="25652" t="9903"/>
          <a:stretch/>
        </p:blipFill>
        <p:spPr>
          <a:xfrm>
            <a:off x="6963238" y="1539728"/>
            <a:ext cx="366974" cy="339949"/>
          </a:xfrm>
          <a:prstGeom prst="rect">
            <a:avLst/>
          </a:prstGeom>
          <a:noFill/>
          <a:ln>
            <a:noFill/>
          </a:ln>
        </p:spPr>
      </p:pic>
      <p:sp>
        <p:nvSpPr>
          <p:cNvPr id="500" name="Google Shape;500;p42"/>
          <p:cNvSpPr txBox="1"/>
          <p:nvPr/>
        </p:nvSpPr>
        <p:spPr>
          <a:xfrm>
            <a:off x="7004888" y="1574000"/>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05</a:t>
            </a:r>
            <a:endParaRPr>
              <a:solidFill>
                <a:srgbClr val="FCF6F0"/>
              </a:solidFill>
              <a:latin typeface="Caveat Brush"/>
              <a:ea typeface="Caveat Brush"/>
              <a:cs typeface="Caveat Brush"/>
              <a:sym typeface="Caveat Brush"/>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04" name="Shape 504"/>
        <p:cNvGrpSpPr/>
        <p:nvPr/>
      </p:nvGrpSpPr>
      <p:grpSpPr>
        <a:xfrm>
          <a:off x="0" y="0"/>
          <a:ext cx="0" cy="0"/>
          <a:chOff x="0" y="0"/>
          <a:chExt cx="0" cy="0"/>
        </a:xfrm>
      </p:grpSpPr>
      <p:sp>
        <p:nvSpPr>
          <p:cNvPr id="505" name="Google Shape;505;p43"/>
          <p:cNvSpPr txBox="1"/>
          <p:nvPr>
            <p:ph type="title"/>
          </p:nvPr>
        </p:nvSpPr>
        <p:spPr>
          <a:xfrm>
            <a:off x="720000" y="425514"/>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EQUIPMENT FOR MOUNTAIN</a:t>
            </a:r>
            <a:endParaRPr/>
          </a:p>
        </p:txBody>
      </p:sp>
      <p:pic>
        <p:nvPicPr>
          <p:cNvPr id="506" name="Google Shape;506;p43"/>
          <p:cNvPicPr preferRelativeResize="0"/>
          <p:nvPr/>
        </p:nvPicPr>
        <p:blipFill>
          <a:blip r:embed="rId4">
            <a:alphaModFix/>
          </a:blip>
          <a:stretch>
            <a:fillRect/>
          </a:stretch>
        </p:blipFill>
        <p:spPr>
          <a:xfrm>
            <a:off x="3314775" y="1548383"/>
            <a:ext cx="2590051" cy="2193761"/>
          </a:xfrm>
          <a:prstGeom prst="rect">
            <a:avLst/>
          </a:prstGeom>
          <a:noFill/>
          <a:ln>
            <a:noFill/>
          </a:ln>
        </p:spPr>
      </p:pic>
      <p:sp>
        <p:nvSpPr>
          <p:cNvPr id="507" name="Google Shape;507;p43"/>
          <p:cNvSpPr txBox="1"/>
          <p:nvPr>
            <p:ph idx="4294967295" type="title"/>
          </p:nvPr>
        </p:nvSpPr>
        <p:spPr>
          <a:xfrm>
            <a:off x="872400" y="1273650"/>
            <a:ext cx="1463100" cy="365700"/>
          </a:xfrm>
          <a:prstGeom prst="rect">
            <a:avLst/>
          </a:prstGeom>
        </p:spPr>
        <p:txBody>
          <a:bodyPr anchorCtr="0" anchor="ctr" bIns="0" lIns="0" spcFirstLastPara="1" rIns="91425" wrap="square" tIns="0">
            <a:noAutofit/>
          </a:bodyPr>
          <a:lstStyle/>
          <a:p>
            <a:pPr indent="0" lvl="0" marL="0" rtl="0" algn="r">
              <a:spcBef>
                <a:spcPts val="0"/>
              </a:spcBef>
              <a:spcAft>
                <a:spcPts val="0"/>
              </a:spcAft>
              <a:buNone/>
            </a:pPr>
            <a:r>
              <a:rPr lang="en" sz="2500"/>
              <a:t>CARABINER</a:t>
            </a:r>
            <a:endParaRPr sz="2500"/>
          </a:p>
        </p:txBody>
      </p:sp>
      <p:sp>
        <p:nvSpPr>
          <p:cNvPr id="508" name="Google Shape;508;p43"/>
          <p:cNvSpPr txBox="1"/>
          <p:nvPr>
            <p:ph idx="4294967295" type="subTitle"/>
          </p:nvPr>
        </p:nvSpPr>
        <p:spPr>
          <a:xfrm>
            <a:off x="872400" y="1639343"/>
            <a:ext cx="1463100" cy="274200"/>
          </a:xfrm>
          <a:prstGeom prst="rect">
            <a:avLst/>
          </a:prstGeom>
        </p:spPr>
        <p:txBody>
          <a:bodyPr anchorCtr="0" anchor="t" bIns="0" lIns="0" spcFirstLastPara="1" rIns="91425" wrap="square" tIns="0">
            <a:noAutofit/>
          </a:bodyPr>
          <a:lstStyle/>
          <a:p>
            <a:pPr indent="0" lvl="0" marL="0" rtl="0" algn="r">
              <a:spcBef>
                <a:spcPts val="0"/>
              </a:spcBef>
              <a:spcAft>
                <a:spcPts val="1600"/>
              </a:spcAft>
              <a:buNone/>
            </a:pPr>
            <a:r>
              <a:rPr lang="en"/>
              <a:t>Earth harbors life</a:t>
            </a:r>
            <a:endParaRPr/>
          </a:p>
        </p:txBody>
      </p:sp>
      <p:sp>
        <p:nvSpPr>
          <p:cNvPr id="509" name="Google Shape;509;p43"/>
          <p:cNvSpPr txBox="1"/>
          <p:nvPr>
            <p:ph idx="4294967295" type="title"/>
          </p:nvPr>
        </p:nvSpPr>
        <p:spPr>
          <a:xfrm>
            <a:off x="872400" y="2094950"/>
            <a:ext cx="1463100" cy="365700"/>
          </a:xfrm>
          <a:prstGeom prst="rect">
            <a:avLst/>
          </a:prstGeom>
        </p:spPr>
        <p:txBody>
          <a:bodyPr anchorCtr="0" anchor="ctr" bIns="0" lIns="0" spcFirstLastPara="1" rIns="91425" wrap="square" tIns="0">
            <a:noAutofit/>
          </a:bodyPr>
          <a:lstStyle/>
          <a:p>
            <a:pPr indent="0" lvl="0" marL="0" rtl="0" algn="r">
              <a:spcBef>
                <a:spcPts val="0"/>
              </a:spcBef>
              <a:spcAft>
                <a:spcPts val="0"/>
              </a:spcAft>
              <a:buNone/>
            </a:pPr>
            <a:r>
              <a:rPr lang="en" sz="2500"/>
              <a:t>BOOTS</a:t>
            </a:r>
            <a:endParaRPr sz="2500"/>
          </a:p>
        </p:txBody>
      </p:sp>
      <p:sp>
        <p:nvSpPr>
          <p:cNvPr id="510" name="Google Shape;510;p43"/>
          <p:cNvSpPr txBox="1"/>
          <p:nvPr>
            <p:ph idx="4294967295" type="subTitle"/>
          </p:nvPr>
        </p:nvSpPr>
        <p:spPr>
          <a:xfrm>
            <a:off x="872400" y="2460643"/>
            <a:ext cx="1463100" cy="274200"/>
          </a:xfrm>
          <a:prstGeom prst="rect">
            <a:avLst/>
          </a:prstGeom>
        </p:spPr>
        <p:txBody>
          <a:bodyPr anchorCtr="0" anchor="t" bIns="0" lIns="0" spcFirstLastPara="1" rIns="91425" wrap="square" tIns="0">
            <a:noAutofit/>
          </a:bodyPr>
          <a:lstStyle/>
          <a:p>
            <a:pPr indent="0" lvl="0" marL="0" rtl="0" algn="r">
              <a:spcBef>
                <a:spcPts val="0"/>
              </a:spcBef>
              <a:spcAft>
                <a:spcPts val="1600"/>
              </a:spcAft>
              <a:buNone/>
            </a:pPr>
            <a:r>
              <a:rPr lang="en"/>
              <a:t>Mercury is small</a:t>
            </a:r>
            <a:endParaRPr/>
          </a:p>
        </p:txBody>
      </p:sp>
      <p:sp>
        <p:nvSpPr>
          <p:cNvPr id="511" name="Google Shape;511;p43"/>
          <p:cNvSpPr txBox="1"/>
          <p:nvPr>
            <p:ph idx="4294967295" type="title"/>
          </p:nvPr>
        </p:nvSpPr>
        <p:spPr>
          <a:xfrm>
            <a:off x="872400" y="2887250"/>
            <a:ext cx="1463100" cy="365700"/>
          </a:xfrm>
          <a:prstGeom prst="rect">
            <a:avLst/>
          </a:prstGeom>
        </p:spPr>
        <p:txBody>
          <a:bodyPr anchorCtr="0" anchor="ctr" bIns="0" lIns="0" spcFirstLastPara="1" rIns="91425" wrap="square" tIns="0">
            <a:noAutofit/>
          </a:bodyPr>
          <a:lstStyle/>
          <a:p>
            <a:pPr indent="0" lvl="0" marL="0" rtl="0" algn="r">
              <a:spcBef>
                <a:spcPts val="0"/>
              </a:spcBef>
              <a:spcAft>
                <a:spcPts val="0"/>
              </a:spcAft>
              <a:buNone/>
            </a:pPr>
            <a:r>
              <a:rPr lang="en" sz="2500"/>
              <a:t>ROPE</a:t>
            </a:r>
            <a:endParaRPr sz="2500"/>
          </a:p>
        </p:txBody>
      </p:sp>
      <p:sp>
        <p:nvSpPr>
          <p:cNvPr id="512" name="Google Shape;512;p43"/>
          <p:cNvSpPr txBox="1"/>
          <p:nvPr>
            <p:ph idx="4294967295" type="subTitle"/>
          </p:nvPr>
        </p:nvSpPr>
        <p:spPr>
          <a:xfrm>
            <a:off x="872400" y="3252943"/>
            <a:ext cx="1463100" cy="274200"/>
          </a:xfrm>
          <a:prstGeom prst="rect">
            <a:avLst/>
          </a:prstGeom>
        </p:spPr>
        <p:txBody>
          <a:bodyPr anchorCtr="0" anchor="t" bIns="0" lIns="0" spcFirstLastPara="1" rIns="91425" wrap="square" tIns="0">
            <a:noAutofit/>
          </a:bodyPr>
          <a:lstStyle/>
          <a:p>
            <a:pPr indent="0" lvl="0" marL="0" rtl="0" algn="r">
              <a:spcBef>
                <a:spcPts val="0"/>
              </a:spcBef>
              <a:spcAft>
                <a:spcPts val="1600"/>
              </a:spcAft>
              <a:buNone/>
            </a:pPr>
            <a:r>
              <a:rPr lang="en"/>
              <a:t>Venus is terribly hot</a:t>
            </a:r>
            <a:endParaRPr/>
          </a:p>
        </p:txBody>
      </p:sp>
      <p:sp>
        <p:nvSpPr>
          <p:cNvPr id="513" name="Google Shape;513;p43"/>
          <p:cNvSpPr txBox="1"/>
          <p:nvPr>
            <p:ph idx="4294967295" type="title"/>
          </p:nvPr>
        </p:nvSpPr>
        <p:spPr>
          <a:xfrm>
            <a:off x="872400" y="3708550"/>
            <a:ext cx="1463100" cy="365700"/>
          </a:xfrm>
          <a:prstGeom prst="rect">
            <a:avLst/>
          </a:prstGeom>
        </p:spPr>
        <p:txBody>
          <a:bodyPr anchorCtr="0" anchor="ctr" bIns="0" lIns="0" spcFirstLastPara="1" rIns="91425" wrap="square" tIns="0">
            <a:noAutofit/>
          </a:bodyPr>
          <a:lstStyle/>
          <a:p>
            <a:pPr indent="0" lvl="0" marL="0" rtl="0" algn="r">
              <a:spcBef>
                <a:spcPts val="0"/>
              </a:spcBef>
              <a:spcAft>
                <a:spcPts val="0"/>
              </a:spcAft>
              <a:buNone/>
            </a:pPr>
            <a:r>
              <a:rPr lang="en" sz="2500"/>
              <a:t>MAP</a:t>
            </a:r>
            <a:endParaRPr sz="2500"/>
          </a:p>
        </p:txBody>
      </p:sp>
      <p:sp>
        <p:nvSpPr>
          <p:cNvPr id="514" name="Google Shape;514;p43"/>
          <p:cNvSpPr txBox="1"/>
          <p:nvPr>
            <p:ph idx="4294967295" type="subTitle"/>
          </p:nvPr>
        </p:nvSpPr>
        <p:spPr>
          <a:xfrm>
            <a:off x="872400" y="4074243"/>
            <a:ext cx="1463100" cy="274200"/>
          </a:xfrm>
          <a:prstGeom prst="rect">
            <a:avLst/>
          </a:prstGeom>
        </p:spPr>
        <p:txBody>
          <a:bodyPr anchorCtr="0" anchor="t" bIns="0" lIns="0" spcFirstLastPara="1" rIns="91425" wrap="square" tIns="0">
            <a:noAutofit/>
          </a:bodyPr>
          <a:lstStyle/>
          <a:p>
            <a:pPr indent="0" lvl="0" marL="0" rtl="0" algn="r">
              <a:spcBef>
                <a:spcPts val="0"/>
              </a:spcBef>
              <a:spcAft>
                <a:spcPts val="1600"/>
              </a:spcAft>
              <a:buNone/>
            </a:pPr>
            <a:r>
              <a:rPr lang="en"/>
              <a:t>Saturn has rings</a:t>
            </a:r>
            <a:endParaRPr/>
          </a:p>
        </p:txBody>
      </p:sp>
      <p:sp>
        <p:nvSpPr>
          <p:cNvPr id="515" name="Google Shape;515;p43"/>
          <p:cNvSpPr txBox="1"/>
          <p:nvPr>
            <p:ph idx="4294967295" type="title"/>
          </p:nvPr>
        </p:nvSpPr>
        <p:spPr>
          <a:xfrm>
            <a:off x="6808500" y="1273650"/>
            <a:ext cx="1463100" cy="365700"/>
          </a:xfrm>
          <a:prstGeom prst="rect">
            <a:avLst/>
          </a:prstGeom>
        </p:spPr>
        <p:txBody>
          <a:bodyPr anchorCtr="0" anchor="ctr" bIns="0" lIns="91425" spcFirstLastPara="1" rIns="0" wrap="square" tIns="0">
            <a:noAutofit/>
          </a:bodyPr>
          <a:lstStyle/>
          <a:p>
            <a:pPr indent="0" lvl="0" marL="0" rtl="0" algn="l">
              <a:spcBef>
                <a:spcPts val="0"/>
              </a:spcBef>
              <a:spcAft>
                <a:spcPts val="0"/>
              </a:spcAft>
              <a:buNone/>
            </a:pPr>
            <a:r>
              <a:rPr lang="en" sz="2500"/>
              <a:t>BACKPACK</a:t>
            </a:r>
            <a:endParaRPr sz="2500"/>
          </a:p>
        </p:txBody>
      </p:sp>
      <p:sp>
        <p:nvSpPr>
          <p:cNvPr id="516" name="Google Shape;516;p43"/>
          <p:cNvSpPr txBox="1"/>
          <p:nvPr>
            <p:ph idx="4294967295" type="subTitle"/>
          </p:nvPr>
        </p:nvSpPr>
        <p:spPr>
          <a:xfrm>
            <a:off x="6808500" y="1639343"/>
            <a:ext cx="1463100" cy="274200"/>
          </a:xfrm>
          <a:prstGeom prst="rect">
            <a:avLst/>
          </a:prstGeom>
        </p:spPr>
        <p:txBody>
          <a:bodyPr anchorCtr="0" anchor="t" bIns="0" lIns="91425" spcFirstLastPara="1" rIns="0" wrap="square" tIns="0">
            <a:noAutofit/>
          </a:bodyPr>
          <a:lstStyle/>
          <a:p>
            <a:pPr indent="0" lvl="0" marL="0" rtl="0" algn="l">
              <a:spcBef>
                <a:spcPts val="0"/>
              </a:spcBef>
              <a:spcAft>
                <a:spcPts val="1600"/>
              </a:spcAft>
              <a:buNone/>
            </a:pPr>
            <a:r>
              <a:rPr lang="en"/>
              <a:t>Jupiter is quite big</a:t>
            </a:r>
            <a:endParaRPr/>
          </a:p>
        </p:txBody>
      </p:sp>
      <p:sp>
        <p:nvSpPr>
          <p:cNvPr id="517" name="Google Shape;517;p43"/>
          <p:cNvSpPr txBox="1"/>
          <p:nvPr>
            <p:ph idx="4294967295" type="title"/>
          </p:nvPr>
        </p:nvSpPr>
        <p:spPr>
          <a:xfrm>
            <a:off x="6808500" y="2094950"/>
            <a:ext cx="1463100" cy="365700"/>
          </a:xfrm>
          <a:prstGeom prst="rect">
            <a:avLst/>
          </a:prstGeom>
        </p:spPr>
        <p:txBody>
          <a:bodyPr anchorCtr="0" anchor="ctr" bIns="0" lIns="91425" spcFirstLastPara="1" rIns="0" wrap="square" tIns="0">
            <a:noAutofit/>
          </a:bodyPr>
          <a:lstStyle/>
          <a:p>
            <a:pPr indent="0" lvl="0" marL="0" rtl="0" algn="l">
              <a:spcBef>
                <a:spcPts val="0"/>
              </a:spcBef>
              <a:spcAft>
                <a:spcPts val="0"/>
              </a:spcAft>
              <a:buNone/>
            </a:pPr>
            <a:r>
              <a:rPr lang="en" sz="2500"/>
              <a:t>AXE</a:t>
            </a:r>
            <a:endParaRPr sz="2500"/>
          </a:p>
        </p:txBody>
      </p:sp>
      <p:sp>
        <p:nvSpPr>
          <p:cNvPr id="518" name="Google Shape;518;p43"/>
          <p:cNvSpPr txBox="1"/>
          <p:nvPr>
            <p:ph idx="4294967295" type="subTitle"/>
          </p:nvPr>
        </p:nvSpPr>
        <p:spPr>
          <a:xfrm>
            <a:off x="6808500" y="2460643"/>
            <a:ext cx="1463100" cy="274200"/>
          </a:xfrm>
          <a:prstGeom prst="rect">
            <a:avLst/>
          </a:prstGeom>
        </p:spPr>
        <p:txBody>
          <a:bodyPr anchorCtr="0" anchor="t" bIns="0" lIns="91425" spcFirstLastPara="1" rIns="0" wrap="square" tIns="0">
            <a:noAutofit/>
          </a:bodyPr>
          <a:lstStyle/>
          <a:p>
            <a:pPr indent="0" lvl="0" marL="0" rtl="0" algn="l">
              <a:spcBef>
                <a:spcPts val="0"/>
              </a:spcBef>
              <a:spcAft>
                <a:spcPts val="1600"/>
              </a:spcAft>
              <a:buNone/>
            </a:pPr>
            <a:r>
              <a:rPr lang="en"/>
              <a:t>Mars is a cold place</a:t>
            </a:r>
            <a:endParaRPr/>
          </a:p>
        </p:txBody>
      </p:sp>
      <p:sp>
        <p:nvSpPr>
          <p:cNvPr id="519" name="Google Shape;519;p43"/>
          <p:cNvSpPr txBox="1"/>
          <p:nvPr>
            <p:ph idx="4294967295" type="title"/>
          </p:nvPr>
        </p:nvSpPr>
        <p:spPr>
          <a:xfrm>
            <a:off x="6808500" y="2887250"/>
            <a:ext cx="1463100" cy="365700"/>
          </a:xfrm>
          <a:prstGeom prst="rect">
            <a:avLst/>
          </a:prstGeom>
        </p:spPr>
        <p:txBody>
          <a:bodyPr anchorCtr="0" anchor="ctr" bIns="0" lIns="91425" spcFirstLastPara="1" rIns="0" wrap="square" tIns="0">
            <a:noAutofit/>
          </a:bodyPr>
          <a:lstStyle/>
          <a:p>
            <a:pPr indent="0" lvl="0" marL="0" rtl="0" algn="l">
              <a:spcBef>
                <a:spcPts val="0"/>
              </a:spcBef>
              <a:spcAft>
                <a:spcPts val="0"/>
              </a:spcAft>
              <a:buNone/>
            </a:pPr>
            <a:r>
              <a:rPr lang="en" sz="2500"/>
              <a:t>TORCH</a:t>
            </a:r>
            <a:endParaRPr sz="2500"/>
          </a:p>
        </p:txBody>
      </p:sp>
      <p:sp>
        <p:nvSpPr>
          <p:cNvPr id="520" name="Google Shape;520;p43"/>
          <p:cNvSpPr txBox="1"/>
          <p:nvPr>
            <p:ph idx="4294967295" type="subTitle"/>
          </p:nvPr>
        </p:nvSpPr>
        <p:spPr>
          <a:xfrm>
            <a:off x="6808500" y="3252943"/>
            <a:ext cx="1463100" cy="274200"/>
          </a:xfrm>
          <a:prstGeom prst="rect">
            <a:avLst/>
          </a:prstGeom>
        </p:spPr>
        <p:txBody>
          <a:bodyPr anchorCtr="0" anchor="t" bIns="0" lIns="91425" spcFirstLastPara="1" rIns="0" wrap="square" tIns="0">
            <a:noAutofit/>
          </a:bodyPr>
          <a:lstStyle/>
          <a:p>
            <a:pPr indent="0" lvl="0" marL="0" rtl="0" algn="l">
              <a:spcBef>
                <a:spcPts val="0"/>
              </a:spcBef>
              <a:spcAft>
                <a:spcPts val="1600"/>
              </a:spcAft>
              <a:buNone/>
            </a:pPr>
            <a:r>
              <a:rPr lang="en"/>
              <a:t>Pluto isn’t a planet</a:t>
            </a:r>
            <a:endParaRPr/>
          </a:p>
        </p:txBody>
      </p:sp>
      <p:sp>
        <p:nvSpPr>
          <p:cNvPr id="521" name="Google Shape;521;p43"/>
          <p:cNvSpPr txBox="1"/>
          <p:nvPr>
            <p:ph idx="4294967295" type="title"/>
          </p:nvPr>
        </p:nvSpPr>
        <p:spPr>
          <a:xfrm>
            <a:off x="6808500" y="3708550"/>
            <a:ext cx="1463100" cy="365700"/>
          </a:xfrm>
          <a:prstGeom prst="rect">
            <a:avLst/>
          </a:prstGeom>
        </p:spPr>
        <p:txBody>
          <a:bodyPr anchorCtr="0" anchor="ctr" bIns="0" lIns="91425" spcFirstLastPara="1" rIns="0" wrap="square" tIns="0">
            <a:noAutofit/>
          </a:bodyPr>
          <a:lstStyle/>
          <a:p>
            <a:pPr indent="0" lvl="0" marL="0" rtl="0" algn="l">
              <a:spcBef>
                <a:spcPts val="0"/>
              </a:spcBef>
              <a:spcAft>
                <a:spcPts val="0"/>
              </a:spcAft>
              <a:buNone/>
            </a:pPr>
            <a:r>
              <a:rPr lang="en" sz="2500"/>
              <a:t>COMPASS</a:t>
            </a:r>
            <a:endParaRPr sz="2500"/>
          </a:p>
        </p:txBody>
      </p:sp>
      <p:sp>
        <p:nvSpPr>
          <p:cNvPr id="522" name="Google Shape;522;p43"/>
          <p:cNvSpPr txBox="1"/>
          <p:nvPr>
            <p:ph idx="4294967295" type="subTitle"/>
          </p:nvPr>
        </p:nvSpPr>
        <p:spPr>
          <a:xfrm>
            <a:off x="6808500" y="4074250"/>
            <a:ext cx="1510800" cy="274200"/>
          </a:xfrm>
          <a:prstGeom prst="rect">
            <a:avLst/>
          </a:prstGeom>
        </p:spPr>
        <p:txBody>
          <a:bodyPr anchorCtr="0" anchor="t" bIns="0" lIns="91425" spcFirstLastPara="1" rIns="0" wrap="square" tIns="0">
            <a:noAutofit/>
          </a:bodyPr>
          <a:lstStyle/>
          <a:p>
            <a:pPr indent="0" lvl="0" marL="0" rtl="0" algn="l">
              <a:spcBef>
                <a:spcPts val="0"/>
              </a:spcBef>
              <a:spcAft>
                <a:spcPts val="1600"/>
              </a:spcAft>
              <a:buNone/>
            </a:pPr>
            <a:r>
              <a:rPr lang="en"/>
              <a:t>Neptune is far away</a:t>
            </a:r>
            <a:endParaRPr/>
          </a:p>
        </p:txBody>
      </p:sp>
      <p:pic>
        <p:nvPicPr>
          <p:cNvPr id="523" name="Google Shape;523;p43"/>
          <p:cNvPicPr preferRelativeResize="0"/>
          <p:nvPr/>
        </p:nvPicPr>
        <p:blipFill rotWithShape="1">
          <a:blip r:embed="rId5">
            <a:alphaModFix/>
          </a:blip>
          <a:srcRect b="9903" l="25652" r="25652" t="9903"/>
          <a:stretch/>
        </p:blipFill>
        <p:spPr>
          <a:xfrm>
            <a:off x="2335495" y="1301016"/>
            <a:ext cx="366974" cy="339949"/>
          </a:xfrm>
          <a:prstGeom prst="rect">
            <a:avLst/>
          </a:prstGeom>
          <a:noFill/>
          <a:ln>
            <a:noFill/>
          </a:ln>
        </p:spPr>
      </p:pic>
      <p:sp>
        <p:nvSpPr>
          <p:cNvPr id="524" name="Google Shape;524;p43"/>
          <p:cNvSpPr txBox="1"/>
          <p:nvPr/>
        </p:nvSpPr>
        <p:spPr>
          <a:xfrm>
            <a:off x="2377145" y="1335288"/>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01</a:t>
            </a:r>
            <a:endParaRPr>
              <a:solidFill>
                <a:srgbClr val="FCF6F0"/>
              </a:solidFill>
              <a:latin typeface="Caveat Brush"/>
              <a:ea typeface="Caveat Brush"/>
              <a:cs typeface="Caveat Brush"/>
              <a:sym typeface="Caveat Brush"/>
            </a:endParaRPr>
          </a:p>
        </p:txBody>
      </p:sp>
      <p:pic>
        <p:nvPicPr>
          <p:cNvPr id="525" name="Google Shape;525;p43"/>
          <p:cNvPicPr preferRelativeResize="0"/>
          <p:nvPr/>
        </p:nvPicPr>
        <p:blipFill rotWithShape="1">
          <a:blip r:embed="rId5">
            <a:alphaModFix/>
          </a:blip>
          <a:srcRect b="9903" l="25652" r="25652" t="9903"/>
          <a:stretch/>
        </p:blipFill>
        <p:spPr>
          <a:xfrm>
            <a:off x="2335495" y="2103053"/>
            <a:ext cx="366974" cy="339949"/>
          </a:xfrm>
          <a:prstGeom prst="rect">
            <a:avLst/>
          </a:prstGeom>
          <a:noFill/>
          <a:ln>
            <a:noFill/>
          </a:ln>
        </p:spPr>
      </p:pic>
      <p:sp>
        <p:nvSpPr>
          <p:cNvPr id="526" name="Google Shape;526;p43"/>
          <p:cNvSpPr txBox="1"/>
          <p:nvPr/>
        </p:nvSpPr>
        <p:spPr>
          <a:xfrm>
            <a:off x="2377145" y="2137325"/>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02</a:t>
            </a:r>
            <a:endParaRPr>
              <a:solidFill>
                <a:srgbClr val="FCF6F0"/>
              </a:solidFill>
              <a:latin typeface="Caveat Brush"/>
              <a:ea typeface="Caveat Brush"/>
              <a:cs typeface="Caveat Brush"/>
              <a:sym typeface="Caveat Brush"/>
            </a:endParaRPr>
          </a:p>
        </p:txBody>
      </p:sp>
      <p:pic>
        <p:nvPicPr>
          <p:cNvPr id="527" name="Google Shape;527;p43"/>
          <p:cNvPicPr preferRelativeResize="0"/>
          <p:nvPr/>
        </p:nvPicPr>
        <p:blipFill rotWithShape="1">
          <a:blip r:embed="rId5">
            <a:alphaModFix/>
          </a:blip>
          <a:srcRect b="9903" l="25652" r="25652" t="9903"/>
          <a:stretch/>
        </p:blipFill>
        <p:spPr>
          <a:xfrm>
            <a:off x="2335495" y="2914628"/>
            <a:ext cx="366974" cy="339949"/>
          </a:xfrm>
          <a:prstGeom prst="rect">
            <a:avLst/>
          </a:prstGeom>
          <a:noFill/>
          <a:ln>
            <a:noFill/>
          </a:ln>
        </p:spPr>
      </p:pic>
      <p:sp>
        <p:nvSpPr>
          <p:cNvPr id="528" name="Google Shape;528;p43"/>
          <p:cNvSpPr txBox="1"/>
          <p:nvPr/>
        </p:nvSpPr>
        <p:spPr>
          <a:xfrm>
            <a:off x="2377145" y="2948900"/>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03</a:t>
            </a:r>
            <a:endParaRPr>
              <a:solidFill>
                <a:srgbClr val="FCF6F0"/>
              </a:solidFill>
              <a:latin typeface="Caveat Brush"/>
              <a:ea typeface="Caveat Brush"/>
              <a:cs typeface="Caveat Brush"/>
              <a:sym typeface="Caveat Brush"/>
            </a:endParaRPr>
          </a:p>
        </p:txBody>
      </p:sp>
      <p:pic>
        <p:nvPicPr>
          <p:cNvPr id="529" name="Google Shape;529;p43"/>
          <p:cNvPicPr preferRelativeResize="0"/>
          <p:nvPr/>
        </p:nvPicPr>
        <p:blipFill rotWithShape="1">
          <a:blip r:embed="rId5">
            <a:alphaModFix/>
          </a:blip>
          <a:srcRect b="9903" l="25652" r="25652" t="9903"/>
          <a:stretch/>
        </p:blipFill>
        <p:spPr>
          <a:xfrm>
            <a:off x="2335495" y="3708553"/>
            <a:ext cx="366974" cy="339949"/>
          </a:xfrm>
          <a:prstGeom prst="rect">
            <a:avLst/>
          </a:prstGeom>
          <a:noFill/>
          <a:ln>
            <a:noFill/>
          </a:ln>
        </p:spPr>
      </p:pic>
      <p:sp>
        <p:nvSpPr>
          <p:cNvPr id="530" name="Google Shape;530;p43"/>
          <p:cNvSpPr txBox="1"/>
          <p:nvPr/>
        </p:nvSpPr>
        <p:spPr>
          <a:xfrm>
            <a:off x="2377145" y="3742825"/>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04</a:t>
            </a:r>
            <a:endParaRPr>
              <a:solidFill>
                <a:srgbClr val="FCF6F0"/>
              </a:solidFill>
              <a:latin typeface="Caveat Brush"/>
              <a:ea typeface="Caveat Brush"/>
              <a:cs typeface="Caveat Brush"/>
              <a:sym typeface="Caveat Brush"/>
            </a:endParaRPr>
          </a:p>
        </p:txBody>
      </p:sp>
      <p:pic>
        <p:nvPicPr>
          <p:cNvPr id="531" name="Google Shape;531;p43"/>
          <p:cNvPicPr preferRelativeResize="0"/>
          <p:nvPr/>
        </p:nvPicPr>
        <p:blipFill rotWithShape="1">
          <a:blip r:embed="rId5">
            <a:alphaModFix/>
          </a:blip>
          <a:srcRect b="9903" l="25652" r="25652" t="9903"/>
          <a:stretch/>
        </p:blipFill>
        <p:spPr>
          <a:xfrm>
            <a:off x="6441520" y="1301016"/>
            <a:ext cx="366974" cy="339949"/>
          </a:xfrm>
          <a:prstGeom prst="rect">
            <a:avLst/>
          </a:prstGeom>
          <a:noFill/>
          <a:ln>
            <a:noFill/>
          </a:ln>
        </p:spPr>
      </p:pic>
      <p:sp>
        <p:nvSpPr>
          <p:cNvPr id="532" name="Google Shape;532;p43"/>
          <p:cNvSpPr txBox="1"/>
          <p:nvPr/>
        </p:nvSpPr>
        <p:spPr>
          <a:xfrm>
            <a:off x="6483170" y="1335288"/>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05</a:t>
            </a:r>
            <a:endParaRPr>
              <a:solidFill>
                <a:srgbClr val="FCF6F0"/>
              </a:solidFill>
              <a:latin typeface="Caveat Brush"/>
              <a:ea typeface="Caveat Brush"/>
              <a:cs typeface="Caveat Brush"/>
              <a:sym typeface="Caveat Brush"/>
            </a:endParaRPr>
          </a:p>
        </p:txBody>
      </p:sp>
      <p:pic>
        <p:nvPicPr>
          <p:cNvPr id="533" name="Google Shape;533;p43"/>
          <p:cNvPicPr preferRelativeResize="0"/>
          <p:nvPr/>
        </p:nvPicPr>
        <p:blipFill rotWithShape="1">
          <a:blip r:embed="rId5">
            <a:alphaModFix/>
          </a:blip>
          <a:srcRect b="9903" l="25652" r="25652" t="9903"/>
          <a:stretch/>
        </p:blipFill>
        <p:spPr>
          <a:xfrm>
            <a:off x="6441520" y="2103053"/>
            <a:ext cx="366974" cy="339949"/>
          </a:xfrm>
          <a:prstGeom prst="rect">
            <a:avLst/>
          </a:prstGeom>
          <a:noFill/>
          <a:ln>
            <a:noFill/>
          </a:ln>
        </p:spPr>
      </p:pic>
      <p:sp>
        <p:nvSpPr>
          <p:cNvPr id="534" name="Google Shape;534;p43"/>
          <p:cNvSpPr txBox="1"/>
          <p:nvPr/>
        </p:nvSpPr>
        <p:spPr>
          <a:xfrm>
            <a:off x="6483170" y="2137325"/>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06</a:t>
            </a:r>
            <a:endParaRPr>
              <a:solidFill>
                <a:srgbClr val="FCF6F0"/>
              </a:solidFill>
              <a:latin typeface="Caveat Brush"/>
              <a:ea typeface="Caveat Brush"/>
              <a:cs typeface="Caveat Brush"/>
              <a:sym typeface="Caveat Brush"/>
            </a:endParaRPr>
          </a:p>
        </p:txBody>
      </p:sp>
      <p:pic>
        <p:nvPicPr>
          <p:cNvPr id="535" name="Google Shape;535;p43"/>
          <p:cNvPicPr preferRelativeResize="0"/>
          <p:nvPr/>
        </p:nvPicPr>
        <p:blipFill rotWithShape="1">
          <a:blip r:embed="rId5">
            <a:alphaModFix/>
          </a:blip>
          <a:srcRect b="9903" l="25652" r="25652" t="9903"/>
          <a:stretch/>
        </p:blipFill>
        <p:spPr>
          <a:xfrm>
            <a:off x="6441520" y="2914628"/>
            <a:ext cx="366974" cy="339949"/>
          </a:xfrm>
          <a:prstGeom prst="rect">
            <a:avLst/>
          </a:prstGeom>
          <a:noFill/>
          <a:ln>
            <a:noFill/>
          </a:ln>
        </p:spPr>
      </p:pic>
      <p:sp>
        <p:nvSpPr>
          <p:cNvPr id="536" name="Google Shape;536;p43"/>
          <p:cNvSpPr txBox="1"/>
          <p:nvPr/>
        </p:nvSpPr>
        <p:spPr>
          <a:xfrm>
            <a:off x="6483170" y="2948900"/>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07</a:t>
            </a:r>
            <a:endParaRPr>
              <a:solidFill>
                <a:srgbClr val="FCF6F0"/>
              </a:solidFill>
              <a:latin typeface="Caveat Brush"/>
              <a:ea typeface="Caveat Brush"/>
              <a:cs typeface="Caveat Brush"/>
              <a:sym typeface="Caveat Brush"/>
            </a:endParaRPr>
          </a:p>
        </p:txBody>
      </p:sp>
      <p:pic>
        <p:nvPicPr>
          <p:cNvPr id="537" name="Google Shape;537;p43"/>
          <p:cNvPicPr preferRelativeResize="0"/>
          <p:nvPr/>
        </p:nvPicPr>
        <p:blipFill rotWithShape="1">
          <a:blip r:embed="rId5">
            <a:alphaModFix/>
          </a:blip>
          <a:srcRect b="9903" l="25652" r="25652" t="9903"/>
          <a:stretch/>
        </p:blipFill>
        <p:spPr>
          <a:xfrm>
            <a:off x="6441520" y="3708553"/>
            <a:ext cx="366974" cy="339949"/>
          </a:xfrm>
          <a:prstGeom prst="rect">
            <a:avLst/>
          </a:prstGeom>
          <a:noFill/>
          <a:ln>
            <a:noFill/>
          </a:ln>
        </p:spPr>
      </p:pic>
      <p:sp>
        <p:nvSpPr>
          <p:cNvPr id="538" name="Google Shape;538;p43"/>
          <p:cNvSpPr txBox="1"/>
          <p:nvPr/>
        </p:nvSpPr>
        <p:spPr>
          <a:xfrm>
            <a:off x="6483170" y="3742825"/>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08</a:t>
            </a:r>
            <a:endParaRPr>
              <a:solidFill>
                <a:srgbClr val="FCF6F0"/>
              </a:solidFill>
              <a:latin typeface="Caveat Brush"/>
              <a:ea typeface="Caveat Brush"/>
              <a:cs typeface="Caveat Brush"/>
              <a:sym typeface="Caveat Brush"/>
            </a:endParaRPr>
          </a:p>
        </p:txBody>
      </p:sp>
      <p:pic>
        <p:nvPicPr>
          <p:cNvPr id="539" name="Google Shape;539;p43"/>
          <p:cNvPicPr preferRelativeResize="0"/>
          <p:nvPr/>
        </p:nvPicPr>
        <p:blipFill rotWithShape="1">
          <a:blip r:embed="rId5">
            <a:alphaModFix/>
          </a:blip>
          <a:srcRect b="9903" l="25652" r="25652" t="9903"/>
          <a:stretch/>
        </p:blipFill>
        <p:spPr>
          <a:xfrm>
            <a:off x="3713945" y="3527153"/>
            <a:ext cx="366974" cy="339949"/>
          </a:xfrm>
          <a:prstGeom prst="rect">
            <a:avLst/>
          </a:prstGeom>
          <a:noFill/>
          <a:ln>
            <a:noFill/>
          </a:ln>
        </p:spPr>
      </p:pic>
      <p:sp>
        <p:nvSpPr>
          <p:cNvPr id="540" name="Google Shape;540;p43"/>
          <p:cNvSpPr txBox="1"/>
          <p:nvPr/>
        </p:nvSpPr>
        <p:spPr>
          <a:xfrm>
            <a:off x="3755595" y="3561425"/>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04</a:t>
            </a:r>
            <a:endParaRPr>
              <a:solidFill>
                <a:srgbClr val="FCF6F0"/>
              </a:solidFill>
              <a:latin typeface="Caveat Brush"/>
              <a:ea typeface="Caveat Brush"/>
              <a:cs typeface="Caveat Brush"/>
              <a:sym typeface="Caveat Brush"/>
            </a:endParaRPr>
          </a:p>
        </p:txBody>
      </p:sp>
      <p:pic>
        <p:nvPicPr>
          <p:cNvPr id="541" name="Google Shape;541;p43"/>
          <p:cNvPicPr preferRelativeResize="0"/>
          <p:nvPr/>
        </p:nvPicPr>
        <p:blipFill rotWithShape="1">
          <a:blip r:embed="rId5">
            <a:alphaModFix/>
          </a:blip>
          <a:srcRect b="9903" l="25652" r="25652" t="9903"/>
          <a:stretch/>
        </p:blipFill>
        <p:spPr>
          <a:xfrm>
            <a:off x="3151595" y="1719003"/>
            <a:ext cx="366974" cy="339949"/>
          </a:xfrm>
          <a:prstGeom prst="rect">
            <a:avLst/>
          </a:prstGeom>
          <a:noFill/>
          <a:ln>
            <a:noFill/>
          </a:ln>
        </p:spPr>
      </p:pic>
      <p:sp>
        <p:nvSpPr>
          <p:cNvPr id="542" name="Google Shape;542;p43"/>
          <p:cNvSpPr txBox="1"/>
          <p:nvPr/>
        </p:nvSpPr>
        <p:spPr>
          <a:xfrm>
            <a:off x="3193245" y="1753275"/>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02</a:t>
            </a:r>
            <a:endParaRPr>
              <a:solidFill>
                <a:srgbClr val="FCF6F0"/>
              </a:solidFill>
              <a:latin typeface="Caveat Brush"/>
              <a:ea typeface="Caveat Brush"/>
              <a:cs typeface="Caveat Brush"/>
              <a:sym typeface="Caveat Brush"/>
            </a:endParaRPr>
          </a:p>
        </p:txBody>
      </p:sp>
      <p:pic>
        <p:nvPicPr>
          <p:cNvPr id="543" name="Google Shape;543;p43"/>
          <p:cNvPicPr preferRelativeResize="0"/>
          <p:nvPr/>
        </p:nvPicPr>
        <p:blipFill rotWithShape="1">
          <a:blip r:embed="rId5">
            <a:alphaModFix/>
          </a:blip>
          <a:srcRect b="9903" l="25652" r="25652" t="9903"/>
          <a:stretch/>
        </p:blipFill>
        <p:spPr>
          <a:xfrm>
            <a:off x="3110070" y="2571753"/>
            <a:ext cx="366974" cy="339949"/>
          </a:xfrm>
          <a:prstGeom prst="rect">
            <a:avLst/>
          </a:prstGeom>
          <a:noFill/>
          <a:ln>
            <a:noFill/>
          </a:ln>
        </p:spPr>
      </p:pic>
      <p:sp>
        <p:nvSpPr>
          <p:cNvPr id="544" name="Google Shape;544;p43"/>
          <p:cNvSpPr txBox="1"/>
          <p:nvPr/>
        </p:nvSpPr>
        <p:spPr>
          <a:xfrm>
            <a:off x="3151720" y="2606025"/>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03</a:t>
            </a:r>
            <a:endParaRPr>
              <a:solidFill>
                <a:srgbClr val="FCF6F0"/>
              </a:solidFill>
              <a:latin typeface="Caveat Brush"/>
              <a:ea typeface="Caveat Brush"/>
              <a:cs typeface="Caveat Brush"/>
              <a:sym typeface="Caveat Brush"/>
            </a:endParaRPr>
          </a:p>
        </p:txBody>
      </p:sp>
      <p:pic>
        <p:nvPicPr>
          <p:cNvPr id="545" name="Google Shape;545;p43"/>
          <p:cNvPicPr preferRelativeResize="0"/>
          <p:nvPr/>
        </p:nvPicPr>
        <p:blipFill rotWithShape="1">
          <a:blip r:embed="rId5">
            <a:alphaModFix/>
          </a:blip>
          <a:srcRect b="9903" l="25652" r="25652" t="9903"/>
          <a:stretch/>
        </p:blipFill>
        <p:spPr>
          <a:xfrm>
            <a:off x="5433395" y="2734853"/>
            <a:ext cx="366974" cy="339949"/>
          </a:xfrm>
          <a:prstGeom prst="rect">
            <a:avLst/>
          </a:prstGeom>
          <a:noFill/>
          <a:ln>
            <a:noFill/>
          </a:ln>
        </p:spPr>
      </p:pic>
      <p:sp>
        <p:nvSpPr>
          <p:cNvPr id="546" name="Google Shape;546;p43"/>
          <p:cNvSpPr txBox="1"/>
          <p:nvPr/>
        </p:nvSpPr>
        <p:spPr>
          <a:xfrm>
            <a:off x="5475045" y="2769125"/>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07</a:t>
            </a:r>
            <a:endParaRPr>
              <a:solidFill>
                <a:srgbClr val="FCF6F0"/>
              </a:solidFill>
              <a:latin typeface="Caveat Brush"/>
              <a:ea typeface="Caveat Brush"/>
              <a:cs typeface="Caveat Brush"/>
              <a:sym typeface="Caveat Brush"/>
            </a:endParaRPr>
          </a:p>
        </p:txBody>
      </p:sp>
      <p:pic>
        <p:nvPicPr>
          <p:cNvPr id="547" name="Google Shape;547;p43"/>
          <p:cNvPicPr preferRelativeResize="0"/>
          <p:nvPr/>
        </p:nvPicPr>
        <p:blipFill rotWithShape="1">
          <a:blip r:embed="rId5">
            <a:alphaModFix/>
          </a:blip>
          <a:srcRect b="9903" l="25652" r="25652" t="9903"/>
          <a:stretch/>
        </p:blipFill>
        <p:spPr>
          <a:xfrm>
            <a:off x="5618570" y="3605678"/>
            <a:ext cx="366974" cy="339949"/>
          </a:xfrm>
          <a:prstGeom prst="rect">
            <a:avLst/>
          </a:prstGeom>
          <a:noFill/>
          <a:ln>
            <a:noFill/>
          </a:ln>
        </p:spPr>
      </p:pic>
      <p:sp>
        <p:nvSpPr>
          <p:cNvPr id="548" name="Google Shape;548;p43"/>
          <p:cNvSpPr txBox="1"/>
          <p:nvPr/>
        </p:nvSpPr>
        <p:spPr>
          <a:xfrm>
            <a:off x="5660220" y="3639950"/>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08</a:t>
            </a:r>
            <a:endParaRPr>
              <a:solidFill>
                <a:srgbClr val="FCF6F0"/>
              </a:solidFill>
              <a:latin typeface="Caveat Brush"/>
              <a:ea typeface="Caveat Brush"/>
              <a:cs typeface="Caveat Brush"/>
              <a:sym typeface="Caveat Brush"/>
            </a:endParaRPr>
          </a:p>
        </p:txBody>
      </p:sp>
      <p:pic>
        <p:nvPicPr>
          <p:cNvPr id="549" name="Google Shape;549;p43"/>
          <p:cNvPicPr preferRelativeResize="0"/>
          <p:nvPr/>
        </p:nvPicPr>
        <p:blipFill rotWithShape="1">
          <a:blip r:embed="rId5">
            <a:alphaModFix/>
          </a:blip>
          <a:srcRect b="9903" l="25652" r="25652" t="9903"/>
          <a:stretch/>
        </p:blipFill>
        <p:spPr>
          <a:xfrm>
            <a:off x="5475045" y="1520491"/>
            <a:ext cx="366974" cy="339949"/>
          </a:xfrm>
          <a:prstGeom prst="rect">
            <a:avLst/>
          </a:prstGeom>
          <a:noFill/>
          <a:ln>
            <a:noFill/>
          </a:ln>
        </p:spPr>
      </p:pic>
      <p:sp>
        <p:nvSpPr>
          <p:cNvPr id="550" name="Google Shape;550;p43"/>
          <p:cNvSpPr txBox="1"/>
          <p:nvPr/>
        </p:nvSpPr>
        <p:spPr>
          <a:xfrm>
            <a:off x="5516695" y="1554763"/>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05</a:t>
            </a:r>
            <a:endParaRPr>
              <a:solidFill>
                <a:srgbClr val="FCF6F0"/>
              </a:solidFill>
              <a:latin typeface="Caveat Brush"/>
              <a:ea typeface="Caveat Brush"/>
              <a:cs typeface="Caveat Brush"/>
              <a:sym typeface="Caveat Brush"/>
            </a:endParaRPr>
          </a:p>
        </p:txBody>
      </p:sp>
      <p:pic>
        <p:nvPicPr>
          <p:cNvPr id="551" name="Google Shape;551;p43"/>
          <p:cNvPicPr preferRelativeResize="0"/>
          <p:nvPr/>
        </p:nvPicPr>
        <p:blipFill rotWithShape="1">
          <a:blip r:embed="rId5">
            <a:alphaModFix/>
          </a:blip>
          <a:srcRect b="9903" l="25652" r="25652" t="9903"/>
          <a:stretch/>
        </p:blipFill>
        <p:spPr>
          <a:xfrm>
            <a:off x="4475195" y="1639341"/>
            <a:ext cx="366974" cy="339949"/>
          </a:xfrm>
          <a:prstGeom prst="rect">
            <a:avLst/>
          </a:prstGeom>
          <a:noFill/>
          <a:ln>
            <a:noFill/>
          </a:ln>
        </p:spPr>
      </p:pic>
      <p:sp>
        <p:nvSpPr>
          <p:cNvPr id="552" name="Google Shape;552;p43"/>
          <p:cNvSpPr txBox="1"/>
          <p:nvPr/>
        </p:nvSpPr>
        <p:spPr>
          <a:xfrm>
            <a:off x="4516845" y="1673613"/>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01</a:t>
            </a:r>
            <a:endParaRPr>
              <a:solidFill>
                <a:srgbClr val="FCF6F0"/>
              </a:solidFill>
              <a:latin typeface="Caveat Brush"/>
              <a:ea typeface="Caveat Brush"/>
              <a:cs typeface="Caveat Brush"/>
              <a:sym typeface="Caveat Brush"/>
            </a:endParaRPr>
          </a:p>
        </p:txBody>
      </p:sp>
      <p:pic>
        <p:nvPicPr>
          <p:cNvPr id="553" name="Google Shape;553;p43"/>
          <p:cNvPicPr preferRelativeResize="0"/>
          <p:nvPr/>
        </p:nvPicPr>
        <p:blipFill rotWithShape="1">
          <a:blip r:embed="rId5">
            <a:alphaModFix/>
          </a:blip>
          <a:srcRect b="9903" l="25652" r="25652" t="9903"/>
          <a:stretch/>
        </p:blipFill>
        <p:spPr>
          <a:xfrm>
            <a:off x="4571995" y="3527203"/>
            <a:ext cx="366974" cy="339949"/>
          </a:xfrm>
          <a:prstGeom prst="rect">
            <a:avLst/>
          </a:prstGeom>
          <a:noFill/>
          <a:ln>
            <a:noFill/>
          </a:ln>
        </p:spPr>
      </p:pic>
      <p:sp>
        <p:nvSpPr>
          <p:cNvPr id="554" name="Google Shape;554;p43"/>
          <p:cNvSpPr txBox="1"/>
          <p:nvPr/>
        </p:nvSpPr>
        <p:spPr>
          <a:xfrm>
            <a:off x="4613645" y="3561475"/>
            <a:ext cx="283800" cy="2715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a:solidFill>
                  <a:srgbClr val="FCF6F0"/>
                </a:solidFill>
                <a:latin typeface="Caveat Brush"/>
                <a:ea typeface="Caveat Brush"/>
                <a:cs typeface="Caveat Brush"/>
                <a:sym typeface="Caveat Brush"/>
              </a:rPr>
              <a:t>06</a:t>
            </a:r>
            <a:endParaRPr>
              <a:solidFill>
                <a:srgbClr val="FCF6F0"/>
              </a:solidFill>
              <a:latin typeface="Caveat Brush"/>
              <a:ea typeface="Caveat Brush"/>
              <a:cs typeface="Caveat Brush"/>
              <a:sym typeface="Caveat Brush"/>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73" name="Shape 173"/>
        <p:cNvGrpSpPr/>
        <p:nvPr/>
      </p:nvGrpSpPr>
      <p:grpSpPr>
        <a:xfrm>
          <a:off x="0" y="0"/>
          <a:ext cx="0" cy="0"/>
          <a:chOff x="0" y="0"/>
          <a:chExt cx="0" cy="0"/>
        </a:xfrm>
      </p:grpSpPr>
      <p:sp>
        <p:nvSpPr>
          <p:cNvPr id="174" name="Google Shape;174;p26"/>
          <p:cNvSpPr txBox="1"/>
          <p:nvPr>
            <p:ph type="title"/>
          </p:nvPr>
        </p:nvSpPr>
        <p:spPr>
          <a:xfrm>
            <a:off x="720000" y="425514"/>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CONTENTS OF THIS TEMPLATE</a:t>
            </a:r>
            <a:endParaRPr/>
          </a:p>
        </p:txBody>
      </p:sp>
      <p:sp>
        <p:nvSpPr>
          <p:cNvPr id="175" name="Google Shape;175;p26"/>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uFill>
                  <a:noFill/>
                </a:uFill>
                <a:hlinkClick r:id="rId4"/>
              </a:rPr>
              <a:t>Slidesgo</a:t>
            </a:r>
            <a:r>
              <a:rPr lang="en"/>
              <a:t> template: </a:t>
            </a:r>
            <a:endParaRPr/>
          </a:p>
          <a:p>
            <a:pPr indent="-307975" lvl="0" marL="457200" rtl="0" algn="l">
              <a:spcBef>
                <a:spcPts val="0"/>
              </a:spcBef>
              <a:spcAft>
                <a:spcPts val="0"/>
              </a:spcAft>
              <a:buSzPts val="1250"/>
              <a:buAutoNum type="arabicPeriod"/>
            </a:pPr>
            <a:r>
              <a:rPr lang="en"/>
              <a:t>A slide structure based on a multi-purpose presentation, which you can easily adapt to your needs. For more info on how to edit the template, please visit </a:t>
            </a:r>
            <a:r>
              <a:rPr b="1" lang="en">
                <a:uFill>
                  <a:noFill/>
                </a:uFill>
                <a:hlinkClick r:id="rId5"/>
              </a:rPr>
              <a:t>Slidesgo School</a:t>
            </a:r>
            <a:r>
              <a:rPr lang="en"/>
              <a:t> or read our </a:t>
            </a:r>
            <a:r>
              <a:rPr b="1" lang="en">
                <a:uFill>
                  <a:noFill/>
                </a:uFill>
                <a:hlinkClick r:id="rId6"/>
              </a:rPr>
              <a:t>FAQs</a:t>
            </a:r>
            <a:r>
              <a:rPr lang="en"/>
              <a:t>.</a:t>
            </a:r>
            <a:endParaRPr/>
          </a:p>
          <a:p>
            <a:pPr indent="-307975" lvl="0" marL="457200" rtl="0" algn="l">
              <a:spcBef>
                <a:spcPts val="0"/>
              </a:spcBef>
              <a:spcAft>
                <a:spcPts val="0"/>
              </a:spcAft>
              <a:buSzPts val="1250"/>
              <a:buAutoNum type="arabicPeriod"/>
            </a:pPr>
            <a:r>
              <a:rPr lang="en"/>
              <a:t>An assortment of graphic resources that are suitable for use in the presentation can be found in the </a:t>
            </a:r>
            <a:r>
              <a:rPr b="1" lang="en">
                <a:solidFill>
                  <a:schemeClr val="hlink"/>
                </a:solidFill>
                <a:uFill>
                  <a:noFill/>
                </a:uFill>
                <a:hlinkClick action="ppaction://hlinksldjump" r:id="rId7"/>
              </a:rPr>
              <a:t>alternative resources slide</a:t>
            </a:r>
            <a:r>
              <a:rPr lang="en"/>
              <a:t>.</a:t>
            </a:r>
            <a:endParaRPr/>
          </a:p>
          <a:p>
            <a:pPr indent="-307975" lvl="0" marL="457200" rtl="0" algn="l">
              <a:spcBef>
                <a:spcPts val="0"/>
              </a:spcBef>
              <a:spcAft>
                <a:spcPts val="0"/>
              </a:spcAft>
              <a:buSzPts val="1250"/>
              <a:buAutoNum type="arabicPeriod"/>
            </a:pPr>
            <a:r>
              <a:rPr lang="en"/>
              <a:t>A </a:t>
            </a:r>
            <a:r>
              <a:rPr b="1" lang="en">
                <a:solidFill>
                  <a:schemeClr val="hlink"/>
                </a:solidFill>
                <a:uFill>
                  <a:noFill/>
                </a:uFill>
                <a:hlinkClick action="ppaction://hlinksldjump" r:id="rId8"/>
              </a:rPr>
              <a:t>thanks slide</a:t>
            </a:r>
            <a:r>
              <a:rPr lang="en"/>
              <a:t>, which you must keep so that proper credits for our design are given.</a:t>
            </a:r>
            <a:endParaRPr/>
          </a:p>
          <a:p>
            <a:pPr indent="-307975" lvl="0" marL="457200" rtl="0" algn="l">
              <a:spcBef>
                <a:spcPts val="0"/>
              </a:spcBef>
              <a:spcAft>
                <a:spcPts val="0"/>
              </a:spcAft>
              <a:buSzPts val="1250"/>
              <a:buAutoNum type="arabicPeriod"/>
            </a:pPr>
            <a:r>
              <a:rPr lang="en"/>
              <a:t>A </a:t>
            </a:r>
            <a:r>
              <a:rPr b="1" lang="en">
                <a:solidFill>
                  <a:schemeClr val="hlink"/>
                </a:solidFill>
                <a:uFill>
                  <a:noFill/>
                </a:uFill>
                <a:hlinkClick action="ppaction://hlinksldjump" r:id="rId9"/>
              </a:rPr>
              <a:t>resources slide</a:t>
            </a:r>
            <a:r>
              <a:rPr lang="en"/>
              <a:t>, where you’ll find links to all the elements used in the template.</a:t>
            </a:r>
            <a:endParaRPr/>
          </a:p>
          <a:p>
            <a:pPr indent="-307975" lvl="0" marL="457200" rtl="0" algn="l">
              <a:spcBef>
                <a:spcPts val="0"/>
              </a:spcBef>
              <a:spcAft>
                <a:spcPts val="0"/>
              </a:spcAft>
              <a:buSzPts val="1250"/>
              <a:buAutoNum type="arabicPeriod"/>
            </a:pPr>
            <a:r>
              <a:rPr b="1" lang="en">
                <a:solidFill>
                  <a:schemeClr val="hlink"/>
                </a:solidFill>
                <a:uFill>
                  <a:noFill/>
                </a:uFill>
                <a:hlinkClick action="ppaction://hlinksldjump" r:id="rId10"/>
              </a:rPr>
              <a:t>Instructions for use</a:t>
            </a:r>
            <a:r>
              <a:rPr lang="en"/>
              <a:t>.</a:t>
            </a:r>
            <a:endParaRPr/>
          </a:p>
          <a:p>
            <a:pPr indent="-307975" lvl="0" marL="457200" rtl="0" algn="l">
              <a:spcBef>
                <a:spcPts val="0"/>
              </a:spcBef>
              <a:spcAft>
                <a:spcPts val="0"/>
              </a:spcAft>
              <a:buSzPts val="1250"/>
              <a:buAutoNum type="arabicPeriod"/>
            </a:pPr>
            <a:r>
              <a:rPr lang="en"/>
              <a:t>Final slides with:</a:t>
            </a:r>
            <a:endParaRPr/>
          </a:p>
          <a:p>
            <a:pPr indent="-307975" lvl="0" marL="914400" rtl="0" algn="l">
              <a:spcBef>
                <a:spcPts val="0"/>
              </a:spcBef>
              <a:spcAft>
                <a:spcPts val="0"/>
              </a:spcAft>
              <a:buSzPts val="1250"/>
              <a:buChar char="●"/>
            </a:pPr>
            <a:r>
              <a:rPr lang="en"/>
              <a:t>The</a:t>
            </a:r>
            <a:r>
              <a:rPr lang="en">
                <a:solidFill>
                  <a:schemeClr val="hlink"/>
                </a:solidFill>
                <a:uFill>
                  <a:noFill/>
                </a:uFill>
                <a:hlinkClick action="ppaction://hlinksldjump" r:id="rId11"/>
              </a:rPr>
              <a:t> </a:t>
            </a:r>
            <a:r>
              <a:rPr b="1" lang="en">
                <a:solidFill>
                  <a:schemeClr val="hlink"/>
                </a:solidFill>
                <a:uFill>
                  <a:noFill/>
                </a:uFill>
                <a:hlinkClick action="ppaction://hlinksldjump" r:id="rId12"/>
              </a:rPr>
              <a:t>fonts and colors</a:t>
            </a:r>
            <a:r>
              <a:rPr lang="en"/>
              <a:t> used in the template.</a:t>
            </a:r>
            <a:endParaRPr/>
          </a:p>
          <a:p>
            <a:pPr indent="-307975" lvl="0" marL="914400" rtl="0" algn="l">
              <a:spcBef>
                <a:spcPts val="0"/>
              </a:spcBef>
              <a:spcAft>
                <a:spcPts val="0"/>
              </a:spcAft>
              <a:buSzPts val="1250"/>
              <a:buChar char="●"/>
            </a:pPr>
            <a:r>
              <a:rPr lang="en"/>
              <a:t>A </a:t>
            </a:r>
            <a:r>
              <a:rPr b="1" lang="en">
                <a:solidFill>
                  <a:schemeClr val="hlink"/>
                </a:solidFill>
                <a:uFill>
                  <a:noFill/>
                </a:uFill>
                <a:hlinkClick action="ppaction://hlinksldjump" r:id="rId13"/>
              </a:rPr>
              <a:t>selection of illustrations.</a:t>
            </a:r>
            <a:r>
              <a:rPr lang="en">
                <a:solidFill>
                  <a:schemeClr val="hlink"/>
                </a:solidFill>
                <a:uFill>
                  <a:noFill/>
                </a:uFill>
                <a:hlinkClick action="ppaction://hlinksldjump" r:id="rId14"/>
              </a:rPr>
              <a:t> You can also customize and animate them as you wish with the online editor. Visit</a:t>
            </a:r>
            <a:r>
              <a:rPr b="1" lang="en">
                <a:solidFill>
                  <a:schemeClr val="hlink"/>
                </a:solidFill>
                <a:uFill>
                  <a:noFill/>
                </a:uFill>
                <a:hlinkClick action="ppaction://hlinksldjump" r:id="rId15"/>
              </a:rPr>
              <a:t> Storyset</a:t>
            </a:r>
            <a:r>
              <a:rPr lang="en">
                <a:solidFill>
                  <a:schemeClr val="hlink"/>
                </a:solidFill>
                <a:uFill>
                  <a:noFill/>
                </a:uFill>
                <a:hlinkClick action="ppaction://hlinksldjump" r:id="rId16"/>
              </a:rPr>
              <a:t> to</a:t>
            </a:r>
            <a:r>
              <a:rPr lang="en"/>
              <a:t> find more. </a:t>
            </a:r>
            <a:endParaRPr/>
          </a:p>
          <a:p>
            <a:pPr indent="-307975" lvl="0" marL="914400" rtl="0" algn="l">
              <a:spcBef>
                <a:spcPts val="0"/>
              </a:spcBef>
              <a:spcAft>
                <a:spcPts val="0"/>
              </a:spcAft>
              <a:buSzPts val="1250"/>
              <a:buChar char="●"/>
            </a:pPr>
            <a:r>
              <a:rPr lang="en"/>
              <a:t>More</a:t>
            </a:r>
            <a:r>
              <a:rPr lang="en">
                <a:solidFill>
                  <a:schemeClr val="hlink"/>
                </a:solidFill>
                <a:uFill>
                  <a:noFill/>
                </a:uFill>
                <a:hlinkClick action="ppaction://hlinksldjump" r:id="rId17"/>
              </a:rPr>
              <a:t> </a:t>
            </a:r>
            <a:r>
              <a:rPr b="1" lang="en">
                <a:solidFill>
                  <a:schemeClr val="hlink"/>
                </a:solidFill>
                <a:uFill>
                  <a:noFill/>
                </a:uFill>
                <a:hlinkClick action="ppaction://hlinksldjump" r:id="rId18"/>
              </a:rPr>
              <a:t>infographic resources</a:t>
            </a:r>
            <a:r>
              <a:rPr lang="en"/>
              <a:t>, whose size and color can be edited. </a:t>
            </a:r>
            <a:endParaRPr/>
          </a:p>
          <a:p>
            <a:pPr indent="-307975" lvl="0" marL="914400" rtl="0" algn="l">
              <a:spcBef>
                <a:spcPts val="0"/>
              </a:spcBef>
              <a:spcAft>
                <a:spcPts val="0"/>
              </a:spcAft>
              <a:buSzPts val="1250"/>
              <a:buChar char="●"/>
            </a:pPr>
            <a:r>
              <a:rPr lang="en"/>
              <a:t>Sets of </a:t>
            </a:r>
            <a:r>
              <a:rPr b="1" lang="en">
                <a:solidFill>
                  <a:schemeClr val="hlink"/>
                </a:solidFill>
                <a:uFill>
                  <a:noFill/>
                </a:uFill>
                <a:hlinkClick action="ppaction://hlinksldjump" r:id="rId19"/>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600"/>
              </a:spcBef>
              <a:spcAft>
                <a:spcPts val="0"/>
              </a:spcAft>
              <a:buNone/>
            </a:pPr>
            <a:r>
              <a:rPr lang="en"/>
              <a:t>You can delete this slide when you’re done editing the presentation.</a:t>
            </a:r>
            <a:endParaRPr/>
          </a:p>
        </p:txBody>
      </p:sp>
      <p:pic>
        <p:nvPicPr>
          <p:cNvPr id="176" name="Google Shape;176;p26"/>
          <p:cNvPicPr preferRelativeResize="0"/>
          <p:nvPr/>
        </p:nvPicPr>
        <p:blipFill rotWithShape="1">
          <a:blip r:embed="rId20">
            <a:alphaModFix/>
          </a:blip>
          <a:srcRect b="32624" l="40926" r="4627" t="4624"/>
          <a:stretch/>
        </p:blipFill>
        <p:spPr>
          <a:xfrm flipH="1">
            <a:off x="6619201" y="3506625"/>
            <a:ext cx="2524800" cy="1636875"/>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58" name="Shape 558"/>
        <p:cNvGrpSpPr/>
        <p:nvPr/>
      </p:nvGrpSpPr>
      <p:grpSpPr>
        <a:xfrm>
          <a:off x="0" y="0"/>
          <a:ext cx="0" cy="0"/>
          <a:chOff x="0" y="0"/>
          <a:chExt cx="0" cy="0"/>
        </a:xfrm>
      </p:grpSpPr>
      <p:sp>
        <p:nvSpPr>
          <p:cNvPr id="559" name="Google Shape;559;p44"/>
          <p:cNvSpPr txBox="1"/>
          <p:nvPr>
            <p:ph type="title"/>
          </p:nvPr>
        </p:nvSpPr>
        <p:spPr>
          <a:xfrm>
            <a:off x="720000" y="425514"/>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MOST VISITED NATIONAL PARKS</a:t>
            </a:r>
            <a:endParaRPr/>
          </a:p>
        </p:txBody>
      </p:sp>
      <p:sp>
        <p:nvSpPr>
          <p:cNvPr id="560" name="Google Shape;560;p44"/>
          <p:cNvSpPr txBox="1"/>
          <p:nvPr/>
        </p:nvSpPr>
        <p:spPr>
          <a:xfrm>
            <a:off x="790425" y="4420500"/>
            <a:ext cx="7715400" cy="183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chemeClr val="lt1"/>
                </a:solidFill>
                <a:latin typeface="Advent Pro"/>
                <a:ea typeface="Advent Pro"/>
                <a:cs typeface="Advent Pro"/>
                <a:sym typeface="Advent Pro"/>
              </a:rPr>
              <a:t>Follow the link in the graph to modify its data and then paste the new one here. </a:t>
            </a:r>
            <a:r>
              <a:rPr b="1" lang="en" sz="1200">
                <a:solidFill>
                  <a:schemeClr val="lt1"/>
                </a:solidFill>
                <a:uFill>
                  <a:noFill/>
                </a:uFill>
                <a:latin typeface="Advent Pro"/>
                <a:ea typeface="Advent Pro"/>
                <a:cs typeface="Advent Pro"/>
                <a:sym typeface="Advent Pro"/>
                <a:hlinkClick r:id="rId4">
                  <a:extLst>
                    <a:ext uri="{A12FA001-AC4F-418D-AE19-62706E023703}">
                      <ahyp:hlinkClr val="tx"/>
                    </a:ext>
                  </a:extLst>
                </a:hlinkClick>
              </a:rPr>
              <a:t>For more info, click here</a:t>
            </a:r>
            <a:endParaRPr b="1" sz="1200">
              <a:solidFill>
                <a:schemeClr val="lt1"/>
              </a:solidFill>
              <a:latin typeface="Advent Pro"/>
              <a:ea typeface="Advent Pro"/>
              <a:cs typeface="Advent Pro"/>
              <a:sym typeface="Advent Pro"/>
            </a:endParaRPr>
          </a:p>
        </p:txBody>
      </p:sp>
      <p:pic>
        <p:nvPicPr>
          <p:cNvPr id="561" name="Google Shape;561;p44" title="Chart">
            <a:hlinkClick r:id="rId5"/>
          </p:cNvPr>
          <p:cNvPicPr preferRelativeResize="0"/>
          <p:nvPr/>
        </p:nvPicPr>
        <p:blipFill>
          <a:blip r:embed="rId6">
            <a:alphaModFix/>
          </a:blip>
          <a:stretch>
            <a:fillRect/>
          </a:stretch>
        </p:blipFill>
        <p:spPr>
          <a:xfrm>
            <a:off x="2418424" y="1111324"/>
            <a:ext cx="6157977" cy="3056300"/>
          </a:xfrm>
          <a:prstGeom prst="rect">
            <a:avLst/>
          </a:prstGeom>
          <a:noFill/>
          <a:ln>
            <a:noFill/>
          </a:ln>
        </p:spPr>
      </p:pic>
      <p:sp>
        <p:nvSpPr>
          <p:cNvPr id="562" name="Google Shape;562;p44"/>
          <p:cNvSpPr txBox="1"/>
          <p:nvPr>
            <p:ph idx="4294967295" type="title"/>
          </p:nvPr>
        </p:nvSpPr>
        <p:spPr>
          <a:xfrm>
            <a:off x="714225" y="1447244"/>
            <a:ext cx="1846800" cy="274200"/>
          </a:xfrm>
          <a:prstGeom prst="rect">
            <a:avLst/>
          </a:prstGeom>
        </p:spPr>
        <p:txBody>
          <a:bodyPr anchorCtr="0" anchor="ctr" bIns="0" lIns="0" spcFirstLastPara="1" rIns="91425" wrap="square" tIns="0">
            <a:noAutofit/>
          </a:bodyPr>
          <a:lstStyle/>
          <a:p>
            <a:pPr indent="0" lvl="0" marL="0" rtl="0" algn="r">
              <a:spcBef>
                <a:spcPts val="0"/>
              </a:spcBef>
              <a:spcAft>
                <a:spcPts val="0"/>
              </a:spcAft>
              <a:buNone/>
            </a:pPr>
            <a:r>
              <a:rPr lang="en" sz="2400"/>
              <a:t>SMOKY MNTS.</a:t>
            </a:r>
            <a:endParaRPr sz="2400"/>
          </a:p>
        </p:txBody>
      </p:sp>
      <p:sp>
        <p:nvSpPr>
          <p:cNvPr id="563" name="Google Shape;563;p44"/>
          <p:cNvSpPr txBox="1"/>
          <p:nvPr>
            <p:ph idx="4294967295" type="subTitle"/>
          </p:nvPr>
        </p:nvSpPr>
        <p:spPr>
          <a:xfrm>
            <a:off x="2560925" y="1460953"/>
            <a:ext cx="1950600" cy="274200"/>
          </a:xfrm>
          <a:prstGeom prst="rect">
            <a:avLst/>
          </a:prstGeom>
        </p:spPr>
        <p:txBody>
          <a:bodyPr anchorCtr="0" anchor="ctr" bIns="0" lIns="91425" spcFirstLastPara="1" rIns="0" wrap="square" tIns="155425">
            <a:noAutofit/>
          </a:bodyPr>
          <a:lstStyle/>
          <a:p>
            <a:pPr indent="0" lvl="0" marL="0" rtl="0" algn="l">
              <a:spcBef>
                <a:spcPts val="0"/>
              </a:spcBef>
              <a:spcAft>
                <a:spcPts val="1600"/>
              </a:spcAft>
              <a:buNone/>
            </a:pPr>
            <a:r>
              <a:rPr lang="en"/>
              <a:t>12,500,000 visitors/year</a:t>
            </a:r>
            <a:endParaRPr/>
          </a:p>
        </p:txBody>
      </p:sp>
      <p:sp>
        <p:nvSpPr>
          <p:cNvPr id="564" name="Google Shape;564;p44"/>
          <p:cNvSpPr txBox="1"/>
          <p:nvPr>
            <p:ph idx="4294967295" type="title"/>
          </p:nvPr>
        </p:nvSpPr>
        <p:spPr>
          <a:xfrm>
            <a:off x="714225" y="1927819"/>
            <a:ext cx="1846800" cy="274200"/>
          </a:xfrm>
          <a:prstGeom prst="rect">
            <a:avLst/>
          </a:prstGeom>
        </p:spPr>
        <p:txBody>
          <a:bodyPr anchorCtr="0" anchor="ctr" bIns="0" lIns="0" spcFirstLastPara="1" rIns="91425" wrap="square" tIns="0">
            <a:noAutofit/>
          </a:bodyPr>
          <a:lstStyle/>
          <a:p>
            <a:pPr indent="0" lvl="0" marL="0" rtl="0" algn="r">
              <a:spcBef>
                <a:spcPts val="0"/>
              </a:spcBef>
              <a:spcAft>
                <a:spcPts val="0"/>
              </a:spcAft>
              <a:buNone/>
            </a:pPr>
            <a:r>
              <a:rPr lang="en" sz="2400"/>
              <a:t>GRAND CANYON</a:t>
            </a:r>
            <a:endParaRPr sz="2400"/>
          </a:p>
        </p:txBody>
      </p:sp>
      <p:sp>
        <p:nvSpPr>
          <p:cNvPr id="565" name="Google Shape;565;p44"/>
          <p:cNvSpPr txBox="1"/>
          <p:nvPr>
            <p:ph idx="4294967295" type="subTitle"/>
          </p:nvPr>
        </p:nvSpPr>
        <p:spPr>
          <a:xfrm>
            <a:off x="2560925" y="1941528"/>
            <a:ext cx="1950600" cy="274200"/>
          </a:xfrm>
          <a:prstGeom prst="rect">
            <a:avLst/>
          </a:prstGeom>
        </p:spPr>
        <p:txBody>
          <a:bodyPr anchorCtr="0" anchor="ctr" bIns="0" lIns="91425" spcFirstLastPara="1" rIns="0" wrap="square" tIns="155425">
            <a:noAutofit/>
          </a:bodyPr>
          <a:lstStyle/>
          <a:p>
            <a:pPr indent="0" lvl="0" marL="0" rtl="0" algn="l">
              <a:spcBef>
                <a:spcPts val="0"/>
              </a:spcBef>
              <a:spcAft>
                <a:spcPts val="1600"/>
              </a:spcAft>
              <a:buNone/>
            </a:pPr>
            <a:r>
              <a:rPr lang="en"/>
              <a:t>6</a:t>
            </a:r>
            <a:r>
              <a:rPr lang="en"/>
              <a:t>,000,000 visitors/year</a:t>
            </a:r>
            <a:endParaRPr/>
          </a:p>
        </p:txBody>
      </p:sp>
      <p:sp>
        <p:nvSpPr>
          <p:cNvPr id="566" name="Google Shape;566;p44"/>
          <p:cNvSpPr txBox="1"/>
          <p:nvPr>
            <p:ph idx="4294967295" type="title"/>
          </p:nvPr>
        </p:nvSpPr>
        <p:spPr>
          <a:xfrm>
            <a:off x="714225" y="2401900"/>
            <a:ext cx="1846800" cy="274200"/>
          </a:xfrm>
          <a:prstGeom prst="rect">
            <a:avLst/>
          </a:prstGeom>
        </p:spPr>
        <p:txBody>
          <a:bodyPr anchorCtr="0" anchor="ctr" bIns="0" lIns="0" spcFirstLastPara="1" rIns="91425" wrap="square" tIns="0">
            <a:noAutofit/>
          </a:bodyPr>
          <a:lstStyle/>
          <a:p>
            <a:pPr indent="0" lvl="0" marL="0" rtl="0" algn="r">
              <a:spcBef>
                <a:spcPts val="0"/>
              </a:spcBef>
              <a:spcAft>
                <a:spcPts val="0"/>
              </a:spcAft>
              <a:buNone/>
            </a:pPr>
            <a:r>
              <a:rPr lang="en" sz="2400"/>
              <a:t>ROCKY MNTS.</a:t>
            </a:r>
            <a:endParaRPr sz="2400"/>
          </a:p>
        </p:txBody>
      </p:sp>
      <p:sp>
        <p:nvSpPr>
          <p:cNvPr id="567" name="Google Shape;567;p44"/>
          <p:cNvSpPr txBox="1"/>
          <p:nvPr>
            <p:ph idx="4294967295" type="subTitle"/>
          </p:nvPr>
        </p:nvSpPr>
        <p:spPr>
          <a:xfrm>
            <a:off x="2560925" y="2415609"/>
            <a:ext cx="1950600" cy="274200"/>
          </a:xfrm>
          <a:prstGeom prst="rect">
            <a:avLst/>
          </a:prstGeom>
        </p:spPr>
        <p:txBody>
          <a:bodyPr anchorCtr="0" anchor="ctr" bIns="0" lIns="91425" spcFirstLastPara="1" rIns="0" wrap="square" tIns="155425">
            <a:noAutofit/>
          </a:bodyPr>
          <a:lstStyle/>
          <a:p>
            <a:pPr indent="0" lvl="0" marL="0" rtl="0" algn="l">
              <a:spcBef>
                <a:spcPts val="0"/>
              </a:spcBef>
              <a:spcAft>
                <a:spcPts val="1600"/>
              </a:spcAft>
              <a:buNone/>
            </a:pPr>
            <a:r>
              <a:rPr lang="en"/>
              <a:t>4</a:t>
            </a:r>
            <a:r>
              <a:rPr lang="en"/>
              <a:t>,700,000 visitors/year</a:t>
            </a:r>
            <a:endParaRPr/>
          </a:p>
        </p:txBody>
      </p:sp>
      <p:sp>
        <p:nvSpPr>
          <p:cNvPr id="568" name="Google Shape;568;p44"/>
          <p:cNvSpPr txBox="1"/>
          <p:nvPr>
            <p:ph idx="4294967295" type="title"/>
          </p:nvPr>
        </p:nvSpPr>
        <p:spPr>
          <a:xfrm>
            <a:off x="714225" y="2882475"/>
            <a:ext cx="1846800" cy="274200"/>
          </a:xfrm>
          <a:prstGeom prst="rect">
            <a:avLst/>
          </a:prstGeom>
        </p:spPr>
        <p:txBody>
          <a:bodyPr anchorCtr="0" anchor="ctr" bIns="0" lIns="0" spcFirstLastPara="1" rIns="91425" wrap="square" tIns="0">
            <a:noAutofit/>
          </a:bodyPr>
          <a:lstStyle/>
          <a:p>
            <a:pPr indent="0" lvl="0" marL="0" rtl="0" algn="r">
              <a:spcBef>
                <a:spcPts val="0"/>
              </a:spcBef>
              <a:spcAft>
                <a:spcPts val="0"/>
              </a:spcAft>
              <a:buNone/>
            </a:pPr>
            <a:r>
              <a:rPr lang="en" sz="2400"/>
              <a:t>ZION PARK</a:t>
            </a:r>
            <a:endParaRPr sz="2400"/>
          </a:p>
        </p:txBody>
      </p:sp>
      <p:sp>
        <p:nvSpPr>
          <p:cNvPr id="569" name="Google Shape;569;p44"/>
          <p:cNvSpPr txBox="1"/>
          <p:nvPr>
            <p:ph idx="4294967295" type="subTitle"/>
          </p:nvPr>
        </p:nvSpPr>
        <p:spPr>
          <a:xfrm>
            <a:off x="2560925" y="2896184"/>
            <a:ext cx="1950600" cy="274200"/>
          </a:xfrm>
          <a:prstGeom prst="rect">
            <a:avLst/>
          </a:prstGeom>
        </p:spPr>
        <p:txBody>
          <a:bodyPr anchorCtr="0" anchor="ctr" bIns="0" lIns="91425" spcFirstLastPara="1" rIns="0" wrap="square" tIns="155425">
            <a:noAutofit/>
          </a:bodyPr>
          <a:lstStyle/>
          <a:p>
            <a:pPr indent="0" lvl="0" marL="0" rtl="0" algn="l">
              <a:spcBef>
                <a:spcPts val="0"/>
              </a:spcBef>
              <a:spcAft>
                <a:spcPts val="1600"/>
              </a:spcAft>
              <a:buNone/>
            </a:pPr>
            <a:r>
              <a:rPr lang="en"/>
              <a:t>4,5</a:t>
            </a:r>
            <a:r>
              <a:rPr lang="en"/>
              <a:t>00,000 visitors/year</a:t>
            </a:r>
            <a:endParaRPr/>
          </a:p>
        </p:txBody>
      </p:sp>
      <p:sp>
        <p:nvSpPr>
          <p:cNvPr id="570" name="Google Shape;570;p44"/>
          <p:cNvSpPr txBox="1"/>
          <p:nvPr>
            <p:ph idx="4294967295" type="title"/>
          </p:nvPr>
        </p:nvSpPr>
        <p:spPr>
          <a:xfrm>
            <a:off x="714225" y="3363050"/>
            <a:ext cx="1846800" cy="274200"/>
          </a:xfrm>
          <a:prstGeom prst="rect">
            <a:avLst/>
          </a:prstGeom>
        </p:spPr>
        <p:txBody>
          <a:bodyPr anchorCtr="0" anchor="ctr" bIns="0" lIns="0" spcFirstLastPara="1" rIns="91425" wrap="square" tIns="0">
            <a:noAutofit/>
          </a:bodyPr>
          <a:lstStyle/>
          <a:p>
            <a:pPr indent="0" lvl="0" marL="0" rtl="0" algn="r">
              <a:spcBef>
                <a:spcPts val="0"/>
              </a:spcBef>
              <a:spcAft>
                <a:spcPts val="0"/>
              </a:spcAft>
              <a:buNone/>
            </a:pPr>
            <a:r>
              <a:rPr lang="en" sz="2400"/>
              <a:t>YOSEMITE</a:t>
            </a:r>
            <a:endParaRPr sz="2400"/>
          </a:p>
        </p:txBody>
      </p:sp>
      <p:sp>
        <p:nvSpPr>
          <p:cNvPr id="571" name="Google Shape;571;p44"/>
          <p:cNvSpPr txBox="1"/>
          <p:nvPr>
            <p:ph idx="4294967295" type="subTitle"/>
          </p:nvPr>
        </p:nvSpPr>
        <p:spPr>
          <a:xfrm>
            <a:off x="2560925" y="3376759"/>
            <a:ext cx="1950600" cy="274200"/>
          </a:xfrm>
          <a:prstGeom prst="rect">
            <a:avLst/>
          </a:prstGeom>
        </p:spPr>
        <p:txBody>
          <a:bodyPr anchorCtr="0" anchor="ctr" bIns="0" lIns="91425" spcFirstLastPara="1" rIns="0" wrap="square" tIns="155425">
            <a:noAutofit/>
          </a:bodyPr>
          <a:lstStyle/>
          <a:p>
            <a:pPr indent="0" lvl="0" marL="0" rtl="0" algn="l">
              <a:spcBef>
                <a:spcPts val="0"/>
              </a:spcBef>
              <a:spcAft>
                <a:spcPts val="1600"/>
              </a:spcAft>
              <a:buNone/>
            </a:pPr>
            <a:r>
              <a:rPr lang="en"/>
              <a:t>4,4</a:t>
            </a:r>
            <a:r>
              <a:rPr lang="en"/>
              <a:t>00,000 visitors/year</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75" name="Shape 575"/>
        <p:cNvGrpSpPr/>
        <p:nvPr/>
      </p:nvGrpSpPr>
      <p:grpSpPr>
        <a:xfrm>
          <a:off x="0" y="0"/>
          <a:ext cx="0" cy="0"/>
          <a:chOff x="0" y="0"/>
          <a:chExt cx="0" cy="0"/>
        </a:xfrm>
      </p:grpSpPr>
      <p:sp>
        <p:nvSpPr>
          <p:cNvPr id="576" name="Google Shape;576;p45"/>
          <p:cNvSpPr txBox="1"/>
          <p:nvPr>
            <p:ph type="ctrTitle"/>
          </p:nvPr>
        </p:nvSpPr>
        <p:spPr>
          <a:xfrm>
            <a:off x="2429950" y="540000"/>
            <a:ext cx="4284000" cy="9978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THANKS</a:t>
            </a:r>
            <a:endParaRPr/>
          </a:p>
        </p:txBody>
      </p:sp>
      <p:sp>
        <p:nvSpPr>
          <p:cNvPr id="577" name="Google Shape;577;p45"/>
          <p:cNvSpPr txBox="1"/>
          <p:nvPr>
            <p:ph idx="1" type="subTitle"/>
          </p:nvPr>
        </p:nvSpPr>
        <p:spPr>
          <a:xfrm>
            <a:off x="2425075" y="1537800"/>
            <a:ext cx="4293900" cy="1280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b="1" lang="en">
                <a:solidFill>
                  <a:schemeClr val="dk1"/>
                </a:solidFill>
              </a:rPr>
              <a:t>Do you have any questions?</a:t>
            </a:r>
            <a:endParaRPr>
              <a:solidFill>
                <a:schemeClr val="dk1"/>
              </a:solidFill>
            </a:endParaRPr>
          </a:p>
          <a:p>
            <a:pPr indent="0" lvl="0" marL="0" rtl="0" algn="ctr">
              <a:spcBef>
                <a:spcPts val="0"/>
              </a:spcBef>
              <a:spcAft>
                <a:spcPts val="0"/>
              </a:spcAft>
              <a:buClr>
                <a:schemeClr val="lt1"/>
              </a:buClr>
              <a:buSzPts val="1100"/>
              <a:buFont typeface="Arial"/>
              <a:buNone/>
            </a:pPr>
            <a:r>
              <a:rPr lang="en">
                <a:solidFill>
                  <a:schemeClr val="dk1"/>
                </a:solidFill>
              </a:rPr>
              <a:t>youremail@freepik.com </a:t>
            </a:r>
            <a:endParaRPr>
              <a:solidFill>
                <a:schemeClr val="dk1"/>
              </a:solidFill>
            </a:endParaRPr>
          </a:p>
          <a:p>
            <a:pPr indent="0" lvl="0" marL="0" rtl="0" algn="ctr">
              <a:spcBef>
                <a:spcPts val="0"/>
              </a:spcBef>
              <a:spcAft>
                <a:spcPts val="0"/>
              </a:spcAft>
              <a:buClr>
                <a:schemeClr val="lt1"/>
              </a:buClr>
              <a:buSzPts val="1100"/>
              <a:buFont typeface="Arial"/>
              <a:buNone/>
            </a:pPr>
            <a:r>
              <a:rPr lang="en">
                <a:solidFill>
                  <a:schemeClr val="dk1"/>
                </a:solidFill>
              </a:rPr>
              <a:t>+91  620 421 838 </a:t>
            </a:r>
            <a:endParaRPr>
              <a:solidFill>
                <a:schemeClr val="dk1"/>
              </a:solidFill>
            </a:endParaRPr>
          </a:p>
          <a:p>
            <a:pPr indent="0" lvl="0" marL="0" rtl="0" algn="ctr">
              <a:spcBef>
                <a:spcPts val="0"/>
              </a:spcBef>
              <a:spcAft>
                <a:spcPts val="0"/>
              </a:spcAft>
              <a:buNone/>
            </a:pPr>
            <a:r>
              <a:rPr lang="en">
                <a:solidFill>
                  <a:schemeClr val="dk1"/>
                </a:solidFill>
              </a:rPr>
              <a:t>yourcompany.com</a:t>
            </a:r>
            <a:endParaRPr>
              <a:solidFill>
                <a:schemeClr val="dk1"/>
              </a:solidFill>
            </a:endParaRPr>
          </a:p>
        </p:txBody>
      </p:sp>
      <p:sp>
        <p:nvSpPr>
          <p:cNvPr id="578" name="Google Shape;578;p45"/>
          <p:cNvSpPr txBox="1"/>
          <p:nvPr/>
        </p:nvSpPr>
        <p:spPr>
          <a:xfrm>
            <a:off x="3075338" y="4420500"/>
            <a:ext cx="3000000" cy="183000"/>
          </a:xfrm>
          <a:prstGeom prst="rect">
            <a:avLst/>
          </a:prstGeom>
          <a:noFill/>
          <a:ln>
            <a:noFill/>
          </a:ln>
        </p:spPr>
        <p:txBody>
          <a:bodyPr anchorCtr="0" anchor="ctr" bIns="91425" lIns="91425" spcFirstLastPara="1" rIns="91425" wrap="square" tIns="91425">
            <a:noAutofit/>
          </a:bodyPr>
          <a:lstStyle/>
          <a:p>
            <a:pPr indent="0" lvl="0" marL="0" rtl="0" algn="ctr">
              <a:spcBef>
                <a:spcPts val="300"/>
              </a:spcBef>
              <a:spcAft>
                <a:spcPts val="0"/>
              </a:spcAft>
              <a:buNone/>
            </a:pPr>
            <a:r>
              <a:rPr lang="en" sz="1200">
                <a:solidFill>
                  <a:schemeClr val="dk1"/>
                </a:solidFill>
                <a:latin typeface="Advent Pro Medium"/>
                <a:ea typeface="Advent Pro Medium"/>
                <a:cs typeface="Advent Pro Medium"/>
                <a:sym typeface="Advent Pro Medium"/>
              </a:rPr>
              <a:t>Please keep this slide for attribution</a:t>
            </a:r>
            <a:endParaRPr>
              <a:solidFill>
                <a:schemeClr val="dk1"/>
              </a:solidFill>
              <a:latin typeface="Advent Pro Medium"/>
              <a:ea typeface="Advent Pro Medium"/>
              <a:cs typeface="Advent Pro Medium"/>
              <a:sym typeface="Advent Pro Medium"/>
            </a:endParaRPr>
          </a:p>
        </p:txBody>
      </p:sp>
      <p:pic>
        <p:nvPicPr>
          <p:cNvPr id="579" name="Google Shape;579;p45"/>
          <p:cNvPicPr preferRelativeResize="0"/>
          <p:nvPr/>
        </p:nvPicPr>
        <p:blipFill rotWithShape="1">
          <a:blip r:embed="rId4">
            <a:alphaModFix/>
          </a:blip>
          <a:srcRect b="9903" l="25652" r="25652" t="9903"/>
          <a:stretch/>
        </p:blipFill>
        <p:spPr>
          <a:xfrm>
            <a:off x="3416626" y="2979224"/>
            <a:ext cx="579989" cy="548640"/>
          </a:xfrm>
          <a:prstGeom prst="rect">
            <a:avLst/>
          </a:prstGeom>
          <a:noFill/>
          <a:ln>
            <a:noFill/>
          </a:ln>
        </p:spPr>
      </p:pic>
      <p:pic>
        <p:nvPicPr>
          <p:cNvPr id="580" name="Google Shape;580;p45"/>
          <p:cNvPicPr preferRelativeResize="0"/>
          <p:nvPr/>
        </p:nvPicPr>
        <p:blipFill rotWithShape="1">
          <a:blip r:embed="rId5">
            <a:alphaModFix/>
          </a:blip>
          <a:srcRect b="9903" l="25652" r="25652" t="9903"/>
          <a:stretch/>
        </p:blipFill>
        <p:spPr>
          <a:xfrm>
            <a:off x="4008038" y="2979224"/>
            <a:ext cx="579989" cy="548640"/>
          </a:xfrm>
          <a:prstGeom prst="rect">
            <a:avLst/>
          </a:prstGeom>
          <a:noFill/>
          <a:ln>
            <a:noFill/>
          </a:ln>
        </p:spPr>
      </p:pic>
      <p:pic>
        <p:nvPicPr>
          <p:cNvPr id="581" name="Google Shape;581;p45"/>
          <p:cNvPicPr preferRelativeResize="0"/>
          <p:nvPr/>
        </p:nvPicPr>
        <p:blipFill rotWithShape="1">
          <a:blip r:embed="rId6">
            <a:alphaModFix/>
          </a:blip>
          <a:srcRect b="9903" l="25652" r="25652" t="9903"/>
          <a:stretch/>
        </p:blipFill>
        <p:spPr>
          <a:xfrm>
            <a:off x="4588038" y="2979224"/>
            <a:ext cx="579989" cy="548640"/>
          </a:xfrm>
          <a:prstGeom prst="rect">
            <a:avLst/>
          </a:prstGeom>
          <a:noFill/>
          <a:ln>
            <a:noFill/>
          </a:ln>
        </p:spPr>
      </p:pic>
      <p:pic>
        <p:nvPicPr>
          <p:cNvPr id="582" name="Google Shape;582;p45"/>
          <p:cNvPicPr preferRelativeResize="0"/>
          <p:nvPr/>
        </p:nvPicPr>
        <p:blipFill rotWithShape="1">
          <a:blip r:embed="rId7">
            <a:alphaModFix/>
          </a:blip>
          <a:srcRect b="9903" l="25652" r="25652" t="9903"/>
          <a:stretch/>
        </p:blipFill>
        <p:spPr>
          <a:xfrm>
            <a:off x="5154063" y="2979224"/>
            <a:ext cx="579989" cy="548640"/>
          </a:xfrm>
          <a:prstGeom prst="rect">
            <a:avLst/>
          </a:prstGeom>
          <a:noFill/>
          <a:ln>
            <a:noFill/>
          </a:ln>
        </p:spPr>
      </p:pic>
      <p:sp>
        <p:nvSpPr>
          <p:cNvPr id="583" name="Google Shape;583;p45"/>
          <p:cNvSpPr/>
          <p:nvPr/>
        </p:nvSpPr>
        <p:spPr>
          <a:xfrm>
            <a:off x="4774098" y="3158221"/>
            <a:ext cx="193905" cy="190646"/>
          </a:xfrm>
          <a:custGeom>
            <a:rect b="b" l="l" r="r" t="t"/>
            <a:pathLst>
              <a:path extrusionOk="0" h="12276" w="12510">
                <a:moveTo>
                  <a:pt x="9540" y="2135"/>
                </a:moveTo>
                <a:cubicBezTo>
                  <a:pt x="9107" y="2135"/>
                  <a:pt x="8773" y="2469"/>
                  <a:pt x="8773" y="2869"/>
                </a:cubicBezTo>
                <a:cubicBezTo>
                  <a:pt x="8773" y="3269"/>
                  <a:pt x="9107" y="3603"/>
                  <a:pt x="9540" y="3603"/>
                </a:cubicBezTo>
                <a:cubicBezTo>
                  <a:pt x="9941" y="3603"/>
                  <a:pt x="10274" y="3269"/>
                  <a:pt x="10274" y="2869"/>
                </a:cubicBezTo>
                <a:cubicBezTo>
                  <a:pt x="10274" y="2469"/>
                  <a:pt x="9941" y="2135"/>
                  <a:pt x="9540" y="2135"/>
                </a:cubicBezTo>
                <a:close/>
                <a:moveTo>
                  <a:pt x="6271" y="4103"/>
                </a:moveTo>
                <a:cubicBezTo>
                  <a:pt x="7372" y="4103"/>
                  <a:pt x="8306" y="5037"/>
                  <a:pt x="8273" y="6171"/>
                </a:cubicBezTo>
                <a:cubicBezTo>
                  <a:pt x="8273" y="7253"/>
                  <a:pt x="7371" y="8174"/>
                  <a:pt x="6295" y="8174"/>
                </a:cubicBezTo>
                <a:cubicBezTo>
                  <a:pt x="6276" y="8174"/>
                  <a:pt x="6257" y="8173"/>
                  <a:pt x="6238" y="8173"/>
                </a:cubicBezTo>
                <a:cubicBezTo>
                  <a:pt x="5104" y="8173"/>
                  <a:pt x="4203" y="7239"/>
                  <a:pt x="4203" y="6138"/>
                </a:cubicBezTo>
                <a:cubicBezTo>
                  <a:pt x="4203" y="5004"/>
                  <a:pt x="5137" y="4103"/>
                  <a:pt x="6271" y="4103"/>
                </a:cubicBezTo>
                <a:close/>
                <a:moveTo>
                  <a:pt x="6238" y="3002"/>
                </a:moveTo>
                <a:cubicBezTo>
                  <a:pt x="4503" y="3002"/>
                  <a:pt x="3102" y="4403"/>
                  <a:pt x="3102" y="6138"/>
                </a:cubicBezTo>
                <a:cubicBezTo>
                  <a:pt x="3102" y="7872"/>
                  <a:pt x="4503" y="9307"/>
                  <a:pt x="6238" y="9307"/>
                </a:cubicBezTo>
                <a:cubicBezTo>
                  <a:pt x="7972" y="9307"/>
                  <a:pt x="9407" y="7906"/>
                  <a:pt x="9407" y="6138"/>
                </a:cubicBezTo>
                <a:cubicBezTo>
                  <a:pt x="9407" y="4403"/>
                  <a:pt x="8006" y="3002"/>
                  <a:pt x="6238" y="3002"/>
                </a:cubicBezTo>
                <a:close/>
                <a:moveTo>
                  <a:pt x="6121" y="1105"/>
                </a:moveTo>
                <a:cubicBezTo>
                  <a:pt x="7440" y="1105"/>
                  <a:pt x="8794" y="1146"/>
                  <a:pt x="9340" y="1234"/>
                </a:cubicBezTo>
                <a:cubicBezTo>
                  <a:pt x="10408" y="1401"/>
                  <a:pt x="11075" y="2102"/>
                  <a:pt x="11208" y="3169"/>
                </a:cubicBezTo>
                <a:cubicBezTo>
                  <a:pt x="11308" y="4203"/>
                  <a:pt x="11342" y="8139"/>
                  <a:pt x="11175" y="9240"/>
                </a:cubicBezTo>
                <a:cubicBezTo>
                  <a:pt x="11008" y="10307"/>
                  <a:pt x="10274" y="10975"/>
                  <a:pt x="9207" y="11075"/>
                </a:cubicBezTo>
                <a:cubicBezTo>
                  <a:pt x="8730" y="11122"/>
                  <a:pt x="7479" y="11163"/>
                  <a:pt x="6199" y="11163"/>
                </a:cubicBezTo>
                <a:cubicBezTo>
                  <a:pt x="4796" y="11163"/>
                  <a:pt x="3357" y="11114"/>
                  <a:pt x="2869" y="10975"/>
                </a:cubicBezTo>
                <a:cubicBezTo>
                  <a:pt x="2002" y="10741"/>
                  <a:pt x="1468" y="10141"/>
                  <a:pt x="1334" y="9240"/>
                </a:cubicBezTo>
                <a:cubicBezTo>
                  <a:pt x="1201" y="8406"/>
                  <a:pt x="1168" y="4170"/>
                  <a:pt x="1334" y="3036"/>
                </a:cubicBezTo>
                <a:cubicBezTo>
                  <a:pt x="1501" y="1968"/>
                  <a:pt x="2202" y="1334"/>
                  <a:pt x="3269" y="1201"/>
                </a:cubicBezTo>
                <a:cubicBezTo>
                  <a:pt x="3789" y="1138"/>
                  <a:pt x="4941" y="1105"/>
                  <a:pt x="6121" y="1105"/>
                </a:cubicBezTo>
                <a:close/>
                <a:moveTo>
                  <a:pt x="5917" y="0"/>
                </a:moveTo>
                <a:cubicBezTo>
                  <a:pt x="4728" y="0"/>
                  <a:pt x="3569" y="33"/>
                  <a:pt x="2969" y="134"/>
                </a:cubicBezTo>
                <a:cubicBezTo>
                  <a:pt x="1601" y="367"/>
                  <a:pt x="667" y="1168"/>
                  <a:pt x="300" y="2535"/>
                </a:cubicBezTo>
                <a:cubicBezTo>
                  <a:pt x="0" y="3569"/>
                  <a:pt x="67" y="8406"/>
                  <a:pt x="234" y="9440"/>
                </a:cubicBezTo>
                <a:cubicBezTo>
                  <a:pt x="467" y="10841"/>
                  <a:pt x="1301" y="11742"/>
                  <a:pt x="2702" y="12109"/>
                </a:cubicBezTo>
                <a:cubicBezTo>
                  <a:pt x="3186" y="12226"/>
                  <a:pt x="4620" y="12276"/>
                  <a:pt x="6067" y="12276"/>
                </a:cubicBezTo>
                <a:cubicBezTo>
                  <a:pt x="7514" y="12276"/>
                  <a:pt x="8973" y="12226"/>
                  <a:pt x="9507" y="12142"/>
                </a:cubicBezTo>
                <a:cubicBezTo>
                  <a:pt x="10941" y="11909"/>
                  <a:pt x="11842" y="11108"/>
                  <a:pt x="12209" y="9707"/>
                </a:cubicBezTo>
                <a:cubicBezTo>
                  <a:pt x="12509" y="8606"/>
                  <a:pt x="12409" y="4036"/>
                  <a:pt x="12309" y="3069"/>
                </a:cubicBezTo>
                <a:cubicBezTo>
                  <a:pt x="12209" y="2268"/>
                  <a:pt x="11909" y="1568"/>
                  <a:pt x="11308" y="1001"/>
                </a:cubicBezTo>
                <a:cubicBezTo>
                  <a:pt x="10674" y="367"/>
                  <a:pt x="9907" y="100"/>
                  <a:pt x="9040" y="67"/>
                </a:cubicBezTo>
                <a:cubicBezTo>
                  <a:pt x="8323" y="33"/>
                  <a:pt x="7105" y="0"/>
                  <a:pt x="59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5"/>
          <p:cNvSpPr/>
          <p:nvPr/>
        </p:nvSpPr>
        <p:spPr>
          <a:xfrm>
            <a:off x="5344714" y="3161840"/>
            <a:ext cx="192355" cy="183409"/>
          </a:xfrm>
          <a:custGeom>
            <a:rect b="b" l="l" r="r" t="t"/>
            <a:pathLst>
              <a:path extrusionOk="0" h="11810" w="12410">
                <a:moveTo>
                  <a:pt x="6139" y="1"/>
                </a:moveTo>
                <a:cubicBezTo>
                  <a:pt x="4404" y="1"/>
                  <a:pt x="3003" y="1402"/>
                  <a:pt x="3003" y="3136"/>
                </a:cubicBezTo>
                <a:lnTo>
                  <a:pt x="3003" y="5004"/>
                </a:lnTo>
                <a:cubicBezTo>
                  <a:pt x="2948" y="5023"/>
                  <a:pt x="2834" y="5051"/>
                  <a:pt x="2697" y="5051"/>
                </a:cubicBezTo>
                <a:cubicBezTo>
                  <a:pt x="2585" y="5051"/>
                  <a:pt x="2457" y="5032"/>
                  <a:pt x="2336" y="4971"/>
                </a:cubicBezTo>
                <a:cubicBezTo>
                  <a:pt x="2163" y="4884"/>
                  <a:pt x="2008" y="4825"/>
                  <a:pt x="1861" y="4825"/>
                </a:cubicBezTo>
                <a:cubicBezTo>
                  <a:pt x="1725" y="4825"/>
                  <a:pt x="1597" y="4876"/>
                  <a:pt x="1469" y="5004"/>
                </a:cubicBezTo>
                <a:cubicBezTo>
                  <a:pt x="1202" y="5271"/>
                  <a:pt x="1502" y="5505"/>
                  <a:pt x="1936" y="5672"/>
                </a:cubicBezTo>
                <a:cubicBezTo>
                  <a:pt x="2336" y="5838"/>
                  <a:pt x="2936" y="6005"/>
                  <a:pt x="2936" y="6505"/>
                </a:cubicBezTo>
                <a:cubicBezTo>
                  <a:pt x="2803" y="7139"/>
                  <a:pt x="2369" y="7806"/>
                  <a:pt x="1602" y="8407"/>
                </a:cubicBezTo>
                <a:cubicBezTo>
                  <a:pt x="953" y="8904"/>
                  <a:pt x="528" y="8953"/>
                  <a:pt x="301" y="8953"/>
                </a:cubicBezTo>
                <a:cubicBezTo>
                  <a:pt x="246" y="8953"/>
                  <a:pt x="202" y="8950"/>
                  <a:pt x="170" y="8950"/>
                </a:cubicBezTo>
                <a:cubicBezTo>
                  <a:pt x="130" y="8950"/>
                  <a:pt x="107" y="8955"/>
                  <a:pt x="101" y="8974"/>
                </a:cubicBezTo>
                <a:cubicBezTo>
                  <a:pt x="101" y="9074"/>
                  <a:pt x="1" y="9474"/>
                  <a:pt x="768" y="9674"/>
                </a:cubicBezTo>
                <a:cubicBezTo>
                  <a:pt x="1535" y="9875"/>
                  <a:pt x="1669" y="9741"/>
                  <a:pt x="1836" y="10141"/>
                </a:cubicBezTo>
                <a:cubicBezTo>
                  <a:pt x="1969" y="10542"/>
                  <a:pt x="1936" y="10708"/>
                  <a:pt x="2102" y="10708"/>
                </a:cubicBezTo>
                <a:cubicBezTo>
                  <a:pt x="2242" y="10708"/>
                  <a:pt x="2840" y="10594"/>
                  <a:pt x="3346" y="10594"/>
                </a:cubicBezTo>
                <a:cubicBezTo>
                  <a:pt x="3563" y="10594"/>
                  <a:pt x="3764" y="10615"/>
                  <a:pt x="3904" y="10675"/>
                </a:cubicBezTo>
                <a:cubicBezTo>
                  <a:pt x="4371" y="10875"/>
                  <a:pt x="5105" y="11776"/>
                  <a:pt x="6205" y="11809"/>
                </a:cubicBezTo>
                <a:cubicBezTo>
                  <a:pt x="7306" y="11776"/>
                  <a:pt x="8040" y="10875"/>
                  <a:pt x="8507" y="10675"/>
                </a:cubicBezTo>
                <a:cubicBezTo>
                  <a:pt x="8647" y="10615"/>
                  <a:pt x="8847" y="10594"/>
                  <a:pt x="9063" y="10594"/>
                </a:cubicBezTo>
                <a:cubicBezTo>
                  <a:pt x="9567" y="10594"/>
                  <a:pt x="10158" y="10708"/>
                  <a:pt x="10275" y="10708"/>
                </a:cubicBezTo>
                <a:cubicBezTo>
                  <a:pt x="10475" y="10708"/>
                  <a:pt x="10408" y="10542"/>
                  <a:pt x="10575" y="10141"/>
                </a:cubicBezTo>
                <a:cubicBezTo>
                  <a:pt x="10709" y="9741"/>
                  <a:pt x="10875" y="9875"/>
                  <a:pt x="11643" y="9674"/>
                </a:cubicBezTo>
                <a:cubicBezTo>
                  <a:pt x="12410" y="9474"/>
                  <a:pt x="12310" y="9074"/>
                  <a:pt x="12276" y="8974"/>
                </a:cubicBezTo>
                <a:cubicBezTo>
                  <a:pt x="12276" y="8955"/>
                  <a:pt x="12259" y="8950"/>
                  <a:pt x="12223" y="8950"/>
                </a:cubicBezTo>
                <a:cubicBezTo>
                  <a:pt x="12194" y="8950"/>
                  <a:pt x="12153" y="8953"/>
                  <a:pt x="12100" y="8953"/>
                </a:cubicBezTo>
                <a:cubicBezTo>
                  <a:pt x="11882" y="8953"/>
                  <a:pt x="11458" y="8904"/>
                  <a:pt x="10809" y="8407"/>
                </a:cubicBezTo>
                <a:cubicBezTo>
                  <a:pt x="10008" y="7806"/>
                  <a:pt x="9608" y="7139"/>
                  <a:pt x="9441" y="6505"/>
                </a:cubicBezTo>
                <a:cubicBezTo>
                  <a:pt x="9474" y="6005"/>
                  <a:pt x="10075" y="5838"/>
                  <a:pt x="10475" y="5672"/>
                </a:cubicBezTo>
                <a:cubicBezTo>
                  <a:pt x="10909" y="5505"/>
                  <a:pt x="11176" y="5271"/>
                  <a:pt x="10909" y="5004"/>
                </a:cubicBezTo>
                <a:cubicBezTo>
                  <a:pt x="10785" y="4865"/>
                  <a:pt x="10660" y="4812"/>
                  <a:pt x="10533" y="4812"/>
                </a:cubicBezTo>
                <a:cubicBezTo>
                  <a:pt x="10386" y="4812"/>
                  <a:pt x="10235" y="4882"/>
                  <a:pt x="10075" y="4971"/>
                </a:cubicBezTo>
                <a:cubicBezTo>
                  <a:pt x="9954" y="5032"/>
                  <a:pt x="9819" y="5051"/>
                  <a:pt x="9702" y="5051"/>
                </a:cubicBezTo>
                <a:cubicBezTo>
                  <a:pt x="9560" y="5051"/>
                  <a:pt x="9444" y="5023"/>
                  <a:pt x="9408" y="5004"/>
                </a:cubicBezTo>
                <a:lnTo>
                  <a:pt x="9408" y="3136"/>
                </a:lnTo>
                <a:cubicBezTo>
                  <a:pt x="9408" y="1402"/>
                  <a:pt x="8007" y="1"/>
                  <a:pt x="6272" y="1"/>
                </a:cubicBez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5"/>
          <p:cNvSpPr/>
          <p:nvPr/>
        </p:nvSpPr>
        <p:spPr>
          <a:xfrm>
            <a:off x="3651552" y="3147599"/>
            <a:ext cx="110143" cy="211891"/>
          </a:xfrm>
          <a:custGeom>
            <a:rect b="b" l="l" r="r" t="t"/>
            <a:pathLst>
              <a:path extrusionOk="0" h="13644" w="7106">
                <a:moveTo>
                  <a:pt x="5671" y="2302"/>
                </a:moveTo>
                <a:cubicBezTo>
                  <a:pt x="6071" y="2302"/>
                  <a:pt x="6505" y="2302"/>
                  <a:pt x="6939" y="2302"/>
                </a:cubicBezTo>
                <a:lnTo>
                  <a:pt x="7105" y="2302"/>
                </a:lnTo>
                <a:lnTo>
                  <a:pt x="7105" y="101"/>
                </a:lnTo>
                <a:cubicBezTo>
                  <a:pt x="6872" y="101"/>
                  <a:pt x="6638" y="67"/>
                  <a:pt x="6405" y="34"/>
                </a:cubicBezTo>
                <a:cubicBezTo>
                  <a:pt x="5971" y="34"/>
                  <a:pt x="5538" y="1"/>
                  <a:pt x="5104" y="1"/>
                </a:cubicBezTo>
                <a:cubicBezTo>
                  <a:pt x="4437" y="34"/>
                  <a:pt x="3803" y="201"/>
                  <a:pt x="3269" y="568"/>
                </a:cubicBezTo>
                <a:cubicBezTo>
                  <a:pt x="2635" y="1035"/>
                  <a:pt x="2302" y="1669"/>
                  <a:pt x="2168" y="2402"/>
                </a:cubicBezTo>
                <a:cubicBezTo>
                  <a:pt x="2102" y="2736"/>
                  <a:pt x="2102" y="3036"/>
                  <a:pt x="2102" y="3370"/>
                </a:cubicBezTo>
                <a:cubicBezTo>
                  <a:pt x="2068" y="3837"/>
                  <a:pt x="2068" y="4337"/>
                  <a:pt x="2102" y="4838"/>
                </a:cubicBezTo>
                <a:lnTo>
                  <a:pt x="2102" y="5004"/>
                </a:lnTo>
                <a:lnTo>
                  <a:pt x="0" y="5004"/>
                </a:lnTo>
                <a:lnTo>
                  <a:pt x="0" y="7473"/>
                </a:lnTo>
                <a:lnTo>
                  <a:pt x="2068" y="7473"/>
                </a:lnTo>
                <a:lnTo>
                  <a:pt x="2068" y="13644"/>
                </a:lnTo>
                <a:lnTo>
                  <a:pt x="4637" y="13644"/>
                </a:lnTo>
                <a:lnTo>
                  <a:pt x="4637" y="7473"/>
                </a:lnTo>
                <a:lnTo>
                  <a:pt x="6705" y="7473"/>
                </a:lnTo>
                <a:cubicBezTo>
                  <a:pt x="6805" y="6672"/>
                  <a:pt x="6905" y="5872"/>
                  <a:pt x="7039" y="5004"/>
                </a:cubicBezTo>
                <a:lnTo>
                  <a:pt x="6572" y="5004"/>
                </a:lnTo>
                <a:cubicBezTo>
                  <a:pt x="5971" y="5004"/>
                  <a:pt x="4604" y="5004"/>
                  <a:pt x="4604" y="5004"/>
                </a:cubicBezTo>
                <a:cubicBezTo>
                  <a:pt x="4604" y="5004"/>
                  <a:pt x="4604" y="3803"/>
                  <a:pt x="4637" y="3270"/>
                </a:cubicBezTo>
                <a:cubicBezTo>
                  <a:pt x="4637" y="2569"/>
                  <a:pt x="5071" y="2336"/>
                  <a:pt x="5671" y="2302"/>
                </a:cubicBez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5"/>
          <p:cNvSpPr/>
          <p:nvPr/>
        </p:nvSpPr>
        <p:spPr>
          <a:xfrm>
            <a:off x="4189425" y="3168580"/>
            <a:ext cx="205793" cy="169929"/>
          </a:xfrm>
          <a:custGeom>
            <a:rect b="b" l="l" r="r" t="t"/>
            <a:pathLst>
              <a:path extrusionOk="0" h="10942" w="13277">
                <a:moveTo>
                  <a:pt x="4037" y="8574"/>
                </a:moveTo>
                <a:cubicBezTo>
                  <a:pt x="2602" y="8507"/>
                  <a:pt x="1735" y="7473"/>
                  <a:pt x="1502" y="6672"/>
                </a:cubicBezTo>
                <a:cubicBezTo>
                  <a:pt x="1902" y="6739"/>
                  <a:pt x="2269" y="6739"/>
                  <a:pt x="2669" y="6639"/>
                </a:cubicBezTo>
                <a:cubicBezTo>
                  <a:pt x="2669" y="6639"/>
                  <a:pt x="2669" y="6639"/>
                  <a:pt x="2702" y="6606"/>
                </a:cubicBezTo>
                <a:cubicBezTo>
                  <a:pt x="1935" y="6439"/>
                  <a:pt x="1335" y="6038"/>
                  <a:pt x="934" y="5371"/>
                </a:cubicBezTo>
                <a:cubicBezTo>
                  <a:pt x="668" y="4938"/>
                  <a:pt x="534" y="4437"/>
                  <a:pt x="534" y="3904"/>
                </a:cubicBezTo>
                <a:cubicBezTo>
                  <a:pt x="901" y="4104"/>
                  <a:pt x="1301" y="4237"/>
                  <a:pt x="1735" y="4237"/>
                </a:cubicBezTo>
                <a:cubicBezTo>
                  <a:pt x="1168" y="3837"/>
                  <a:pt x="768" y="3270"/>
                  <a:pt x="634" y="2603"/>
                </a:cubicBezTo>
                <a:cubicBezTo>
                  <a:pt x="467" y="1902"/>
                  <a:pt x="568" y="1235"/>
                  <a:pt x="901" y="601"/>
                </a:cubicBezTo>
                <a:cubicBezTo>
                  <a:pt x="2402" y="2336"/>
                  <a:pt x="4270" y="3303"/>
                  <a:pt x="6538" y="3470"/>
                </a:cubicBezTo>
                <a:cubicBezTo>
                  <a:pt x="6538" y="3370"/>
                  <a:pt x="6505" y="3270"/>
                  <a:pt x="6505" y="3170"/>
                </a:cubicBezTo>
                <a:cubicBezTo>
                  <a:pt x="6405" y="2536"/>
                  <a:pt x="6538" y="1936"/>
                  <a:pt x="6905" y="1368"/>
                </a:cubicBezTo>
                <a:cubicBezTo>
                  <a:pt x="7339" y="701"/>
                  <a:pt x="7939" y="268"/>
                  <a:pt x="8740" y="134"/>
                </a:cubicBezTo>
                <a:cubicBezTo>
                  <a:pt x="9674" y="1"/>
                  <a:pt x="10475" y="268"/>
                  <a:pt x="11142" y="901"/>
                </a:cubicBezTo>
                <a:cubicBezTo>
                  <a:pt x="11175" y="935"/>
                  <a:pt x="11208" y="968"/>
                  <a:pt x="11275" y="935"/>
                </a:cubicBezTo>
                <a:cubicBezTo>
                  <a:pt x="11842" y="835"/>
                  <a:pt x="12376" y="635"/>
                  <a:pt x="12876" y="334"/>
                </a:cubicBezTo>
                <a:cubicBezTo>
                  <a:pt x="12876" y="334"/>
                  <a:pt x="12910" y="334"/>
                  <a:pt x="12910" y="334"/>
                </a:cubicBezTo>
                <a:lnTo>
                  <a:pt x="12910" y="334"/>
                </a:lnTo>
                <a:cubicBezTo>
                  <a:pt x="12710" y="968"/>
                  <a:pt x="12309" y="1435"/>
                  <a:pt x="11742" y="1802"/>
                </a:cubicBezTo>
                <a:cubicBezTo>
                  <a:pt x="12276" y="1735"/>
                  <a:pt x="12776" y="1602"/>
                  <a:pt x="13277" y="1402"/>
                </a:cubicBezTo>
                <a:lnTo>
                  <a:pt x="13277" y="1402"/>
                </a:lnTo>
                <a:cubicBezTo>
                  <a:pt x="13177" y="1535"/>
                  <a:pt x="13076" y="1669"/>
                  <a:pt x="12976" y="1802"/>
                </a:cubicBezTo>
                <a:cubicBezTo>
                  <a:pt x="12676" y="2169"/>
                  <a:pt x="12343" y="2503"/>
                  <a:pt x="11976" y="2769"/>
                </a:cubicBezTo>
                <a:cubicBezTo>
                  <a:pt x="11942" y="2769"/>
                  <a:pt x="11942" y="2803"/>
                  <a:pt x="11942" y="2836"/>
                </a:cubicBezTo>
                <a:cubicBezTo>
                  <a:pt x="11942" y="3236"/>
                  <a:pt x="11942" y="3670"/>
                  <a:pt x="11876" y="4070"/>
                </a:cubicBezTo>
                <a:cubicBezTo>
                  <a:pt x="11776" y="4904"/>
                  <a:pt x="11542" y="5705"/>
                  <a:pt x="11175" y="6505"/>
                </a:cubicBezTo>
                <a:cubicBezTo>
                  <a:pt x="10808" y="7273"/>
                  <a:pt x="10308" y="8007"/>
                  <a:pt x="9707" y="8640"/>
                </a:cubicBezTo>
                <a:cubicBezTo>
                  <a:pt x="8673" y="9708"/>
                  <a:pt x="7406" y="10408"/>
                  <a:pt x="5971" y="10742"/>
                </a:cubicBezTo>
                <a:cubicBezTo>
                  <a:pt x="5438" y="10842"/>
                  <a:pt x="4937" y="10909"/>
                  <a:pt x="4437" y="10909"/>
                </a:cubicBezTo>
                <a:cubicBezTo>
                  <a:pt x="2869" y="10942"/>
                  <a:pt x="1401" y="10575"/>
                  <a:pt x="67" y="9741"/>
                </a:cubicBezTo>
                <a:cubicBezTo>
                  <a:pt x="34" y="9741"/>
                  <a:pt x="34" y="9708"/>
                  <a:pt x="0" y="9708"/>
                </a:cubicBezTo>
                <a:cubicBezTo>
                  <a:pt x="968" y="9808"/>
                  <a:pt x="1868" y="9674"/>
                  <a:pt x="2736" y="9307"/>
                </a:cubicBezTo>
                <a:cubicBezTo>
                  <a:pt x="3203" y="9141"/>
                  <a:pt x="3636" y="8874"/>
                  <a:pt x="4037" y="8574"/>
                </a:cubicBez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90" name="Shape 590"/>
        <p:cNvGrpSpPr/>
        <p:nvPr/>
      </p:nvGrpSpPr>
      <p:grpSpPr>
        <a:xfrm>
          <a:off x="0" y="0"/>
          <a:ext cx="0" cy="0"/>
          <a:chOff x="0" y="0"/>
          <a:chExt cx="0" cy="0"/>
        </a:xfrm>
      </p:grpSpPr>
      <p:sp>
        <p:nvSpPr>
          <p:cNvPr id="591" name="Google Shape;591;p46"/>
          <p:cNvSpPr txBox="1"/>
          <p:nvPr>
            <p:ph type="title"/>
          </p:nvPr>
        </p:nvSpPr>
        <p:spPr>
          <a:xfrm>
            <a:off x="720000" y="425514"/>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MOUNTAINEERING AND CLIMBING ICON PACK</a:t>
            </a:r>
            <a:endParaRPr/>
          </a:p>
        </p:txBody>
      </p:sp>
      <p:grpSp>
        <p:nvGrpSpPr>
          <p:cNvPr id="592" name="Google Shape;592;p46"/>
          <p:cNvGrpSpPr/>
          <p:nvPr/>
        </p:nvGrpSpPr>
        <p:grpSpPr>
          <a:xfrm>
            <a:off x="4738493" y="2005523"/>
            <a:ext cx="353497" cy="333517"/>
            <a:chOff x="4738493" y="2081723"/>
            <a:chExt cx="353497" cy="333517"/>
          </a:xfrm>
        </p:grpSpPr>
        <p:sp>
          <p:nvSpPr>
            <p:cNvPr id="593" name="Google Shape;593;p46"/>
            <p:cNvSpPr/>
            <p:nvPr/>
          </p:nvSpPr>
          <p:spPr>
            <a:xfrm>
              <a:off x="4738493" y="2081723"/>
              <a:ext cx="353497" cy="333517"/>
            </a:xfrm>
            <a:custGeom>
              <a:rect b="b" l="l" r="r" t="t"/>
              <a:pathLst>
                <a:path extrusionOk="0" h="9932" w="10527">
                  <a:moveTo>
                    <a:pt x="6454" y="620"/>
                  </a:moveTo>
                  <a:cubicBezTo>
                    <a:pt x="6835" y="620"/>
                    <a:pt x="7169" y="954"/>
                    <a:pt x="7169" y="1335"/>
                  </a:cubicBezTo>
                  <a:lnTo>
                    <a:pt x="7169" y="2073"/>
                  </a:lnTo>
                  <a:lnTo>
                    <a:pt x="3335" y="2073"/>
                  </a:lnTo>
                  <a:lnTo>
                    <a:pt x="3335" y="1335"/>
                  </a:lnTo>
                  <a:cubicBezTo>
                    <a:pt x="3335" y="954"/>
                    <a:pt x="3668" y="620"/>
                    <a:pt x="4049" y="620"/>
                  </a:cubicBezTo>
                  <a:close/>
                  <a:moveTo>
                    <a:pt x="8455" y="2692"/>
                  </a:moveTo>
                  <a:cubicBezTo>
                    <a:pt x="9264" y="2692"/>
                    <a:pt x="9907" y="3359"/>
                    <a:pt x="9907" y="4145"/>
                  </a:cubicBezTo>
                  <a:lnTo>
                    <a:pt x="9907" y="9312"/>
                  </a:lnTo>
                  <a:lnTo>
                    <a:pt x="620" y="9312"/>
                  </a:lnTo>
                  <a:lnTo>
                    <a:pt x="620" y="4145"/>
                  </a:lnTo>
                  <a:cubicBezTo>
                    <a:pt x="620" y="3359"/>
                    <a:pt x="1287" y="2692"/>
                    <a:pt x="2072" y="2692"/>
                  </a:cubicBezTo>
                  <a:close/>
                  <a:moveTo>
                    <a:pt x="4049" y="1"/>
                  </a:moveTo>
                  <a:cubicBezTo>
                    <a:pt x="3287" y="1"/>
                    <a:pt x="2692" y="596"/>
                    <a:pt x="2692" y="1335"/>
                  </a:cubicBezTo>
                  <a:lnTo>
                    <a:pt x="2692" y="2073"/>
                  </a:lnTo>
                  <a:lnTo>
                    <a:pt x="2072" y="2073"/>
                  </a:lnTo>
                  <a:cubicBezTo>
                    <a:pt x="906" y="2073"/>
                    <a:pt x="1" y="3025"/>
                    <a:pt x="1" y="4168"/>
                  </a:cubicBezTo>
                  <a:lnTo>
                    <a:pt x="1" y="9932"/>
                  </a:lnTo>
                  <a:lnTo>
                    <a:pt x="10527" y="9932"/>
                  </a:lnTo>
                  <a:lnTo>
                    <a:pt x="10527" y="4168"/>
                  </a:lnTo>
                  <a:cubicBezTo>
                    <a:pt x="10527" y="3002"/>
                    <a:pt x="9622" y="2073"/>
                    <a:pt x="8455" y="2073"/>
                  </a:cubicBezTo>
                  <a:lnTo>
                    <a:pt x="7788" y="2073"/>
                  </a:lnTo>
                  <a:lnTo>
                    <a:pt x="7788" y="1335"/>
                  </a:lnTo>
                  <a:cubicBezTo>
                    <a:pt x="7788" y="596"/>
                    <a:pt x="7193" y="1"/>
                    <a:pt x="6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6"/>
            <p:cNvSpPr/>
            <p:nvPr/>
          </p:nvSpPr>
          <p:spPr>
            <a:xfrm>
              <a:off x="4846453" y="2216077"/>
              <a:ext cx="134387" cy="135193"/>
            </a:xfrm>
            <a:custGeom>
              <a:rect b="b" l="l" r="r" t="t"/>
              <a:pathLst>
                <a:path extrusionOk="0" h="4026" w="4002">
                  <a:moveTo>
                    <a:pt x="2406" y="668"/>
                  </a:moveTo>
                  <a:lnTo>
                    <a:pt x="2406" y="1668"/>
                  </a:lnTo>
                  <a:lnTo>
                    <a:pt x="3430" y="1668"/>
                  </a:lnTo>
                  <a:lnTo>
                    <a:pt x="3430" y="2430"/>
                  </a:lnTo>
                  <a:lnTo>
                    <a:pt x="2406" y="2430"/>
                  </a:lnTo>
                  <a:lnTo>
                    <a:pt x="2406" y="3430"/>
                  </a:lnTo>
                  <a:lnTo>
                    <a:pt x="1668" y="3430"/>
                  </a:lnTo>
                  <a:lnTo>
                    <a:pt x="1668" y="2430"/>
                  </a:lnTo>
                  <a:lnTo>
                    <a:pt x="644" y="2430"/>
                  </a:lnTo>
                  <a:lnTo>
                    <a:pt x="644" y="1668"/>
                  </a:lnTo>
                  <a:lnTo>
                    <a:pt x="1668" y="1668"/>
                  </a:lnTo>
                  <a:lnTo>
                    <a:pt x="1668" y="668"/>
                  </a:lnTo>
                  <a:close/>
                  <a:moveTo>
                    <a:pt x="1001" y="1"/>
                  </a:moveTo>
                  <a:lnTo>
                    <a:pt x="1001" y="1025"/>
                  </a:lnTo>
                  <a:lnTo>
                    <a:pt x="1" y="1025"/>
                  </a:lnTo>
                  <a:lnTo>
                    <a:pt x="1" y="3025"/>
                  </a:lnTo>
                  <a:lnTo>
                    <a:pt x="1001" y="3025"/>
                  </a:lnTo>
                  <a:lnTo>
                    <a:pt x="1001" y="4025"/>
                  </a:lnTo>
                  <a:lnTo>
                    <a:pt x="3001" y="4025"/>
                  </a:lnTo>
                  <a:lnTo>
                    <a:pt x="3001" y="3025"/>
                  </a:lnTo>
                  <a:lnTo>
                    <a:pt x="4001" y="3025"/>
                  </a:lnTo>
                  <a:lnTo>
                    <a:pt x="4001" y="1025"/>
                  </a:lnTo>
                  <a:lnTo>
                    <a:pt x="3001" y="1025"/>
                  </a:lnTo>
                  <a:lnTo>
                    <a:pt x="30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 name="Google Shape;595;p46"/>
          <p:cNvGrpSpPr/>
          <p:nvPr/>
        </p:nvGrpSpPr>
        <p:grpSpPr>
          <a:xfrm>
            <a:off x="6752924" y="2626081"/>
            <a:ext cx="300709" cy="352724"/>
            <a:chOff x="6752924" y="2702281"/>
            <a:chExt cx="300709" cy="352724"/>
          </a:xfrm>
        </p:grpSpPr>
        <p:sp>
          <p:nvSpPr>
            <p:cNvPr id="596" name="Google Shape;596;p46"/>
            <p:cNvSpPr/>
            <p:nvPr/>
          </p:nvSpPr>
          <p:spPr>
            <a:xfrm>
              <a:off x="6752924" y="2780657"/>
              <a:ext cx="300709" cy="274349"/>
            </a:xfrm>
            <a:custGeom>
              <a:rect b="b" l="l" r="r" t="t"/>
              <a:pathLst>
                <a:path extrusionOk="0" h="8170" w="8955">
                  <a:moveTo>
                    <a:pt x="4049" y="1001"/>
                  </a:moveTo>
                  <a:cubicBezTo>
                    <a:pt x="4192" y="1168"/>
                    <a:pt x="4358" y="1453"/>
                    <a:pt x="4573" y="1739"/>
                  </a:cubicBezTo>
                  <a:lnTo>
                    <a:pt x="4811" y="2096"/>
                  </a:lnTo>
                  <a:lnTo>
                    <a:pt x="5073" y="1763"/>
                  </a:lnTo>
                  <a:cubicBezTo>
                    <a:pt x="5168" y="1692"/>
                    <a:pt x="5216" y="1572"/>
                    <a:pt x="5311" y="1477"/>
                  </a:cubicBezTo>
                  <a:cubicBezTo>
                    <a:pt x="5763" y="2073"/>
                    <a:pt x="6740" y="3406"/>
                    <a:pt x="6978" y="4502"/>
                  </a:cubicBezTo>
                  <a:lnTo>
                    <a:pt x="5787" y="5168"/>
                  </a:lnTo>
                  <a:cubicBezTo>
                    <a:pt x="5382" y="4406"/>
                    <a:pt x="4739" y="3668"/>
                    <a:pt x="4692" y="3620"/>
                  </a:cubicBezTo>
                  <a:lnTo>
                    <a:pt x="4454" y="3359"/>
                  </a:lnTo>
                  <a:lnTo>
                    <a:pt x="4215" y="3620"/>
                  </a:lnTo>
                  <a:cubicBezTo>
                    <a:pt x="4192" y="3644"/>
                    <a:pt x="3549" y="4406"/>
                    <a:pt x="3144" y="5168"/>
                  </a:cubicBezTo>
                  <a:lnTo>
                    <a:pt x="2167" y="4621"/>
                  </a:lnTo>
                  <a:lnTo>
                    <a:pt x="2167" y="4359"/>
                  </a:lnTo>
                  <a:cubicBezTo>
                    <a:pt x="2167" y="4121"/>
                    <a:pt x="2310" y="3501"/>
                    <a:pt x="3215" y="2168"/>
                  </a:cubicBezTo>
                  <a:cubicBezTo>
                    <a:pt x="3525" y="1692"/>
                    <a:pt x="3834" y="1263"/>
                    <a:pt x="4049" y="1001"/>
                  </a:cubicBezTo>
                  <a:close/>
                  <a:moveTo>
                    <a:pt x="4454" y="4335"/>
                  </a:moveTo>
                  <a:cubicBezTo>
                    <a:pt x="4668" y="4597"/>
                    <a:pt x="5001" y="5049"/>
                    <a:pt x="5240" y="5454"/>
                  </a:cubicBezTo>
                  <a:lnTo>
                    <a:pt x="4454" y="5883"/>
                  </a:lnTo>
                  <a:lnTo>
                    <a:pt x="3692" y="5454"/>
                  </a:lnTo>
                  <a:cubicBezTo>
                    <a:pt x="3906" y="5049"/>
                    <a:pt x="4239" y="4597"/>
                    <a:pt x="4454" y="4335"/>
                  </a:cubicBezTo>
                  <a:close/>
                  <a:moveTo>
                    <a:pt x="1143" y="4787"/>
                  </a:moveTo>
                  <a:lnTo>
                    <a:pt x="3882" y="6288"/>
                  </a:lnTo>
                  <a:lnTo>
                    <a:pt x="2453" y="6288"/>
                  </a:lnTo>
                  <a:lnTo>
                    <a:pt x="834" y="5407"/>
                  </a:lnTo>
                  <a:lnTo>
                    <a:pt x="1143" y="4787"/>
                  </a:lnTo>
                  <a:close/>
                  <a:moveTo>
                    <a:pt x="7788" y="4787"/>
                  </a:moveTo>
                  <a:lnTo>
                    <a:pt x="8121" y="5407"/>
                  </a:lnTo>
                  <a:lnTo>
                    <a:pt x="6478" y="6288"/>
                  </a:lnTo>
                  <a:lnTo>
                    <a:pt x="5049" y="6288"/>
                  </a:lnTo>
                  <a:lnTo>
                    <a:pt x="7788" y="4787"/>
                  </a:lnTo>
                  <a:close/>
                  <a:moveTo>
                    <a:pt x="8169" y="6931"/>
                  </a:moveTo>
                  <a:lnTo>
                    <a:pt x="8169" y="7597"/>
                  </a:lnTo>
                  <a:lnTo>
                    <a:pt x="786" y="7597"/>
                  </a:lnTo>
                  <a:lnTo>
                    <a:pt x="786" y="6931"/>
                  </a:lnTo>
                  <a:close/>
                  <a:moveTo>
                    <a:pt x="4049" y="1"/>
                  </a:moveTo>
                  <a:lnTo>
                    <a:pt x="3811" y="310"/>
                  </a:lnTo>
                  <a:cubicBezTo>
                    <a:pt x="3763" y="334"/>
                    <a:pt x="3239" y="1001"/>
                    <a:pt x="2691" y="1787"/>
                  </a:cubicBezTo>
                  <a:cubicBezTo>
                    <a:pt x="1977" y="2882"/>
                    <a:pt x="1596" y="3668"/>
                    <a:pt x="1572" y="4240"/>
                  </a:cubicBezTo>
                  <a:lnTo>
                    <a:pt x="905" y="3882"/>
                  </a:lnTo>
                  <a:lnTo>
                    <a:pt x="0" y="5621"/>
                  </a:lnTo>
                  <a:lnTo>
                    <a:pt x="1191" y="6240"/>
                  </a:lnTo>
                  <a:lnTo>
                    <a:pt x="167" y="6240"/>
                  </a:lnTo>
                  <a:lnTo>
                    <a:pt x="167" y="8169"/>
                  </a:lnTo>
                  <a:lnTo>
                    <a:pt x="8812" y="8169"/>
                  </a:lnTo>
                  <a:lnTo>
                    <a:pt x="8812" y="6240"/>
                  </a:lnTo>
                  <a:lnTo>
                    <a:pt x="7788" y="6240"/>
                  </a:lnTo>
                  <a:lnTo>
                    <a:pt x="8955" y="5645"/>
                  </a:lnTo>
                  <a:lnTo>
                    <a:pt x="8026" y="3906"/>
                  </a:lnTo>
                  <a:lnTo>
                    <a:pt x="7550" y="4168"/>
                  </a:lnTo>
                  <a:cubicBezTo>
                    <a:pt x="7145" y="2596"/>
                    <a:pt x="5621" y="810"/>
                    <a:pt x="5549" y="763"/>
                  </a:cubicBezTo>
                  <a:lnTo>
                    <a:pt x="5311" y="453"/>
                  </a:lnTo>
                  <a:lnTo>
                    <a:pt x="5073" y="763"/>
                  </a:lnTo>
                  <a:cubicBezTo>
                    <a:pt x="5073" y="763"/>
                    <a:pt x="4954" y="882"/>
                    <a:pt x="4835" y="1049"/>
                  </a:cubicBezTo>
                  <a:cubicBezTo>
                    <a:pt x="4525" y="644"/>
                    <a:pt x="4287" y="334"/>
                    <a:pt x="4287" y="310"/>
                  </a:cubicBezTo>
                  <a:lnTo>
                    <a:pt x="40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6"/>
            <p:cNvSpPr/>
            <p:nvPr/>
          </p:nvSpPr>
          <p:spPr>
            <a:xfrm>
              <a:off x="6797686" y="2711885"/>
              <a:ext cx="69611" cy="90397"/>
            </a:xfrm>
            <a:custGeom>
              <a:rect b="b" l="l" r="r" t="t"/>
              <a:pathLst>
                <a:path extrusionOk="0" h="2692" w="2073">
                  <a:moveTo>
                    <a:pt x="1049" y="929"/>
                  </a:moveTo>
                  <a:cubicBezTo>
                    <a:pt x="1287" y="1239"/>
                    <a:pt x="1454" y="1525"/>
                    <a:pt x="1454" y="1644"/>
                  </a:cubicBezTo>
                  <a:cubicBezTo>
                    <a:pt x="1454" y="1882"/>
                    <a:pt x="1287" y="2049"/>
                    <a:pt x="1049" y="2049"/>
                  </a:cubicBezTo>
                  <a:cubicBezTo>
                    <a:pt x="811" y="2049"/>
                    <a:pt x="620" y="1882"/>
                    <a:pt x="620" y="1644"/>
                  </a:cubicBezTo>
                  <a:cubicBezTo>
                    <a:pt x="620" y="1525"/>
                    <a:pt x="811" y="1239"/>
                    <a:pt x="1049" y="929"/>
                  </a:cubicBezTo>
                  <a:close/>
                  <a:moveTo>
                    <a:pt x="1049" y="1"/>
                  </a:moveTo>
                  <a:lnTo>
                    <a:pt x="811" y="239"/>
                  </a:lnTo>
                  <a:cubicBezTo>
                    <a:pt x="811" y="239"/>
                    <a:pt x="596" y="453"/>
                    <a:pt x="406" y="715"/>
                  </a:cubicBezTo>
                  <a:cubicBezTo>
                    <a:pt x="120" y="1096"/>
                    <a:pt x="1" y="1406"/>
                    <a:pt x="1" y="1644"/>
                  </a:cubicBezTo>
                  <a:cubicBezTo>
                    <a:pt x="1" y="2215"/>
                    <a:pt x="453" y="2692"/>
                    <a:pt x="1049" y="2692"/>
                  </a:cubicBezTo>
                  <a:cubicBezTo>
                    <a:pt x="1597" y="2692"/>
                    <a:pt x="2073" y="2215"/>
                    <a:pt x="2073" y="1644"/>
                  </a:cubicBezTo>
                  <a:cubicBezTo>
                    <a:pt x="2073" y="1406"/>
                    <a:pt x="1930" y="1096"/>
                    <a:pt x="1668" y="715"/>
                  </a:cubicBezTo>
                  <a:cubicBezTo>
                    <a:pt x="1477" y="453"/>
                    <a:pt x="1287" y="239"/>
                    <a:pt x="1287" y="239"/>
                  </a:cubicBezTo>
                  <a:lnTo>
                    <a:pt x="104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6"/>
            <p:cNvSpPr/>
            <p:nvPr/>
          </p:nvSpPr>
          <p:spPr>
            <a:xfrm>
              <a:off x="6932845" y="2702281"/>
              <a:ext cx="57623" cy="73607"/>
            </a:xfrm>
            <a:custGeom>
              <a:rect b="b" l="l" r="r" t="t"/>
              <a:pathLst>
                <a:path extrusionOk="0" h="2192" w="1716">
                  <a:moveTo>
                    <a:pt x="858" y="977"/>
                  </a:moveTo>
                  <a:cubicBezTo>
                    <a:pt x="977" y="1168"/>
                    <a:pt x="1072" y="1311"/>
                    <a:pt x="1096" y="1358"/>
                  </a:cubicBezTo>
                  <a:cubicBezTo>
                    <a:pt x="1096" y="1477"/>
                    <a:pt x="1001" y="1573"/>
                    <a:pt x="858" y="1573"/>
                  </a:cubicBezTo>
                  <a:cubicBezTo>
                    <a:pt x="739" y="1573"/>
                    <a:pt x="620" y="1477"/>
                    <a:pt x="620" y="1358"/>
                  </a:cubicBezTo>
                  <a:cubicBezTo>
                    <a:pt x="644" y="1311"/>
                    <a:pt x="739" y="1120"/>
                    <a:pt x="858" y="977"/>
                  </a:cubicBezTo>
                  <a:close/>
                  <a:moveTo>
                    <a:pt x="858" y="1"/>
                  </a:moveTo>
                  <a:lnTo>
                    <a:pt x="620" y="239"/>
                  </a:lnTo>
                  <a:cubicBezTo>
                    <a:pt x="620" y="239"/>
                    <a:pt x="477" y="382"/>
                    <a:pt x="310" y="596"/>
                  </a:cubicBezTo>
                  <a:cubicBezTo>
                    <a:pt x="72" y="882"/>
                    <a:pt x="1" y="1120"/>
                    <a:pt x="1" y="1335"/>
                  </a:cubicBezTo>
                  <a:cubicBezTo>
                    <a:pt x="24" y="1835"/>
                    <a:pt x="405" y="2192"/>
                    <a:pt x="858" y="2192"/>
                  </a:cubicBezTo>
                  <a:cubicBezTo>
                    <a:pt x="1334" y="2192"/>
                    <a:pt x="1715" y="1811"/>
                    <a:pt x="1715" y="1335"/>
                  </a:cubicBezTo>
                  <a:cubicBezTo>
                    <a:pt x="1715" y="1120"/>
                    <a:pt x="1596" y="930"/>
                    <a:pt x="1382" y="596"/>
                  </a:cubicBezTo>
                  <a:cubicBezTo>
                    <a:pt x="1239" y="382"/>
                    <a:pt x="1096" y="239"/>
                    <a:pt x="1096" y="239"/>
                  </a:cubicBezTo>
                  <a:lnTo>
                    <a:pt x="85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 name="Google Shape;599;p46"/>
          <p:cNvGrpSpPr/>
          <p:nvPr/>
        </p:nvGrpSpPr>
        <p:grpSpPr>
          <a:xfrm>
            <a:off x="4062763" y="2003945"/>
            <a:ext cx="353497" cy="335095"/>
            <a:chOff x="4062763" y="2080145"/>
            <a:chExt cx="353497" cy="335095"/>
          </a:xfrm>
        </p:grpSpPr>
        <p:sp>
          <p:nvSpPr>
            <p:cNvPr id="600" name="Google Shape;600;p46"/>
            <p:cNvSpPr/>
            <p:nvPr/>
          </p:nvSpPr>
          <p:spPr>
            <a:xfrm>
              <a:off x="4062763" y="2164095"/>
              <a:ext cx="353497" cy="251145"/>
            </a:xfrm>
            <a:custGeom>
              <a:rect b="b" l="l" r="r" t="t"/>
              <a:pathLst>
                <a:path extrusionOk="0" h="7479" w="10527">
                  <a:moveTo>
                    <a:pt x="5359" y="1120"/>
                  </a:moveTo>
                  <a:lnTo>
                    <a:pt x="6359" y="2668"/>
                  </a:lnTo>
                  <a:lnTo>
                    <a:pt x="6097" y="2811"/>
                  </a:lnTo>
                  <a:lnTo>
                    <a:pt x="5335" y="2382"/>
                  </a:lnTo>
                  <a:lnTo>
                    <a:pt x="4549" y="2811"/>
                  </a:lnTo>
                  <a:lnTo>
                    <a:pt x="4311" y="2692"/>
                  </a:lnTo>
                  <a:lnTo>
                    <a:pt x="5359" y="1120"/>
                  </a:lnTo>
                  <a:close/>
                  <a:moveTo>
                    <a:pt x="2168" y="2025"/>
                  </a:moveTo>
                  <a:lnTo>
                    <a:pt x="2620" y="2668"/>
                  </a:lnTo>
                  <a:lnTo>
                    <a:pt x="2191" y="2906"/>
                  </a:lnTo>
                  <a:lnTo>
                    <a:pt x="1763" y="2668"/>
                  </a:lnTo>
                  <a:lnTo>
                    <a:pt x="2168" y="2025"/>
                  </a:lnTo>
                  <a:close/>
                  <a:moveTo>
                    <a:pt x="8455" y="2025"/>
                  </a:moveTo>
                  <a:lnTo>
                    <a:pt x="8907" y="2668"/>
                  </a:lnTo>
                  <a:lnTo>
                    <a:pt x="8478" y="2906"/>
                  </a:lnTo>
                  <a:lnTo>
                    <a:pt x="8026" y="2668"/>
                  </a:lnTo>
                  <a:lnTo>
                    <a:pt x="8455" y="2025"/>
                  </a:lnTo>
                  <a:close/>
                  <a:moveTo>
                    <a:pt x="2953" y="3168"/>
                  </a:moveTo>
                  <a:lnTo>
                    <a:pt x="3072" y="3335"/>
                  </a:lnTo>
                  <a:lnTo>
                    <a:pt x="1572" y="5573"/>
                  </a:lnTo>
                  <a:lnTo>
                    <a:pt x="643" y="5573"/>
                  </a:lnTo>
                  <a:lnTo>
                    <a:pt x="643" y="4287"/>
                  </a:lnTo>
                  <a:lnTo>
                    <a:pt x="691" y="4287"/>
                  </a:lnTo>
                  <a:lnTo>
                    <a:pt x="1429" y="3168"/>
                  </a:lnTo>
                  <a:lnTo>
                    <a:pt x="2191" y="3573"/>
                  </a:lnTo>
                  <a:lnTo>
                    <a:pt x="2953" y="3168"/>
                  </a:lnTo>
                  <a:close/>
                  <a:moveTo>
                    <a:pt x="5287" y="3073"/>
                  </a:moveTo>
                  <a:lnTo>
                    <a:pt x="6097" y="3502"/>
                  </a:lnTo>
                  <a:lnTo>
                    <a:pt x="6692" y="3144"/>
                  </a:lnTo>
                  <a:lnTo>
                    <a:pt x="8312" y="5573"/>
                  </a:lnTo>
                  <a:lnTo>
                    <a:pt x="2358" y="5573"/>
                  </a:lnTo>
                  <a:lnTo>
                    <a:pt x="3930" y="3192"/>
                  </a:lnTo>
                  <a:lnTo>
                    <a:pt x="4525" y="3502"/>
                  </a:lnTo>
                  <a:lnTo>
                    <a:pt x="5287" y="3073"/>
                  </a:lnTo>
                  <a:close/>
                  <a:moveTo>
                    <a:pt x="9193" y="3168"/>
                  </a:moveTo>
                  <a:lnTo>
                    <a:pt x="9931" y="4287"/>
                  </a:lnTo>
                  <a:lnTo>
                    <a:pt x="9931" y="5573"/>
                  </a:lnTo>
                  <a:lnTo>
                    <a:pt x="9050" y="5573"/>
                  </a:lnTo>
                  <a:lnTo>
                    <a:pt x="7550" y="3335"/>
                  </a:lnTo>
                  <a:lnTo>
                    <a:pt x="7669" y="3168"/>
                  </a:lnTo>
                  <a:lnTo>
                    <a:pt x="8455" y="3573"/>
                  </a:lnTo>
                  <a:lnTo>
                    <a:pt x="9193" y="3168"/>
                  </a:lnTo>
                  <a:close/>
                  <a:moveTo>
                    <a:pt x="10002" y="6193"/>
                  </a:moveTo>
                  <a:lnTo>
                    <a:pt x="10002" y="6883"/>
                  </a:lnTo>
                  <a:lnTo>
                    <a:pt x="691" y="6883"/>
                  </a:lnTo>
                  <a:lnTo>
                    <a:pt x="691" y="6193"/>
                  </a:lnTo>
                  <a:close/>
                  <a:moveTo>
                    <a:pt x="5287" y="1"/>
                  </a:moveTo>
                  <a:lnTo>
                    <a:pt x="3406" y="2787"/>
                  </a:lnTo>
                  <a:lnTo>
                    <a:pt x="2144" y="906"/>
                  </a:lnTo>
                  <a:lnTo>
                    <a:pt x="0" y="4073"/>
                  </a:lnTo>
                  <a:lnTo>
                    <a:pt x="0" y="7479"/>
                  </a:lnTo>
                  <a:lnTo>
                    <a:pt x="10526" y="7479"/>
                  </a:lnTo>
                  <a:lnTo>
                    <a:pt x="10526" y="4073"/>
                  </a:lnTo>
                  <a:lnTo>
                    <a:pt x="8455" y="906"/>
                  </a:lnTo>
                  <a:lnTo>
                    <a:pt x="7169" y="2787"/>
                  </a:lnTo>
                  <a:lnTo>
                    <a:pt x="52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6"/>
            <p:cNvSpPr/>
            <p:nvPr/>
          </p:nvSpPr>
          <p:spPr>
            <a:xfrm>
              <a:off x="4145940" y="2091327"/>
              <a:ext cx="68000" cy="67999"/>
            </a:xfrm>
            <a:custGeom>
              <a:rect b="b" l="l" r="r" t="t"/>
              <a:pathLst>
                <a:path extrusionOk="0" h="2025" w="2025">
                  <a:moveTo>
                    <a:pt x="1000" y="620"/>
                  </a:moveTo>
                  <a:cubicBezTo>
                    <a:pt x="1215" y="620"/>
                    <a:pt x="1381" y="810"/>
                    <a:pt x="1381" y="1025"/>
                  </a:cubicBezTo>
                  <a:cubicBezTo>
                    <a:pt x="1381" y="1215"/>
                    <a:pt x="1215" y="1406"/>
                    <a:pt x="1000" y="1406"/>
                  </a:cubicBezTo>
                  <a:cubicBezTo>
                    <a:pt x="786" y="1406"/>
                    <a:pt x="619" y="1215"/>
                    <a:pt x="619" y="1025"/>
                  </a:cubicBezTo>
                  <a:cubicBezTo>
                    <a:pt x="619" y="810"/>
                    <a:pt x="786" y="620"/>
                    <a:pt x="1000" y="620"/>
                  </a:cubicBezTo>
                  <a:close/>
                  <a:moveTo>
                    <a:pt x="1000" y="1"/>
                  </a:moveTo>
                  <a:cubicBezTo>
                    <a:pt x="429" y="1"/>
                    <a:pt x="0" y="453"/>
                    <a:pt x="0" y="1025"/>
                  </a:cubicBezTo>
                  <a:cubicBezTo>
                    <a:pt x="0" y="1572"/>
                    <a:pt x="429" y="2025"/>
                    <a:pt x="1000" y="2025"/>
                  </a:cubicBezTo>
                  <a:cubicBezTo>
                    <a:pt x="1572" y="2025"/>
                    <a:pt x="2024" y="1572"/>
                    <a:pt x="2024" y="1025"/>
                  </a:cubicBezTo>
                  <a:cubicBezTo>
                    <a:pt x="2024" y="453"/>
                    <a:pt x="1572" y="1"/>
                    <a:pt x="10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6"/>
            <p:cNvSpPr/>
            <p:nvPr/>
          </p:nvSpPr>
          <p:spPr>
            <a:xfrm>
              <a:off x="4278682" y="2128130"/>
              <a:ext cx="67194" cy="42412"/>
            </a:xfrm>
            <a:custGeom>
              <a:rect b="b" l="l" r="r" t="t"/>
              <a:pathLst>
                <a:path extrusionOk="0" h="1263" w="2001">
                  <a:moveTo>
                    <a:pt x="358" y="0"/>
                  </a:moveTo>
                  <a:lnTo>
                    <a:pt x="0" y="524"/>
                  </a:lnTo>
                  <a:lnTo>
                    <a:pt x="1001" y="1262"/>
                  </a:lnTo>
                  <a:lnTo>
                    <a:pt x="2001" y="524"/>
                  </a:lnTo>
                  <a:lnTo>
                    <a:pt x="1644" y="0"/>
                  </a:lnTo>
                  <a:lnTo>
                    <a:pt x="1001" y="476"/>
                  </a:lnTo>
                  <a:lnTo>
                    <a:pt x="3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6"/>
            <p:cNvSpPr/>
            <p:nvPr/>
          </p:nvSpPr>
          <p:spPr>
            <a:xfrm>
              <a:off x="4339462" y="2080145"/>
              <a:ext cx="67194" cy="42412"/>
            </a:xfrm>
            <a:custGeom>
              <a:rect b="b" l="l" r="r" t="t"/>
              <a:pathLst>
                <a:path extrusionOk="0" h="1263" w="2001">
                  <a:moveTo>
                    <a:pt x="357" y="0"/>
                  </a:moveTo>
                  <a:lnTo>
                    <a:pt x="0" y="524"/>
                  </a:lnTo>
                  <a:lnTo>
                    <a:pt x="1024" y="1262"/>
                  </a:lnTo>
                  <a:lnTo>
                    <a:pt x="2001" y="524"/>
                  </a:lnTo>
                  <a:lnTo>
                    <a:pt x="1643" y="0"/>
                  </a:lnTo>
                  <a:lnTo>
                    <a:pt x="1024" y="477"/>
                  </a:lnTo>
                  <a:lnTo>
                    <a:pt x="3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 name="Google Shape;604;p46"/>
          <p:cNvGrpSpPr/>
          <p:nvPr/>
        </p:nvGrpSpPr>
        <p:grpSpPr>
          <a:xfrm>
            <a:off x="3367825" y="2003139"/>
            <a:ext cx="355108" cy="340703"/>
            <a:chOff x="3367825" y="2079339"/>
            <a:chExt cx="355108" cy="340703"/>
          </a:xfrm>
        </p:grpSpPr>
        <p:sp>
          <p:nvSpPr>
            <p:cNvPr id="605" name="Google Shape;605;p46"/>
            <p:cNvSpPr/>
            <p:nvPr/>
          </p:nvSpPr>
          <p:spPr>
            <a:xfrm>
              <a:off x="3367825" y="2079339"/>
              <a:ext cx="355108" cy="340703"/>
            </a:xfrm>
            <a:custGeom>
              <a:rect b="b" l="l" r="r" t="t"/>
              <a:pathLst>
                <a:path extrusionOk="0" h="10146" w="10575">
                  <a:moveTo>
                    <a:pt x="5978" y="1382"/>
                  </a:moveTo>
                  <a:lnTo>
                    <a:pt x="7359" y="5597"/>
                  </a:lnTo>
                  <a:lnTo>
                    <a:pt x="6550" y="5859"/>
                  </a:lnTo>
                  <a:lnTo>
                    <a:pt x="5692" y="3073"/>
                  </a:lnTo>
                  <a:cubicBezTo>
                    <a:pt x="5573" y="2525"/>
                    <a:pt x="5668" y="1929"/>
                    <a:pt x="5954" y="1429"/>
                  </a:cubicBezTo>
                  <a:lnTo>
                    <a:pt x="5978" y="1382"/>
                  </a:lnTo>
                  <a:close/>
                  <a:moveTo>
                    <a:pt x="7883" y="6097"/>
                  </a:moveTo>
                  <a:lnTo>
                    <a:pt x="8098" y="6740"/>
                  </a:lnTo>
                  <a:lnTo>
                    <a:pt x="6431" y="6740"/>
                  </a:lnTo>
                  <a:lnTo>
                    <a:pt x="6407" y="6573"/>
                  </a:lnTo>
                  <a:lnTo>
                    <a:pt x="7883" y="6097"/>
                  </a:lnTo>
                  <a:close/>
                  <a:moveTo>
                    <a:pt x="8812" y="7312"/>
                  </a:moveTo>
                  <a:cubicBezTo>
                    <a:pt x="9407" y="7312"/>
                    <a:pt x="9884" y="7788"/>
                    <a:pt x="9884" y="8383"/>
                  </a:cubicBezTo>
                  <a:cubicBezTo>
                    <a:pt x="9884" y="9002"/>
                    <a:pt x="9407" y="9479"/>
                    <a:pt x="8812" y="9479"/>
                  </a:cubicBezTo>
                  <a:lnTo>
                    <a:pt x="1644" y="9479"/>
                  </a:lnTo>
                  <a:cubicBezTo>
                    <a:pt x="1048" y="9479"/>
                    <a:pt x="572" y="8979"/>
                    <a:pt x="572" y="8383"/>
                  </a:cubicBezTo>
                  <a:cubicBezTo>
                    <a:pt x="572" y="7788"/>
                    <a:pt x="1048" y="7312"/>
                    <a:pt x="1644" y="7312"/>
                  </a:cubicBezTo>
                  <a:close/>
                  <a:moveTo>
                    <a:pt x="6216" y="1"/>
                  </a:moveTo>
                  <a:lnTo>
                    <a:pt x="5478" y="1144"/>
                  </a:lnTo>
                  <a:cubicBezTo>
                    <a:pt x="5073" y="1787"/>
                    <a:pt x="4954" y="2572"/>
                    <a:pt x="5192" y="3311"/>
                  </a:cubicBezTo>
                  <a:lnTo>
                    <a:pt x="6049" y="6097"/>
                  </a:lnTo>
                  <a:lnTo>
                    <a:pt x="5692" y="6216"/>
                  </a:lnTo>
                  <a:lnTo>
                    <a:pt x="5859" y="6764"/>
                  </a:lnTo>
                  <a:lnTo>
                    <a:pt x="1691" y="6764"/>
                  </a:lnTo>
                  <a:cubicBezTo>
                    <a:pt x="786" y="6764"/>
                    <a:pt x="1" y="7502"/>
                    <a:pt x="1" y="8455"/>
                  </a:cubicBezTo>
                  <a:cubicBezTo>
                    <a:pt x="1" y="9407"/>
                    <a:pt x="739" y="10145"/>
                    <a:pt x="1691" y="10145"/>
                  </a:cubicBezTo>
                  <a:lnTo>
                    <a:pt x="8883" y="10145"/>
                  </a:lnTo>
                  <a:cubicBezTo>
                    <a:pt x="9788" y="10145"/>
                    <a:pt x="10574" y="9407"/>
                    <a:pt x="10574" y="8455"/>
                  </a:cubicBezTo>
                  <a:cubicBezTo>
                    <a:pt x="10574" y="7502"/>
                    <a:pt x="9741" y="6740"/>
                    <a:pt x="8812" y="6740"/>
                  </a:cubicBezTo>
                  <a:lnTo>
                    <a:pt x="8788" y="6740"/>
                  </a:lnTo>
                  <a:lnTo>
                    <a:pt x="8336" y="5335"/>
                  </a:lnTo>
                  <a:lnTo>
                    <a:pt x="7978" y="5454"/>
                  </a:lnTo>
                  <a:lnTo>
                    <a:pt x="62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6"/>
            <p:cNvSpPr/>
            <p:nvPr/>
          </p:nvSpPr>
          <p:spPr>
            <a:xfrm>
              <a:off x="3646908" y="2351236"/>
              <a:ext cx="20853" cy="20820"/>
            </a:xfrm>
            <a:custGeom>
              <a:rect b="b" l="l" r="r" t="t"/>
              <a:pathLst>
                <a:path extrusionOk="0" h="620" w="621">
                  <a:moveTo>
                    <a:pt x="1" y="0"/>
                  </a:moveTo>
                  <a:lnTo>
                    <a:pt x="1" y="620"/>
                  </a:lnTo>
                  <a:lnTo>
                    <a:pt x="620" y="620"/>
                  </a:lnTo>
                  <a:lnTo>
                    <a:pt x="6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6"/>
            <p:cNvSpPr/>
            <p:nvPr/>
          </p:nvSpPr>
          <p:spPr>
            <a:xfrm>
              <a:off x="3488578" y="2350430"/>
              <a:ext cx="108799" cy="20820"/>
            </a:xfrm>
            <a:custGeom>
              <a:rect b="b" l="l" r="r" t="t"/>
              <a:pathLst>
                <a:path extrusionOk="0" h="620" w="3240">
                  <a:moveTo>
                    <a:pt x="1" y="1"/>
                  </a:moveTo>
                  <a:lnTo>
                    <a:pt x="1" y="620"/>
                  </a:lnTo>
                  <a:lnTo>
                    <a:pt x="3239" y="620"/>
                  </a:lnTo>
                  <a:lnTo>
                    <a:pt x="32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 name="Google Shape;608;p46"/>
          <p:cNvSpPr/>
          <p:nvPr/>
        </p:nvSpPr>
        <p:spPr>
          <a:xfrm>
            <a:off x="6109968" y="2626887"/>
            <a:ext cx="305511" cy="354303"/>
          </a:xfrm>
          <a:custGeom>
            <a:rect b="b" l="l" r="r" t="t"/>
            <a:pathLst>
              <a:path extrusionOk="0" h="10551" w="9098">
                <a:moveTo>
                  <a:pt x="1763" y="620"/>
                </a:moveTo>
                <a:lnTo>
                  <a:pt x="1763" y="1072"/>
                </a:lnTo>
                <a:lnTo>
                  <a:pt x="1191" y="1072"/>
                </a:lnTo>
                <a:lnTo>
                  <a:pt x="643" y="1668"/>
                </a:lnTo>
                <a:lnTo>
                  <a:pt x="643" y="620"/>
                </a:lnTo>
                <a:close/>
                <a:moveTo>
                  <a:pt x="4620" y="620"/>
                </a:moveTo>
                <a:cubicBezTo>
                  <a:pt x="4930" y="620"/>
                  <a:pt x="5168" y="882"/>
                  <a:pt x="5168" y="1191"/>
                </a:cubicBezTo>
                <a:cubicBezTo>
                  <a:pt x="5168" y="1477"/>
                  <a:pt x="4930" y="1763"/>
                  <a:pt x="4620" y="1763"/>
                </a:cubicBezTo>
                <a:lnTo>
                  <a:pt x="2382" y="1763"/>
                </a:lnTo>
                <a:lnTo>
                  <a:pt x="2382" y="620"/>
                </a:lnTo>
                <a:close/>
                <a:moveTo>
                  <a:pt x="5716" y="691"/>
                </a:moveTo>
                <a:lnTo>
                  <a:pt x="5716" y="691"/>
                </a:lnTo>
                <a:cubicBezTo>
                  <a:pt x="6669" y="810"/>
                  <a:pt x="7597" y="1168"/>
                  <a:pt x="8431" y="1739"/>
                </a:cubicBezTo>
                <a:lnTo>
                  <a:pt x="8312" y="2239"/>
                </a:lnTo>
                <a:lnTo>
                  <a:pt x="5740" y="1644"/>
                </a:lnTo>
                <a:cubicBezTo>
                  <a:pt x="5811" y="1501"/>
                  <a:pt x="5835" y="1334"/>
                  <a:pt x="5835" y="1191"/>
                </a:cubicBezTo>
                <a:cubicBezTo>
                  <a:pt x="5835" y="1025"/>
                  <a:pt x="5787" y="834"/>
                  <a:pt x="5716" y="691"/>
                </a:cubicBezTo>
                <a:close/>
                <a:moveTo>
                  <a:pt x="4168" y="2382"/>
                </a:moveTo>
                <a:lnTo>
                  <a:pt x="4168" y="9145"/>
                </a:lnTo>
                <a:lnTo>
                  <a:pt x="5002" y="9907"/>
                </a:lnTo>
                <a:lnTo>
                  <a:pt x="3001" y="9907"/>
                </a:lnTo>
                <a:lnTo>
                  <a:pt x="3001" y="2382"/>
                </a:lnTo>
                <a:close/>
                <a:moveTo>
                  <a:pt x="0" y="1"/>
                </a:moveTo>
                <a:lnTo>
                  <a:pt x="0" y="3287"/>
                </a:lnTo>
                <a:lnTo>
                  <a:pt x="1429" y="1692"/>
                </a:lnTo>
                <a:lnTo>
                  <a:pt x="1715" y="1692"/>
                </a:lnTo>
                <a:lnTo>
                  <a:pt x="1715" y="2382"/>
                </a:lnTo>
                <a:lnTo>
                  <a:pt x="2358" y="2382"/>
                </a:lnTo>
                <a:lnTo>
                  <a:pt x="2358" y="9907"/>
                </a:lnTo>
                <a:lnTo>
                  <a:pt x="1334" y="9907"/>
                </a:lnTo>
                <a:lnTo>
                  <a:pt x="1334" y="10550"/>
                </a:lnTo>
                <a:lnTo>
                  <a:pt x="6549" y="10550"/>
                </a:lnTo>
                <a:lnTo>
                  <a:pt x="4763" y="8883"/>
                </a:lnTo>
                <a:lnTo>
                  <a:pt x="4763" y="2358"/>
                </a:lnTo>
                <a:cubicBezTo>
                  <a:pt x="4930" y="2335"/>
                  <a:pt x="5121" y="2263"/>
                  <a:pt x="5263" y="2144"/>
                </a:cubicBezTo>
                <a:lnTo>
                  <a:pt x="5835" y="2263"/>
                </a:lnTo>
                <a:lnTo>
                  <a:pt x="5716" y="2739"/>
                </a:lnTo>
                <a:lnTo>
                  <a:pt x="6311" y="2930"/>
                </a:lnTo>
                <a:lnTo>
                  <a:pt x="6430" y="2454"/>
                </a:lnTo>
                <a:lnTo>
                  <a:pt x="6954" y="2573"/>
                </a:lnTo>
                <a:lnTo>
                  <a:pt x="6835" y="3049"/>
                </a:lnTo>
                <a:lnTo>
                  <a:pt x="7431" y="3192"/>
                </a:lnTo>
                <a:lnTo>
                  <a:pt x="7550" y="2692"/>
                </a:lnTo>
                <a:lnTo>
                  <a:pt x="8097" y="2811"/>
                </a:lnTo>
                <a:lnTo>
                  <a:pt x="7978" y="3311"/>
                </a:lnTo>
                <a:lnTo>
                  <a:pt x="8574" y="3454"/>
                </a:lnTo>
                <a:lnTo>
                  <a:pt x="9098" y="1453"/>
                </a:lnTo>
                <a:lnTo>
                  <a:pt x="8931" y="1334"/>
                </a:lnTo>
                <a:cubicBezTo>
                  <a:pt x="8336" y="906"/>
                  <a:pt x="7716" y="572"/>
                  <a:pt x="7002" y="358"/>
                </a:cubicBezTo>
                <a:cubicBezTo>
                  <a:pt x="6311" y="120"/>
                  <a:pt x="5597" y="1"/>
                  <a:pt x="4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 name="Google Shape;609;p46"/>
          <p:cNvGrpSpPr/>
          <p:nvPr/>
        </p:nvGrpSpPr>
        <p:grpSpPr>
          <a:xfrm>
            <a:off x="6087570" y="1995147"/>
            <a:ext cx="350307" cy="354303"/>
            <a:chOff x="6087570" y="2071347"/>
            <a:chExt cx="350307" cy="354303"/>
          </a:xfrm>
        </p:grpSpPr>
        <p:sp>
          <p:nvSpPr>
            <p:cNvPr id="610" name="Google Shape;610;p46"/>
            <p:cNvSpPr/>
            <p:nvPr/>
          </p:nvSpPr>
          <p:spPr>
            <a:xfrm>
              <a:off x="6087570" y="2071347"/>
              <a:ext cx="127973" cy="354303"/>
            </a:xfrm>
            <a:custGeom>
              <a:rect b="b" l="l" r="r" t="t"/>
              <a:pathLst>
                <a:path extrusionOk="0" h="10551" w="3811">
                  <a:moveTo>
                    <a:pt x="3025" y="620"/>
                  </a:moveTo>
                  <a:cubicBezTo>
                    <a:pt x="3144" y="620"/>
                    <a:pt x="3216" y="715"/>
                    <a:pt x="3216" y="834"/>
                  </a:cubicBezTo>
                  <a:lnTo>
                    <a:pt x="3216" y="2596"/>
                  </a:lnTo>
                  <a:lnTo>
                    <a:pt x="667" y="2596"/>
                  </a:lnTo>
                  <a:lnTo>
                    <a:pt x="667" y="834"/>
                  </a:lnTo>
                  <a:cubicBezTo>
                    <a:pt x="667" y="715"/>
                    <a:pt x="763" y="620"/>
                    <a:pt x="882" y="620"/>
                  </a:cubicBezTo>
                  <a:close/>
                  <a:moveTo>
                    <a:pt x="3192" y="3191"/>
                  </a:moveTo>
                  <a:lnTo>
                    <a:pt x="3192" y="3834"/>
                  </a:lnTo>
                  <a:lnTo>
                    <a:pt x="667" y="3834"/>
                  </a:lnTo>
                  <a:lnTo>
                    <a:pt x="667" y="3191"/>
                  </a:lnTo>
                  <a:close/>
                  <a:moveTo>
                    <a:pt x="3192" y="4454"/>
                  </a:moveTo>
                  <a:lnTo>
                    <a:pt x="3192" y="9907"/>
                  </a:lnTo>
                  <a:lnTo>
                    <a:pt x="667" y="9907"/>
                  </a:lnTo>
                  <a:lnTo>
                    <a:pt x="667" y="4454"/>
                  </a:lnTo>
                  <a:close/>
                  <a:moveTo>
                    <a:pt x="834" y="0"/>
                  </a:moveTo>
                  <a:cubicBezTo>
                    <a:pt x="382" y="0"/>
                    <a:pt x="1" y="358"/>
                    <a:pt x="1" y="834"/>
                  </a:cubicBezTo>
                  <a:lnTo>
                    <a:pt x="1" y="10550"/>
                  </a:lnTo>
                  <a:lnTo>
                    <a:pt x="3787" y="10550"/>
                  </a:lnTo>
                  <a:lnTo>
                    <a:pt x="3787" y="810"/>
                  </a:lnTo>
                  <a:cubicBezTo>
                    <a:pt x="3811" y="358"/>
                    <a:pt x="3430" y="0"/>
                    <a:pt x="29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6"/>
            <p:cNvSpPr/>
            <p:nvPr/>
          </p:nvSpPr>
          <p:spPr>
            <a:xfrm>
              <a:off x="6245127" y="2268864"/>
              <a:ext cx="192749" cy="155173"/>
            </a:xfrm>
            <a:custGeom>
              <a:rect b="b" l="l" r="r" t="t"/>
              <a:pathLst>
                <a:path extrusionOk="0" h="4621" w="5740">
                  <a:moveTo>
                    <a:pt x="3525" y="644"/>
                  </a:moveTo>
                  <a:lnTo>
                    <a:pt x="3525" y="1286"/>
                  </a:lnTo>
                  <a:lnTo>
                    <a:pt x="619" y="1286"/>
                  </a:lnTo>
                  <a:lnTo>
                    <a:pt x="619" y="644"/>
                  </a:lnTo>
                  <a:close/>
                  <a:moveTo>
                    <a:pt x="4763" y="1167"/>
                  </a:moveTo>
                  <a:cubicBezTo>
                    <a:pt x="4954" y="1167"/>
                    <a:pt x="5144" y="1358"/>
                    <a:pt x="5144" y="1572"/>
                  </a:cubicBezTo>
                  <a:lnTo>
                    <a:pt x="5144" y="2572"/>
                  </a:lnTo>
                  <a:cubicBezTo>
                    <a:pt x="5144" y="2787"/>
                    <a:pt x="4954" y="2953"/>
                    <a:pt x="4763" y="2953"/>
                  </a:cubicBezTo>
                  <a:lnTo>
                    <a:pt x="4120" y="2953"/>
                  </a:lnTo>
                  <a:lnTo>
                    <a:pt x="4120" y="1167"/>
                  </a:lnTo>
                  <a:close/>
                  <a:moveTo>
                    <a:pt x="3525" y="1906"/>
                  </a:moveTo>
                  <a:lnTo>
                    <a:pt x="3525" y="4025"/>
                  </a:lnTo>
                  <a:lnTo>
                    <a:pt x="619" y="4025"/>
                  </a:lnTo>
                  <a:lnTo>
                    <a:pt x="619" y="1906"/>
                  </a:lnTo>
                  <a:close/>
                  <a:moveTo>
                    <a:pt x="0" y="1"/>
                  </a:moveTo>
                  <a:lnTo>
                    <a:pt x="0" y="4001"/>
                  </a:lnTo>
                  <a:cubicBezTo>
                    <a:pt x="0" y="4359"/>
                    <a:pt x="286" y="4621"/>
                    <a:pt x="619" y="4621"/>
                  </a:cubicBezTo>
                  <a:lnTo>
                    <a:pt x="3501" y="4621"/>
                  </a:lnTo>
                  <a:cubicBezTo>
                    <a:pt x="3858" y="4621"/>
                    <a:pt x="4120" y="4335"/>
                    <a:pt x="4120" y="4001"/>
                  </a:cubicBezTo>
                  <a:lnTo>
                    <a:pt x="4120" y="3549"/>
                  </a:lnTo>
                  <a:lnTo>
                    <a:pt x="4763" y="3549"/>
                  </a:lnTo>
                  <a:cubicBezTo>
                    <a:pt x="5287" y="3549"/>
                    <a:pt x="5739" y="3096"/>
                    <a:pt x="5739" y="2572"/>
                  </a:cubicBezTo>
                  <a:lnTo>
                    <a:pt x="5739" y="1525"/>
                  </a:lnTo>
                  <a:cubicBezTo>
                    <a:pt x="5739" y="1001"/>
                    <a:pt x="5287" y="548"/>
                    <a:pt x="4763" y="548"/>
                  </a:cubicBezTo>
                  <a:lnTo>
                    <a:pt x="4120" y="548"/>
                  </a:lnTo>
                  <a:lnTo>
                    <a:pt x="41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6"/>
            <p:cNvSpPr/>
            <p:nvPr/>
          </p:nvSpPr>
          <p:spPr>
            <a:xfrm>
              <a:off x="6273099" y="2165707"/>
              <a:ext cx="33614" cy="79988"/>
            </a:xfrm>
            <a:custGeom>
              <a:rect b="b" l="l" r="r" t="t"/>
              <a:pathLst>
                <a:path extrusionOk="0" h="2382" w="1001">
                  <a:moveTo>
                    <a:pt x="1" y="0"/>
                  </a:moveTo>
                  <a:lnTo>
                    <a:pt x="1" y="286"/>
                  </a:lnTo>
                  <a:cubicBezTo>
                    <a:pt x="1" y="620"/>
                    <a:pt x="144" y="834"/>
                    <a:pt x="263" y="953"/>
                  </a:cubicBezTo>
                  <a:cubicBezTo>
                    <a:pt x="334" y="1024"/>
                    <a:pt x="382" y="1096"/>
                    <a:pt x="382" y="1191"/>
                  </a:cubicBezTo>
                  <a:cubicBezTo>
                    <a:pt x="382" y="1310"/>
                    <a:pt x="334" y="1334"/>
                    <a:pt x="263" y="1429"/>
                  </a:cubicBezTo>
                  <a:cubicBezTo>
                    <a:pt x="144" y="1548"/>
                    <a:pt x="1" y="1739"/>
                    <a:pt x="1" y="2072"/>
                  </a:cubicBezTo>
                  <a:lnTo>
                    <a:pt x="1" y="2382"/>
                  </a:lnTo>
                  <a:lnTo>
                    <a:pt x="620" y="2382"/>
                  </a:lnTo>
                  <a:lnTo>
                    <a:pt x="620" y="2072"/>
                  </a:lnTo>
                  <a:cubicBezTo>
                    <a:pt x="620" y="1953"/>
                    <a:pt x="644" y="1929"/>
                    <a:pt x="739" y="1834"/>
                  </a:cubicBezTo>
                  <a:cubicBezTo>
                    <a:pt x="858" y="1715"/>
                    <a:pt x="1001" y="1501"/>
                    <a:pt x="1001" y="1191"/>
                  </a:cubicBezTo>
                  <a:cubicBezTo>
                    <a:pt x="1001" y="858"/>
                    <a:pt x="858" y="643"/>
                    <a:pt x="739" y="524"/>
                  </a:cubicBezTo>
                  <a:cubicBezTo>
                    <a:pt x="644" y="429"/>
                    <a:pt x="620" y="381"/>
                    <a:pt x="620" y="286"/>
                  </a:cubicBezTo>
                  <a:lnTo>
                    <a:pt x="6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6"/>
            <p:cNvSpPr/>
            <p:nvPr/>
          </p:nvSpPr>
          <p:spPr>
            <a:xfrm>
              <a:off x="6321891" y="2165707"/>
              <a:ext cx="33614" cy="79988"/>
            </a:xfrm>
            <a:custGeom>
              <a:rect b="b" l="l" r="r" t="t"/>
              <a:pathLst>
                <a:path extrusionOk="0" h="2382" w="1001">
                  <a:moveTo>
                    <a:pt x="0" y="0"/>
                  </a:moveTo>
                  <a:lnTo>
                    <a:pt x="0" y="286"/>
                  </a:lnTo>
                  <a:cubicBezTo>
                    <a:pt x="0" y="620"/>
                    <a:pt x="143" y="834"/>
                    <a:pt x="262" y="953"/>
                  </a:cubicBezTo>
                  <a:cubicBezTo>
                    <a:pt x="358" y="1024"/>
                    <a:pt x="381" y="1096"/>
                    <a:pt x="381" y="1191"/>
                  </a:cubicBezTo>
                  <a:cubicBezTo>
                    <a:pt x="381" y="1310"/>
                    <a:pt x="358" y="1334"/>
                    <a:pt x="262" y="1429"/>
                  </a:cubicBezTo>
                  <a:cubicBezTo>
                    <a:pt x="143" y="1548"/>
                    <a:pt x="0" y="1739"/>
                    <a:pt x="0" y="2072"/>
                  </a:cubicBezTo>
                  <a:lnTo>
                    <a:pt x="0" y="2382"/>
                  </a:lnTo>
                  <a:lnTo>
                    <a:pt x="619" y="2382"/>
                  </a:lnTo>
                  <a:lnTo>
                    <a:pt x="619" y="2072"/>
                  </a:lnTo>
                  <a:cubicBezTo>
                    <a:pt x="619" y="1953"/>
                    <a:pt x="643" y="1929"/>
                    <a:pt x="739" y="1834"/>
                  </a:cubicBezTo>
                  <a:cubicBezTo>
                    <a:pt x="858" y="1715"/>
                    <a:pt x="1001" y="1501"/>
                    <a:pt x="1001" y="1191"/>
                  </a:cubicBezTo>
                  <a:cubicBezTo>
                    <a:pt x="1001" y="858"/>
                    <a:pt x="858" y="643"/>
                    <a:pt x="739" y="524"/>
                  </a:cubicBezTo>
                  <a:cubicBezTo>
                    <a:pt x="643" y="429"/>
                    <a:pt x="619" y="381"/>
                    <a:pt x="619" y="286"/>
                  </a:cubicBezTo>
                  <a:lnTo>
                    <a:pt x="6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 name="Google Shape;614;p46"/>
          <p:cNvGrpSpPr/>
          <p:nvPr/>
        </p:nvGrpSpPr>
        <p:grpSpPr>
          <a:xfrm>
            <a:off x="2745654" y="1995147"/>
            <a:ext cx="354303" cy="354303"/>
            <a:chOff x="2745654" y="2071347"/>
            <a:chExt cx="354303" cy="354303"/>
          </a:xfrm>
        </p:grpSpPr>
        <p:sp>
          <p:nvSpPr>
            <p:cNvPr id="615" name="Google Shape;615;p46"/>
            <p:cNvSpPr/>
            <p:nvPr/>
          </p:nvSpPr>
          <p:spPr>
            <a:xfrm>
              <a:off x="2745654" y="2134511"/>
              <a:ext cx="291139" cy="291139"/>
            </a:xfrm>
            <a:custGeom>
              <a:rect b="b" l="l" r="r" t="t"/>
              <a:pathLst>
                <a:path extrusionOk="0" h="8670" w="8670">
                  <a:moveTo>
                    <a:pt x="5812" y="858"/>
                  </a:moveTo>
                  <a:lnTo>
                    <a:pt x="7812" y="2858"/>
                  </a:lnTo>
                  <a:lnTo>
                    <a:pt x="7193" y="3478"/>
                  </a:lnTo>
                  <a:lnTo>
                    <a:pt x="5192" y="1477"/>
                  </a:lnTo>
                  <a:lnTo>
                    <a:pt x="5812" y="858"/>
                  </a:lnTo>
                  <a:close/>
                  <a:moveTo>
                    <a:pt x="5002" y="2168"/>
                  </a:moveTo>
                  <a:lnTo>
                    <a:pt x="6550" y="3716"/>
                  </a:lnTo>
                  <a:lnTo>
                    <a:pt x="5597" y="3811"/>
                  </a:lnTo>
                  <a:lnTo>
                    <a:pt x="2573" y="6835"/>
                  </a:lnTo>
                  <a:lnTo>
                    <a:pt x="1858" y="6121"/>
                  </a:lnTo>
                  <a:lnTo>
                    <a:pt x="4907" y="3097"/>
                  </a:lnTo>
                  <a:lnTo>
                    <a:pt x="5002" y="2168"/>
                  </a:lnTo>
                  <a:close/>
                  <a:moveTo>
                    <a:pt x="1406" y="6550"/>
                  </a:moveTo>
                  <a:lnTo>
                    <a:pt x="2120" y="7264"/>
                  </a:lnTo>
                  <a:lnTo>
                    <a:pt x="1620" y="7764"/>
                  </a:lnTo>
                  <a:lnTo>
                    <a:pt x="906" y="7050"/>
                  </a:lnTo>
                  <a:lnTo>
                    <a:pt x="1406" y="6550"/>
                  </a:lnTo>
                  <a:close/>
                  <a:moveTo>
                    <a:pt x="5788" y="1"/>
                  </a:moveTo>
                  <a:lnTo>
                    <a:pt x="4454" y="1334"/>
                  </a:lnTo>
                  <a:lnTo>
                    <a:pt x="4264" y="2787"/>
                  </a:lnTo>
                  <a:lnTo>
                    <a:pt x="1" y="7050"/>
                  </a:lnTo>
                  <a:lnTo>
                    <a:pt x="1620" y="8669"/>
                  </a:lnTo>
                  <a:lnTo>
                    <a:pt x="5883" y="4406"/>
                  </a:lnTo>
                  <a:lnTo>
                    <a:pt x="7336" y="4216"/>
                  </a:lnTo>
                  <a:lnTo>
                    <a:pt x="8669" y="2882"/>
                  </a:lnTo>
                  <a:lnTo>
                    <a:pt x="57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6"/>
            <p:cNvSpPr/>
            <p:nvPr/>
          </p:nvSpPr>
          <p:spPr>
            <a:xfrm>
              <a:off x="3008754" y="2103315"/>
              <a:ext cx="59235" cy="59235"/>
            </a:xfrm>
            <a:custGeom>
              <a:rect b="b" l="l" r="r" t="t"/>
              <a:pathLst>
                <a:path extrusionOk="0" h="1764" w="1764">
                  <a:moveTo>
                    <a:pt x="1311" y="1"/>
                  </a:moveTo>
                  <a:lnTo>
                    <a:pt x="1" y="1311"/>
                  </a:lnTo>
                  <a:lnTo>
                    <a:pt x="453" y="1763"/>
                  </a:lnTo>
                  <a:lnTo>
                    <a:pt x="1763" y="453"/>
                  </a:lnTo>
                  <a:lnTo>
                    <a:pt x="13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6"/>
            <p:cNvSpPr/>
            <p:nvPr/>
          </p:nvSpPr>
          <p:spPr>
            <a:xfrm>
              <a:off x="3035148" y="2158520"/>
              <a:ext cx="64809" cy="43990"/>
            </a:xfrm>
            <a:custGeom>
              <a:rect b="b" l="l" r="r" t="t"/>
              <a:pathLst>
                <a:path extrusionOk="0" h="1310" w="1930">
                  <a:moveTo>
                    <a:pt x="1692" y="0"/>
                  </a:moveTo>
                  <a:lnTo>
                    <a:pt x="1" y="738"/>
                  </a:lnTo>
                  <a:lnTo>
                    <a:pt x="239" y="1310"/>
                  </a:lnTo>
                  <a:lnTo>
                    <a:pt x="1930" y="572"/>
                  </a:lnTo>
                  <a:lnTo>
                    <a:pt x="16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6"/>
            <p:cNvSpPr/>
            <p:nvPr/>
          </p:nvSpPr>
          <p:spPr>
            <a:xfrm>
              <a:off x="2968794" y="2071347"/>
              <a:ext cx="43990" cy="64809"/>
            </a:xfrm>
            <a:custGeom>
              <a:rect b="b" l="l" r="r" t="t"/>
              <a:pathLst>
                <a:path extrusionOk="0" h="1930" w="1310">
                  <a:moveTo>
                    <a:pt x="738" y="0"/>
                  </a:moveTo>
                  <a:lnTo>
                    <a:pt x="0" y="1691"/>
                  </a:lnTo>
                  <a:lnTo>
                    <a:pt x="572" y="1929"/>
                  </a:lnTo>
                  <a:lnTo>
                    <a:pt x="1310" y="239"/>
                  </a:lnTo>
                  <a:lnTo>
                    <a:pt x="73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 name="Google Shape;619;p46"/>
          <p:cNvSpPr/>
          <p:nvPr/>
        </p:nvSpPr>
        <p:spPr>
          <a:xfrm>
            <a:off x="2062738" y="1995147"/>
            <a:ext cx="356687" cy="354303"/>
          </a:xfrm>
          <a:custGeom>
            <a:rect b="b" l="l" r="r" t="t"/>
            <a:pathLst>
              <a:path extrusionOk="0" h="10551" w="10622">
                <a:moveTo>
                  <a:pt x="8407" y="858"/>
                </a:moveTo>
                <a:lnTo>
                  <a:pt x="9693" y="2144"/>
                </a:lnTo>
                <a:lnTo>
                  <a:pt x="9407" y="2501"/>
                </a:lnTo>
                <a:cubicBezTo>
                  <a:pt x="9359" y="2525"/>
                  <a:pt x="9336" y="2525"/>
                  <a:pt x="9312" y="2525"/>
                </a:cubicBezTo>
                <a:cubicBezTo>
                  <a:pt x="9264" y="2525"/>
                  <a:pt x="9240" y="2525"/>
                  <a:pt x="9217" y="2501"/>
                </a:cubicBezTo>
                <a:lnTo>
                  <a:pt x="8073" y="1382"/>
                </a:lnTo>
                <a:cubicBezTo>
                  <a:pt x="8050" y="1334"/>
                  <a:pt x="8050" y="1310"/>
                  <a:pt x="8050" y="1286"/>
                </a:cubicBezTo>
                <a:cubicBezTo>
                  <a:pt x="8050" y="1239"/>
                  <a:pt x="8050" y="1215"/>
                  <a:pt x="8073" y="1191"/>
                </a:cubicBezTo>
                <a:lnTo>
                  <a:pt x="8407" y="858"/>
                </a:lnTo>
                <a:close/>
                <a:moveTo>
                  <a:pt x="8026" y="2167"/>
                </a:moveTo>
                <a:lnTo>
                  <a:pt x="8455" y="2596"/>
                </a:lnTo>
                <a:lnTo>
                  <a:pt x="4073" y="6978"/>
                </a:lnTo>
                <a:cubicBezTo>
                  <a:pt x="4013" y="7026"/>
                  <a:pt x="3948" y="7049"/>
                  <a:pt x="3882" y="7049"/>
                </a:cubicBezTo>
                <a:cubicBezTo>
                  <a:pt x="3817" y="7049"/>
                  <a:pt x="3751" y="7026"/>
                  <a:pt x="3692" y="6978"/>
                </a:cubicBezTo>
                <a:lnTo>
                  <a:pt x="3644" y="6930"/>
                </a:lnTo>
                <a:cubicBezTo>
                  <a:pt x="3525" y="6811"/>
                  <a:pt x="3525" y="6668"/>
                  <a:pt x="3644" y="6549"/>
                </a:cubicBezTo>
                <a:lnTo>
                  <a:pt x="8026" y="2167"/>
                </a:lnTo>
                <a:close/>
                <a:moveTo>
                  <a:pt x="3049" y="5192"/>
                </a:moveTo>
                <a:lnTo>
                  <a:pt x="3620" y="5740"/>
                </a:lnTo>
                <a:lnTo>
                  <a:pt x="3239" y="6144"/>
                </a:lnTo>
                <a:cubicBezTo>
                  <a:pt x="2977" y="6406"/>
                  <a:pt x="2906" y="6811"/>
                  <a:pt x="3049" y="7145"/>
                </a:cubicBezTo>
                <a:lnTo>
                  <a:pt x="2167" y="8050"/>
                </a:lnTo>
                <a:lnTo>
                  <a:pt x="2620" y="8478"/>
                </a:lnTo>
                <a:lnTo>
                  <a:pt x="3501" y="7597"/>
                </a:lnTo>
                <a:cubicBezTo>
                  <a:pt x="3620" y="7645"/>
                  <a:pt x="3763" y="7692"/>
                  <a:pt x="3882" y="7692"/>
                </a:cubicBezTo>
                <a:cubicBezTo>
                  <a:pt x="4120" y="7692"/>
                  <a:pt x="4335" y="7597"/>
                  <a:pt x="4525" y="7407"/>
                </a:cubicBezTo>
                <a:lnTo>
                  <a:pt x="4906" y="7026"/>
                </a:lnTo>
                <a:lnTo>
                  <a:pt x="5430" y="7573"/>
                </a:lnTo>
                <a:lnTo>
                  <a:pt x="3453" y="9550"/>
                </a:lnTo>
                <a:cubicBezTo>
                  <a:pt x="3223" y="9780"/>
                  <a:pt x="2914" y="9905"/>
                  <a:pt x="2604" y="9905"/>
                </a:cubicBezTo>
                <a:cubicBezTo>
                  <a:pt x="2497" y="9905"/>
                  <a:pt x="2390" y="9890"/>
                  <a:pt x="2287" y="9860"/>
                </a:cubicBezTo>
                <a:lnTo>
                  <a:pt x="1120" y="9502"/>
                </a:lnTo>
                <a:lnTo>
                  <a:pt x="762" y="8335"/>
                </a:lnTo>
                <a:cubicBezTo>
                  <a:pt x="643" y="7931"/>
                  <a:pt x="739" y="7478"/>
                  <a:pt x="1072" y="7168"/>
                </a:cubicBezTo>
                <a:lnTo>
                  <a:pt x="3049" y="5192"/>
                </a:lnTo>
                <a:close/>
                <a:moveTo>
                  <a:pt x="8455" y="0"/>
                </a:moveTo>
                <a:lnTo>
                  <a:pt x="7669" y="786"/>
                </a:lnTo>
                <a:cubicBezTo>
                  <a:pt x="7526" y="929"/>
                  <a:pt x="7454" y="1096"/>
                  <a:pt x="7454" y="1286"/>
                </a:cubicBezTo>
                <a:cubicBezTo>
                  <a:pt x="7454" y="1429"/>
                  <a:pt x="7526" y="1572"/>
                  <a:pt x="7621" y="1691"/>
                </a:cubicBezTo>
                <a:lnTo>
                  <a:pt x="4073" y="5240"/>
                </a:lnTo>
                <a:lnTo>
                  <a:pt x="3096" y="4263"/>
                </a:lnTo>
                <a:lnTo>
                  <a:pt x="643" y="6692"/>
                </a:lnTo>
                <a:cubicBezTo>
                  <a:pt x="167" y="7168"/>
                  <a:pt x="0" y="7859"/>
                  <a:pt x="191" y="8526"/>
                </a:cubicBezTo>
                <a:lnTo>
                  <a:pt x="667" y="9979"/>
                </a:lnTo>
                <a:lnTo>
                  <a:pt x="2144" y="10455"/>
                </a:lnTo>
                <a:cubicBezTo>
                  <a:pt x="2310" y="10503"/>
                  <a:pt x="2501" y="10550"/>
                  <a:pt x="2668" y="10550"/>
                </a:cubicBezTo>
                <a:cubicBezTo>
                  <a:pt x="3144" y="10550"/>
                  <a:pt x="3596" y="10360"/>
                  <a:pt x="3930" y="10002"/>
                </a:cubicBezTo>
                <a:lnTo>
                  <a:pt x="6359" y="7573"/>
                </a:lnTo>
                <a:lnTo>
                  <a:pt x="5382" y="6573"/>
                </a:lnTo>
                <a:lnTo>
                  <a:pt x="8931" y="3049"/>
                </a:lnTo>
                <a:cubicBezTo>
                  <a:pt x="9026" y="3120"/>
                  <a:pt x="9193" y="3191"/>
                  <a:pt x="9336" y="3191"/>
                </a:cubicBezTo>
                <a:cubicBezTo>
                  <a:pt x="9550" y="3191"/>
                  <a:pt x="9717" y="3096"/>
                  <a:pt x="9836" y="2977"/>
                </a:cubicBezTo>
                <a:lnTo>
                  <a:pt x="10622" y="2215"/>
                </a:lnTo>
                <a:lnTo>
                  <a:pt x="8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6"/>
          <p:cNvSpPr/>
          <p:nvPr/>
        </p:nvSpPr>
        <p:spPr>
          <a:xfrm>
            <a:off x="4789669" y="3262657"/>
            <a:ext cx="251951" cy="354269"/>
          </a:xfrm>
          <a:custGeom>
            <a:rect b="b" l="l" r="r" t="t"/>
            <a:pathLst>
              <a:path extrusionOk="0" h="10550" w="7503">
                <a:moveTo>
                  <a:pt x="4454" y="595"/>
                </a:moveTo>
                <a:lnTo>
                  <a:pt x="4454" y="1191"/>
                </a:lnTo>
                <a:lnTo>
                  <a:pt x="3025" y="1191"/>
                </a:lnTo>
                <a:lnTo>
                  <a:pt x="3025" y="595"/>
                </a:lnTo>
                <a:close/>
                <a:moveTo>
                  <a:pt x="4383" y="1810"/>
                </a:moveTo>
                <a:lnTo>
                  <a:pt x="4383" y="3334"/>
                </a:lnTo>
                <a:lnTo>
                  <a:pt x="4597" y="3406"/>
                </a:lnTo>
                <a:cubicBezTo>
                  <a:pt x="5121" y="3548"/>
                  <a:pt x="5550" y="3810"/>
                  <a:pt x="5907" y="4168"/>
                </a:cubicBezTo>
                <a:lnTo>
                  <a:pt x="3740" y="6549"/>
                </a:lnTo>
                <a:lnTo>
                  <a:pt x="1573" y="4168"/>
                </a:lnTo>
                <a:cubicBezTo>
                  <a:pt x="1906" y="3810"/>
                  <a:pt x="2335" y="3548"/>
                  <a:pt x="2859" y="3406"/>
                </a:cubicBezTo>
                <a:lnTo>
                  <a:pt x="3049" y="3334"/>
                </a:lnTo>
                <a:lnTo>
                  <a:pt x="3049" y="1810"/>
                </a:lnTo>
                <a:close/>
                <a:moveTo>
                  <a:pt x="1191" y="4644"/>
                </a:moveTo>
                <a:lnTo>
                  <a:pt x="3359" y="7002"/>
                </a:lnTo>
                <a:lnTo>
                  <a:pt x="1072" y="9502"/>
                </a:lnTo>
                <a:lnTo>
                  <a:pt x="739" y="6668"/>
                </a:lnTo>
                <a:cubicBezTo>
                  <a:pt x="620" y="5954"/>
                  <a:pt x="787" y="5239"/>
                  <a:pt x="1191" y="4644"/>
                </a:cubicBezTo>
                <a:close/>
                <a:moveTo>
                  <a:pt x="6312" y="4668"/>
                </a:moveTo>
                <a:cubicBezTo>
                  <a:pt x="6693" y="5239"/>
                  <a:pt x="6859" y="5954"/>
                  <a:pt x="6764" y="6692"/>
                </a:cubicBezTo>
                <a:lnTo>
                  <a:pt x="6454" y="9526"/>
                </a:lnTo>
                <a:lnTo>
                  <a:pt x="4168" y="7025"/>
                </a:lnTo>
                <a:lnTo>
                  <a:pt x="6312" y="4668"/>
                </a:lnTo>
                <a:close/>
                <a:moveTo>
                  <a:pt x="3716" y="7478"/>
                </a:moveTo>
                <a:lnTo>
                  <a:pt x="5978" y="9907"/>
                </a:lnTo>
                <a:lnTo>
                  <a:pt x="1477" y="9907"/>
                </a:lnTo>
                <a:lnTo>
                  <a:pt x="3716" y="7478"/>
                </a:lnTo>
                <a:close/>
                <a:moveTo>
                  <a:pt x="2430" y="0"/>
                </a:moveTo>
                <a:lnTo>
                  <a:pt x="2430" y="1191"/>
                </a:lnTo>
                <a:lnTo>
                  <a:pt x="2168" y="1191"/>
                </a:lnTo>
                <a:lnTo>
                  <a:pt x="2168" y="1810"/>
                </a:lnTo>
                <a:lnTo>
                  <a:pt x="2454" y="1810"/>
                </a:lnTo>
                <a:lnTo>
                  <a:pt x="2454" y="2882"/>
                </a:lnTo>
                <a:cubicBezTo>
                  <a:pt x="1739" y="3167"/>
                  <a:pt x="1120" y="3668"/>
                  <a:pt x="668" y="4287"/>
                </a:cubicBezTo>
                <a:cubicBezTo>
                  <a:pt x="191" y="5001"/>
                  <a:pt x="1" y="5906"/>
                  <a:pt x="72" y="6763"/>
                </a:cubicBezTo>
                <a:lnTo>
                  <a:pt x="525" y="10550"/>
                </a:lnTo>
                <a:lnTo>
                  <a:pt x="6955" y="10550"/>
                </a:lnTo>
                <a:lnTo>
                  <a:pt x="7407" y="6763"/>
                </a:lnTo>
                <a:cubicBezTo>
                  <a:pt x="7502" y="5906"/>
                  <a:pt x="7288" y="5001"/>
                  <a:pt x="6812" y="4287"/>
                </a:cubicBezTo>
                <a:cubicBezTo>
                  <a:pt x="6359" y="3644"/>
                  <a:pt x="5740" y="3167"/>
                  <a:pt x="5026" y="2882"/>
                </a:cubicBezTo>
                <a:lnTo>
                  <a:pt x="5026" y="1810"/>
                </a:lnTo>
                <a:lnTo>
                  <a:pt x="5311" y="1810"/>
                </a:lnTo>
                <a:lnTo>
                  <a:pt x="5311" y="1191"/>
                </a:lnTo>
                <a:lnTo>
                  <a:pt x="5073" y="1191"/>
                </a:lnTo>
                <a:lnTo>
                  <a:pt x="50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6"/>
          <p:cNvSpPr/>
          <p:nvPr/>
        </p:nvSpPr>
        <p:spPr>
          <a:xfrm>
            <a:off x="1387008" y="2031917"/>
            <a:ext cx="351885" cy="279923"/>
          </a:xfrm>
          <a:custGeom>
            <a:rect b="b" l="l" r="r" t="t"/>
            <a:pathLst>
              <a:path extrusionOk="0" h="8336" w="10479">
                <a:moveTo>
                  <a:pt x="5716" y="644"/>
                </a:moveTo>
                <a:cubicBezTo>
                  <a:pt x="5835" y="644"/>
                  <a:pt x="5882" y="715"/>
                  <a:pt x="5882" y="811"/>
                </a:cubicBezTo>
                <a:lnTo>
                  <a:pt x="5882" y="1168"/>
                </a:lnTo>
                <a:lnTo>
                  <a:pt x="4430" y="1168"/>
                </a:lnTo>
                <a:lnTo>
                  <a:pt x="4430" y="811"/>
                </a:lnTo>
                <a:lnTo>
                  <a:pt x="4453" y="811"/>
                </a:lnTo>
                <a:cubicBezTo>
                  <a:pt x="4453" y="691"/>
                  <a:pt x="4549" y="644"/>
                  <a:pt x="4644" y="644"/>
                </a:cubicBezTo>
                <a:close/>
                <a:moveTo>
                  <a:pt x="6335" y="1787"/>
                </a:moveTo>
                <a:lnTo>
                  <a:pt x="6335" y="2216"/>
                </a:lnTo>
                <a:cubicBezTo>
                  <a:pt x="6335" y="2382"/>
                  <a:pt x="6192" y="2501"/>
                  <a:pt x="6025" y="2501"/>
                </a:cubicBezTo>
                <a:lnTo>
                  <a:pt x="4311" y="2501"/>
                </a:lnTo>
                <a:cubicBezTo>
                  <a:pt x="4168" y="2501"/>
                  <a:pt x="4001" y="2382"/>
                  <a:pt x="4001" y="2216"/>
                </a:cubicBezTo>
                <a:lnTo>
                  <a:pt x="4001" y="1787"/>
                </a:lnTo>
                <a:close/>
                <a:moveTo>
                  <a:pt x="7073" y="3144"/>
                </a:moveTo>
                <a:lnTo>
                  <a:pt x="7645" y="4835"/>
                </a:lnTo>
                <a:lnTo>
                  <a:pt x="2739" y="4835"/>
                </a:lnTo>
                <a:lnTo>
                  <a:pt x="3287" y="3144"/>
                </a:lnTo>
                <a:close/>
                <a:moveTo>
                  <a:pt x="4692" y="1"/>
                </a:moveTo>
                <a:cubicBezTo>
                  <a:pt x="4239" y="1"/>
                  <a:pt x="3882" y="358"/>
                  <a:pt x="3882" y="811"/>
                </a:cubicBezTo>
                <a:lnTo>
                  <a:pt x="3882" y="1168"/>
                </a:lnTo>
                <a:lnTo>
                  <a:pt x="3477" y="1168"/>
                </a:lnTo>
                <a:lnTo>
                  <a:pt x="3477" y="2216"/>
                </a:lnTo>
                <a:cubicBezTo>
                  <a:pt x="3477" y="2335"/>
                  <a:pt x="3501" y="2406"/>
                  <a:pt x="3525" y="2501"/>
                </a:cubicBezTo>
                <a:lnTo>
                  <a:pt x="1000" y="2501"/>
                </a:lnTo>
                <a:lnTo>
                  <a:pt x="1000" y="3144"/>
                </a:lnTo>
                <a:lnTo>
                  <a:pt x="2739" y="3144"/>
                </a:lnTo>
                <a:lnTo>
                  <a:pt x="2167" y="4835"/>
                </a:lnTo>
                <a:lnTo>
                  <a:pt x="0" y="4835"/>
                </a:lnTo>
                <a:lnTo>
                  <a:pt x="0" y="5454"/>
                </a:lnTo>
                <a:lnTo>
                  <a:pt x="1953" y="5454"/>
                </a:lnTo>
                <a:lnTo>
                  <a:pt x="1215" y="7717"/>
                </a:lnTo>
                <a:lnTo>
                  <a:pt x="643" y="7717"/>
                </a:lnTo>
                <a:lnTo>
                  <a:pt x="643" y="8336"/>
                </a:lnTo>
                <a:lnTo>
                  <a:pt x="2263" y="8336"/>
                </a:lnTo>
                <a:lnTo>
                  <a:pt x="2263" y="7717"/>
                </a:lnTo>
                <a:lnTo>
                  <a:pt x="1858" y="7717"/>
                </a:lnTo>
                <a:lnTo>
                  <a:pt x="2596" y="5454"/>
                </a:lnTo>
                <a:lnTo>
                  <a:pt x="7859" y="5454"/>
                </a:lnTo>
                <a:lnTo>
                  <a:pt x="8597" y="7717"/>
                </a:lnTo>
                <a:lnTo>
                  <a:pt x="8216" y="7717"/>
                </a:lnTo>
                <a:lnTo>
                  <a:pt x="8216" y="8336"/>
                </a:lnTo>
                <a:lnTo>
                  <a:pt x="9812" y="8336"/>
                </a:lnTo>
                <a:lnTo>
                  <a:pt x="9812" y="7717"/>
                </a:lnTo>
                <a:lnTo>
                  <a:pt x="9240" y="7717"/>
                </a:lnTo>
                <a:lnTo>
                  <a:pt x="8502" y="5454"/>
                </a:lnTo>
                <a:lnTo>
                  <a:pt x="10478" y="5454"/>
                </a:lnTo>
                <a:lnTo>
                  <a:pt x="10478" y="4835"/>
                </a:lnTo>
                <a:lnTo>
                  <a:pt x="8288" y="4835"/>
                </a:lnTo>
                <a:lnTo>
                  <a:pt x="7740" y="3144"/>
                </a:lnTo>
                <a:lnTo>
                  <a:pt x="9454" y="3144"/>
                </a:lnTo>
                <a:lnTo>
                  <a:pt x="9454" y="2501"/>
                </a:lnTo>
                <a:lnTo>
                  <a:pt x="6930" y="2501"/>
                </a:lnTo>
                <a:cubicBezTo>
                  <a:pt x="6954" y="2430"/>
                  <a:pt x="6978" y="2311"/>
                  <a:pt x="6978" y="2216"/>
                </a:cubicBezTo>
                <a:lnTo>
                  <a:pt x="6978" y="1168"/>
                </a:lnTo>
                <a:lnTo>
                  <a:pt x="6573" y="1168"/>
                </a:lnTo>
                <a:lnTo>
                  <a:pt x="6573" y="811"/>
                </a:lnTo>
                <a:cubicBezTo>
                  <a:pt x="6573" y="358"/>
                  <a:pt x="6216" y="1"/>
                  <a:pt x="57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6"/>
          <p:cNvSpPr/>
          <p:nvPr/>
        </p:nvSpPr>
        <p:spPr>
          <a:xfrm>
            <a:off x="720042" y="1995147"/>
            <a:ext cx="355108" cy="352691"/>
          </a:xfrm>
          <a:custGeom>
            <a:rect b="b" l="l" r="r" t="t"/>
            <a:pathLst>
              <a:path extrusionOk="0" h="10503" w="10575">
                <a:moveTo>
                  <a:pt x="9288" y="858"/>
                </a:moveTo>
                <a:lnTo>
                  <a:pt x="9693" y="1286"/>
                </a:lnTo>
                <a:lnTo>
                  <a:pt x="6907" y="4073"/>
                </a:lnTo>
                <a:cubicBezTo>
                  <a:pt x="6848" y="4132"/>
                  <a:pt x="6770" y="4162"/>
                  <a:pt x="6693" y="4162"/>
                </a:cubicBezTo>
                <a:cubicBezTo>
                  <a:pt x="6615" y="4162"/>
                  <a:pt x="6538" y="4132"/>
                  <a:pt x="6478" y="4073"/>
                </a:cubicBezTo>
                <a:cubicBezTo>
                  <a:pt x="6359" y="3954"/>
                  <a:pt x="6359" y="3787"/>
                  <a:pt x="6478" y="3668"/>
                </a:cubicBezTo>
                <a:lnTo>
                  <a:pt x="9288" y="858"/>
                </a:lnTo>
                <a:close/>
                <a:moveTo>
                  <a:pt x="6097" y="3168"/>
                </a:moveTo>
                <a:lnTo>
                  <a:pt x="6050" y="3215"/>
                </a:lnTo>
                <a:cubicBezTo>
                  <a:pt x="5693" y="3573"/>
                  <a:pt x="5693" y="4144"/>
                  <a:pt x="6050" y="4501"/>
                </a:cubicBezTo>
                <a:cubicBezTo>
                  <a:pt x="6216" y="4668"/>
                  <a:pt x="6455" y="4763"/>
                  <a:pt x="6693" y="4763"/>
                </a:cubicBezTo>
                <a:cubicBezTo>
                  <a:pt x="6931" y="4763"/>
                  <a:pt x="7169" y="4668"/>
                  <a:pt x="7360" y="4501"/>
                </a:cubicBezTo>
                <a:lnTo>
                  <a:pt x="7407" y="4430"/>
                </a:lnTo>
                <a:lnTo>
                  <a:pt x="7407" y="4430"/>
                </a:lnTo>
                <a:cubicBezTo>
                  <a:pt x="7360" y="4763"/>
                  <a:pt x="7240" y="5025"/>
                  <a:pt x="7050" y="5216"/>
                </a:cubicBezTo>
                <a:cubicBezTo>
                  <a:pt x="6788" y="5478"/>
                  <a:pt x="6312" y="5740"/>
                  <a:pt x="5835" y="5859"/>
                </a:cubicBezTo>
                <a:cubicBezTo>
                  <a:pt x="5617" y="5913"/>
                  <a:pt x="5409" y="5943"/>
                  <a:pt x="5231" y="5943"/>
                </a:cubicBezTo>
                <a:cubicBezTo>
                  <a:pt x="5021" y="5943"/>
                  <a:pt x="4854" y="5901"/>
                  <a:pt x="4764" y="5811"/>
                </a:cubicBezTo>
                <a:cubicBezTo>
                  <a:pt x="4573" y="5621"/>
                  <a:pt x="4549" y="5240"/>
                  <a:pt x="4692" y="4739"/>
                </a:cubicBezTo>
                <a:cubicBezTo>
                  <a:pt x="4811" y="4263"/>
                  <a:pt x="5097" y="3787"/>
                  <a:pt x="5359" y="3525"/>
                </a:cubicBezTo>
                <a:cubicBezTo>
                  <a:pt x="5573" y="3311"/>
                  <a:pt x="5835" y="3191"/>
                  <a:pt x="6097" y="3168"/>
                </a:cubicBezTo>
                <a:close/>
                <a:moveTo>
                  <a:pt x="3097" y="7002"/>
                </a:moveTo>
                <a:lnTo>
                  <a:pt x="3597" y="7502"/>
                </a:lnTo>
                <a:lnTo>
                  <a:pt x="1692" y="9407"/>
                </a:lnTo>
                <a:lnTo>
                  <a:pt x="1192" y="8907"/>
                </a:lnTo>
                <a:lnTo>
                  <a:pt x="3097" y="7002"/>
                </a:lnTo>
                <a:close/>
                <a:moveTo>
                  <a:pt x="9288" y="0"/>
                </a:moveTo>
                <a:lnTo>
                  <a:pt x="6669" y="2620"/>
                </a:lnTo>
                <a:cubicBezTo>
                  <a:pt x="6513" y="2578"/>
                  <a:pt x="6353" y="2557"/>
                  <a:pt x="6195" y="2557"/>
                </a:cubicBezTo>
                <a:cubicBezTo>
                  <a:pt x="5725" y="2557"/>
                  <a:pt x="5263" y="2740"/>
                  <a:pt x="4907" y="3096"/>
                </a:cubicBezTo>
                <a:cubicBezTo>
                  <a:pt x="4573" y="3430"/>
                  <a:pt x="4264" y="4025"/>
                  <a:pt x="4097" y="4597"/>
                </a:cubicBezTo>
                <a:cubicBezTo>
                  <a:pt x="3954" y="5144"/>
                  <a:pt x="3954" y="5668"/>
                  <a:pt x="4145" y="5978"/>
                </a:cubicBezTo>
                <a:lnTo>
                  <a:pt x="3549" y="6573"/>
                </a:lnTo>
                <a:lnTo>
                  <a:pt x="2525" y="5573"/>
                </a:lnTo>
                <a:lnTo>
                  <a:pt x="1668" y="5573"/>
                </a:lnTo>
                <a:lnTo>
                  <a:pt x="1668" y="6192"/>
                </a:lnTo>
                <a:lnTo>
                  <a:pt x="2263" y="6192"/>
                </a:lnTo>
                <a:lnTo>
                  <a:pt x="2573" y="6526"/>
                </a:lnTo>
                <a:lnTo>
                  <a:pt x="263" y="8835"/>
                </a:lnTo>
                <a:lnTo>
                  <a:pt x="739" y="9312"/>
                </a:lnTo>
                <a:lnTo>
                  <a:pt x="1" y="10074"/>
                </a:lnTo>
                <a:lnTo>
                  <a:pt x="430" y="10503"/>
                </a:lnTo>
                <a:lnTo>
                  <a:pt x="1192" y="9764"/>
                </a:lnTo>
                <a:lnTo>
                  <a:pt x="1668" y="10241"/>
                </a:lnTo>
                <a:lnTo>
                  <a:pt x="3978" y="7931"/>
                </a:lnTo>
                <a:lnTo>
                  <a:pt x="4311" y="8240"/>
                </a:lnTo>
                <a:lnTo>
                  <a:pt x="4311" y="8883"/>
                </a:lnTo>
                <a:lnTo>
                  <a:pt x="4930" y="8883"/>
                </a:lnTo>
                <a:lnTo>
                  <a:pt x="4930" y="8002"/>
                </a:lnTo>
                <a:lnTo>
                  <a:pt x="3930" y="7002"/>
                </a:lnTo>
                <a:lnTo>
                  <a:pt x="4526" y="6406"/>
                </a:lnTo>
                <a:cubicBezTo>
                  <a:pt x="4692" y="6502"/>
                  <a:pt x="4930" y="6549"/>
                  <a:pt x="5192" y="6549"/>
                </a:cubicBezTo>
                <a:cubicBezTo>
                  <a:pt x="5407" y="6549"/>
                  <a:pt x="5669" y="6526"/>
                  <a:pt x="5907" y="6430"/>
                </a:cubicBezTo>
                <a:cubicBezTo>
                  <a:pt x="6478" y="6287"/>
                  <a:pt x="7074" y="5954"/>
                  <a:pt x="7407" y="5621"/>
                </a:cubicBezTo>
                <a:cubicBezTo>
                  <a:pt x="7883" y="5144"/>
                  <a:pt x="8026" y="4501"/>
                  <a:pt x="7883" y="3882"/>
                </a:cubicBezTo>
                <a:lnTo>
                  <a:pt x="10574" y="1286"/>
                </a:lnTo>
                <a:lnTo>
                  <a:pt x="92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 name="Google Shape;623;p46"/>
          <p:cNvGrpSpPr/>
          <p:nvPr/>
        </p:nvGrpSpPr>
        <p:grpSpPr>
          <a:xfrm>
            <a:off x="5439811" y="3262657"/>
            <a:ext cx="237545" cy="354269"/>
            <a:chOff x="5439811" y="3338857"/>
            <a:chExt cx="237545" cy="354269"/>
          </a:xfrm>
        </p:grpSpPr>
        <p:sp>
          <p:nvSpPr>
            <p:cNvPr id="624" name="Google Shape;624;p46"/>
            <p:cNvSpPr/>
            <p:nvPr/>
          </p:nvSpPr>
          <p:spPr>
            <a:xfrm>
              <a:off x="5439811" y="3338857"/>
              <a:ext cx="106415" cy="354269"/>
            </a:xfrm>
            <a:custGeom>
              <a:rect b="b" l="l" r="r" t="t"/>
              <a:pathLst>
                <a:path extrusionOk="0" h="10550" w="3169">
                  <a:moveTo>
                    <a:pt x="2549" y="595"/>
                  </a:moveTo>
                  <a:lnTo>
                    <a:pt x="2549" y="1762"/>
                  </a:lnTo>
                  <a:lnTo>
                    <a:pt x="1978" y="1762"/>
                  </a:lnTo>
                  <a:lnTo>
                    <a:pt x="1978" y="595"/>
                  </a:lnTo>
                  <a:close/>
                  <a:moveTo>
                    <a:pt x="2549" y="2382"/>
                  </a:moveTo>
                  <a:lnTo>
                    <a:pt x="2549" y="2858"/>
                  </a:lnTo>
                  <a:lnTo>
                    <a:pt x="1978" y="2858"/>
                  </a:lnTo>
                  <a:lnTo>
                    <a:pt x="1978" y="2382"/>
                  </a:lnTo>
                  <a:close/>
                  <a:moveTo>
                    <a:pt x="2454" y="9192"/>
                  </a:moveTo>
                  <a:lnTo>
                    <a:pt x="2501" y="9907"/>
                  </a:lnTo>
                  <a:lnTo>
                    <a:pt x="2025" y="9907"/>
                  </a:lnTo>
                  <a:lnTo>
                    <a:pt x="2097" y="9192"/>
                  </a:lnTo>
                  <a:close/>
                  <a:moveTo>
                    <a:pt x="453" y="0"/>
                  </a:moveTo>
                  <a:lnTo>
                    <a:pt x="1" y="1929"/>
                  </a:lnTo>
                  <a:lnTo>
                    <a:pt x="596" y="2096"/>
                  </a:lnTo>
                  <a:lnTo>
                    <a:pt x="930" y="619"/>
                  </a:lnTo>
                  <a:lnTo>
                    <a:pt x="1311" y="619"/>
                  </a:lnTo>
                  <a:lnTo>
                    <a:pt x="1311" y="3477"/>
                  </a:lnTo>
                  <a:lnTo>
                    <a:pt x="1954" y="3477"/>
                  </a:lnTo>
                  <a:lnTo>
                    <a:pt x="1954" y="6263"/>
                  </a:lnTo>
                  <a:lnTo>
                    <a:pt x="1620" y="6263"/>
                  </a:lnTo>
                  <a:lnTo>
                    <a:pt x="1620" y="6882"/>
                  </a:lnTo>
                  <a:lnTo>
                    <a:pt x="1954" y="6882"/>
                  </a:lnTo>
                  <a:lnTo>
                    <a:pt x="1954" y="7454"/>
                  </a:lnTo>
                  <a:lnTo>
                    <a:pt x="1620" y="7454"/>
                  </a:lnTo>
                  <a:lnTo>
                    <a:pt x="1620" y="8073"/>
                  </a:lnTo>
                  <a:lnTo>
                    <a:pt x="1954" y="8073"/>
                  </a:lnTo>
                  <a:lnTo>
                    <a:pt x="1954" y="8573"/>
                  </a:lnTo>
                  <a:lnTo>
                    <a:pt x="1501" y="8573"/>
                  </a:lnTo>
                  <a:lnTo>
                    <a:pt x="1358" y="10550"/>
                  </a:lnTo>
                  <a:lnTo>
                    <a:pt x="3168" y="10550"/>
                  </a:lnTo>
                  <a:lnTo>
                    <a:pt x="3025" y="8573"/>
                  </a:lnTo>
                  <a:lnTo>
                    <a:pt x="2573" y="8573"/>
                  </a:lnTo>
                  <a:lnTo>
                    <a:pt x="2573" y="8073"/>
                  </a:lnTo>
                  <a:lnTo>
                    <a:pt x="2859" y="8073"/>
                  </a:lnTo>
                  <a:lnTo>
                    <a:pt x="2859" y="7454"/>
                  </a:lnTo>
                  <a:lnTo>
                    <a:pt x="2573" y="7454"/>
                  </a:lnTo>
                  <a:lnTo>
                    <a:pt x="2573" y="6882"/>
                  </a:lnTo>
                  <a:lnTo>
                    <a:pt x="2859" y="6882"/>
                  </a:lnTo>
                  <a:lnTo>
                    <a:pt x="2859" y="6263"/>
                  </a:lnTo>
                  <a:lnTo>
                    <a:pt x="2573" y="6263"/>
                  </a:lnTo>
                  <a:lnTo>
                    <a:pt x="2573" y="3477"/>
                  </a:lnTo>
                  <a:lnTo>
                    <a:pt x="3144" y="3477"/>
                  </a:lnTo>
                  <a:lnTo>
                    <a:pt x="31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6"/>
            <p:cNvSpPr/>
            <p:nvPr/>
          </p:nvSpPr>
          <p:spPr>
            <a:xfrm>
              <a:off x="5570975" y="3338857"/>
              <a:ext cx="106381" cy="354269"/>
            </a:xfrm>
            <a:custGeom>
              <a:rect b="b" l="l" r="r" t="t"/>
              <a:pathLst>
                <a:path extrusionOk="0" h="10550" w="3168">
                  <a:moveTo>
                    <a:pt x="2501" y="595"/>
                  </a:moveTo>
                  <a:lnTo>
                    <a:pt x="2501" y="1762"/>
                  </a:lnTo>
                  <a:lnTo>
                    <a:pt x="1929" y="1762"/>
                  </a:lnTo>
                  <a:lnTo>
                    <a:pt x="1929" y="595"/>
                  </a:lnTo>
                  <a:close/>
                  <a:moveTo>
                    <a:pt x="2501" y="2382"/>
                  </a:moveTo>
                  <a:lnTo>
                    <a:pt x="2501" y="2858"/>
                  </a:lnTo>
                  <a:lnTo>
                    <a:pt x="1929" y="2858"/>
                  </a:lnTo>
                  <a:lnTo>
                    <a:pt x="1929" y="2382"/>
                  </a:lnTo>
                  <a:close/>
                  <a:moveTo>
                    <a:pt x="2406" y="9192"/>
                  </a:moveTo>
                  <a:lnTo>
                    <a:pt x="2477" y="9907"/>
                  </a:lnTo>
                  <a:lnTo>
                    <a:pt x="2001" y="9907"/>
                  </a:lnTo>
                  <a:lnTo>
                    <a:pt x="2049" y="9192"/>
                  </a:lnTo>
                  <a:close/>
                  <a:moveTo>
                    <a:pt x="453" y="0"/>
                  </a:moveTo>
                  <a:lnTo>
                    <a:pt x="1" y="1929"/>
                  </a:lnTo>
                  <a:lnTo>
                    <a:pt x="596" y="2096"/>
                  </a:lnTo>
                  <a:lnTo>
                    <a:pt x="929" y="619"/>
                  </a:lnTo>
                  <a:lnTo>
                    <a:pt x="1310" y="619"/>
                  </a:lnTo>
                  <a:lnTo>
                    <a:pt x="1310" y="3477"/>
                  </a:lnTo>
                  <a:lnTo>
                    <a:pt x="1929" y="3477"/>
                  </a:lnTo>
                  <a:lnTo>
                    <a:pt x="1929" y="6263"/>
                  </a:lnTo>
                  <a:lnTo>
                    <a:pt x="1644" y="6263"/>
                  </a:lnTo>
                  <a:lnTo>
                    <a:pt x="1644" y="6882"/>
                  </a:lnTo>
                  <a:lnTo>
                    <a:pt x="1929" y="6882"/>
                  </a:lnTo>
                  <a:lnTo>
                    <a:pt x="1929" y="7454"/>
                  </a:lnTo>
                  <a:lnTo>
                    <a:pt x="1644" y="7454"/>
                  </a:lnTo>
                  <a:lnTo>
                    <a:pt x="1644" y="8073"/>
                  </a:lnTo>
                  <a:lnTo>
                    <a:pt x="1929" y="8073"/>
                  </a:lnTo>
                  <a:lnTo>
                    <a:pt x="1929" y="8573"/>
                  </a:lnTo>
                  <a:lnTo>
                    <a:pt x="1501" y="8573"/>
                  </a:lnTo>
                  <a:lnTo>
                    <a:pt x="1334" y="10550"/>
                  </a:lnTo>
                  <a:lnTo>
                    <a:pt x="3168" y="10550"/>
                  </a:lnTo>
                  <a:lnTo>
                    <a:pt x="3001" y="8573"/>
                  </a:lnTo>
                  <a:lnTo>
                    <a:pt x="2572" y="8573"/>
                  </a:lnTo>
                  <a:lnTo>
                    <a:pt x="2572" y="8073"/>
                  </a:lnTo>
                  <a:lnTo>
                    <a:pt x="2858" y="8073"/>
                  </a:lnTo>
                  <a:lnTo>
                    <a:pt x="2858" y="7454"/>
                  </a:lnTo>
                  <a:lnTo>
                    <a:pt x="2572" y="7454"/>
                  </a:lnTo>
                  <a:lnTo>
                    <a:pt x="2572" y="6882"/>
                  </a:lnTo>
                  <a:lnTo>
                    <a:pt x="2858" y="6882"/>
                  </a:lnTo>
                  <a:lnTo>
                    <a:pt x="2858" y="6263"/>
                  </a:lnTo>
                  <a:lnTo>
                    <a:pt x="2572" y="6263"/>
                  </a:lnTo>
                  <a:lnTo>
                    <a:pt x="2572" y="3477"/>
                  </a:lnTo>
                  <a:lnTo>
                    <a:pt x="3120" y="3477"/>
                  </a:lnTo>
                  <a:lnTo>
                    <a:pt x="31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 name="Google Shape;626;p46"/>
          <p:cNvGrpSpPr/>
          <p:nvPr/>
        </p:nvGrpSpPr>
        <p:grpSpPr>
          <a:xfrm>
            <a:off x="8069999" y="1406590"/>
            <a:ext cx="354303" cy="351885"/>
            <a:chOff x="8069999" y="1482790"/>
            <a:chExt cx="354303" cy="351885"/>
          </a:xfrm>
        </p:grpSpPr>
        <p:sp>
          <p:nvSpPr>
            <p:cNvPr id="627" name="Google Shape;627;p46"/>
            <p:cNvSpPr/>
            <p:nvPr/>
          </p:nvSpPr>
          <p:spPr>
            <a:xfrm>
              <a:off x="8069999" y="1536350"/>
              <a:ext cx="353497" cy="298325"/>
            </a:xfrm>
            <a:custGeom>
              <a:rect b="b" l="l" r="r" t="t"/>
              <a:pathLst>
                <a:path extrusionOk="0" h="8884" w="10527">
                  <a:moveTo>
                    <a:pt x="2525" y="1048"/>
                  </a:moveTo>
                  <a:lnTo>
                    <a:pt x="3454" y="2311"/>
                  </a:lnTo>
                  <a:lnTo>
                    <a:pt x="2835" y="2311"/>
                  </a:lnTo>
                  <a:lnTo>
                    <a:pt x="3716" y="3739"/>
                  </a:lnTo>
                  <a:lnTo>
                    <a:pt x="3168" y="3739"/>
                  </a:lnTo>
                  <a:lnTo>
                    <a:pt x="3930" y="5002"/>
                  </a:lnTo>
                  <a:lnTo>
                    <a:pt x="1144" y="5002"/>
                  </a:lnTo>
                  <a:lnTo>
                    <a:pt x="1906" y="3739"/>
                  </a:lnTo>
                  <a:lnTo>
                    <a:pt x="1334" y="3739"/>
                  </a:lnTo>
                  <a:lnTo>
                    <a:pt x="2239" y="2311"/>
                  </a:lnTo>
                  <a:lnTo>
                    <a:pt x="1620" y="2311"/>
                  </a:lnTo>
                  <a:lnTo>
                    <a:pt x="2525" y="1048"/>
                  </a:lnTo>
                  <a:close/>
                  <a:moveTo>
                    <a:pt x="8002" y="1048"/>
                  </a:moveTo>
                  <a:lnTo>
                    <a:pt x="8931" y="2311"/>
                  </a:lnTo>
                  <a:lnTo>
                    <a:pt x="8312" y="2311"/>
                  </a:lnTo>
                  <a:lnTo>
                    <a:pt x="9193" y="3739"/>
                  </a:lnTo>
                  <a:lnTo>
                    <a:pt x="8645" y="3739"/>
                  </a:lnTo>
                  <a:lnTo>
                    <a:pt x="9408" y="5002"/>
                  </a:lnTo>
                  <a:lnTo>
                    <a:pt x="6621" y="5002"/>
                  </a:lnTo>
                  <a:lnTo>
                    <a:pt x="7383" y="3739"/>
                  </a:lnTo>
                  <a:lnTo>
                    <a:pt x="6812" y="3739"/>
                  </a:lnTo>
                  <a:lnTo>
                    <a:pt x="7717" y="2311"/>
                  </a:lnTo>
                  <a:lnTo>
                    <a:pt x="7098" y="2311"/>
                  </a:lnTo>
                  <a:lnTo>
                    <a:pt x="8002" y="1048"/>
                  </a:lnTo>
                  <a:close/>
                  <a:moveTo>
                    <a:pt x="2859" y="5645"/>
                  </a:moveTo>
                  <a:lnTo>
                    <a:pt x="2859" y="6954"/>
                  </a:lnTo>
                  <a:lnTo>
                    <a:pt x="2239" y="6954"/>
                  </a:lnTo>
                  <a:lnTo>
                    <a:pt x="2239" y="5645"/>
                  </a:lnTo>
                  <a:close/>
                  <a:moveTo>
                    <a:pt x="8336" y="5645"/>
                  </a:moveTo>
                  <a:lnTo>
                    <a:pt x="8336" y="6954"/>
                  </a:lnTo>
                  <a:lnTo>
                    <a:pt x="7717" y="6954"/>
                  </a:lnTo>
                  <a:lnTo>
                    <a:pt x="7717" y="5645"/>
                  </a:lnTo>
                  <a:close/>
                  <a:moveTo>
                    <a:pt x="9955" y="7574"/>
                  </a:moveTo>
                  <a:lnTo>
                    <a:pt x="9955" y="8264"/>
                  </a:lnTo>
                  <a:lnTo>
                    <a:pt x="620" y="8264"/>
                  </a:lnTo>
                  <a:lnTo>
                    <a:pt x="620" y="7574"/>
                  </a:lnTo>
                  <a:close/>
                  <a:moveTo>
                    <a:pt x="2525" y="1"/>
                  </a:moveTo>
                  <a:lnTo>
                    <a:pt x="406" y="2930"/>
                  </a:lnTo>
                  <a:lnTo>
                    <a:pt x="1120" y="2930"/>
                  </a:lnTo>
                  <a:lnTo>
                    <a:pt x="239" y="4359"/>
                  </a:lnTo>
                  <a:lnTo>
                    <a:pt x="810" y="4359"/>
                  </a:lnTo>
                  <a:lnTo>
                    <a:pt x="25" y="5645"/>
                  </a:lnTo>
                  <a:lnTo>
                    <a:pt x="1596" y="5645"/>
                  </a:lnTo>
                  <a:lnTo>
                    <a:pt x="1596" y="6954"/>
                  </a:lnTo>
                  <a:lnTo>
                    <a:pt x="1" y="6954"/>
                  </a:lnTo>
                  <a:lnTo>
                    <a:pt x="1" y="8883"/>
                  </a:lnTo>
                  <a:lnTo>
                    <a:pt x="10527" y="8883"/>
                  </a:lnTo>
                  <a:lnTo>
                    <a:pt x="10527" y="6954"/>
                  </a:lnTo>
                  <a:lnTo>
                    <a:pt x="8931" y="6954"/>
                  </a:lnTo>
                  <a:lnTo>
                    <a:pt x="8931" y="5645"/>
                  </a:lnTo>
                  <a:lnTo>
                    <a:pt x="10503" y="5645"/>
                  </a:lnTo>
                  <a:lnTo>
                    <a:pt x="9741" y="4359"/>
                  </a:lnTo>
                  <a:lnTo>
                    <a:pt x="10312" y="4359"/>
                  </a:lnTo>
                  <a:lnTo>
                    <a:pt x="9408" y="2930"/>
                  </a:lnTo>
                  <a:lnTo>
                    <a:pt x="10122" y="2930"/>
                  </a:lnTo>
                  <a:lnTo>
                    <a:pt x="8002" y="1"/>
                  </a:lnTo>
                  <a:lnTo>
                    <a:pt x="5883" y="2930"/>
                  </a:lnTo>
                  <a:lnTo>
                    <a:pt x="6597" y="2930"/>
                  </a:lnTo>
                  <a:lnTo>
                    <a:pt x="5716" y="4359"/>
                  </a:lnTo>
                  <a:lnTo>
                    <a:pt x="6288" y="4359"/>
                  </a:lnTo>
                  <a:lnTo>
                    <a:pt x="5502" y="5645"/>
                  </a:lnTo>
                  <a:lnTo>
                    <a:pt x="7074" y="5645"/>
                  </a:lnTo>
                  <a:lnTo>
                    <a:pt x="7074" y="6954"/>
                  </a:lnTo>
                  <a:lnTo>
                    <a:pt x="3454" y="6954"/>
                  </a:lnTo>
                  <a:lnTo>
                    <a:pt x="3454" y="5645"/>
                  </a:lnTo>
                  <a:lnTo>
                    <a:pt x="5026" y="5645"/>
                  </a:lnTo>
                  <a:lnTo>
                    <a:pt x="4264" y="4359"/>
                  </a:lnTo>
                  <a:lnTo>
                    <a:pt x="4811" y="4359"/>
                  </a:lnTo>
                  <a:lnTo>
                    <a:pt x="3930" y="2930"/>
                  </a:lnTo>
                  <a:lnTo>
                    <a:pt x="4645" y="2930"/>
                  </a:lnTo>
                  <a:lnTo>
                    <a:pt x="25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6"/>
            <p:cNvSpPr/>
            <p:nvPr/>
          </p:nvSpPr>
          <p:spPr>
            <a:xfrm>
              <a:off x="8213956" y="1482790"/>
              <a:ext cx="66388" cy="65582"/>
            </a:xfrm>
            <a:custGeom>
              <a:rect b="b" l="l" r="r" t="t"/>
              <a:pathLst>
                <a:path extrusionOk="0" h="1953" w="1977">
                  <a:moveTo>
                    <a:pt x="977" y="619"/>
                  </a:moveTo>
                  <a:cubicBezTo>
                    <a:pt x="1191" y="619"/>
                    <a:pt x="1334" y="762"/>
                    <a:pt x="1334" y="976"/>
                  </a:cubicBezTo>
                  <a:cubicBezTo>
                    <a:pt x="1334" y="1191"/>
                    <a:pt x="1191" y="1334"/>
                    <a:pt x="977" y="1334"/>
                  </a:cubicBezTo>
                  <a:cubicBezTo>
                    <a:pt x="786" y="1334"/>
                    <a:pt x="620" y="1191"/>
                    <a:pt x="620" y="976"/>
                  </a:cubicBezTo>
                  <a:cubicBezTo>
                    <a:pt x="620" y="810"/>
                    <a:pt x="810" y="619"/>
                    <a:pt x="977" y="619"/>
                  </a:cubicBezTo>
                  <a:close/>
                  <a:moveTo>
                    <a:pt x="977" y="0"/>
                  </a:moveTo>
                  <a:cubicBezTo>
                    <a:pt x="453" y="0"/>
                    <a:pt x="0" y="452"/>
                    <a:pt x="0" y="976"/>
                  </a:cubicBezTo>
                  <a:cubicBezTo>
                    <a:pt x="24" y="1524"/>
                    <a:pt x="453" y="1953"/>
                    <a:pt x="977" y="1953"/>
                  </a:cubicBezTo>
                  <a:cubicBezTo>
                    <a:pt x="1525" y="1953"/>
                    <a:pt x="1977" y="1524"/>
                    <a:pt x="1977" y="976"/>
                  </a:cubicBezTo>
                  <a:cubicBezTo>
                    <a:pt x="1977" y="452"/>
                    <a:pt x="1525" y="0"/>
                    <a:pt x="9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6"/>
            <p:cNvSpPr/>
            <p:nvPr/>
          </p:nvSpPr>
          <p:spPr>
            <a:xfrm>
              <a:off x="8357108" y="1492360"/>
              <a:ext cx="67194" cy="42412"/>
            </a:xfrm>
            <a:custGeom>
              <a:rect b="b" l="l" r="r" t="t"/>
              <a:pathLst>
                <a:path extrusionOk="0" h="1263" w="2001">
                  <a:moveTo>
                    <a:pt x="357" y="1"/>
                  </a:moveTo>
                  <a:lnTo>
                    <a:pt x="0" y="525"/>
                  </a:lnTo>
                  <a:lnTo>
                    <a:pt x="1000" y="1263"/>
                  </a:lnTo>
                  <a:lnTo>
                    <a:pt x="2001" y="525"/>
                  </a:lnTo>
                  <a:lnTo>
                    <a:pt x="1643" y="1"/>
                  </a:lnTo>
                  <a:lnTo>
                    <a:pt x="1000" y="477"/>
                  </a:lnTo>
                  <a:lnTo>
                    <a:pt x="3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 name="Google Shape;630;p46"/>
          <p:cNvSpPr/>
          <p:nvPr/>
        </p:nvSpPr>
        <p:spPr>
          <a:xfrm>
            <a:off x="5382255" y="1994341"/>
            <a:ext cx="351885" cy="355881"/>
          </a:xfrm>
          <a:custGeom>
            <a:rect b="b" l="l" r="r" t="t"/>
            <a:pathLst>
              <a:path extrusionOk="0" h="10598" w="10479">
                <a:moveTo>
                  <a:pt x="9169" y="1287"/>
                </a:moveTo>
                <a:lnTo>
                  <a:pt x="9526" y="1572"/>
                </a:lnTo>
                <a:lnTo>
                  <a:pt x="9169" y="1882"/>
                </a:lnTo>
                <a:lnTo>
                  <a:pt x="6216" y="1882"/>
                </a:lnTo>
                <a:lnTo>
                  <a:pt x="6216" y="1287"/>
                </a:lnTo>
                <a:close/>
                <a:moveTo>
                  <a:pt x="4287" y="2477"/>
                </a:moveTo>
                <a:lnTo>
                  <a:pt x="4287" y="3073"/>
                </a:lnTo>
                <a:lnTo>
                  <a:pt x="1334" y="3073"/>
                </a:lnTo>
                <a:lnTo>
                  <a:pt x="977" y="2763"/>
                </a:lnTo>
                <a:lnTo>
                  <a:pt x="1334" y="2477"/>
                </a:lnTo>
                <a:close/>
                <a:moveTo>
                  <a:pt x="9169" y="3811"/>
                </a:moveTo>
                <a:lnTo>
                  <a:pt x="9526" y="4097"/>
                </a:lnTo>
                <a:lnTo>
                  <a:pt x="9169" y="4406"/>
                </a:lnTo>
                <a:lnTo>
                  <a:pt x="6216" y="4406"/>
                </a:lnTo>
                <a:lnTo>
                  <a:pt x="6216" y="3811"/>
                </a:lnTo>
                <a:close/>
                <a:moveTo>
                  <a:pt x="4287" y="5002"/>
                </a:moveTo>
                <a:lnTo>
                  <a:pt x="4287" y="5597"/>
                </a:lnTo>
                <a:lnTo>
                  <a:pt x="1334" y="5597"/>
                </a:lnTo>
                <a:lnTo>
                  <a:pt x="977" y="5287"/>
                </a:lnTo>
                <a:lnTo>
                  <a:pt x="1334" y="5002"/>
                </a:lnTo>
                <a:close/>
                <a:moveTo>
                  <a:pt x="9169" y="6216"/>
                </a:moveTo>
                <a:lnTo>
                  <a:pt x="9526" y="6502"/>
                </a:lnTo>
                <a:lnTo>
                  <a:pt x="9169" y="6811"/>
                </a:lnTo>
                <a:lnTo>
                  <a:pt x="6216" y="6811"/>
                </a:lnTo>
                <a:lnTo>
                  <a:pt x="6216" y="6216"/>
                </a:lnTo>
                <a:close/>
                <a:moveTo>
                  <a:pt x="5597" y="644"/>
                </a:moveTo>
                <a:lnTo>
                  <a:pt x="5597" y="9931"/>
                </a:lnTo>
                <a:lnTo>
                  <a:pt x="4930" y="9931"/>
                </a:lnTo>
                <a:lnTo>
                  <a:pt x="4930" y="644"/>
                </a:lnTo>
                <a:close/>
                <a:moveTo>
                  <a:pt x="4287" y="1"/>
                </a:moveTo>
                <a:lnTo>
                  <a:pt x="4287" y="1834"/>
                </a:lnTo>
                <a:lnTo>
                  <a:pt x="1096" y="1834"/>
                </a:lnTo>
                <a:lnTo>
                  <a:pt x="0" y="2763"/>
                </a:lnTo>
                <a:lnTo>
                  <a:pt x="1096" y="3692"/>
                </a:lnTo>
                <a:lnTo>
                  <a:pt x="4287" y="3692"/>
                </a:lnTo>
                <a:lnTo>
                  <a:pt x="4287" y="4382"/>
                </a:lnTo>
                <a:lnTo>
                  <a:pt x="1096" y="4382"/>
                </a:lnTo>
                <a:lnTo>
                  <a:pt x="0" y="5287"/>
                </a:lnTo>
                <a:lnTo>
                  <a:pt x="1096" y="6216"/>
                </a:lnTo>
                <a:lnTo>
                  <a:pt x="4287" y="6216"/>
                </a:lnTo>
                <a:lnTo>
                  <a:pt x="4287" y="9979"/>
                </a:lnTo>
                <a:lnTo>
                  <a:pt x="3501" y="9979"/>
                </a:lnTo>
                <a:lnTo>
                  <a:pt x="3501" y="10598"/>
                </a:lnTo>
                <a:lnTo>
                  <a:pt x="6954" y="10598"/>
                </a:lnTo>
                <a:lnTo>
                  <a:pt x="6954" y="9979"/>
                </a:lnTo>
                <a:lnTo>
                  <a:pt x="6192" y="9979"/>
                </a:lnTo>
                <a:lnTo>
                  <a:pt x="6192" y="7431"/>
                </a:lnTo>
                <a:lnTo>
                  <a:pt x="9359" y="7431"/>
                </a:lnTo>
                <a:lnTo>
                  <a:pt x="10479" y="6526"/>
                </a:lnTo>
                <a:lnTo>
                  <a:pt x="9359" y="5597"/>
                </a:lnTo>
                <a:lnTo>
                  <a:pt x="6192" y="5597"/>
                </a:lnTo>
                <a:lnTo>
                  <a:pt x="6192" y="5002"/>
                </a:lnTo>
                <a:lnTo>
                  <a:pt x="9359" y="5002"/>
                </a:lnTo>
                <a:lnTo>
                  <a:pt x="10479" y="4073"/>
                </a:lnTo>
                <a:lnTo>
                  <a:pt x="9359" y="3144"/>
                </a:lnTo>
                <a:lnTo>
                  <a:pt x="6192" y="3144"/>
                </a:lnTo>
                <a:lnTo>
                  <a:pt x="6192" y="2477"/>
                </a:lnTo>
                <a:lnTo>
                  <a:pt x="9359" y="2477"/>
                </a:lnTo>
                <a:lnTo>
                  <a:pt x="10479" y="1548"/>
                </a:lnTo>
                <a:lnTo>
                  <a:pt x="9359" y="620"/>
                </a:lnTo>
                <a:lnTo>
                  <a:pt x="6192" y="620"/>
                </a:lnTo>
                <a:lnTo>
                  <a:pt x="61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 name="Google Shape;631;p46"/>
          <p:cNvGrpSpPr/>
          <p:nvPr/>
        </p:nvGrpSpPr>
        <p:grpSpPr>
          <a:xfrm>
            <a:off x="4113939" y="3262657"/>
            <a:ext cx="255947" cy="352691"/>
            <a:chOff x="4113939" y="3338857"/>
            <a:chExt cx="255947" cy="352691"/>
          </a:xfrm>
        </p:grpSpPr>
        <p:sp>
          <p:nvSpPr>
            <p:cNvPr id="632" name="Google Shape;632;p46"/>
            <p:cNvSpPr/>
            <p:nvPr/>
          </p:nvSpPr>
          <p:spPr>
            <a:xfrm>
              <a:off x="4231502" y="3541177"/>
              <a:ext cx="84789" cy="20820"/>
            </a:xfrm>
            <a:custGeom>
              <a:rect b="b" l="l" r="r" t="t"/>
              <a:pathLst>
                <a:path extrusionOk="0" h="620" w="2525">
                  <a:moveTo>
                    <a:pt x="0" y="0"/>
                  </a:moveTo>
                  <a:lnTo>
                    <a:pt x="0" y="619"/>
                  </a:lnTo>
                  <a:lnTo>
                    <a:pt x="2525" y="619"/>
                  </a:lnTo>
                  <a:lnTo>
                    <a:pt x="25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6"/>
            <p:cNvSpPr/>
            <p:nvPr/>
          </p:nvSpPr>
          <p:spPr>
            <a:xfrm>
              <a:off x="4113939" y="3338857"/>
              <a:ext cx="255947" cy="352691"/>
            </a:xfrm>
            <a:custGeom>
              <a:rect b="b" l="l" r="r" t="t"/>
              <a:pathLst>
                <a:path extrusionOk="0" h="10503" w="7622">
                  <a:moveTo>
                    <a:pt x="4787" y="834"/>
                  </a:moveTo>
                  <a:cubicBezTo>
                    <a:pt x="5049" y="1096"/>
                    <a:pt x="5287" y="1429"/>
                    <a:pt x="5287" y="1572"/>
                  </a:cubicBezTo>
                  <a:cubicBezTo>
                    <a:pt x="5287" y="1858"/>
                    <a:pt x="5073" y="2096"/>
                    <a:pt x="4787" y="2096"/>
                  </a:cubicBezTo>
                  <a:cubicBezTo>
                    <a:pt x="4478" y="2096"/>
                    <a:pt x="4287" y="1858"/>
                    <a:pt x="4287" y="1572"/>
                  </a:cubicBezTo>
                  <a:cubicBezTo>
                    <a:pt x="4287" y="1429"/>
                    <a:pt x="4525" y="1096"/>
                    <a:pt x="4787" y="834"/>
                  </a:cubicBezTo>
                  <a:close/>
                  <a:moveTo>
                    <a:pt x="2072" y="619"/>
                  </a:moveTo>
                  <a:lnTo>
                    <a:pt x="2072" y="4406"/>
                  </a:lnTo>
                  <a:lnTo>
                    <a:pt x="620" y="4406"/>
                  </a:lnTo>
                  <a:lnTo>
                    <a:pt x="620" y="619"/>
                  </a:lnTo>
                  <a:close/>
                  <a:moveTo>
                    <a:pt x="5621" y="3763"/>
                  </a:moveTo>
                  <a:lnTo>
                    <a:pt x="5621" y="4406"/>
                  </a:lnTo>
                  <a:lnTo>
                    <a:pt x="3882" y="4406"/>
                  </a:lnTo>
                  <a:lnTo>
                    <a:pt x="3882" y="3763"/>
                  </a:lnTo>
                  <a:close/>
                  <a:moveTo>
                    <a:pt x="6645" y="3763"/>
                  </a:moveTo>
                  <a:cubicBezTo>
                    <a:pt x="6835" y="3763"/>
                    <a:pt x="6978" y="3906"/>
                    <a:pt x="6978" y="4072"/>
                  </a:cubicBezTo>
                  <a:cubicBezTo>
                    <a:pt x="6978" y="4263"/>
                    <a:pt x="6835" y="4406"/>
                    <a:pt x="6645" y="4406"/>
                  </a:cubicBezTo>
                  <a:lnTo>
                    <a:pt x="6240" y="4406"/>
                  </a:lnTo>
                  <a:lnTo>
                    <a:pt x="6240" y="3763"/>
                  </a:lnTo>
                  <a:close/>
                  <a:moveTo>
                    <a:pt x="6811" y="5025"/>
                  </a:moveTo>
                  <a:lnTo>
                    <a:pt x="6811" y="9907"/>
                  </a:lnTo>
                  <a:lnTo>
                    <a:pt x="2692" y="9907"/>
                  </a:lnTo>
                  <a:lnTo>
                    <a:pt x="2692" y="5025"/>
                  </a:lnTo>
                  <a:close/>
                  <a:moveTo>
                    <a:pt x="1" y="0"/>
                  </a:moveTo>
                  <a:lnTo>
                    <a:pt x="1" y="5001"/>
                  </a:lnTo>
                  <a:lnTo>
                    <a:pt x="2072" y="5001"/>
                  </a:lnTo>
                  <a:lnTo>
                    <a:pt x="2072" y="10502"/>
                  </a:lnTo>
                  <a:lnTo>
                    <a:pt x="7431" y="10502"/>
                  </a:lnTo>
                  <a:lnTo>
                    <a:pt x="7431" y="4644"/>
                  </a:lnTo>
                  <a:cubicBezTo>
                    <a:pt x="7550" y="4477"/>
                    <a:pt x="7621" y="4287"/>
                    <a:pt x="7621" y="4072"/>
                  </a:cubicBezTo>
                  <a:cubicBezTo>
                    <a:pt x="7621" y="3548"/>
                    <a:pt x="7192" y="3120"/>
                    <a:pt x="6669" y="3120"/>
                  </a:cubicBezTo>
                  <a:lnTo>
                    <a:pt x="5073" y="3120"/>
                  </a:lnTo>
                  <a:lnTo>
                    <a:pt x="5073" y="2644"/>
                  </a:lnTo>
                  <a:cubicBezTo>
                    <a:pt x="5549" y="2501"/>
                    <a:pt x="5883" y="2096"/>
                    <a:pt x="5883" y="1572"/>
                  </a:cubicBezTo>
                  <a:cubicBezTo>
                    <a:pt x="5883" y="1310"/>
                    <a:pt x="5740" y="1024"/>
                    <a:pt x="5406" y="619"/>
                  </a:cubicBezTo>
                  <a:cubicBezTo>
                    <a:pt x="5192" y="381"/>
                    <a:pt x="5002" y="191"/>
                    <a:pt x="4954" y="191"/>
                  </a:cubicBezTo>
                  <a:lnTo>
                    <a:pt x="4763" y="0"/>
                  </a:lnTo>
                  <a:lnTo>
                    <a:pt x="4549" y="191"/>
                  </a:lnTo>
                  <a:lnTo>
                    <a:pt x="4097" y="619"/>
                  </a:lnTo>
                  <a:cubicBezTo>
                    <a:pt x="3763" y="1024"/>
                    <a:pt x="3620" y="1310"/>
                    <a:pt x="3620" y="1572"/>
                  </a:cubicBezTo>
                  <a:cubicBezTo>
                    <a:pt x="3620" y="2096"/>
                    <a:pt x="3954" y="2524"/>
                    <a:pt x="4430" y="2644"/>
                  </a:cubicBezTo>
                  <a:lnTo>
                    <a:pt x="4430" y="3120"/>
                  </a:lnTo>
                  <a:lnTo>
                    <a:pt x="3263" y="3120"/>
                  </a:lnTo>
                  <a:lnTo>
                    <a:pt x="3263" y="4406"/>
                  </a:lnTo>
                  <a:lnTo>
                    <a:pt x="2692" y="4406"/>
                  </a:lnTo>
                  <a:lnTo>
                    <a:pt x="26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 name="Google Shape;634;p46"/>
          <p:cNvSpPr/>
          <p:nvPr/>
        </p:nvSpPr>
        <p:spPr>
          <a:xfrm>
            <a:off x="7473450" y="3261851"/>
            <a:ext cx="205543" cy="353497"/>
          </a:xfrm>
          <a:custGeom>
            <a:rect b="b" l="l" r="r" t="t"/>
            <a:pathLst>
              <a:path extrusionOk="0" h="10527" w="6121">
                <a:moveTo>
                  <a:pt x="4144" y="1929"/>
                </a:moveTo>
                <a:lnTo>
                  <a:pt x="4144" y="2763"/>
                </a:lnTo>
                <a:lnTo>
                  <a:pt x="2024" y="2763"/>
                </a:lnTo>
                <a:lnTo>
                  <a:pt x="2024" y="1929"/>
                </a:lnTo>
                <a:close/>
                <a:moveTo>
                  <a:pt x="4501" y="643"/>
                </a:moveTo>
                <a:cubicBezTo>
                  <a:pt x="5049" y="643"/>
                  <a:pt x="5501" y="1096"/>
                  <a:pt x="5501" y="1667"/>
                </a:cubicBezTo>
                <a:lnTo>
                  <a:pt x="5501" y="2858"/>
                </a:lnTo>
                <a:cubicBezTo>
                  <a:pt x="5382" y="2787"/>
                  <a:pt x="5239" y="2763"/>
                  <a:pt x="5096" y="2763"/>
                </a:cubicBezTo>
                <a:lnTo>
                  <a:pt x="4739" y="2763"/>
                </a:lnTo>
                <a:lnTo>
                  <a:pt x="4739" y="1286"/>
                </a:lnTo>
                <a:lnTo>
                  <a:pt x="1358" y="1286"/>
                </a:lnTo>
                <a:lnTo>
                  <a:pt x="1358" y="2763"/>
                </a:lnTo>
                <a:lnTo>
                  <a:pt x="1048" y="2763"/>
                </a:lnTo>
                <a:cubicBezTo>
                  <a:pt x="881" y="2763"/>
                  <a:pt x="762" y="2787"/>
                  <a:pt x="619" y="2858"/>
                </a:cubicBezTo>
                <a:lnTo>
                  <a:pt x="619" y="1667"/>
                </a:lnTo>
                <a:cubicBezTo>
                  <a:pt x="643" y="1096"/>
                  <a:pt x="1096" y="643"/>
                  <a:pt x="1643" y="643"/>
                </a:cubicBezTo>
                <a:close/>
                <a:moveTo>
                  <a:pt x="5096" y="3311"/>
                </a:moveTo>
                <a:cubicBezTo>
                  <a:pt x="5287" y="3311"/>
                  <a:pt x="5501" y="3477"/>
                  <a:pt x="5501" y="3715"/>
                </a:cubicBezTo>
                <a:cubicBezTo>
                  <a:pt x="5501" y="3930"/>
                  <a:pt x="5335" y="4144"/>
                  <a:pt x="5096" y="4144"/>
                </a:cubicBezTo>
                <a:lnTo>
                  <a:pt x="5096" y="4763"/>
                </a:lnTo>
                <a:cubicBezTo>
                  <a:pt x="5335" y="4811"/>
                  <a:pt x="5501" y="5001"/>
                  <a:pt x="5501" y="5239"/>
                </a:cubicBezTo>
                <a:cubicBezTo>
                  <a:pt x="5501" y="5454"/>
                  <a:pt x="5335" y="5644"/>
                  <a:pt x="5096" y="5644"/>
                </a:cubicBezTo>
                <a:lnTo>
                  <a:pt x="5096" y="6287"/>
                </a:lnTo>
                <a:cubicBezTo>
                  <a:pt x="5287" y="6287"/>
                  <a:pt x="5501" y="6454"/>
                  <a:pt x="5501" y="6692"/>
                </a:cubicBezTo>
                <a:cubicBezTo>
                  <a:pt x="5501" y="6906"/>
                  <a:pt x="5335" y="7097"/>
                  <a:pt x="5096" y="7097"/>
                </a:cubicBezTo>
                <a:lnTo>
                  <a:pt x="5096" y="7740"/>
                </a:lnTo>
                <a:cubicBezTo>
                  <a:pt x="5287" y="7740"/>
                  <a:pt x="5501" y="7907"/>
                  <a:pt x="5501" y="8145"/>
                </a:cubicBezTo>
                <a:cubicBezTo>
                  <a:pt x="5501" y="8383"/>
                  <a:pt x="5335" y="8573"/>
                  <a:pt x="5096" y="8573"/>
                </a:cubicBezTo>
                <a:lnTo>
                  <a:pt x="5096" y="9193"/>
                </a:lnTo>
                <a:cubicBezTo>
                  <a:pt x="5287" y="9193"/>
                  <a:pt x="5501" y="9359"/>
                  <a:pt x="5501" y="9598"/>
                </a:cubicBezTo>
                <a:cubicBezTo>
                  <a:pt x="5501" y="9836"/>
                  <a:pt x="5335" y="10026"/>
                  <a:pt x="5096" y="10026"/>
                </a:cubicBezTo>
                <a:lnTo>
                  <a:pt x="3358" y="10026"/>
                </a:lnTo>
                <a:lnTo>
                  <a:pt x="3358" y="4287"/>
                </a:lnTo>
                <a:lnTo>
                  <a:pt x="2739" y="4287"/>
                </a:lnTo>
                <a:lnTo>
                  <a:pt x="2739" y="10026"/>
                </a:lnTo>
                <a:lnTo>
                  <a:pt x="1048" y="10026"/>
                </a:lnTo>
                <a:cubicBezTo>
                  <a:pt x="834" y="10026"/>
                  <a:pt x="619" y="9836"/>
                  <a:pt x="619" y="9598"/>
                </a:cubicBezTo>
                <a:cubicBezTo>
                  <a:pt x="619" y="9407"/>
                  <a:pt x="810" y="9193"/>
                  <a:pt x="1048" y="9193"/>
                </a:cubicBezTo>
                <a:lnTo>
                  <a:pt x="1048" y="8573"/>
                </a:lnTo>
                <a:cubicBezTo>
                  <a:pt x="834" y="8573"/>
                  <a:pt x="619" y="8383"/>
                  <a:pt x="619" y="8145"/>
                </a:cubicBezTo>
                <a:cubicBezTo>
                  <a:pt x="619" y="7931"/>
                  <a:pt x="810" y="7740"/>
                  <a:pt x="1048" y="7740"/>
                </a:cubicBezTo>
                <a:lnTo>
                  <a:pt x="1048" y="7049"/>
                </a:lnTo>
                <a:cubicBezTo>
                  <a:pt x="834" y="7049"/>
                  <a:pt x="619" y="6883"/>
                  <a:pt x="619" y="6645"/>
                </a:cubicBezTo>
                <a:cubicBezTo>
                  <a:pt x="619" y="6406"/>
                  <a:pt x="810" y="6216"/>
                  <a:pt x="1048" y="6216"/>
                </a:cubicBezTo>
                <a:lnTo>
                  <a:pt x="1048" y="5597"/>
                </a:lnTo>
                <a:cubicBezTo>
                  <a:pt x="834" y="5597"/>
                  <a:pt x="619" y="5406"/>
                  <a:pt x="619" y="5168"/>
                </a:cubicBezTo>
                <a:cubicBezTo>
                  <a:pt x="619" y="4930"/>
                  <a:pt x="810" y="4763"/>
                  <a:pt x="1048" y="4763"/>
                </a:cubicBezTo>
                <a:lnTo>
                  <a:pt x="1048" y="4144"/>
                </a:lnTo>
                <a:cubicBezTo>
                  <a:pt x="834" y="4144"/>
                  <a:pt x="619" y="3954"/>
                  <a:pt x="619" y="3715"/>
                </a:cubicBezTo>
                <a:cubicBezTo>
                  <a:pt x="619" y="3477"/>
                  <a:pt x="810" y="3311"/>
                  <a:pt x="1048" y="3311"/>
                </a:cubicBezTo>
                <a:close/>
                <a:moveTo>
                  <a:pt x="1643" y="0"/>
                </a:moveTo>
                <a:cubicBezTo>
                  <a:pt x="738" y="0"/>
                  <a:pt x="0" y="739"/>
                  <a:pt x="0" y="1644"/>
                </a:cubicBezTo>
                <a:lnTo>
                  <a:pt x="0" y="3787"/>
                </a:lnTo>
                <a:cubicBezTo>
                  <a:pt x="0" y="4049"/>
                  <a:pt x="119" y="4311"/>
                  <a:pt x="286" y="4501"/>
                </a:cubicBezTo>
                <a:cubicBezTo>
                  <a:pt x="119" y="4668"/>
                  <a:pt x="0" y="4930"/>
                  <a:pt x="0" y="5192"/>
                </a:cubicBezTo>
                <a:cubicBezTo>
                  <a:pt x="0" y="5478"/>
                  <a:pt x="119" y="5740"/>
                  <a:pt x="286" y="5906"/>
                </a:cubicBezTo>
                <a:cubicBezTo>
                  <a:pt x="119" y="6097"/>
                  <a:pt x="0" y="6359"/>
                  <a:pt x="0" y="6621"/>
                </a:cubicBezTo>
                <a:cubicBezTo>
                  <a:pt x="0" y="6906"/>
                  <a:pt x="119" y="7168"/>
                  <a:pt x="286" y="7335"/>
                </a:cubicBezTo>
                <a:cubicBezTo>
                  <a:pt x="119" y="7526"/>
                  <a:pt x="0" y="7788"/>
                  <a:pt x="0" y="8050"/>
                </a:cubicBezTo>
                <a:cubicBezTo>
                  <a:pt x="0" y="8335"/>
                  <a:pt x="119" y="8597"/>
                  <a:pt x="286" y="8764"/>
                </a:cubicBezTo>
                <a:cubicBezTo>
                  <a:pt x="119" y="8955"/>
                  <a:pt x="0" y="9216"/>
                  <a:pt x="0" y="9478"/>
                </a:cubicBezTo>
                <a:cubicBezTo>
                  <a:pt x="0" y="10050"/>
                  <a:pt x="476" y="10526"/>
                  <a:pt x="1048" y="10526"/>
                </a:cubicBezTo>
                <a:lnTo>
                  <a:pt x="5096" y="10526"/>
                </a:lnTo>
                <a:cubicBezTo>
                  <a:pt x="5644" y="10526"/>
                  <a:pt x="6120" y="10050"/>
                  <a:pt x="6120" y="9478"/>
                </a:cubicBezTo>
                <a:cubicBezTo>
                  <a:pt x="6120" y="9216"/>
                  <a:pt x="6001" y="8955"/>
                  <a:pt x="5835" y="8764"/>
                </a:cubicBezTo>
                <a:cubicBezTo>
                  <a:pt x="6001" y="8597"/>
                  <a:pt x="6120" y="8335"/>
                  <a:pt x="6120" y="8050"/>
                </a:cubicBezTo>
                <a:cubicBezTo>
                  <a:pt x="6120" y="7788"/>
                  <a:pt x="6001" y="7526"/>
                  <a:pt x="5835" y="7335"/>
                </a:cubicBezTo>
                <a:cubicBezTo>
                  <a:pt x="6001" y="7168"/>
                  <a:pt x="6120" y="6906"/>
                  <a:pt x="6120" y="6621"/>
                </a:cubicBezTo>
                <a:cubicBezTo>
                  <a:pt x="6120" y="6359"/>
                  <a:pt x="6001" y="6097"/>
                  <a:pt x="5835" y="5906"/>
                </a:cubicBezTo>
                <a:cubicBezTo>
                  <a:pt x="6001" y="5740"/>
                  <a:pt x="6120" y="5478"/>
                  <a:pt x="6120" y="5192"/>
                </a:cubicBezTo>
                <a:cubicBezTo>
                  <a:pt x="6120" y="4930"/>
                  <a:pt x="6001" y="4668"/>
                  <a:pt x="5835" y="4501"/>
                </a:cubicBezTo>
                <a:cubicBezTo>
                  <a:pt x="6001" y="4311"/>
                  <a:pt x="6120" y="4049"/>
                  <a:pt x="6120" y="3787"/>
                </a:cubicBezTo>
                <a:lnTo>
                  <a:pt x="6120" y="1644"/>
                </a:lnTo>
                <a:cubicBezTo>
                  <a:pt x="6120" y="739"/>
                  <a:pt x="5382" y="0"/>
                  <a:pt x="4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 name="Google Shape;635;p46"/>
          <p:cNvGrpSpPr/>
          <p:nvPr/>
        </p:nvGrpSpPr>
        <p:grpSpPr>
          <a:xfrm>
            <a:off x="7399070" y="1407362"/>
            <a:ext cx="354303" cy="348695"/>
            <a:chOff x="7399070" y="1483562"/>
            <a:chExt cx="354303" cy="348695"/>
          </a:xfrm>
        </p:grpSpPr>
        <p:sp>
          <p:nvSpPr>
            <p:cNvPr id="636" name="Google Shape;636;p46"/>
            <p:cNvSpPr/>
            <p:nvPr/>
          </p:nvSpPr>
          <p:spPr>
            <a:xfrm>
              <a:off x="7399070" y="1483562"/>
              <a:ext cx="354303" cy="348695"/>
            </a:xfrm>
            <a:custGeom>
              <a:rect b="b" l="l" r="r" t="t"/>
              <a:pathLst>
                <a:path extrusionOk="0" h="10384" w="10551">
                  <a:moveTo>
                    <a:pt x="3692" y="1406"/>
                  </a:moveTo>
                  <a:lnTo>
                    <a:pt x="3692" y="1406"/>
                  </a:lnTo>
                  <a:cubicBezTo>
                    <a:pt x="3525" y="1644"/>
                    <a:pt x="3334" y="1930"/>
                    <a:pt x="3192" y="2263"/>
                  </a:cubicBezTo>
                  <a:cubicBezTo>
                    <a:pt x="2715" y="3311"/>
                    <a:pt x="2453" y="4668"/>
                    <a:pt x="2430" y="6288"/>
                  </a:cubicBezTo>
                  <a:cubicBezTo>
                    <a:pt x="1834" y="6216"/>
                    <a:pt x="1239" y="6145"/>
                    <a:pt x="667" y="6050"/>
                  </a:cubicBezTo>
                  <a:lnTo>
                    <a:pt x="667" y="5740"/>
                  </a:lnTo>
                  <a:lnTo>
                    <a:pt x="643" y="5740"/>
                  </a:lnTo>
                  <a:cubicBezTo>
                    <a:pt x="643" y="3763"/>
                    <a:pt x="1906" y="2025"/>
                    <a:pt x="3692" y="1406"/>
                  </a:cubicBezTo>
                  <a:close/>
                  <a:moveTo>
                    <a:pt x="6883" y="1406"/>
                  </a:moveTo>
                  <a:lnTo>
                    <a:pt x="6883" y="1406"/>
                  </a:lnTo>
                  <a:cubicBezTo>
                    <a:pt x="8669" y="2025"/>
                    <a:pt x="9955" y="3763"/>
                    <a:pt x="9955" y="5740"/>
                  </a:cubicBezTo>
                  <a:lnTo>
                    <a:pt x="9955" y="6050"/>
                  </a:lnTo>
                  <a:lnTo>
                    <a:pt x="9931" y="6050"/>
                  </a:lnTo>
                  <a:cubicBezTo>
                    <a:pt x="9336" y="6145"/>
                    <a:pt x="8740" y="6216"/>
                    <a:pt x="8169" y="6288"/>
                  </a:cubicBezTo>
                  <a:cubicBezTo>
                    <a:pt x="8145" y="4668"/>
                    <a:pt x="7859" y="3311"/>
                    <a:pt x="7383" y="2263"/>
                  </a:cubicBezTo>
                  <a:cubicBezTo>
                    <a:pt x="7240" y="1930"/>
                    <a:pt x="7073" y="1644"/>
                    <a:pt x="6883" y="1406"/>
                  </a:cubicBezTo>
                  <a:close/>
                  <a:moveTo>
                    <a:pt x="5287" y="1144"/>
                  </a:moveTo>
                  <a:cubicBezTo>
                    <a:pt x="5835" y="1144"/>
                    <a:pt x="6407" y="1644"/>
                    <a:pt x="6788" y="2525"/>
                  </a:cubicBezTo>
                  <a:cubicBezTo>
                    <a:pt x="7240" y="3478"/>
                    <a:pt x="7478" y="4811"/>
                    <a:pt x="7502" y="6335"/>
                  </a:cubicBezTo>
                  <a:cubicBezTo>
                    <a:pt x="6764" y="6395"/>
                    <a:pt x="6014" y="6425"/>
                    <a:pt x="5263" y="6425"/>
                  </a:cubicBezTo>
                  <a:cubicBezTo>
                    <a:pt x="4513" y="6425"/>
                    <a:pt x="3763" y="6395"/>
                    <a:pt x="3025" y="6335"/>
                  </a:cubicBezTo>
                  <a:cubicBezTo>
                    <a:pt x="3049" y="4835"/>
                    <a:pt x="3287" y="3478"/>
                    <a:pt x="3715" y="2525"/>
                  </a:cubicBezTo>
                  <a:cubicBezTo>
                    <a:pt x="4168" y="1620"/>
                    <a:pt x="4716" y="1144"/>
                    <a:pt x="5287" y="1144"/>
                  </a:cubicBezTo>
                  <a:close/>
                  <a:moveTo>
                    <a:pt x="9860" y="6669"/>
                  </a:moveTo>
                  <a:lnTo>
                    <a:pt x="9860" y="7955"/>
                  </a:lnTo>
                  <a:cubicBezTo>
                    <a:pt x="9931" y="8479"/>
                    <a:pt x="9717" y="9003"/>
                    <a:pt x="9288" y="9312"/>
                  </a:cubicBezTo>
                  <a:cubicBezTo>
                    <a:pt x="8965" y="9615"/>
                    <a:pt x="8539" y="9781"/>
                    <a:pt x="8084" y="9781"/>
                  </a:cubicBezTo>
                  <a:cubicBezTo>
                    <a:pt x="8002" y="9781"/>
                    <a:pt x="7919" y="9776"/>
                    <a:pt x="7835" y="9765"/>
                  </a:cubicBezTo>
                  <a:lnTo>
                    <a:pt x="6002" y="9550"/>
                  </a:lnTo>
                  <a:cubicBezTo>
                    <a:pt x="5752" y="9527"/>
                    <a:pt x="5502" y="9515"/>
                    <a:pt x="5252" y="9515"/>
                  </a:cubicBezTo>
                  <a:cubicBezTo>
                    <a:pt x="5001" y="9515"/>
                    <a:pt x="4751" y="9527"/>
                    <a:pt x="4501" y="9550"/>
                  </a:cubicBezTo>
                  <a:lnTo>
                    <a:pt x="2644" y="9765"/>
                  </a:lnTo>
                  <a:cubicBezTo>
                    <a:pt x="2564" y="9776"/>
                    <a:pt x="2485" y="9781"/>
                    <a:pt x="2406" y="9781"/>
                  </a:cubicBezTo>
                  <a:cubicBezTo>
                    <a:pt x="1969" y="9781"/>
                    <a:pt x="1555" y="9615"/>
                    <a:pt x="1191" y="9312"/>
                  </a:cubicBezTo>
                  <a:cubicBezTo>
                    <a:pt x="810" y="8955"/>
                    <a:pt x="572" y="8455"/>
                    <a:pt x="572" y="7955"/>
                  </a:cubicBezTo>
                  <a:lnTo>
                    <a:pt x="572" y="6669"/>
                  </a:lnTo>
                  <a:cubicBezTo>
                    <a:pt x="2120" y="6931"/>
                    <a:pt x="3668" y="7050"/>
                    <a:pt x="5216" y="7050"/>
                  </a:cubicBezTo>
                  <a:cubicBezTo>
                    <a:pt x="6764" y="7050"/>
                    <a:pt x="8312" y="6931"/>
                    <a:pt x="9860" y="6669"/>
                  </a:cubicBezTo>
                  <a:close/>
                  <a:moveTo>
                    <a:pt x="4978" y="1"/>
                  </a:moveTo>
                  <a:lnTo>
                    <a:pt x="4978" y="501"/>
                  </a:lnTo>
                  <a:cubicBezTo>
                    <a:pt x="3692" y="572"/>
                    <a:pt x="2477" y="1096"/>
                    <a:pt x="1548" y="2025"/>
                  </a:cubicBezTo>
                  <a:cubicBezTo>
                    <a:pt x="572" y="3001"/>
                    <a:pt x="0" y="4311"/>
                    <a:pt x="0" y="5716"/>
                  </a:cubicBezTo>
                  <a:lnTo>
                    <a:pt x="0" y="7931"/>
                  </a:lnTo>
                  <a:cubicBezTo>
                    <a:pt x="0" y="8645"/>
                    <a:pt x="310" y="9288"/>
                    <a:pt x="834" y="9765"/>
                  </a:cubicBezTo>
                  <a:cubicBezTo>
                    <a:pt x="1296" y="10167"/>
                    <a:pt x="1844" y="10382"/>
                    <a:pt x="2433" y="10382"/>
                  </a:cubicBezTo>
                  <a:cubicBezTo>
                    <a:pt x="2542" y="10382"/>
                    <a:pt x="2652" y="10375"/>
                    <a:pt x="2763" y="10360"/>
                  </a:cubicBezTo>
                  <a:lnTo>
                    <a:pt x="4620" y="10146"/>
                  </a:lnTo>
                  <a:cubicBezTo>
                    <a:pt x="4847" y="10122"/>
                    <a:pt x="5067" y="10110"/>
                    <a:pt x="5284" y="10110"/>
                  </a:cubicBezTo>
                  <a:cubicBezTo>
                    <a:pt x="5502" y="10110"/>
                    <a:pt x="5716" y="10122"/>
                    <a:pt x="5930" y="10146"/>
                  </a:cubicBezTo>
                  <a:lnTo>
                    <a:pt x="7788" y="10360"/>
                  </a:lnTo>
                  <a:cubicBezTo>
                    <a:pt x="7859" y="10360"/>
                    <a:pt x="7978" y="10384"/>
                    <a:pt x="8074" y="10384"/>
                  </a:cubicBezTo>
                  <a:cubicBezTo>
                    <a:pt x="8669" y="10384"/>
                    <a:pt x="9264" y="10193"/>
                    <a:pt x="9717" y="9765"/>
                  </a:cubicBezTo>
                  <a:cubicBezTo>
                    <a:pt x="10241" y="9288"/>
                    <a:pt x="10550" y="8645"/>
                    <a:pt x="10550" y="7931"/>
                  </a:cubicBezTo>
                  <a:lnTo>
                    <a:pt x="10550" y="5716"/>
                  </a:lnTo>
                  <a:cubicBezTo>
                    <a:pt x="10550" y="4359"/>
                    <a:pt x="10003" y="3001"/>
                    <a:pt x="9026" y="2025"/>
                  </a:cubicBezTo>
                  <a:cubicBezTo>
                    <a:pt x="8097" y="1096"/>
                    <a:pt x="6883" y="572"/>
                    <a:pt x="5597" y="501"/>
                  </a:cubicBezTo>
                  <a:lnTo>
                    <a:pt x="559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6"/>
            <p:cNvSpPr/>
            <p:nvPr/>
          </p:nvSpPr>
          <p:spPr>
            <a:xfrm>
              <a:off x="7531006" y="1578728"/>
              <a:ext cx="90397" cy="89591"/>
            </a:xfrm>
            <a:custGeom>
              <a:rect b="b" l="l" r="r" t="t"/>
              <a:pathLst>
                <a:path extrusionOk="0" h="2668" w="2692">
                  <a:moveTo>
                    <a:pt x="1358" y="882"/>
                  </a:moveTo>
                  <a:lnTo>
                    <a:pt x="1787" y="1334"/>
                  </a:lnTo>
                  <a:lnTo>
                    <a:pt x="1358" y="1787"/>
                  </a:lnTo>
                  <a:lnTo>
                    <a:pt x="906" y="1334"/>
                  </a:lnTo>
                  <a:lnTo>
                    <a:pt x="1358" y="882"/>
                  </a:lnTo>
                  <a:close/>
                  <a:moveTo>
                    <a:pt x="1358" y="1"/>
                  </a:moveTo>
                  <a:lnTo>
                    <a:pt x="1" y="1334"/>
                  </a:lnTo>
                  <a:lnTo>
                    <a:pt x="1358" y="2668"/>
                  </a:lnTo>
                  <a:lnTo>
                    <a:pt x="2692" y="1334"/>
                  </a:lnTo>
                  <a:lnTo>
                    <a:pt x="135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 name="Google Shape;638;p46"/>
          <p:cNvGrpSpPr/>
          <p:nvPr/>
        </p:nvGrpSpPr>
        <p:grpSpPr>
          <a:xfrm>
            <a:off x="6724146" y="1463340"/>
            <a:ext cx="356687" cy="238351"/>
            <a:chOff x="6724146" y="1539540"/>
            <a:chExt cx="356687" cy="238351"/>
          </a:xfrm>
        </p:grpSpPr>
        <p:sp>
          <p:nvSpPr>
            <p:cNvPr id="639" name="Google Shape;639;p46"/>
            <p:cNvSpPr/>
            <p:nvPr/>
          </p:nvSpPr>
          <p:spPr>
            <a:xfrm>
              <a:off x="6724146" y="1539540"/>
              <a:ext cx="356687" cy="238351"/>
            </a:xfrm>
            <a:custGeom>
              <a:rect b="b" l="l" r="r" t="t"/>
              <a:pathLst>
                <a:path extrusionOk="0" h="7098" w="10622">
                  <a:moveTo>
                    <a:pt x="9240" y="596"/>
                  </a:moveTo>
                  <a:cubicBezTo>
                    <a:pt x="9669" y="596"/>
                    <a:pt x="10026" y="930"/>
                    <a:pt x="10026" y="1382"/>
                  </a:cubicBezTo>
                  <a:lnTo>
                    <a:pt x="10026" y="3835"/>
                  </a:lnTo>
                  <a:lnTo>
                    <a:pt x="9264" y="3835"/>
                  </a:lnTo>
                  <a:lnTo>
                    <a:pt x="9264" y="1311"/>
                  </a:lnTo>
                  <a:lnTo>
                    <a:pt x="6835" y="1311"/>
                  </a:lnTo>
                  <a:lnTo>
                    <a:pt x="6835" y="3835"/>
                  </a:lnTo>
                  <a:lnTo>
                    <a:pt x="2072" y="3835"/>
                  </a:lnTo>
                  <a:lnTo>
                    <a:pt x="2215" y="1311"/>
                  </a:lnTo>
                  <a:cubicBezTo>
                    <a:pt x="2239" y="930"/>
                    <a:pt x="2572" y="596"/>
                    <a:pt x="3001" y="596"/>
                  </a:cubicBezTo>
                  <a:close/>
                  <a:moveTo>
                    <a:pt x="6835" y="4478"/>
                  </a:moveTo>
                  <a:lnTo>
                    <a:pt x="6835" y="5621"/>
                  </a:lnTo>
                  <a:lnTo>
                    <a:pt x="6382" y="5621"/>
                  </a:lnTo>
                  <a:cubicBezTo>
                    <a:pt x="6239" y="5192"/>
                    <a:pt x="5811" y="4835"/>
                    <a:pt x="5311" y="4835"/>
                  </a:cubicBezTo>
                  <a:cubicBezTo>
                    <a:pt x="4811" y="4835"/>
                    <a:pt x="4382" y="5145"/>
                    <a:pt x="4239" y="5621"/>
                  </a:cubicBezTo>
                  <a:lnTo>
                    <a:pt x="1929" y="5621"/>
                  </a:lnTo>
                  <a:lnTo>
                    <a:pt x="2000" y="4478"/>
                  </a:lnTo>
                  <a:close/>
                  <a:moveTo>
                    <a:pt x="8621" y="1930"/>
                  </a:moveTo>
                  <a:lnTo>
                    <a:pt x="8621" y="5621"/>
                  </a:lnTo>
                  <a:lnTo>
                    <a:pt x="7406" y="5621"/>
                  </a:lnTo>
                  <a:lnTo>
                    <a:pt x="7406" y="1930"/>
                  </a:lnTo>
                  <a:close/>
                  <a:moveTo>
                    <a:pt x="9954" y="4478"/>
                  </a:moveTo>
                  <a:lnTo>
                    <a:pt x="9954" y="5621"/>
                  </a:lnTo>
                  <a:lnTo>
                    <a:pt x="9216" y="5621"/>
                  </a:lnTo>
                  <a:lnTo>
                    <a:pt x="9216" y="4478"/>
                  </a:lnTo>
                  <a:close/>
                  <a:moveTo>
                    <a:pt x="5311" y="5454"/>
                  </a:moveTo>
                  <a:cubicBezTo>
                    <a:pt x="5573" y="5454"/>
                    <a:pt x="5811" y="5692"/>
                    <a:pt x="5811" y="5954"/>
                  </a:cubicBezTo>
                  <a:cubicBezTo>
                    <a:pt x="5787" y="6216"/>
                    <a:pt x="5573" y="6455"/>
                    <a:pt x="5311" y="6455"/>
                  </a:cubicBezTo>
                  <a:cubicBezTo>
                    <a:pt x="5049" y="6455"/>
                    <a:pt x="4811" y="6216"/>
                    <a:pt x="4811" y="5954"/>
                  </a:cubicBezTo>
                  <a:cubicBezTo>
                    <a:pt x="4811" y="5692"/>
                    <a:pt x="5049" y="5454"/>
                    <a:pt x="5311" y="5454"/>
                  </a:cubicBezTo>
                  <a:close/>
                  <a:moveTo>
                    <a:pt x="2953" y="1"/>
                  </a:moveTo>
                  <a:cubicBezTo>
                    <a:pt x="2596" y="1"/>
                    <a:pt x="2286" y="120"/>
                    <a:pt x="2000" y="358"/>
                  </a:cubicBezTo>
                  <a:cubicBezTo>
                    <a:pt x="1738" y="596"/>
                    <a:pt x="1596" y="930"/>
                    <a:pt x="1572" y="1287"/>
                  </a:cubicBezTo>
                  <a:lnTo>
                    <a:pt x="1238" y="5621"/>
                  </a:lnTo>
                  <a:lnTo>
                    <a:pt x="0" y="5621"/>
                  </a:lnTo>
                  <a:lnTo>
                    <a:pt x="0" y="6240"/>
                  </a:lnTo>
                  <a:lnTo>
                    <a:pt x="4168" y="6240"/>
                  </a:lnTo>
                  <a:cubicBezTo>
                    <a:pt x="4287" y="6716"/>
                    <a:pt x="4739" y="7098"/>
                    <a:pt x="5263" y="7098"/>
                  </a:cubicBezTo>
                  <a:cubicBezTo>
                    <a:pt x="5763" y="7098"/>
                    <a:pt x="6216" y="6740"/>
                    <a:pt x="6335" y="6240"/>
                  </a:cubicBezTo>
                  <a:lnTo>
                    <a:pt x="10550" y="6240"/>
                  </a:lnTo>
                  <a:lnTo>
                    <a:pt x="10550" y="1382"/>
                  </a:lnTo>
                  <a:cubicBezTo>
                    <a:pt x="10621" y="620"/>
                    <a:pt x="9978" y="1"/>
                    <a:pt x="92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6"/>
            <p:cNvSpPr/>
            <p:nvPr/>
          </p:nvSpPr>
          <p:spPr>
            <a:xfrm>
              <a:off x="6822502" y="1584336"/>
              <a:ext cx="100774" cy="64003"/>
            </a:xfrm>
            <a:custGeom>
              <a:rect b="b" l="l" r="r" t="t"/>
              <a:pathLst>
                <a:path extrusionOk="0" h="1906" w="3001">
                  <a:moveTo>
                    <a:pt x="2382" y="596"/>
                  </a:moveTo>
                  <a:lnTo>
                    <a:pt x="2382" y="1286"/>
                  </a:lnTo>
                  <a:lnTo>
                    <a:pt x="667" y="1286"/>
                  </a:lnTo>
                  <a:lnTo>
                    <a:pt x="715" y="596"/>
                  </a:lnTo>
                  <a:close/>
                  <a:moveTo>
                    <a:pt x="143" y="0"/>
                  </a:moveTo>
                  <a:lnTo>
                    <a:pt x="0" y="1906"/>
                  </a:lnTo>
                  <a:lnTo>
                    <a:pt x="3001" y="1906"/>
                  </a:lnTo>
                  <a:lnTo>
                    <a:pt x="300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 name="Google Shape;641;p46"/>
          <p:cNvSpPr/>
          <p:nvPr/>
        </p:nvSpPr>
        <p:spPr>
          <a:xfrm>
            <a:off x="3388611" y="2626887"/>
            <a:ext cx="310313" cy="355108"/>
          </a:xfrm>
          <a:custGeom>
            <a:rect b="b" l="l" r="r" t="t"/>
            <a:pathLst>
              <a:path extrusionOk="0" h="10575" w="9241">
                <a:moveTo>
                  <a:pt x="4526" y="620"/>
                </a:moveTo>
                <a:cubicBezTo>
                  <a:pt x="6431" y="620"/>
                  <a:pt x="7979" y="2168"/>
                  <a:pt x="7979" y="4073"/>
                </a:cubicBezTo>
                <a:lnTo>
                  <a:pt x="7979" y="4621"/>
                </a:lnTo>
                <a:lnTo>
                  <a:pt x="6240" y="4621"/>
                </a:lnTo>
                <a:lnTo>
                  <a:pt x="5669" y="3787"/>
                </a:lnTo>
                <a:lnTo>
                  <a:pt x="1120" y="3787"/>
                </a:lnTo>
                <a:cubicBezTo>
                  <a:pt x="1287" y="2001"/>
                  <a:pt x="2739" y="620"/>
                  <a:pt x="4526" y="620"/>
                </a:cubicBezTo>
                <a:close/>
                <a:moveTo>
                  <a:pt x="5335" y="4383"/>
                </a:moveTo>
                <a:lnTo>
                  <a:pt x="5907" y="5216"/>
                </a:lnTo>
                <a:lnTo>
                  <a:pt x="7979" y="5216"/>
                </a:lnTo>
                <a:lnTo>
                  <a:pt x="7979" y="5835"/>
                </a:lnTo>
                <a:lnTo>
                  <a:pt x="4883" y="5835"/>
                </a:lnTo>
                <a:lnTo>
                  <a:pt x="4002" y="4383"/>
                </a:lnTo>
                <a:close/>
                <a:moveTo>
                  <a:pt x="6621" y="6454"/>
                </a:moveTo>
                <a:lnTo>
                  <a:pt x="5049" y="7955"/>
                </a:lnTo>
                <a:lnTo>
                  <a:pt x="5049" y="6454"/>
                </a:lnTo>
                <a:close/>
                <a:moveTo>
                  <a:pt x="4573" y="1"/>
                </a:moveTo>
                <a:cubicBezTo>
                  <a:pt x="2430" y="1"/>
                  <a:pt x="668" y="1668"/>
                  <a:pt x="525" y="3740"/>
                </a:cubicBezTo>
                <a:lnTo>
                  <a:pt x="1" y="3740"/>
                </a:lnTo>
                <a:lnTo>
                  <a:pt x="1" y="4383"/>
                </a:lnTo>
                <a:lnTo>
                  <a:pt x="3287" y="4383"/>
                </a:lnTo>
                <a:lnTo>
                  <a:pt x="4406" y="6264"/>
                </a:lnTo>
                <a:lnTo>
                  <a:pt x="4406" y="10574"/>
                </a:lnTo>
                <a:lnTo>
                  <a:pt x="5049" y="10574"/>
                </a:lnTo>
                <a:lnTo>
                  <a:pt x="5049" y="8836"/>
                </a:lnTo>
                <a:lnTo>
                  <a:pt x="7502" y="6502"/>
                </a:lnTo>
                <a:lnTo>
                  <a:pt x="8622" y="6502"/>
                </a:lnTo>
                <a:lnTo>
                  <a:pt x="8622" y="5240"/>
                </a:lnTo>
                <a:lnTo>
                  <a:pt x="9241" y="5240"/>
                </a:lnTo>
                <a:lnTo>
                  <a:pt x="9241" y="4621"/>
                </a:lnTo>
                <a:lnTo>
                  <a:pt x="8622" y="4621"/>
                </a:lnTo>
                <a:lnTo>
                  <a:pt x="8622" y="4597"/>
                </a:lnTo>
                <a:lnTo>
                  <a:pt x="8622" y="4049"/>
                </a:lnTo>
                <a:cubicBezTo>
                  <a:pt x="8622" y="1811"/>
                  <a:pt x="6788" y="1"/>
                  <a:pt x="45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6"/>
          <p:cNvSpPr/>
          <p:nvPr/>
        </p:nvSpPr>
        <p:spPr>
          <a:xfrm>
            <a:off x="6085991" y="1426134"/>
            <a:ext cx="355075" cy="313939"/>
          </a:xfrm>
          <a:custGeom>
            <a:rect b="b" l="l" r="r" t="t"/>
            <a:pathLst>
              <a:path extrusionOk="0" h="9349" w="10574">
                <a:moveTo>
                  <a:pt x="6168" y="609"/>
                </a:moveTo>
                <a:cubicBezTo>
                  <a:pt x="6335" y="609"/>
                  <a:pt x="6549" y="633"/>
                  <a:pt x="6668" y="752"/>
                </a:cubicBezTo>
                <a:cubicBezTo>
                  <a:pt x="6716" y="799"/>
                  <a:pt x="6787" y="894"/>
                  <a:pt x="6811" y="990"/>
                </a:cubicBezTo>
                <a:cubicBezTo>
                  <a:pt x="6573" y="1061"/>
                  <a:pt x="6335" y="1180"/>
                  <a:pt x="6168" y="1323"/>
                </a:cubicBezTo>
                <a:lnTo>
                  <a:pt x="6168" y="609"/>
                </a:lnTo>
                <a:close/>
                <a:moveTo>
                  <a:pt x="9669" y="1561"/>
                </a:moveTo>
                <a:lnTo>
                  <a:pt x="9669" y="2371"/>
                </a:lnTo>
                <a:lnTo>
                  <a:pt x="8597" y="2252"/>
                </a:lnTo>
                <a:cubicBezTo>
                  <a:pt x="8216" y="2180"/>
                  <a:pt x="7906" y="1919"/>
                  <a:pt x="7835" y="1561"/>
                </a:cubicBezTo>
                <a:close/>
                <a:moveTo>
                  <a:pt x="9669" y="4324"/>
                </a:moveTo>
                <a:cubicBezTo>
                  <a:pt x="9693" y="4586"/>
                  <a:pt x="9740" y="4824"/>
                  <a:pt x="9788" y="5038"/>
                </a:cubicBezTo>
                <a:cubicBezTo>
                  <a:pt x="9859" y="5253"/>
                  <a:pt x="9883" y="5419"/>
                  <a:pt x="9907" y="5634"/>
                </a:cubicBezTo>
                <a:cubicBezTo>
                  <a:pt x="9931" y="5753"/>
                  <a:pt x="9931" y="6229"/>
                  <a:pt x="9931" y="6562"/>
                </a:cubicBezTo>
                <a:lnTo>
                  <a:pt x="7383" y="6562"/>
                </a:lnTo>
                <a:cubicBezTo>
                  <a:pt x="7430" y="5896"/>
                  <a:pt x="7644" y="5395"/>
                  <a:pt x="8026" y="5014"/>
                </a:cubicBezTo>
                <a:cubicBezTo>
                  <a:pt x="8573" y="4514"/>
                  <a:pt x="9288" y="4348"/>
                  <a:pt x="9669" y="4324"/>
                </a:cubicBezTo>
                <a:close/>
                <a:moveTo>
                  <a:pt x="7240" y="1537"/>
                </a:moveTo>
                <a:cubicBezTo>
                  <a:pt x="7311" y="2204"/>
                  <a:pt x="7859" y="2752"/>
                  <a:pt x="8573" y="2847"/>
                </a:cubicBezTo>
                <a:lnTo>
                  <a:pt x="9693" y="2990"/>
                </a:lnTo>
                <a:cubicBezTo>
                  <a:pt x="9693" y="3109"/>
                  <a:pt x="9693" y="3204"/>
                  <a:pt x="9669" y="3324"/>
                </a:cubicBezTo>
                <a:lnTo>
                  <a:pt x="9669" y="3728"/>
                </a:lnTo>
                <a:cubicBezTo>
                  <a:pt x="9192" y="3752"/>
                  <a:pt x="8335" y="3943"/>
                  <a:pt x="7644" y="4586"/>
                </a:cubicBezTo>
                <a:cubicBezTo>
                  <a:pt x="7121" y="5110"/>
                  <a:pt x="6835" y="5776"/>
                  <a:pt x="6787" y="6658"/>
                </a:cubicBezTo>
                <a:lnTo>
                  <a:pt x="4310" y="7420"/>
                </a:lnTo>
                <a:lnTo>
                  <a:pt x="691" y="7420"/>
                </a:lnTo>
                <a:lnTo>
                  <a:pt x="691" y="6848"/>
                </a:lnTo>
                <a:lnTo>
                  <a:pt x="619" y="6848"/>
                </a:lnTo>
                <a:cubicBezTo>
                  <a:pt x="619" y="6229"/>
                  <a:pt x="1024" y="5705"/>
                  <a:pt x="1619" y="5538"/>
                </a:cubicBezTo>
                <a:lnTo>
                  <a:pt x="2000" y="5443"/>
                </a:lnTo>
                <a:lnTo>
                  <a:pt x="2191" y="6086"/>
                </a:lnTo>
                <a:lnTo>
                  <a:pt x="2786" y="5896"/>
                </a:lnTo>
                <a:lnTo>
                  <a:pt x="2620" y="5324"/>
                </a:lnTo>
                <a:cubicBezTo>
                  <a:pt x="2882" y="5276"/>
                  <a:pt x="3144" y="5205"/>
                  <a:pt x="3334" y="5157"/>
                </a:cubicBezTo>
                <a:lnTo>
                  <a:pt x="3548" y="5776"/>
                </a:lnTo>
                <a:lnTo>
                  <a:pt x="4144" y="5562"/>
                </a:lnTo>
                <a:lnTo>
                  <a:pt x="3929" y="4967"/>
                </a:lnTo>
                <a:lnTo>
                  <a:pt x="4525" y="4824"/>
                </a:lnTo>
                <a:cubicBezTo>
                  <a:pt x="4572" y="4824"/>
                  <a:pt x="4596" y="4800"/>
                  <a:pt x="4668" y="4776"/>
                </a:cubicBezTo>
                <a:lnTo>
                  <a:pt x="4882" y="5372"/>
                </a:lnTo>
                <a:lnTo>
                  <a:pt x="5477" y="5157"/>
                </a:lnTo>
                <a:lnTo>
                  <a:pt x="5239" y="4467"/>
                </a:lnTo>
                <a:cubicBezTo>
                  <a:pt x="5811" y="4062"/>
                  <a:pt x="6192" y="3371"/>
                  <a:pt x="6192" y="2633"/>
                </a:cubicBezTo>
                <a:cubicBezTo>
                  <a:pt x="6192" y="2038"/>
                  <a:pt x="6644" y="1561"/>
                  <a:pt x="7240" y="1537"/>
                </a:cubicBezTo>
                <a:close/>
                <a:moveTo>
                  <a:pt x="9931" y="7253"/>
                </a:moveTo>
                <a:lnTo>
                  <a:pt x="9931" y="8706"/>
                </a:lnTo>
                <a:lnTo>
                  <a:pt x="9216" y="8706"/>
                </a:lnTo>
                <a:lnTo>
                  <a:pt x="9216" y="8134"/>
                </a:lnTo>
                <a:lnTo>
                  <a:pt x="8597" y="8134"/>
                </a:lnTo>
                <a:lnTo>
                  <a:pt x="8597" y="8706"/>
                </a:lnTo>
                <a:lnTo>
                  <a:pt x="7883" y="8706"/>
                </a:lnTo>
                <a:lnTo>
                  <a:pt x="7883" y="8134"/>
                </a:lnTo>
                <a:lnTo>
                  <a:pt x="7263" y="8134"/>
                </a:lnTo>
                <a:lnTo>
                  <a:pt x="7263" y="8610"/>
                </a:lnTo>
                <a:lnTo>
                  <a:pt x="6454" y="8396"/>
                </a:lnTo>
                <a:lnTo>
                  <a:pt x="5168" y="8729"/>
                </a:lnTo>
                <a:lnTo>
                  <a:pt x="619" y="8729"/>
                </a:lnTo>
                <a:lnTo>
                  <a:pt x="619" y="8110"/>
                </a:lnTo>
                <a:lnTo>
                  <a:pt x="4382" y="8110"/>
                </a:lnTo>
                <a:lnTo>
                  <a:pt x="7121" y="7253"/>
                </a:lnTo>
                <a:close/>
                <a:moveTo>
                  <a:pt x="6151" y="1"/>
                </a:moveTo>
                <a:cubicBezTo>
                  <a:pt x="5966" y="1"/>
                  <a:pt x="5831" y="27"/>
                  <a:pt x="5811" y="37"/>
                </a:cubicBezTo>
                <a:lnTo>
                  <a:pt x="5573" y="109"/>
                </a:lnTo>
                <a:lnTo>
                  <a:pt x="5573" y="2657"/>
                </a:lnTo>
                <a:lnTo>
                  <a:pt x="5573" y="2681"/>
                </a:lnTo>
                <a:cubicBezTo>
                  <a:pt x="5573" y="3443"/>
                  <a:pt x="5096" y="4086"/>
                  <a:pt x="4382" y="4300"/>
                </a:cubicBezTo>
                <a:cubicBezTo>
                  <a:pt x="4263" y="4324"/>
                  <a:pt x="2429" y="4752"/>
                  <a:pt x="1477" y="4991"/>
                </a:cubicBezTo>
                <a:cubicBezTo>
                  <a:pt x="619" y="5181"/>
                  <a:pt x="0" y="5991"/>
                  <a:pt x="0" y="6896"/>
                </a:cubicBezTo>
                <a:lnTo>
                  <a:pt x="0" y="9349"/>
                </a:lnTo>
                <a:lnTo>
                  <a:pt x="5239" y="9349"/>
                </a:lnTo>
                <a:lnTo>
                  <a:pt x="6430" y="9063"/>
                </a:lnTo>
                <a:lnTo>
                  <a:pt x="7502" y="9349"/>
                </a:lnTo>
                <a:lnTo>
                  <a:pt x="10526" y="9349"/>
                </a:lnTo>
                <a:lnTo>
                  <a:pt x="10526" y="6943"/>
                </a:lnTo>
                <a:cubicBezTo>
                  <a:pt x="10574" y="6705"/>
                  <a:pt x="10526" y="5824"/>
                  <a:pt x="10502" y="5586"/>
                </a:cubicBezTo>
                <a:cubicBezTo>
                  <a:pt x="10478" y="5348"/>
                  <a:pt x="10455" y="5133"/>
                  <a:pt x="10383" y="4919"/>
                </a:cubicBezTo>
                <a:cubicBezTo>
                  <a:pt x="10264" y="4419"/>
                  <a:pt x="10216" y="3919"/>
                  <a:pt x="10240" y="3371"/>
                </a:cubicBezTo>
                <a:cubicBezTo>
                  <a:pt x="10264" y="2895"/>
                  <a:pt x="10288" y="2395"/>
                  <a:pt x="10288" y="1776"/>
                </a:cubicBezTo>
                <a:lnTo>
                  <a:pt x="10288" y="942"/>
                </a:lnTo>
                <a:lnTo>
                  <a:pt x="7430" y="942"/>
                </a:lnTo>
                <a:cubicBezTo>
                  <a:pt x="7383" y="609"/>
                  <a:pt x="7192" y="394"/>
                  <a:pt x="7049" y="275"/>
                </a:cubicBezTo>
                <a:cubicBezTo>
                  <a:pt x="6771" y="53"/>
                  <a:pt x="6412" y="1"/>
                  <a:pt x="61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6"/>
          <p:cNvSpPr/>
          <p:nvPr/>
        </p:nvSpPr>
        <p:spPr>
          <a:xfrm>
            <a:off x="7426270" y="2626081"/>
            <a:ext cx="299903" cy="355914"/>
          </a:xfrm>
          <a:custGeom>
            <a:rect b="b" l="l" r="r" t="t"/>
            <a:pathLst>
              <a:path extrusionOk="0" h="10599" w="8931">
                <a:moveTo>
                  <a:pt x="5668" y="620"/>
                </a:moveTo>
                <a:cubicBezTo>
                  <a:pt x="5811" y="620"/>
                  <a:pt x="5930" y="763"/>
                  <a:pt x="5930" y="930"/>
                </a:cubicBezTo>
                <a:lnTo>
                  <a:pt x="5930" y="1573"/>
                </a:lnTo>
                <a:cubicBezTo>
                  <a:pt x="5835" y="1549"/>
                  <a:pt x="5739" y="1549"/>
                  <a:pt x="5668" y="1525"/>
                </a:cubicBezTo>
                <a:cubicBezTo>
                  <a:pt x="5549" y="1525"/>
                  <a:pt x="5454" y="1525"/>
                  <a:pt x="5358" y="1549"/>
                </a:cubicBezTo>
                <a:lnTo>
                  <a:pt x="5358" y="930"/>
                </a:lnTo>
                <a:cubicBezTo>
                  <a:pt x="5358" y="834"/>
                  <a:pt x="5382" y="763"/>
                  <a:pt x="5454" y="715"/>
                </a:cubicBezTo>
                <a:cubicBezTo>
                  <a:pt x="5501" y="644"/>
                  <a:pt x="5573" y="620"/>
                  <a:pt x="5668" y="620"/>
                </a:cubicBezTo>
                <a:close/>
                <a:moveTo>
                  <a:pt x="3310" y="644"/>
                </a:moveTo>
                <a:cubicBezTo>
                  <a:pt x="3453" y="644"/>
                  <a:pt x="3572" y="787"/>
                  <a:pt x="3572" y="953"/>
                </a:cubicBezTo>
                <a:lnTo>
                  <a:pt x="3572" y="4692"/>
                </a:lnTo>
                <a:lnTo>
                  <a:pt x="4191" y="4692"/>
                </a:lnTo>
                <a:lnTo>
                  <a:pt x="4191" y="1525"/>
                </a:lnTo>
                <a:cubicBezTo>
                  <a:pt x="4191" y="1430"/>
                  <a:pt x="4239" y="1358"/>
                  <a:pt x="4287" y="1311"/>
                </a:cubicBezTo>
                <a:cubicBezTo>
                  <a:pt x="4358" y="1239"/>
                  <a:pt x="4406" y="1215"/>
                  <a:pt x="4501" y="1215"/>
                </a:cubicBezTo>
                <a:cubicBezTo>
                  <a:pt x="4644" y="1215"/>
                  <a:pt x="4763" y="1358"/>
                  <a:pt x="4763" y="1525"/>
                </a:cubicBezTo>
                <a:lnTo>
                  <a:pt x="4763" y="4669"/>
                </a:lnTo>
                <a:lnTo>
                  <a:pt x="5382" y="4669"/>
                </a:lnTo>
                <a:lnTo>
                  <a:pt x="5382" y="2478"/>
                </a:lnTo>
                <a:cubicBezTo>
                  <a:pt x="5382" y="2382"/>
                  <a:pt x="5430" y="2311"/>
                  <a:pt x="5477" y="2263"/>
                </a:cubicBezTo>
                <a:cubicBezTo>
                  <a:pt x="5549" y="2192"/>
                  <a:pt x="5597" y="2168"/>
                  <a:pt x="5692" y="2168"/>
                </a:cubicBezTo>
                <a:cubicBezTo>
                  <a:pt x="5835" y="2168"/>
                  <a:pt x="5954" y="2311"/>
                  <a:pt x="5954" y="2478"/>
                </a:cubicBezTo>
                <a:lnTo>
                  <a:pt x="5954" y="6717"/>
                </a:lnTo>
                <a:cubicBezTo>
                  <a:pt x="5954" y="7121"/>
                  <a:pt x="5882" y="7479"/>
                  <a:pt x="5739" y="7836"/>
                </a:cubicBezTo>
                <a:cubicBezTo>
                  <a:pt x="5620" y="8122"/>
                  <a:pt x="5525" y="8455"/>
                  <a:pt x="5501" y="8812"/>
                </a:cubicBezTo>
                <a:lnTo>
                  <a:pt x="1453" y="8812"/>
                </a:lnTo>
                <a:cubicBezTo>
                  <a:pt x="1381" y="8455"/>
                  <a:pt x="1191" y="7883"/>
                  <a:pt x="929" y="7479"/>
                </a:cubicBezTo>
                <a:cubicBezTo>
                  <a:pt x="738" y="7193"/>
                  <a:pt x="667" y="6931"/>
                  <a:pt x="667" y="6693"/>
                </a:cubicBezTo>
                <a:lnTo>
                  <a:pt x="667" y="4097"/>
                </a:lnTo>
                <a:lnTo>
                  <a:pt x="619" y="4097"/>
                </a:lnTo>
                <a:cubicBezTo>
                  <a:pt x="619" y="3954"/>
                  <a:pt x="738" y="3835"/>
                  <a:pt x="905" y="3811"/>
                </a:cubicBezTo>
                <a:cubicBezTo>
                  <a:pt x="953" y="3811"/>
                  <a:pt x="1048" y="3835"/>
                  <a:pt x="1096" y="3906"/>
                </a:cubicBezTo>
                <a:cubicBezTo>
                  <a:pt x="1167" y="3954"/>
                  <a:pt x="1191" y="4026"/>
                  <a:pt x="1191" y="4097"/>
                </a:cubicBezTo>
                <a:lnTo>
                  <a:pt x="1191" y="5954"/>
                </a:lnTo>
                <a:lnTo>
                  <a:pt x="1810" y="5954"/>
                </a:lnTo>
                <a:lnTo>
                  <a:pt x="1810" y="1716"/>
                </a:lnTo>
                <a:cubicBezTo>
                  <a:pt x="1810" y="1573"/>
                  <a:pt x="1929" y="1430"/>
                  <a:pt x="2096" y="1430"/>
                </a:cubicBezTo>
                <a:cubicBezTo>
                  <a:pt x="2167" y="1430"/>
                  <a:pt x="2239" y="1454"/>
                  <a:pt x="2286" y="1525"/>
                </a:cubicBezTo>
                <a:cubicBezTo>
                  <a:pt x="2358" y="1573"/>
                  <a:pt x="2382" y="1644"/>
                  <a:pt x="2382" y="1716"/>
                </a:cubicBezTo>
                <a:lnTo>
                  <a:pt x="2382" y="4692"/>
                </a:lnTo>
                <a:lnTo>
                  <a:pt x="3001" y="4692"/>
                </a:lnTo>
                <a:lnTo>
                  <a:pt x="3001" y="953"/>
                </a:lnTo>
                <a:cubicBezTo>
                  <a:pt x="3001" y="858"/>
                  <a:pt x="3048" y="787"/>
                  <a:pt x="3096" y="739"/>
                </a:cubicBezTo>
                <a:cubicBezTo>
                  <a:pt x="3167" y="692"/>
                  <a:pt x="3215" y="644"/>
                  <a:pt x="3310" y="644"/>
                </a:cubicBezTo>
                <a:close/>
                <a:moveTo>
                  <a:pt x="6859" y="1215"/>
                </a:moveTo>
                <a:cubicBezTo>
                  <a:pt x="7002" y="1215"/>
                  <a:pt x="7121" y="1358"/>
                  <a:pt x="7121" y="1525"/>
                </a:cubicBezTo>
                <a:lnTo>
                  <a:pt x="7121" y="4669"/>
                </a:lnTo>
                <a:lnTo>
                  <a:pt x="7740" y="4669"/>
                </a:lnTo>
                <a:lnTo>
                  <a:pt x="7740" y="2478"/>
                </a:lnTo>
                <a:cubicBezTo>
                  <a:pt x="7740" y="2382"/>
                  <a:pt x="7764" y="2311"/>
                  <a:pt x="7835" y="2263"/>
                </a:cubicBezTo>
                <a:cubicBezTo>
                  <a:pt x="7883" y="2192"/>
                  <a:pt x="7954" y="2168"/>
                  <a:pt x="8049" y="2168"/>
                </a:cubicBezTo>
                <a:cubicBezTo>
                  <a:pt x="8192" y="2168"/>
                  <a:pt x="8311" y="2311"/>
                  <a:pt x="8311" y="2478"/>
                </a:cubicBezTo>
                <a:lnTo>
                  <a:pt x="8311" y="6717"/>
                </a:lnTo>
                <a:cubicBezTo>
                  <a:pt x="8311" y="7121"/>
                  <a:pt x="8240" y="7479"/>
                  <a:pt x="8097" y="7836"/>
                </a:cubicBezTo>
                <a:cubicBezTo>
                  <a:pt x="7978" y="8122"/>
                  <a:pt x="7883" y="8455"/>
                  <a:pt x="7859" y="8812"/>
                </a:cubicBezTo>
                <a:lnTo>
                  <a:pt x="6097" y="8812"/>
                </a:lnTo>
                <a:cubicBezTo>
                  <a:pt x="6144" y="8550"/>
                  <a:pt x="6192" y="8312"/>
                  <a:pt x="6287" y="8074"/>
                </a:cubicBezTo>
                <a:cubicBezTo>
                  <a:pt x="6454" y="7645"/>
                  <a:pt x="6549" y="7193"/>
                  <a:pt x="6549" y="6764"/>
                </a:cubicBezTo>
                <a:lnTo>
                  <a:pt x="6549" y="1549"/>
                </a:lnTo>
                <a:cubicBezTo>
                  <a:pt x="6549" y="1430"/>
                  <a:pt x="6573" y="1335"/>
                  <a:pt x="6644" y="1311"/>
                </a:cubicBezTo>
                <a:cubicBezTo>
                  <a:pt x="6692" y="1239"/>
                  <a:pt x="6763" y="1215"/>
                  <a:pt x="6859" y="1215"/>
                </a:cubicBezTo>
                <a:close/>
                <a:moveTo>
                  <a:pt x="5477" y="9408"/>
                </a:moveTo>
                <a:lnTo>
                  <a:pt x="5477" y="9931"/>
                </a:lnTo>
                <a:lnTo>
                  <a:pt x="1500" y="9931"/>
                </a:lnTo>
                <a:lnTo>
                  <a:pt x="1500" y="9408"/>
                </a:lnTo>
                <a:close/>
                <a:moveTo>
                  <a:pt x="7859" y="9408"/>
                </a:moveTo>
                <a:lnTo>
                  <a:pt x="7859" y="9931"/>
                </a:lnTo>
                <a:lnTo>
                  <a:pt x="6097" y="9931"/>
                </a:lnTo>
                <a:lnTo>
                  <a:pt x="6097" y="9408"/>
                </a:lnTo>
                <a:close/>
                <a:moveTo>
                  <a:pt x="5668" y="1"/>
                </a:moveTo>
                <a:cubicBezTo>
                  <a:pt x="5430" y="1"/>
                  <a:pt x="5192" y="72"/>
                  <a:pt x="5001" y="263"/>
                </a:cubicBezTo>
                <a:cubicBezTo>
                  <a:pt x="4882" y="382"/>
                  <a:pt x="4811" y="501"/>
                  <a:pt x="4763" y="644"/>
                </a:cubicBezTo>
                <a:cubicBezTo>
                  <a:pt x="4668" y="620"/>
                  <a:pt x="4596" y="596"/>
                  <a:pt x="4477" y="596"/>
                </a:cubicBezTo>
                <a:cubicBezTo>
                  <a:pt x="4358" y="596"/>
                  <a:pt x="4239" y="620"/>
                  <a:pt x="4096" y="644"/>
                </a:cubicBezTo>
                <a:cubicBezTo>
                  <a:pt x="4001" y="287"/>
                  <a:pt x="3668" y="25"/>
                  <a:pt x="3287" y="25"/>
                </a:cubicBezTo>
                <a:cubicBezTo>
                  <a:pt x="3048" y="25"/>
                  <a:pt x="2810" y="120"/>
                  <a:pt x="2620" y="287"/>
                </a:cubicBezTo>
                <a:cubicBezTo>
                  <a:pt x="2477" y="430"/>
                  <a:pt x="2382" y="644"/>
                  <a:pt x="2358" y="858"/>
                </a:cubicBezTo>
                <a:cubicBezTo>
                  <a:pt x="2262" y="834"/>
                  <a:pt x="2143" y="787"/>
                  <a:pt x="2048" y="787"/>
                </a:cubicBezTo>
                <a:cubicBezTo>
                  <a:pt x="1572" y="787"/>
                  <a:pt x="1167" y="1215"/>
                  <a:pt x="1167" y="1716"/>
                </a:cubicBezTo>
                <a:lnTo>
                  <a:pt x="1167" y="3240"/>
                </a:lnTo>
                <a:cubicBezTo>
                  <a:pt x="1072" y="3216"/>
                  <a:pt x="953" y="3216"/>
                  <a:pt x="857" y="3216"/>
                </a:cubicBezTo>
                <a:cubicBezTo>
                  <a:pt x="381" y="3216"/>
                  <a:pt x="0" y="3621"/>
                  <a:pt x="0" y="4097"/>
                </a:cubicBezTo>
                <a:lnTo>
                  <a:pt x="0" y="6669"/>
                </a:lnTo>
                <a:cubicBezTo>
                  <a:pt x="0" y="7026"/>
                  <a:pt x="119" y="7407"/>
                  <a:pt x="357" y="7788"/>
                </a:cubicBezTo>
                <a:cubicBezTo>
                  <a:pt x="548" y="8098"/>
                  <a:pt x="715" y="8598"/>
                  <a:pt x="857" y="9169"/>
                </a:cubicBezTo>
                <a:lnTo>
                  <a:pt x="857" y="10598"/>
                </a:lnTo>
                <a:lnTo>
                  <a:pt x="8454" y="10598"/>
                </a:lnTo>
                <a:lnTo>
                  <a:pt x="8454" y="9146"/>
                </a:lnTo>
                <a:cubicBezTo>
                  <a:pt x="8454" y="8741"/>
                  <a:pt x="8526" y="8384"/>
                  <a:pt x="8669" y="8050"/>
                </a:cubicBezTo>
                <a:cubicBezTo>
                  <a:pt x="8835" y="7645"/>
                  <a:pt x="8931" y="7193"/>
                  <a:pt x="8931" y="6740"/>
                </a:cubicBezTo>
                <a:lnTo>
                  <a:pt x="8931" y="2478"/>
                </a:lnTo>
                <a:cubicBezTo>
                  <a:pt x="8931" y="1977"/>
                  <a:pt x="8550" y="1573"/>
                  <a:pt x="8049" y="1549"/>
                </a:cubicBezTo>
                <a:cubicBezTo>
                  <a:pt x="7930" y="1549"/>
                  <a:pt x="7835" y="1549"/>
                  <a:pt x="7740" y="1573"/>
                </a:cubicBezTo>
                <a:lnTo>
                  <a:pt x="7740" y="1477"/>
                </a:lnTo>
                <a:cubicBezTo>
                  <a:pt x="7740" y="977"/>
                  <a:pt x="7359" y="596"/>
                  <a:pt x="6859" y="549"/>
                </a:cubicBezTo>
                <a:cubicBezTo>
                  <a:pt x="6740" y="549"/>
                  <a:pt x="6621" y="596"/>
                  <a:pt x="6478" y="620"/>
                </a:cubicBezTo>
                <a:cubicBezTo>
                  <a:pt x="6382" y="263"/>
                  <a:pt x="6049" y="1"/>
                  <a:pt x="5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6"/>
          <p:cNvSpPr/>
          <p:nvPr/>
        </p:nvSpPr>
        <p:spPr>
          <a:xfrm>
            <a:off x="5381449" y="1405180"/>
            <a:ext cx="353497" cy="354101"/>
          </a:xfrm>
          <a:custGeom>
            <a:rect b="b" l="l" r="r" t="t"/>
            <a:pathLst>
              <a:path extrusionOk="0" h="10545" w="10527">
                <a:moveTo>
                  <a:pt x="7573" y="1846"/>
                </a:moveTo>
                <a:cubicBezTo>
                  <a:pt x="7859" y="1846"/>
                  <a:pt x="8145" y="1959"/>
                  <a:pt x="8359" y="2185"/>
                </a:cubicBezTo>
                <a:cubicBezTo>
                  <a:pt x="8788" y="2638"/>
                  <a:pt x="8788" y="3352"/>
                  <a:pt x="8359" y="3757"/>
                </a:cubicBezTo>
                <a:cubicBezTo>
                  <a:pt x="8097" y="4019"/>
                  <a:pt x="7121" y="4114"/>
                  <a:pt x="6407" y="4114"/>
                </a:cubicBezTo>
                <a:cubicBezTo>
                  <a:pt x="6383" y="3400"/>
                  <a:pt x="6478" y="2471"/>
                  <a:pt x="6788" y="2185"/>
                </a:cubicBezTo>
                <a:cubicBezTo>
                  <a:pt x="7002" y="1959"/>
                  <a:pt x="7288" y="1846"/>
                  <a:pt x="7573" y="1846"/>
                </a:cubicBezTo>
                <a:close/>
                <a:moveTo>
                  <a:pt x="7612" y="655"/>
                </a:moveTo>
                <a:cubicBezTo>
                  <a:pt x="8216" y="655"/>
                  <a:pt x="8824" y="887"/>
                  <a:pt x="9288" y="1352"/>
                </a:cubicBezTo>
                <a:cubicBezTo>
                  <a:pt x="9717" y="1804"/>
                  <a:pt x="9955" y="2400"/>
                  <a:pt x="9955" y="3019"/>
                </a:cubicBezTo>
                <a:cubicBezTo>
                  <a:pt x="9955" y="3638"/>
                  <a:pt x="9717" y="4233"/>
                  <a:pt x="9288" y="4686"/>
                </a:cubicBezTo>
                <a:cubicBezTo>
                  <a:pt x="8883" y="5019"/>
                  <a:pt x="8288" y="5210"/>
                  <a:pt x="7454" y="5305"/>
                </a:cubicBezTo>
                <a:lnTo>
                  <a:pt x="6907" y="4733"/>
                </a:lnTo>
                <a:lnTo>
                  <a:pt x="7192" y="4733"/>
                </a:lnTo>
                <a:cubicBezTo>
                  <a:pt x="8002" y="4686"/>
                  <a:pt x="8526" y="4495"/>
                  <a:pt x="8836" y="4233"/>
                </a:cubicBezTo>
                <a:cubicBezTo>
                  <a:pt x="9502" y="3543"/>
                  <a:pt x="9502" y="2447"/>
                  <a:pt x="8836" y="1757"/>
                </a:cubicBezTo>
                <a:cubicBezTo>
                  <a:pt x="8490" y="1423"/>
                  <a:pt x="8044" y="1257"/>
                  <a:pt x="7597" y="1257"/>
                </a:cubicBezTo>
                <a:cubicBezTo>
                  <a:pt x="7151" y="1257"/>
                  <a:pt x="6704" y="1423"/>
                  <a:pt x="6359" y="1757"/>
                </a:cubicBezTo>
                <a:cubicBezTo>
                  <a:pt x="6073" y="2066"/>
                  <a:pt x="5906" y="2590"/>
                  <a:pt x="5859" y="3400"/>
                </a:cubicBezTo>
                <a:lnTo>
                  <a:pt x="5859" y="3709"/>
                </a:lnTo>
                <a:lnTo>
                  <a:pt x="5287" y="3138"/>
                </a:lnTo>
                <a:cubicBezTo>
                  <a:pt x="5383" y="2281"/>
                  <a:pt x="5597" y="1709"/>
                  <a:pt x="5954" y="1352"/>
                </a:cubicBezTo>
                <a:cubicBezTo>
                  <a:pt x="6407" y="887"/>
                  <a:pt x="7008" y="655"/>
                  <a:pt x="7612" y="655"/>
                </a:cubicBezTo>
                <a:close/>
                <a:moveTo>
                  <a:pt x="4906" y="3638"/>
                </a:moveTo>
                <a:lnTo>
                  <a:pt x="6907" y="5638"/>
                </a:lnTo>
                <a:lnTo>
                  <a:pt x="6478" y="6043"/>
                </a:lnTo>
                <a:lnTo>
                  <a:pt x="4478" y="4067"/>
                </a:lnTo>
                <a:lnTo>
                  <a:pt x="4906" y="3638"/>
                </a:lnTo>
                <a:close/>
                <a:moveTo>
                  <a:pt x="4073" y="4471"/>
                </a:moveTo>
                <a:lnTo>
                  <a:pt x="6073" y="6472"/>
                </a:lnTo>
                <a:lnTo>
                  <a:pt x="5645" y="6877"/>
                </a:lnTo>
                <a:lnTo>
                  <a:pt x="3644" y="4900"/>
                </a:lnTo>
                <a:lnTo>
                  <a:pt x="4073" y="4471"/>
                </a:lnTo>
                <a:close/>
                <a:moveTo>
                  <a:pt x="4097" y="6400"/>
                </a:moveTo>
                <a:cubicBezTo>
                  <a:pt x="4120" y="7162"/>
                  <a:pt x="4025" y="8067"/>
                  <a:pt x="3763" y="8377"/>
                </a:cubicBezTo>
                <a:cubicBezTo>
                  <a:pt x="3549" y="8568"/>
                  <a:pt x="3263" y="8710"/>
                  <a:pt x="2953" y="8710"/>
                </a:cubicBezTo>
                <a:cubicBezTo>
                  <a:pt x="2668" y="8710"/>
                  <a:pt x="2358" y="8568"/>
                  <a:pt x="2168" y="8377"/>
                </a:cubicBezTo>
                <a:cubicBezTo>
                  <a:pt x="1953" y="8163"/>
                  <a:pt x="1834" y="7877"/>
                  <a:pt x="1834" y="7567"/>
                </a:cubicBezTo>
                <a:cubicBezTo>
                  <a:pt x="1834" y="7282"/>
                  <a:pt x="1953" y="6972"/>
                  <a:pt x="2168" y="6758"/>
                </a:cubicBezTo>
                <a:cubicBezTo>
                  <a:pt x="2430" y="6496"/>
                  <a:pt x="3263" y="6400"/>
                  <a:pt x="3954" y="6400"/>
                </a:cubicBezTo>
                <a:close/>
                <a:moveTo>
                  <a:pt x="3073" y="5257"/>
                </a:moveTo>
                <a:lnTo>
                  <a:pt x="3644" y="5805"/>
                </a:lnTo>
                <a:lnTo>
                  <a:pt x="3358" y="5805"/>
                </a:lnTo>
                <a:cubicBezTo>
                  <a:pt x="2549" y="5877"/>
                  <a:pt x="2001" y="6043"/>
                  <a:pt x="1715" y="6329"/>
                </a:cubicBezTo>
                <a:cubicBezTo>
                  <a:pt x="1382" y="6639"/>
                  <a:pt x="1215" y="7091"/>
                  <a:pt x="1215" y="7544"/>
                </a:cubicBezTo>
                <a:cubicBezTo>
                  <a:pt x="1215" y="8020"/>
                  <a:pt x="1382" y="8425"/>
                  <a:pt x="1715" y="8758"/>
                </a:cubicBezTo>
                <a:cubicBezTo>
                  <a:pt x="2049" y="9091"/>
                  <a:pt x="2477" y="9258"/>
                  <a:pt x="2930" y="9258"/>
                </a:cubicBezTo>
                <a:cubicBezTo>
                  <a:pt x="3406" y="9258"/>
                  <a:pt x="3835" y="9091"/>
                  <a:pt x="4144" y="8758"/>
                </a:cubicBezTo>
                <a:cubicBezTo>
                  <a:pt x="4454" y="8472"/>
                  <a:pt x="4597" y="7925"/>
                  <a:pt x="4668" y="7115"/>
                </a:cubicBezTo>
                <a:lnTo>
                  <a:pt x="4668" y="6829"/>
                </a:lnTo>
                <a:lnTo>
                  <a:pt x="5216" y="7401"/>
                </a:lnTo>
                <a:cubicBezTo>
                  <a:pt x="5216" y="8282"/>
                  <a:pt x="5002" y="8877"/>
                  <a:pt x="4620" y="9234"/>
                </a:cubicBezTo>
                <a:cubicBezTo>
                  <a:pt x="4168" y="9699"/>
                  <a:pt x="3567" y="9931"/>
                  <a:pt x="2962" y="9931"/>
                </a:cubicBezTo>
                <a:cubicBezTo>
                  <a:pt x="2358" y="9931"/>
                  <a:pt x="1751" y="9699"/>
                  <a:pt x="1286" y="9234"/>
                </a:cubicBezTo>
                <a:cubicBezTo>
                  <a:pt x="858" y="8782"/>
                  <a:pt x="620" y="8187"/>
                  <a:pt x="620" y="7567"/>
                </a:cubicBezTo>
                <a:cubicBezTo>
                  <a:pt x="620" y="6948"/>
                  <a:pt x="858" y="6353"/>
                  <a:pt x="1286" y="5900"/>
                </a:cubicBezTo>
                <a:cubicBezTo>
                  <a:pt x="1644" y="5543"/>
                  <a:pt x="2215" y="5329"/>
                  <a:pt x="3073" y="5257"/>
                </a:cubicBezTo>
                <a:close/>
                <a:moveTo>
                  <a:pt x="7550" y="0"/>
                </a:moveTo>
                <a:cubicBezTo>
                  <a:pt x="6782" y="0"/>
                  <a:pt x="6014" y="292"/>
                  <a:pt x="5430" y="876"/>
                </a:cubicBezTo>
                <a:cubicBezTo>
                  <a:pt x="5002" y="1328"/>
                  <a:pt x="4692" y="2066"/>
                  <a:pt x="4597" y="3066"/>
                </a:cubicBezTo>
                <a:lnTo>
                  <a:pt x="3049" y="4614"/>
                </a:lnTo>
                <a:cubicBezTo>
                  <a:pt x="2049" y="4710"/>
                  <a:pt x="1334" y="5019"/>
                  <a:pt x="858" y="5448"/>
                </a:cubicBezTo>
                <a:cubicBezTo>
                  <a:pt x="286" y="6019"/>
                  <a:pt x="0" y="6758"/>
                  <a:pt x="0" y="7567"/>
                </a:cubicBezTo>
                <a:cubicBezTo>
                  <a:pt x="0" y="8377"/>
                  <a:pt x="286" y="9115"/>
                  <a:pt x="858" y="9687"/>
                </a:cubicBezTo>
                <a:cubicBezTo>
                  <a:pt x="1453" y="10282"/>
                  <a:pt x="2191" y="10544"/>
                  <a:pt x="2977" y="10544"/>
                </a:cubicBezTo>
                <a:cubicBezTo>
                  <a:pt x="3739" y="10544"/>
                  <a:pt x="4478" y="10258"/>
                  <a:pt x="5073" y="9687"/>
                </a:cubicBezTo>
                <a:cubicBezTo>
                  <a:pt x="5549" y="9211"/>
                  <a:pt x="5835" y="8520"/>
                  <a:pt x="5906" y="7472"/>
                </a:cubicBezTo>
                <a:lnTo>
                  <a:pt x="7454" y="5924"/>
                </a:lnTo>
                <a:cubicBezTo>
                  <a:pt x="8478" y="5805"/>
                  <a:pt x="9193" y="5543"/>
                  <a:pt x="9669" y="5091"/>
                </a:cubicBezTo>
                <a:cubicBezTo>
                  <a:pt x="10241" y="4543"/>
                  <a:pt x="10526" y="3781"/>
                  <a:pt x="10526" y="2995"/>
                </a:cubicBezTo>
                <a:cubicBezTo>
                  <a:pt x="10526" y="2185"/>
                  <a:pt x="10241" y="1447"/>
                  <a:pt x="9669" y="876"/>
                </a:cubicBezTo>
                <a:cubicBezTo>
                  <a:pt x="9086" y="292"/>
                  <a:pt x="8318" y="0"/>
                  <a:pt x="7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 name="Google Shape;645;p46"/>
          <p:cNvGrpSpPr/>
          <p:nvPr/>
        </p:nvGrpSpPr>
        <p:grpSpPr>
          <a:xfrm>
            <a:off x="2087520" y="2626081"/>
            <a:ext cx="312731" cy="355914"/>
            <a:chOff x="2087520" y="2702281"/>
            <a:chExt cx="312731" cy="355914"/>
          </a:xfrm>
        </p:grpSpPr>
        <p:sp>
          <p:nvSpPr>
            <p:cNvPr id="646" name="Google Shape;646;p46"/>
            <p:cNvSpPr/>
            <p:nvPr/>
          </p:nvSpPr>
          <p:spPr>
            <a:xfrm>
              <a:off x="2087520" y="2819039"/>
              <a:ext cx="312731" cy="239157"/>
            </a:xfrm>
            <a:custGeom>
              <a:rect b="b" l="l" r="r" t="t"/>
              <a:pathLst>
                <a:path extrusionOk="0" h="7122" w="9313">
                  <a:moveTo>
                    <a:pt x="8479" y="596"/>
                  </a:moveTo>
                  <a:lnTo>
                    <a:pt x="8479" y="1239"/>
                  </a:lnTo>
                  <a:lnTo>
                    <a:pt x="7859" y="1239"/>
                  </a:lnTo>
                  <a:lnTo>
                    <a:pt x="7859" y="596"/>
                  </a:lnTo>
                  <a:close/>
                  <a:moveTo>
                    <a:pt x="1358" y="596"/>
                  </a:moveTo>
                  <a:lnTo>
                    <a:pt x="1358" y="1263"/>
                  </a:lnTo>
                  <a:lnTo>
                    <a:pt x="739" y="1263"/>
                  </a:lnTo>
                  <a:lnTo>
                    <a:pt x="739" y="596"/>
                  </a:lnTo>
                  <a:close/>
                  <a:moveTo>
                    <a:pt x="7240" y="596"/>
                  </a:moveTo>
                  <a:lnTo>
                    <a:pt x="7240" y="3382"/>
                  </a:lnTo>
                  <a:lnTo>
                    <a:pt x="1953" y="3382"/>
                  </a:lnTo>
                  <a:lnTo>
                    <a:pt x="1953" y="596"/>
                  </a:lnTo>
                  <a:close/>
                  <a:moveTo>
                    <a:pt x="7240" y="4025"/>
                  </a:moveTo>
                  <a:lnTo>
                    <a:pt x="7240" y="4835"/>
                  </a:lnTo>
                  <a:cubicBezTo>
                    <a:pt x="7240" y="4978"/>
                    <a:pt x="7121" y="5097"/>
                    <a:pt x="6954" y="5097"/>
                  </a:cubicBezTo>
                  <a:lnTo>
                    <a:pt x="2263" y="5097"/>
                  </a:lnTo>
                  <a:cubicBezTo>
                    <a:pt x="2252" y="5099"/>
                    <a:pt x="2242" y="5100"/>
                    <a:pt x="2232" y="5100"/>
                  </a:cubicBezTo>
                  <a:cubicBezTo>
                    <a:pt x="2103" y="5100"/>
                    <a:pt x="2001" y="4967"/>
                    <a:pt x="2001" y="4835"/>
                  </a:cubicBezTo>
                  <a:lnTo>
                    <a:pt x="2001" y="4025"/>
                  </a:lnTo>
                  <a:close/>
                  <a:moveTo>
                    <a:pt x="8669" y="5716"/>
                  </a:moveTo>
                  <a:lnTo>
                    <a:pt x="8669" y="6454"/>
                  </a:lnTo>
                  <a:lnTo>
                    <a:pt x="596" y="6454"/>
                  </a:lnTo>
                  <a:lnTo>
                    <a:pt x="596" y="5716"/>
                  </a:lnTo>
                  <a:close/>
                  <a:moveTo>
                    <a:pt x="144" y="1"/>
                  </a:moveTo>
                  <a:lnTo>
                    <a:pt x="144" y="1906"/>
                  </a:lnTo>
                  <a:lnTo>
                    <a:pt x="1382" y="1906"/>
                  </a:lnTo>
                  <a:lnTo>
                    <a:pt x="1382" y="4859"/>
                  </a:lnTo>
                  <a:cubicBezTo>
                    <a:pt x="1382" y="4954"/>
                    <a:pt x="1429" y="5026"/>
                    <a:pt x="1453" y="5121"/>
                  </a:cubicBezTo>
                  <a:lnTo>
                    <a:pt x="1" y="5121"/>
                  </a:lnTo>
                  <a:lnTo>
                    <a:pt x="1" y="7121"/>
                  </a:lnTo>
                  <a:lnTo>
                    <a:pt x="9312" y="7121"/>
                  </a:lnTo>
                  <a:lnTo>
                    <a:pt x="9312" y="5121"/>
                  </a:lnTo>
                  <a:lnTo>
                    <a:pt x="7836" y="5121"/>
                  </a:lnTo>
                  <a:cubicBezTo>
                    <a:pt x="7859" y="5026"/>
                    <a:pt x="7883" y="4954"/>
                    <a:pt x="7883" y="4859"/>
                  </a:cubicBezTo>
                  <a:lnTo>
                    <a:pt x="7883" y="1906"/>
                  </a:lnTo>
                  <a:lnTo>
                    <a:pt x="9122" y="1906"/>
                  </a:lnTo>
                  <a:lnTo>
                    <a:pt x="91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6"/>
            <p:cNvSpPr/>
            <p:nvPr/>
          </p:nvSpPr>
          <p:spPr>
            <a:xfrm>
              <a:off x="2177078" y="2702281"/>
              <a:ext cx="28039" cy="88819"/>
            </a:xfrm>
            <a:custGeom>
              <a:rect b="b" l="l" r="r" t="t"/>
              <a:pathLst>
                <a:path extrusionOk="0" h="2645" w="835">
                  <a:moveTo>
                    <a:pt x="215" y="1"/>
                  </a:moveTo>
                  <a:lnTo>
                    <a:pt x="215" y="287"/>
                  </a:lnTo>
                  <a:cubicBezTo>
                    <a:pt x="215" y="382"/>
                    <a:pt x="215" y="382"/>
                    <a:pt x="168" y="477"/>
                  </a:cubicBezTo>
                  <a:cubicBezTo>
                    <a:pt x="96" y="572"/>
                    <a:pt x="1" y="715"/>
                    <a:pt x="1" y="977"/>
                  </a:cubicBezTo>
                  <a:cubicBezTo>
                    <a:pt x="1" y="1239"/>
                    <a:pt x="96" y="1382"/>
                    <a:pt x="168" y="1477"/>
                  </a:cubicBezTo>
                  <a:cubicBezTo>
                    <a:pt x="191" y="1549"/>
                    <a:pt x="215" y="1573"/>
                    <a:pt x="215" y="1668"/>
                  </a:cubicBezTo>
                  <a:cubicBezTo>
                    <a:pt x="215" y="1763"/>
                    <a:pt x="215" y="1763"/>
                    <a:pt x="168" y="1835"/>
                  </a:cubicBezTo>
                  <a:cubicBezTo>
                    <a:pt x="96" y="1930"/>
                    <a:pt x="1" y="2073"/>
                    <a:pt x="1" y="2359"/>
                  </a:cubicBezTo>
                  <a:lnTo>
                    <a:pt x="1" y="2644"/>
                  </a:lnTo>
                  <a:lnTo>
                    <a:pt x="644" y="2644"/>
                  </a:lnTo>
                  <a:lnTo>
                    <a:pt x="644" y="2359"/>
                  </a:lnTo>
                  <a:cubicBezTo>
                    <a:pt x="644" y="2263"/>
                    <a:pt x="644" y="2263"/>
                    <a:pt x="691" y="2168"/>
                  </a:cubicBezTo>
                  <a:cubicBezTo>
                    <a:pt x="763" y="2073"/>
                    <a:pt x="834" y="1930"/>
                    <a:pt x="834" y="1668"/>
                  </a:cubicBezTo>
                  <a:cubicBezTo>
                    <a:pt x="834" y="1406"/>
                    <a:pt x="763" y="1239"/>
                    <a:pt x="691" y="1168"/>
                  </a:cubicBezTo>
                  <a:cubicBezTo>
                    <a:pt x="668" y="1096"/>
                    <a:pt x="644" y="1073"/>
                    <a:pt x="644" y="977"/>
                  </a:cubicBezTo>
                  <a:cubicBezTo>
                    <a:pt x="644" y="882"/>
                    <a:pt x="644" y="882"/>
                    <a:pt x="691" y="787"/>
                  </a:cubicBezTo>
                  <a:cubicBezTo>
                    <a:pt x="763" y="715"/>
                    <a:pt x="834" y="549"/>
                    <a:pt x="834" y="287"/>
                  </a:cubicBezTo>
                  <a:lnTo>
                    <a:pt x="8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6"/>
            <p:cNvSpPr/>
            <p:nvPr/>
          </p:nvSpPr>
          <p:spPr>
            <a:xfrm>
              <a:off x="2224258" y="2702281"/>
              <a:ext cx="28039" cy="88819"/>
            </a:xfrm>
            <a:custGeom>
              <a:rect b="b" l="l" r="r" t="t"/>
              <a:pathLst>
                <a:path extrusionOk="0" h="2645" w="835">
                  <a:moveTo>
                    <a:pt x="215" y="1"/>
                  </a:moveTo>
                  <a:lnTo>
                    <a:pt x="215" y="287"/>
                  </a:lnTo>
                  <a:cubicBezTo>
                    <a:pt x="215" y="382"/>
                    <a:pt x="215" y="382"/>
                    <a:pt x="144" y="477"/>
                  </a:cubicBezTo>
                  <a:cubicBezTo>
                    <a:pt x="96" y="572"/>
                    <a:pt x="1" y="715"/>
                    <a:pt x="1" y="977"/>
                  </a:cubicBezTo>
                  <a:cubicBezTo>
                    <a:pt x="1" y="1239"/>
                    <a:pt x="96" y="1382"/>
                    <a:pt x="144" y="1477"/>
                  </a:cubicBezTo>
                  <a:cubicBezTo>
                    <a:pt x="191" y="1549"/>
                    <a:pt x="215" y="1573"/>
                    <a:pt x="215" y="1668"/>
                  </a:cubicBezTo>
                  <a:cubicBezTo>
                    <a:pt x="215" y="1763"/>
                    <a:pt x="215" y="1763"/>
                    <a:pt x="144" y="1835"/>
                  </a:cubicBezTo>
                  <a:cubicBezTo>
                    <a:pt x="96" y="1930"/>
                    <a:pt x="1" y="2073"/>
                    <a:pt x="1" y="2359"/>
                  </a:cubicBezTo>
                  <a:lnTo>
                    <a:pt x="1" y="2644"/>
                  </a:lnTo>
                  <a:lnTo>
                    <a:pt x="620" y="2644"/>
                  </a:lnTo>
                  <a:lnTo>
                    <a:pt x="620" y="2359"/>
                  </a:lnTo>
                  <a:cubicBezTo>
                    <a:pt x="620" y="2263"/>
                    <a:pt x="620" y="2263"/>
                    <a:pt x="692" y="2168"/>
                  </a:cubicBezTo>
                  <a:cubicBezTo>
                    <a:pt x="739" y="2073"/>
                    <a:pt x="834" y="1930"/>
                    <a:pt x="834" y="1668"/>
                  </a:cubicBezTo>
                  <a:cubicBezTo>
                    <a:pt x="834" y="1406"/>
                    <a:pt x="739" y="1239"/>
                    <a:pt x="692" y="1168"/>
                  </a:cubicBezTo>
                  <a:cubicBezTo>
                    <a:pt x="668" y="1096"/>
                    <a:pt x="620" y="1073"/>
                    <a:pt x="620" y="977"/>
                  </a:cubicBezTo>
                  <a:cubicBezTo>
                    <a:pt x="620" y="882"/>
                    <a:pt x="620" y="882"/>
                    <a:pt x="692" y="787"/>
                  </a:cubicBezTo>
                  <a:cubicBezTo>
                    <a:pt x="739" y="715"/>
                    <a:pt x="834" y="549"/>
                    <a:pt x="834" y="287"/>
                  </a:cubicBezTo>
                  <a:lnTo>
                    <a:pt x="8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6"/>
            <p:cNvSpPr/>
            <p:nvPr/>
          </p:nvSpPr>
          <p:spPr>
            <a:xfrm>
              <a:off x="2272244" y="2702281"/>
              <a:ext cx="28039" cy="88819"/>
            </a:xfrm>
            <a:custGeom>
              <a:rect b="b" l="l" r="r" t="t"/>
              <a:pathLst>
                <a:path extrusionOk="0" h="2645" w="835">
                  <a:moveTo>
                    <a:pt x="215" y="1"/>
                  </a:moveTo>
                  <a:lnTo>
                    <a:pt x="215" y="287"/>
                  </a:lnTo>
                  <a:cubicBezTo>
                    <a:pt x="215" y="382"/>
                    <a:pt x="215" y="382"/>
                    <a:pt x="144" y="477"/>
                  </a:cubicBezTo>
                  <a:cubicBezTo>
                    <a:pt x="96" y="572"/>
                    <a:pt x="1" y="715"/>
                    <a:pt x="1" y="977"/>
                  </a:cubicBezTo>
                  <a:cubicBezTo>
                    <a:pt x="1" y="1239"/>
                    <a:pt x="96" y="1382"/>
                    <a:pt x="144" y="1477"/>
                  </a:cubicBezTo>
                  <a:cubicBezTo>
                    <a:pt x="191" y="1549"/>
                    <a:pt x="215" y="1573"/>
                    <a:pt x="215" y="1668"/>
                  </a:cubicBezTo>
                  <a:cubicBezTo>
                    <a:pt x="215" y="1763"/>
                    <a:pt x="215" y="1763"/>
                    <a:pt x="144" y="1835"/>
                  </a:cubicBezTo>
                  <a:cubicBezTo>
                    <a:pt x="96" y="1930"/>
                    <a:pt x="1" y="2073"/>
                    <a:pt x="1" y="2359"/>
                  </a:cubicBezTo>
                  <a:lnTo>
                    <a:pt x="1" y="2644"/>
                  </a:lnTo>
                  <a:lnTo>
                    <a:pt x="620" y="2644"/>
                  </a:lnTo>
                  <a:lnTo>
                    <a:pt x="620" y="2359"/>
                  </a:lnTo>
                  <a:cubicBezTo>
                    <a:pt x="620" y="2263"/>
                    <a:pt x="620" y="2263"/>
                    <a:pt x="691" y="2168"/>
                  </a:cubicBezTo>
                  <a:cubicBezTo>
                    <a:pt x="739" y="2073"/>
                    <a:pt x="834" y="1930"/>
                    <a:pt x="834" y="1668"/>
                  </a:cubicBezTo>
                  <a:cubicBezTo>
                    <a:pt x="834" y="1406"/>
                    <a:pt x="739" y="1239"/>
                    <a:pt x="691" y="1168"/>
                  </a:cubicBezTo>
                  <a:cubicBezTo>
                    <a:pt x="668" y="1096"/>
                    <a:pt x="620" y="1073"/>
                    <a:pt x="620" y="977"/>
                  </a:cubicBezTo>
                  <a:cubicBezTo>
                    <a:pt x="620" y="882"/>
                    <a:pt x="620" y="882"/>
                    <a:pt x="691" y="787"/>
                  </a:cubicBezTo>
                  <a:cubicBezTo>
                    <a:pt x="739" y="715"/>
                    <a:pt x="834" y="549"/>
                    <a:pt x="834" y="287"/>
                  </a:cubicBezTo>
                  <a:lnTo>
                    <a:pt x="8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 name="Google Shape;650;p46"/>
          <p:cNvSpPr/>
          <p:nvPr/>
        </p:nvSpPr>
        <p:spPr>
          <a:xfrm>
            <a:off x="8084404" y="1995953"/>
            <a:ext cx="325491" cy="353497"/>
          </a:xfrm>
          <a:custGeom>
            <a:rect b="b" l="l" r="r" t="t"/>
            <a:pathLst>
              <a:path extrusionOk="0" h="10527" w="9693">
                <a:moveTo>
                  <a:pt x="4835" y="596"/>
                </a:moveTo>
                <a:cubicBezTo>
                  <a:pt x="5502" y="596"/>
                  <a:pt x="6026" y="1143"/>
                  <a:pt x="6026" y="1786"/>
                </a:cubicBezTo>
                <a:cubicBezTo>
                  <a:pt x="6026" y="1882"/>
                  <a:pt x="6026" y="1977"/>
                  <a:pt x="6002" y="2072"/>
                </a:cubicBezTo>
                <a:cubicBezTo>
                  <a:pt x="5621" y="1977"/>
                  <a:pt x="5240" y="1905"/>
                  <a:pt x="4835" y="1905"/>
                </a:cubicBezTo>
                <a:cubicBezTo>
                  <a:pt x="4454" y="1905"/>
                  <a:pt x="4049" y="1977"/>
                  <a:pt x="3692" y="2072"/>
                </a:cubicBezTo>
                <a:cubicBezTo>
                  <a:pt x="3644" y="1977"/>
                  <a:pt x="3644" y="1882"/>
                  <a:pt x="3644" y="1786"/>
                </a:cubicBezTo>
                <a:cubicBezTo>
                  <a:pt x="3644" y="1143"/>
                  <a:pt x="4192" y="596"/>
                  <a:pt x="4835" y="596"/>
                </a:cubicBezTo>
                <a:close/>
                <a:moveTo>
                  <a:pt x="4882" y="2548"/>
                </a:moveTo>
                <a:cubicBezTo>
                  <a:pt x="6954" y="2548"/>
                  <a:pt x="8693" y="4239"/>
                  <a:pt x="8693" y="6359"/>
                </a:cubicBezTo>
                <a:lnTo>
                  <a:pt x="8693" y="7383"/>
                </a:lnTo>
                <a:lnTo>
                  <a:pt x="1096" y="7383"/>
                </a:lnTo>
                <a:lnTo>
                  <a:pt x="1096" y="6359"/>
                </a:lnTo>
                <a:lnTo>
                  <a:pt x="1072" y="6359"/>
                </a:lnTo>
                <a:cubicBezTo>
                  <a:pt x="1072" y="4263"/>
                  <a:pt x="2763" y="2548"/>
                  <a:pt x="4882" y="2548"/>
                </a:cubicBezTo>
                <a:close/>
                <a:moveTo>
                  <a:pt x="1548" y="7978"/>
                </a:moveTo>
                <a:lnTo>
                  <a:pt x="1548" y="9883"/>
                </a:lnTo>
                <a:lnTo>
                  <a:pt x="620" y="9883"/>
                </a:lnTo>
                <a:lnTo>
                  <a:pt x="620" y="7978"/>
                </a:lnTo>
                <a:close/>
                <a:moveTo>
                  <a:pt x="3049" y="7978"/>
                </a:moveTo>
                <a:lnTo>
                  <a:pt x="3049" y="9883"/>
                </a:lnTo>
                <a:lnTo>
                  <a:pt x="2191" y="9883"/>
                </a:lnTo>
                <a:lnTo>
                  <a:pt x="2191" y="7978"/>
                </a:lnTo>
                <a:close/>
                <a:moveTo>
                  <a:pt x="4525" y="7978"/>
                </a:moveTo>
                <a:lnTo>
                  <a:pt x="4525" y="9883"/>
                </a:lnTo>
                <a:lnTo>
                  <a:pt x="3644" y="9883"/>
                </a:lnTo>
                <a:lnTo>
                  <a:pt x="3644" y="7978"/>
                </a:lnTo>
                <a:close/>
                <a:moveTo>
                  <a:pt x="6026" y="7978"/>
                </a:moveTo>
                <a:lnTo>
                  <a:pt x="6026" y="9883"/>
                </a:lnTo>
                <a:lnTo>
                  <a:pt x="5168" y="9883"/>
                </a:lnTo>
                <a:lnTo>
                  <a:pt x="5168" y="7978"/>
                </a:lnTo>
                <a:close/>
                <a:moveTo>
                  <a:pt x="7526" y="7978"/>
                </a:moveTo>
                <a:lnTo>
                  <a:pt x="7526" y="9883"/>
                </a:lnTo>
                <a:lnTo>
                  <a:pt x="6669" y="9883"/>
                </a:lnTo>
                <a:lnTo>
                  <a:pt x="6669" y="7978"/>
                </a:lnTo>
                <a:close/>
                <a:moveTo>
                  <a:pt x="9074" y="7978"/>
                </a:moveTo>
                <a:lnTo>
                  <a:pt x="9074" y="9883"/>
                </a:lnTo>
                <a:lnTo>
                  <a:pt x="8145" y="9883"/>
                </a:lnTo>
                <a:lnTo>
                  <a:pt x="8145" y="7978"/>
                </a:lnTo>
                <a:close/>
                <a:moveTo>
                  <a:pt x="4835" y="0"/>
                </a:moveTo>
                <a:cubicBezTo>
                  <a:pt x="3835" y="0"/>
                  <a:pt x="3025" y="810"/>
                  <a:pt x="3025" y="1834"/>
                </a:cubicBezTo>
                <a:cubicBezTo>
                  <a:pt x="3025" y="2001"/>
                  <a:pt x="3049" y="2143"/>
                  <a:pt x="3096" y="2310"/>
                </a:cubicBezTo>
                <a:cubicBezTo>
                  <a:pt x="2572" y="2501"/>
                  <a:pt x="2144" y="2834"/>
                  <a:pt x="1715" y="3215"/>
                </a:cubicBezTo>
                <a:cubicBezTo>
                  <a:pt x="882" y="4049"/>
                  <a:pt x="405" y="5168"/>
                  <a:pt x="405" y="6359"/>
                </a:cubicBezTo>
                <a:lnTo>
                  <a:pt x="405" y="7383"/>
                </a:lnTo>
                <a:lnTo>
                  <a:pt x="0" y="7383"/>
                </a:lnTo>
                <a:lnTo>
                  <a:pt x="0" y="10526"/>
                </a:lnTo>
                <a:lnTo>
                  <a:pt x="9693" y="10526"/>
                </a:lnTo>
                <a:lnTo>
                  <a:pt x="9693" y="7359"/>
                </a:lnTo>
                <a:lnTo>
                  <a:pt x="9288" y="7359"/>
                </a:lnTo>
                <a:lnTo>
                  <a:pt x="9288" y="6359"/>
                </a:lnTo>
                <a:cubicBezTo>
                  <a:pt x="9288" y="5168"/>
                  <a:pt x="8836" y="4049"/>
                  <a:pt x="7978" y="3215"/>
                </a:cubicBezTo>
                <a:cubicBezTo>
                  <a:pt x="7573" y="2834"/>
                  <a:pt x="7097" y="2501"/>
                  <a:pt x="6597" y="2310"/>
                </a:cubicBezTo>
                <a:cubicBezTo>
                  <a:pt x="6621" y="2143"/>
                  <a:pt x="6669" y="1977"/>
                  <a:pt x="6669" y="1834"/>
                </a:cubicBezTo>
                <a:cubicBezTo>
                  <a:pt x="6669" y="810"/>
                  <a:pt x="5859" y="0"/>
                  <a:pt x="48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6"/>
          <p:cNvSpPr/>
          <p:nvPr/>
        </p:nvSpPr>
        <p:spPr>
          <a:xfrm>
            <a:off x="4736109" y="1404172"/>
            <a:ext cx="355881" cy="355108"/>
          </a:xfrm>
          <a:custGeom>
            <a:rect b="b" l="l" r="r" t="t"/>
            <a:pathLst>
              <a:path extrusionOk="0" h="10575" w="10598">
                <a:moveTo>
                  <a:pt x="9264" y="906"/>
                </a:moveTo>
                <a:lnTo>
                  <a:pt x="9740" y="1382"/>
                </a:lnTo>
                <a:lnTo>
                  <a:pt x="8216" y="2906"/>
                </a:lnTo>
                <a:cubicBezTo>
                  <a:pt x="8157" y="2965"/>
                  <a:pt x="8067" y="2995"/>
                  <a:pt x="7978" y="2995"/>
                </a:cubicBezTo>
                <a:cubicBezTo>
                  <a:pt x="7889" y="2995"/>
                  <a:pt x="7799" y="2965"/>
                  <a:pt x="7740" y="2906"/>
                </a:cubicBezTo>
                <a:cubicBezTo>
                  <a:pt x="7692" y="2834"/>
                  <a:pt x="7668" y="2739"/>
                  <a:pt x="7668" y="2644"/>
                </a:cubicBezTo>
                <a:cubicBezTo>
                  <a:pt x="7668" y="2573"/>
                  <a:pt x="7692" y="2477"/>
                  <a:pt x="7740" y="2406"/>
                </a:cubicBezTo>
                <a:lnTo>
                  <a:pt x="9264" y="906"/>
                </a:lnTo>
                <a:close/>
                <a:moveTo>
                  <a:pt x="7097" y="3025"/>
                </a:moveTo>
                <a:cubicBezTo>
                  <a:pt x="7145" y="3096"/>
                  <a:pt x="7216" y="3215"/>
                  <a:pt x="7311" y="3311"/>
                </a:cubicBezTo>
                <a:cubicBezTo>
                  <a:pt x="7383" y="3406"/>
                  <a:pt x="7478" y="3454"/>
                  <a:pt x="7597" y="3525"/>
                </a:cubicBezTo>
                <a:lnTo>
                  <a:pt x="7097" y="4025"/>
                </a:lnTo>
                <a:cubicBezTo>
                  <a:pt x="7025" y="3906"/>
                  <a:pt x="6978" y="3811"/>
                  <a:pt x="6883" y="3739"/>
                </a:cubicBezTo>
                <a:cubicBezTo>
                  <a:pt x="6787" y="3644"/>
                  <a:pt x="6692" y="3573"/>
                  <a:pt x="6573" y="3525"/>
                </a:cubicBezTo>
                <a:lnTo>
                  <a:pt x="7097" y="3025"/>
                </a:lnTo>
                <a:close/>
                <a:moveTo>
                  <a:pt x="7458" y="1605"/>
                </a:moveTo>
                <a:cubicBezTo>
                  <a:pt x="7528" y="1605"/>
                  <a:pt x="7598" y="1610"/>
                  <a:pt x="7668" y="1620"/>
                </a:cubicBezTo>
                <a:lnTo>
                  <a:pt x="5096" y="4168"/>
                </a:lnTo>
                <a:cubicBezTo>
                  <a:pt x="5049" y="3692"/>
                  <a:pt x="5192" y="3215"/>
                  <a:pt x="5549" y="2858"/>
                </a:cubicBezTo>
                <a:lnTo>
                  <a:pt x="6359" y="2072"/>
                </a:lnTo>
                <a:cubicBezTo>
                  <a:pt x="6625" y="1786"/>
                  <a:pt x="7031" y="1605"/>
                  <a:pt x="7458" y="1605"/>
                </a:cubicBezTo>
                <a:close/>
                <a:moveTo>
                  <a:pt x="9002" y="2977"/>
                </a:moveTo>
                <a:lnTo>
                  <a:pt x="9002" y="2977"/>
                </a:lnTo>
                <a:cubicBezTo>
                  <a:pt x="9050" y="3454"/>
                  <a:pt x="8907" y="3978"/>
                  <a:pt x="8573" y="4287"/>
                </a:cubicBezTo>
                <a:lnTo>
                  <a:pt x="7764" y="5097"/>
                </a:lnTo>
                <a:cubicBezTo>
                  <a:pt x="7468" y="5392"/>
                  <a:pt x="7075" y="5574"/>
                  <a:pt x="6678" y="5574"/>
                </a:cubicBezTo>
                <a:cubicBezTo>
                  <a:pt x="6596" y="5574"/>
                  <a:pt x="6512" y="5566"/>
                  <a:pt x="6430" y="5549"/>
                </a:cubicBezTo>
                <a:lnTo>
                  <a:pt x="9002" y="2977"/>
                </a:lnTo>
                <a:close/>
                <a:moveTo>
                  <a:pt x="6216" y="4073"/>
                </a:moveTo>
                <a:cubicBezTo>
                  <a:pt x="6311" y="4073"/>
                  <a:pt x="6406" y="4120"/>
                  <a:pt x="6454" y="4168"/>
                </a:cubicBezTo>
                <a:cubicBezTo>
                  <a:pt x="6525" y="4240"/>
                  <a:pt x="6549" y="4311"/>
                  <a:pt x="6549" y="4406"/>
                </a:cubicBezTo>
                <a:cubicBezTo>
                  <a:pt x="6549" y="4501"/>
                  <a:pt x="6525" y="4597"/>
                  <a:pt x="6454" y="4644"/>
                </a:cubicBezTo>
                <a:lnTo>
                  <a:pt x="4715" y="6407"/>
                </a:lnTo>
                <a:cubicBezTo>
                  <a:pt x="4656" y="6466"/>
                  <a:pt x="4567" y="6496"/>
                  <a:pt x="4477" y="6496"/>
                </a:cubicBezTo>
                <a:cubicBezTo>
                  <a:pt x="4388" y="6496"/>
                  <a:pt x="4299" y="6466"/>
                  <a:pt x="4239" y="6407"/>
                </a:cubicBezTo>
                <a:cubicBezTo>
                  <a:pt x="4168" y="6359"/>
                  <a:pt x="4144" y="6264"/>
                  <a:pt x="4144" y="6168"/>
                </a:cubicBezTo>
                <a:cubicBezTo>
                  <a:pt x="4144" y="6073"/>
                  <a:pt x="4168" y="6002"/>
                  <a:pt x="4239" y="5930"/>
                </a:cubicBezTo>
                <a:lnTo>
                  <a:pt x="5978" y="4168"/>
                </a:lnTo>
                <a:cubicBezTo>
                  <a:pt x="6049" y="4120"/>
                  <a:pt x="6144" y="4073"/>
                  <a:pt x="6216" y="4073"/>
                </a:cubicBezTo>
                <a:close/>
                <a:moveTo>
                  <a:pt x="3549" y="6550"/>
                </a:moveTo>
                <a:cubicBezTo>
                  <a:pt x="3620" y="6669"/>
                  <a:pt x="3668" y="6764"/>
                  <a:pt x="3763" y="6859"/>
                </a:cubicBezTo>
                <a:cubicBezTo>
                  <a:pt x="3858" y="6954"/>
                  <a:pt x="3930" y="7002"/>
                  <a:pt x="4049" y="7073"/>
                </a:cubicBezTo>
                <a:lnTo>
                  <a:pt x="3549" y="7574"/>
                </a:lnTo>
                <a:cubicBezTo>
                  <a:pt x="3501" y="7478"/>
                  <a:pt x="3429" y="7359"/>
                  <a:pt x="3334" y="7264"/>
                </a:cubicBezTo>
                <a:cubicBezTo>
                  <a:pt x="3263" y="7192"/>
                  <a:pt x="3168" y="7121"/>
                  <a:pt x="3048" y="7073"/>
                </a:cubicBezTo>
                <a:lnTo>
                  <a:pt x="3549" y="6550"/>
                </a:lnTo>
                <a:close/>
                <a:moveTo>
                  <a:pt x="4094" y="5070"/>
                </a:moveTo>
                <a:cubicBezTo>
                  <a:pt x="4127" y="5070"/>
                  <a:pt x="4159" y="5071"/>
                  <a:pt x="4192" y="5073"/>
                </a:cubicBezTo>
                <a:lnTo>
                  <a:pt x="1643" y="7621"/>
                </a:lnTo>
                <a:cubicBezTo>
                  <a:pt x="1548" y="7192"/>
                  <a:pt x="1739" y="6669"/>
                  <a:pt x="2096" y="6311"/>
                </a:cubicBezTo>
                <a:lnTo>
                  <a:pt x="2906" y="5525"/>
                </a:lnTo>
                <a:cubicBezTo>
                  <a:pt x="3193" y="5216"/>
                  <a:pt x="3666" y="5070"/>
                  <a:pt x="4094" y="5070"/>
                </a:cubicBezTo>
                <a:close/>
                <a:moveTo>
                  <a:pt x="5573" y="6430"/>
                </a:moveTo>
                <a:lnTo>
                  <a:pt x="5573" y="6430"/>
                </a:lnTo>
                <a:cubicBezTo>
                  <a:pt x="5597" y="6907"/>
                  <a:pt x="5454" y="7431"/>
                  <a:pt x="5120" y="7740"/>
                </a:cubicBezTo>
                <a:lnTo>
                  <a:pt x="4358" y="8550"/>
                </a:lnTo>
                <a:cubicBezTo>
                  <a:pt x="4063" y="8845"/>
                  <a:pt x="3670" y="9027"/>
                  <a:pt x="3259" y="9027"/>
                </a:cubicBezTo>
                <a:cubicBezTo>
                  <a:pt x="3174" y="9027"/>
                  <a:pt x="3087" y="9019"/>
                  <a:pt x="3001" y="9002"/>
                </a:cubicBezTo>
                <a:lnTo>
                  <a:pt x="5573" y="6430"/>
                </a:lnTo>
                <a:close/>
                <a:moveTo>
                  <a:pt x="2691" y="7603"/>
                </a:moveTo>
                <a:cubicBezTo>
                  <a:pt x="2781" y="7603"/>
                  <a:pt x="2870" y="7633"/>
                  <a:pt x="2929" y="7693"/>
                </a:cubicBezTo>
                <a:cubicBezTo>
                  <a:pt x="2977" y="7740"/>
                  <a:pt x="3025" y="7835"/>
                  <a:pt x="3025" y="7931"/>
                </a:cubicBezTo>
                <a:cubicBezTo>
                  <a:pt x="3025" y="8026"/>
                  <a:pt x="2977" y="8097"/>
                  <a:pt x="2929" y="8169"/>
                </a:cubicBezTo>
                <a:lnTo>
                  <a:pt x="1405" y="9693"/>
                </a:lnTo>
                <a:lnTo>
                  <a:pt x="929" y="9217"/>
                </a:lnTo>
                <a:lnTo>
                  <a:pt x="2453" y="7693"/>
                </a:lnTo>
                <a:cubicBezTo>
                  <a:pt x="2513" y="7633"/>
                  <a:pt x="2602" y="7603"/>
                  <a:pt x="2691" y="7603"/>
                </a:cubicBezTo>
                <a:close/>
                <a:moveTo>
                  <a:pt x="9240" y="1"/>
                </a:moveTo>
                <a:lnTo>
                  <a:pt x="8169" y="1072"/>
                </a:lnTo>
                <a:cubicBezTo>
                  <a:pt x="7938" y="998"/>
                  <a:pt x="7699" y="962"/>
                  <a:pt x="7463" y="962"/>
                </a:cubicBezTo>
                <a:cubicBezTo>
                  <a:pt x="6872" y="962"/>
                  <a:pt x="6298" y="1188"/>
                  <a:pt x="5906" y="1596"/>
                </a:cubicBezTo>
                <a:lnTo>
                  <a:pt x="5096" y="2382"/>
                </a:lnTo>
                <a:cubicBezTo>
                  <a:pt x="4763" y="2715"/>
                  <a:pt x="4549" y="3120"/>
                  <a:pt x="4477" y="3573"/>
                </a:cubicBezTo>
                <a:cubicBezTo>
                  <a:pt x="4406" y="3882"/>
                  <a:pt x="4430" y="4192"/>
                  <a:pt x="4501" y="4501"/>
                </a:cubicBezTo>
                <a:cubicBezTo>
                  <a:pt x="4321" y="4460"/>
                  <a:pt x="4149" y="4435"/>
                  <a:pt x="3976" y="4435"/>
                </a:cubicBezTo>
                <a:cubicBezTo>
                  <a:pt x="3851" y="4435"/>
                  <a:pt x="3726" y="4448"/>
                  <a:pt x="3596" y="4478"/>
                </a:cubicBezTo>
                <a:cubicBezTo>
                  <a:pt x="3168" y="4573"/>
                  <a:pt x="2739" y="4740"/>
                  <a:pt x="2405" y="5073"/>
                </a:cubicBezTo>
                <a:lnTo>
                  <a:pt x="1620" y="5859"/>
                </a:lnTo>
                <a:cubicBezTo>
                  <a:pt x="977" y="6502"/>
                  <a:pt x="810" y="7359"/>
                  <a:pt x="1072" y="8121"/>
                </a:cubicBezTo>
                <a:lnTo>
                  <a:pt x="0" y="9193"/>
                </a:lnTo>
                <a:lnTo>
                  <a:pt x="1381" y="10574"/>
                </a:lnTo>
                <a:lnTo>
                  <a:pt x="2453" y="9502"/>
                </a:lnTo>
                <a:cubicBezTo>
                  <a:pt x="2691" y="9598"/>
                  <a:pt x="2929" y="9622"/>
                  <a:pt x="3191" y="9622"/>
                </a:cubicBezTo>
                <a:cubicBezTo>
                  <a:pt x="3763" y="9622"/>
                  <a:pt x="4287" y="9383"/>
                  <a:pt x="4739" y="8955"/>
                </a:cubicBezTo>
                <a:lnTo>
                  <a:pt x="5549" y="8169"/>
                </a:lnTo>
                <a:cubicBezTo>
                  <a:pt x="6073" y="7621"/>
                  <a:pt x="6287" y="6811"/>
                  <a:pt x="6097" y="6073"/>
                </a:cubicBezTo>
                <a:lnTo>
                  <a:pt x="6097" y="6073"/>
                </a:lnTo>
                <a:cubicBezTo>
                  <a:pt x="6287" y="6145"/>
                  <a:pt x="6478" y="6145"/>
                  <a:pt x="6644" y="6145"/>
                </a:cubicBezTo>
                <a:cubicBezTo>
                  <a:pt x="6764" y="6145"/>
                  <a:pt x="6883" y="6145"/>
                  <a:pt x="7002" y="6097"/>
                </a:cubicBezTo>
                <a:cubicBezTo>
                  <a:pt x="7454" y="6026"/>
                  <a:pt x="7859" y="5811"/>
                  <a:pt x="8192" y="5478"/>
                </a:cubicBezTo>
                <a:lnTo>
                  <a:pt x="9002" y="4716"/>
                </a:lnTo>
                <a:cubicBezTo>
                  <a:pt x="9597" y="4120"/>
                  <a:pt x="9764" y="3215"/>
                  <a:pt x="9502" y="2453"/>
                </a:cubicBezTo>
                <a:lnTo>
                  <a:pt x="10598" y="1382"/>
                </a:lnTo>
                <a:lnTo>
                  <a:pt x="924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 name="Google Shape;652;p46"/>
          <p:cNvGrpSpPr/>
          <p:nvPr/>
        </p:nvGrpSpPr>
        <p:grpSpPr>
          <a:xfrm>
            <a:off x="748853" y="3262657"/>
            <a:ext cx="298291" cy="354269"/>
            <a:chOff x="748853" y="3338857"/>
            <a:chExt cx="298291" cy="354269"/>
          </a:xfrm>
        </p:grpSpPr>
        <p:sp>
          <p:nvSpPr>
            <p:cNvPr id="653" name="Google Shape;653;p46"/>
            <p:cNvSpPr/>
            <p:nvPr/>
          </p:nvSpPr>
          <p:spPr>
            <a:xfrm>
              <a:off x="748853" y="3338857"/>
              <a:ext cx="134354" cy="354269"/>
            </a:xfrm>
            <a:custGeom>
              <a:rect b="b" l="l" r="r" t="t"/>
              <a:pathLst>
                <a:path extrusionOk="0" h="10550" w="4001">
                  <a:moveTo>
                    <a:pt x="2048" y="619"/>
                  </a:moveTo>
                  <a:cubicBezTo>
                    <a:pt x="2786" y="619"/>
                    <a:pt x="3429" y="1262"/>
                    <a:pt x="3429" y="2001"/>
                  </a:cubicBezTo>
                  <a:lnTo>
                    <a:pt x="3429" y="3787"/>
                  </a:lnTo>
                  <a:lnTo>
                    <a:pt x="2358" y="3787"/>
                  </a:lnTo>
                  <a:lnTo>
                    <a:pt x="2358" y="8049"/>
                  </a:lnTo>
                  <a:cubicBezTo>
                    <a:pt x="2358" y="8526"/>
                    <a:pt x="2239" y="9002"/>
                    <a:pt x="2024" y="9407"/>
                  </a:cubicBezTo>
                  <a:cubicBezTo>
                    <a:pt x="1810" y="9002"/>
                    <a:pt x="1691" y="8526"/>
                    <a:pt x="1691" y="8049"/>
                  </a:cubicBezTo>
                  <a:lnTo>
                    <a:pt x="1691" y="3787"/>
                  </a:lnTo>
                  <a:lnTo>
                    <a:pt x="691" y="3787"/>
                  </a:lnTo>
                  <a:lnTo>
                    <a:pt x="691" y="2001"/>
                  </a:lnTo>
                  <a:cubicBezTo>
                    <a:pt x="691" y="1262"/>
                    <a:pt x="1310" y="619"/>
                    <a:pt x="2048" y="619"/>
                  </a:cubicBezTo>
                  <a:close/>
                  <a:moveTo>
                    <a:pt x="2001" y="0"/>
                  </a:moveTo>
                  <a:cubicBezTo>
                    <a:pt x="905" y="0"/>
                    <a:pt x="0" y="905"/>
                    <a:pt x="0" y="2001"/>
                  </a:cubicBezTo>
                  <a:lnTo>
                    <a:pt x="0" y="4406"/>
                  </a:lnTo>
                  <a:lnTo>
                    <a:pt x="1072" y="4406"/>
                  </a:lnTo>
                  <a:lnTo>
                    <a:pt x="1072" y="8049"/>
                  </a:lnTo>
                  <a:cubicBezTo>
                    <a:pt x="1072" y="8811"/>
                    <a:pt x="1310" y="9550"/>
                    <a:pt x="1762" y="10193"/>
                  </a:cubicBezTo>
                  <a:lnTo>
                    <a:pt x="2001" y="10550"/>
                  </a:lnTo>
                  <a:lnTo>
                    <a:pt x="2239" y="10193"/>
                  </a:lnTo>
                  <a:cubicBezTo>
                    <a:pt x="2691" y="9550"/>
                    <a:pt x="2929" y="8811"/>
                    <a:pt x="2929" y="8049"/>
                  </a:cubicBezTo>
                  <a:lnTo>
                    <a:pt x="2929" y="4406"/>
                  </a:lnTo>
                  <a:lnTo>
                    <a:pt x="4001" y="4406"/>
                  </a:lnTo>
                  <a:lnTo>
                    <a:pt x="4001" y="2001"/>
                  </a:lnTo>
                  <a:cubicBezTo>
                    <a:pt x="4001" y="905"/>
                    <a:pt x="3096" y="0"/>
                    <a:pt x="20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6"/>
            <p:cNvSpPr/>
            <p:nvPr/>
          </p:nvSpPr>
          <p:spPr>
            <a:xfrm>
              <a:off x="785623" y="3385231"/>
              <a:ext cx="61619" cy="60007"/>
            </a:xfrm>
            <a:custGeom>
              <a:rect b="b" l="l" r="r" t="t"/>
              <a:pathLst>
                <a:path extrusionOk="0" h="1787" w="1835">
                  <a:moveTo>
                    <a:pt x="906" y="596"/>
                  </a:moveTo>
                  <a:cubicBezTo>
                    <a:pt x="1072" y="596"/>
                    <a:pt x="1191" y="715"/>
                    <a:pt x="1191" y="881"/>
                  </a:cubicBezTo>
                  <a:cubicBezTo>
                    <a:pt x="1191" y="1072"/>
                    <a:pt x="1048" y="1191"/>
                    <a:pt x="906" y="1191"/>
                  </a:cubicBezTo>
                  <a:cubicBezTo>
                    <a:pt x="715" y="1191"/>
                    <a:pt x="596" y="1024"/>
                    <a:pt x="596" y="881"/>
                  </a:cubicBezTo>
                  <a:cubicBezTo>
                    <a:pt x="596" y="715"/>
                    <a:pt x="763" y="596"/>
                    <a:pt x="906" y="596"/>
                  </a:cubicBezTo>
                  <a:close/>
                  <a:moveTo>
                    <a:pt x="906" y="0"/>
                  </a:moveTo>
                  <a:cubicBezTo>
                    <a:pt x="429" y="0"/>
                    <a:pt x="1" y="381"/>
                    <a:pt x="1" y="881"/>
                  </a:cubicBezTo>
                  <a:cubicBezTo>
                    <a:pt x="1" y="1358"/>
                    <a:pt x="405" y="1786"/>
                    <a:pt x="906" y="1786"/>
                  </a:cubicBezTo>
                  <a:cubicBezTo>
                    <a:pt x="1406" y="1786"/>
                    <a:pt x="1834" y="1358"/>
                    <a:pt x="1787" y="881"/>
                  </a:cubicBezTo>
                  <a:cubicBezTo>
                    <a:pt x="1787" y="405"/>
                    <a:pt x="1406" y="0"/>
                    <a:pt x="9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6"/>
            <p:cNvSpPr/>
            <p:nvPr/>
          </p:nvSpPr>
          <p:spPr>
            <a:xfrm>
              <a:off x="912791" y="3338857"/>
              <a:ext cx="134354" cy="354269"/>
            </a:xfrm>
            <a:custGeom>
              <a:rect b="b" l="l" r="r" t="t"/>
              <a:pathLst>
                <a:path extrusionOk="0" h="10550" w="4001">
                  <a:moveTo>
                    <a:pt x="2048" y="619"/>
                  </a:moveTo>
                  <a:cubicBezTo>
                    <a:pt x="2786" y="619"/>
                    <a:pt x="3429" y="1262"/>
                    <a:pt x="3429" y="2001"/>
                  </a:cubicBezTo>
                  <a:lnTo>
                    <a:pt x="3429" y="3787"/>
                  </a:lnTo>
                  <a:lnTo>
                    <a:pt x="2358" y="3787"/>
                  </a:lnTo>
                  <a:lnTo>
                    <a:pt x="2358" y="8049"/>
                  </a:lnTo>
                  <a:cubicBezTo>
                    <a:pt x="2358" y="8526"/>
                    <a:pt x="2239" y="9002"/>
                    <a:pt x="2024" y="9407"/>
                  </a:cubicBezTo>
                  <a:cubicBezTo>
                    <a:pt x="1810" y="9002"/>
                    <a:pt x="1691" y="8526"/>
                    <a:pt x="1691" y="8049"/>
                  </a:cubicBezTo>
                  <a:lnTo>
                    <a:pt x="1691" y="3787"/>
                  </a:lnTo>
                  <a:lnTo>
                    <a:pt x="691" y="3787"/>
                  </a:lnTo>
                  <a:lnTo>
                    <a:pt x="691" y="2001"/>
                  </a:lnTo>
                  <a:cubicBezTo>
                    <a:pt x="691" y="1262"/>
                    <a:pt x="1310" y="619"/>
                    <a:pt x="2048" y="619"/>
                  </a:cubicBezTo>
                  <a:close/>
                  <a:moveTo>
                    <a:pt x="2001" y="0"/>
                  </a:moveTo>
                  <a:cubicBezTo>
                    <a:pt x="905" y="0"/>
                    <a:pt x="0" y="905"/>
                    <a:pt x="0" y="2001"/>
                  </a:cubicBezTo>
                  <a:lnTo>
                    <a:pt x="0" y="4406"/>
                  </a:lnTo>
                  <a:lnTo>
                    <a:pt x="1072" y="4406"/>
                  </a:lnTo>
                  <a:lnTo>
                    <a:pt x="1072" y="8049"/>
                  </a:lnTo>
                  <a:cubicBezTo>
                    <a:pt x="1072" y="8811"/>
                    <a:pt x="1310" y="9550"/>
                    <a:pt x="1762" y="10193"/>
                  </a:cubicBezTo>
                  <a:lnTo>
                    <a:pt x="2001" y="10550"/>
                  </a:lnTo>
                  <a:lnTo>
                    <a:pt x="2239" y="10193"/>
                  </a:lnTo>
                  <a:cubicBezTo>
                    <a:pt x="2691" y="9550"/>
                    <a:pt x="2929" y="8811"/>
                    <a:pt x="2929" y="8049"/>
                  </a:cubicBezTo>
                  <a:lnTo>
                    <a:pt x="2929" y="4406"/>
                  </a:lnTo>
                  <a:lnTo>
                    <a:pt x="4001" y="4406"/>
                  </a:lnTo>
                  <a:lnTo>
                    <a:pt x="4001" y="2001"/>
                  </a:lnTo>
                  <a:cubicBezTo>
                    <a:pt x="4001" y="905"/>
                    <a:pt x="3096" y="0"/>
                    <a:pt x="20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6"/>
            <p:cNvSpPr/>
            <p:nvPr/>
          </p:nvSpPr>
          <p:spPr>
            <a:xfrm>
              <a:off x="949561" y="3385231"/>
              <a:ext cx="61619" cy="60007"/>
            </a:xfrm>
            <a:custGeom>
              <a:rect b="b" l="l" r="r" t="t"/>
              <a:pathLst>
                <a:path extrusionOk="0" h="1787" w="1835">
                  <a:moveTo>
                    <a:pt x="906" y="596"/>
                  </a:moveTo>
                  <a:cubicBezTo>
                    <a:pt x="1072" y="596"/>
                    <a:pt x="1191" y="715"/>
                    <a:pt x="1191" y="881"/>
                  </a:cubicBezTo>
                  <a:cubicBezTo>
                    <a:pt x="1191" y="1072"/>
                    <a:pt x="1048" y="1191"/>
                    <a:pt x="906" y="1191"/>
                  </a:cubicBezTo>
                  <a:cubicBezTo>
                    <a:pt x="715" y="1191"/>
                    <a:pt x="596" y="1024"/>
                    <a:pt x="596" y="881"/>
                  </a:cubicBezTo>
                  <a:cubicBezTo>
                    <a:pt x="596" y="715"/>
                    <a:pt x="763" y="596"/>
                    <a:pt x="906" y="596"/>
                  </a:cubicBezTo>
                  <a:close/>
                  <a:moveTo>
                    <a:pt x="906" y="0"/>
                  </a:moveTo>
                  <a:cubicBezTo>
                    <a:pt x="429" y="0"/>
                    <a:pt x="1" y="381"/>
                    <a:pt x="1" y="881"/>
                  </a:cubicBezTo>
                  <a:cubicBezTo>
                    <a:pt x="1" y="1358"/>
                    <a:pt x="405" y="1786"/>
                    <a:pt x="906" y="1786"/>
                  </a:cubicBezTo>
                  <a:cubicBezTo>
                    <a:pt x="1406" y="1786"/>
                    <a:pt x="1834" y="1358"/>
                    <a:pt x="1787" y="881"/>
                  </a:cubicBezTo>
                  <a:cubicBezTo>
                    <a:pt x="1787" y="405"/>
                    <a:pt x="1406" y="0"/>
                    <a:pt x="9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 name="Google Shape;657;p46"/>
          <p:cNvGrpSpPr/>
          <p:nvPr/>
        </p:nvGrpSpPr>
        <p:grpSpPr>
          <a:xfrm>
            <a:off x="4155511" y="3904808"/>
            <a:ext cx="171191" cy="353463"/>
            <a:chOff x="4155511" y="3981008"/>
            <a:chExt cx="171191" cy="353463"/>
          </a:xfrm>
        </p:grpSpPr>
        <p:sp>
          <p:nvSpPr>
            <p:cNvPr id="658" name="Google Shape;658;p46"/>
            <p:cNvSpPr/>
            <p:nvPr/>
          </p:nvSpPr>
          <p:spPr>
            <a:xfrm>
              <a:off x="4155511" y="3981008"/>
              <a:ext cx="171191" cy="353463"/>
            </a:xfrm>
            <a:custGeom>
              <a:rect b="b" l="l" r="r" t="t"/>
              <a:pathLst>
                <a:path extrusionOk="0" h="10526" w="5098">
                  <a:moveTo>
                    <a:pt x="3121" y="619"/>
                  </a:moveTo>
                  <a:lnTo>
                    <a:pt x="3121" y="2072"/>
                  </a:lnTo>
                  <a:lnTo>
                    <a:pt x="1977" y="2072"/>
                  </a:lnTo>
                  <a:lnTo>
                    <a:pt x="1977" y="619"/>
                  </a:lnTo>
                  <a:close/>
                  <a:moveTo>
                    <a:pt x="4049" y="2667"/>
                  </a:moveTo>
                  <a:cubicBezTo>
                    <a:pt x="4287" y="2667"/>
                    <a:pt x="4478" y="2858"/>
                    <a:pt x="4478" y="3096"/>
                  </a:cubicBezTo>
                  <a:lnTo>
                    <a:pt x="4478" y="3715"/>
                  </a:lnTo>
                  <a:lnTo>
                    <a:pt x="668" y="3715"/>
                  </a:lnTo>
                  <a:lnTo>
                    <a:pt x="668" y="3691"/>
                  </a:lnTo>
                  <a:lnTo>
                    <a:pt x="668" y="3096"/>
                  </a:lnTo>
                  <a:cubicBezTo>
                    <a:pt x="668" y="2858"/>
                    <a:pt x="834" y="2667"/>
                    <a:pt x="1073" y="2667"/>
                  </a:cubicBezTo>
                  <a:close/>
                  <a:moveTo>
                    <a:pt x="4478" y="4310"/>
                  </a:moveTo>
                  <a:lnTo>
                    <a:pt x="4478" y="8287"/>
                  </a:lnTo>
                  <a:lnTo>
                    <a:pt x="668" y="8287"/>
                  </a:lnTo>
                  <a:lnTo>
                    <a:pt x="668" y="4310"/>
                  </a:lnTo>
                  <a:close/>
                  <a:moveTo>
                    <a:pt x="4478" y="8930"/>
                  </a:moveTo>
                  <a:lnTo>
                    <a:pt x="4478" y="9907"/>
                  </a:lnTo>
                  <a:lnTo>
                    <a:pt x="668" y="9907"/>
                  </a:lnTo>
                  <a:lnTo>
                    <a:pt x="668" y="8930"/>
                  </a:lnTo>
                  <a:close/>
                  <a:moveTo>
                    <a:pt x="1334" y="0"/>
                  </a:moveTo>
                  <a:lnTo>
                    <a:pt x="1334" y="2048"/>
                  </a:lnTo>
                  <a:lnTo>
                    <a:pt x="1049" y="2048"/>
                  </a:lnTo>
                  <a:cubicBezTo>
                    <a:pt x="477" y="2048"/>
                    <a:pt x="1" y="2524"/>
                    <a:pt x="1" y="3072"/>
                  </a:cubicBezTo>
                  <a:lnTo>
                    <a:pt x="1" y="10526"/>
                  </a:lnTo>
                  <a:lnTo>
                    <a:pt x="5073" y="10526"/>
                  </a:lnTo>
                  <a:lnTo>
                    <a:pt x="5073" y="3072"/>
                  </a:lnTo>
                  <a:cubicBezTo>
                    <a:pt x="5097" y="2524"/>
                    <a:pt x="4645" y="2048"/>
                    <a:pt x="4049" y="2048"/>
                  </a:cubicBezTo>
                  <a:lnTo>
                    <a:pt x="3764" y="2048"/>
                  </a:lnTo>
                  <a:lnTo>
                    <a:pt x="3764" y="1357"/>
                  </a:lnTo>
                  <a:lnTo>
                    <a:pt x="4240" y="1357"/>
                  </a:lnTo>
                  <a:lnTo>
                    <a:pt x="4240" y="738"/>
                  </a:lnTo>
                  <a:lnTo>
                    <a:pt x="3764" y="738"/>
                  </a:lnTo>
                  <a:lnTo>
                    <a:pt x="376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6"/>
            <p:cNvSpPr/>
            <p:nvPr/>
          </p:nvSpPr>
          <p:spPr>
            <a:xfrm>
              <a:off x="4196310" y="4146524"/>
              <a:ext cx="91203" cy="92009"/>
            </a:xfrm>
            <a:custGeom>
              <a:rect b="b" l="l" r="r" t="t"/>
              <a:pathLst>
                <a:path extrusionOk="0" h="2740" w="2716">
                  <a:moveTo>
                    <a:pt x="1358" y="1072"/>
                  </a:moveTo>
                  <a:cubicBezTo>
                    <a:pt x="1525" y="1072"/>
                    <a:pt x="1644" y="1191"/>
                    <a:pt x="1644" y="1382"/>
                  </a:cubicBezTo>
                  <a:cubicBezTo>
                    <a:pt x="1644" y="1549"/>
                    <a:pt x="1501" y="1668"/>
                    <a:pt x="1358" y="1668"/>
                  </a:cubicBezTo>
                  <a:cubicBezTo>
                    <a:pt x="1191" y="1668"/>
                    <a:pt x="1048" y="1549"/>
                    <a:pt x="1048" y="1382"/>
                  </a:cubicBezTo>
                  <a:cubicBezTo>
                    <a:pt x="1048" y="1215"/>
                    <a:pt x="1167" y="1072"/>
                    <a:pt x="1358" y="1072"/>
                  </a:cubicBezTo>
                  <a:close/>
                  <a:moveTo>
                    <a:pt x="1048" y="1"/>
                  </a:moveTo>
                  <a:lnTo>
                    <a:pt x="1048" y="548"/>
                  </a:lnTo>
                  <a:cubicBezTo>
                    <a:pt x="953" y="572"/>
                    <a:pt x="882" y="620"/>
                    <a:pt x="786" y="691"/>
                  </a:cubicBezTo>
                  <a:lnTo>
                    <a:pt x="310" y="429"/>
                  </a:lnTo>
                  <a:lnTo>
                    <a:pt x="0" y="953"/>
                  </a:lnTo>
                  <a:lnTo>
                    <a:pt x="477" y="1215"/>
                  </a:lnTo>
                  <a:lnTo>
                    <a:pt x="477" y="1382"/>
                  </a:lnTo>
                  <a:lnTo>
                    <a:pt x="477" y="1525"/>
                  </a:lnTo>
                  <a:lnTo>
                    <a:pt x="0" y="1787"/>
                  </a:lnTo>
                  <a:lnTo>
                    <a:pt x="310" y="2334"/>
                  </a:lnTo>
                  <a:lnTo>
                    <a:pt x="786" y="2049"/>
                  </a:lnTo>
                  <a:cubicBezTo>
                    <a:pt x="882" y="2120"/>
                    <a:pt x="953" y="2168"/>
                    <a:pt x="1048" y="2215"/>
                  </a:cubicBezTo>
                  <a:lnTo>
                    <a:pt x="1048" y="2739"/>
                  </a:lnTo>
                  <a:lnTo>
                    <a:pt x="1667" y="2739"/>
                  </a:lnTo>
                  <a:lnTo>
                    <a:pt x="1667" y="2215"/>
                  </a:lnTo>
                  <a:cubicBezTo>
                    <a:pt x="1763" y="2168"/>
                    <a:pt x="1858" y="2120"/>
                    <a:pt x="1953" y="2049"/>
                  </a:cubicBezTo>
                  <a:lnTo>
                    <a:pt x="2429" y="2334"/>
                  </a:lnTo>
                  <a:lnTo>
                    <a:pt x="2715" y="1787"/>
                  </a:lnTo>
                  <a:lnTo>
                    <a:pt x="2239" y="1525"/>
                  </a:lnTo>
                  <a:lnTo>
                    <a:pt x="2239" y="1382"/>
                  </a:lnTo>
                  <a:lnTo>
                    <a:pt x="2239" y="1215"/>
                  </a:lnTo>
                  <a:lnTo>
                    <a:pt x="2715" y="953"/>
                  </a:lnTo>
                  <a:lnTo>
                    <a:pt x="2429" y="429"/>
                  </a:lnTo>
                  <a:lnTo>
                    <a:pt x="1953" y="691"/>
                  </a:lnTo>
                  <a:cubicBezTo>
                    <a:pt x="1858" y="620"/>
                    <a:pt x="1763" y="572"/>
                    <a:pt x="1667" y="548"/>
                  </a:cubicBezTo>
                  <a:lnTo>
                    <a:pt x="166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 name="Google Shape;660;p46"/>
          <p:cNvGrpSpPr/>
          <p:nvPr/>
        </p:nvGrpSpPr>
        <p:grpSpPr>
          <a:xfrm>
            <a:off x="1404604" y="2626887"/>
            <a:ext cx="311891" cy="354303"/>
            <a:chOff x="1404604" y="2703087"/>
            <a:chExt cx="311891" cy="354303"/>
          </a:xfrm>
        </p:grpSpPr>
        <p:sp>
          <p:nvSpPr>
            <p:cNvPr id="661" name="Google Shape;661;p46"/>
            <p:cNvSpPr/>
            <p:nvPr/>
          </p:nvSpPr>
          <p:spPr>
            <a:xfrm>
              <a:off x="1404604" y="2703087"/>
              <a:ext cx="311891" cy="354303"/>
            </a:xfrm>
            <a:custGeom>
              <a:rect b="b" l="l" r="r" t="t"/>
              <a:pathLst>
                <a:path extrusionOk="0" h="10551" w="9288">
                  <a:moveTo>
                    <a:pt x="4977" y="620"/>
                  </a:moveTo>
                  <a:lnTo>
                    <a:pt x="4977" y="1287"/>
                  </a:lnTo>
                  <a:lnTo>
                    <a:pt x="4382" y="1287"/>
                  </a:lnTo>
                  <a:lnTo>
                    <a:pt x="4382" y="620"/>
                  </a:lnTo>
                  <a:close/>
                  <a:moveTo>
                    <a:pt x="4668" y="1882"/>
                  </a:moveTo>
                  <a:cubicBezTo>
                    <a:pt x="6882" y="1882"/>
                    <a:pt x="8692" y="3692"/>
                    <a:pt x="8692" y="5907"/>
                  </a:cubicBezTo>
                  <a:cubicBezTo>
                    <a:pt x="8692" y="8121"/>
                    <a:pt x="6882" y="9907"/>
                    <a:pt x="4668" y="9907"/>
                  </a:cubicBezTo>
                  <a:cubicBezTo>
                    <a:pt x="2453" y="9907"/>
                    <a:pt x="667" y="8098"/>
                    <a:pt x="667" y="5907"/>
                  </a:cubicBezTo>
                  <a:cubicBezTo>
                    <a:pt x="667" y="3668"/>
                    <a:pt x="2477" y="1882"/>
                    <a:pt x="4668" y="1882"/>
                  </a:cubicBezTo>
                  <a:close/>
                  <a:moveTo>
                    <a:pt x="3406" y="1"/>
                  </a:moveTo>
                  <a:lnTo>
                    <a:pt x="3406" y="620"/>
                  </a:lnTo>
                  <a:lnTo>
                    <a:pt x="3739" y="620"/>
                  </a:lnTo>
                  <a:lnTo>
                    <a:pt x="3739" y="1334"/>
                  </a:lnTo>
                  <a:cubicBezTo>
                    <a:pt x="2858" y="1525"/>
                    <a:pt x="2048" y="1977"/>
                    <a:pt x="1357" y="2620"/>
                  </a:cubicBezTo>
                  <a:cubicBezTo>
                    <a:pt x="500" y="3478"/>
                    <a:pt x="0" y="4668"/>
                    <a:pt x="0" y="5907"/>
                  </a:cubicBezTo>
                  <a:cubicBezTo>
                    <a:pt x="0" y="7145"/>
                    <a:pt x="476" y="8312"/>
                    <a:pt x="1357" y="9169"/>
                  </a:cubicBezTo>
                  <a:cubicBezTo>
                    <a:pt x="2239" y="10027"/>
                    <a:pt x="3429" y="10550"/>
                    <a:pt x="4644" y="10550"/>
                  </a:cubicBezTo>
                  <a:cubicBezTo>
                    <a:pt x="5858" y="10550"/>
                    <a:pt x="7049" y="10074"/>
                    <a:pt x="7906" y="9169"/>
                  </a:cubicBezTo>
                  <a:cubicBezTo>
                    <a:pt x="8788" y="8312"/>
                    <a:pt x="9288" y="7121"/>
                    <a:pt x="9288" y="5907"/>
                  </a:cubicBezTo>
                  <a:cubicBezTo>
                    <a:pt x="9288" y="4668"/>
                    <a:pt x="8811" y="3478"/>
                    <a:pt x="7954" y="2620"/>
                  </a:cubicBezTo>
                  <a:cubicBezTo>
                    <a:pt x="7287" y="1977"/>
                    <a:pt x="6454" y="1525"/>
                    <a:pt x="5573" y="1334"/>
                  </a:cubicBezTo>
                  <a:lnTo>
                    <a:pt x="5573" y="620"/>
                  </a:lnTo>
                  <a:lnTo>
                    <a:pt x="5930" y="620"/>
                  </a:lnTo>
                  <a:lnTo>
                    <a:pt x="59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6"/>
            <p:cNvSpPr/>
            <p:nvPr/>
          </p:nvSpPr>
          <p:spPr>
            <a:xfrm>
              <a:off x="1448560" y="2787877"/>
              <a:ext cx="226363" cy="226329"/>
            </a:xfrm>
            <a:custGeom>
              <a:rect b="b" l="l" r="r" t="t"/>
              <a:pathLst>
                <a:path extrusionOk="0" h="6740" w="6741">
                  <a:moveTo>
                    <a:pt x="3668" y="667"/>
                  </a:moveTo>
                  <a:cubicBezTo>
                    <a:pt x="4954" y="810"/>
                    <a:pt x="5931" y="1810"/>
                    <a:pt x="6074" y="3072"/>
                  </a:cubicBezTo>
                  <a:lnTo>
                    <a:pt x="5573" y="3072"/>
                  </a:lnTo>
                  <a:lnTo>
                    <a:pt x="5573" y="3691"/>
                  </a:lnTo>
                  <a:lnTo>
                    <a:pt x="6074" y="3691"/>
                  </a:lnTo>
                  <a:cubicBezTo>
                    <a:pt x="5931" y="4953"/>
                    <a:pt x="4954" y="5954"/>
                    <a:pt x="3668" y="6120"/>
                  </a:cubicBezTo>
                  <a:lnTo>
                    <a:pt x="3668" y="5477"/>
                  </a:lnTo>
                  <a:lnTo>
                    <a:pt x="3049" y="5477"/>
                  </a:lnTo>
                  <a:lnTo>
                    <a:pt x="3049" y="6120"/>
                  </a:lnTo>
                  <a:cubicBezTo>
                    <a:pt x="1763" y="5954"/>
                    <a:pt x="787" y="4953"/>
                    <a:pt x="620" y="3691"/>
                  </a:cubicBezTo>
                  <a:lnTo>
                    <a:pt x="1144" y="3691"/>
                  </a:lnTo>
                  <a:lnTo>
                    <a:pt x="1144" y="3072"/>
                  </a:lnTo>
                  <a:lnTo>
                    <a:pt x="620" y="3072"/>
                  </a:lnTo>
                  <a:cubicBezTo>
                    <a:pt x="787" y="1786"/>
                    <a:pt x="1787" y="810"/>
                    <a:pt x="3049" y="667"/>
                  </a:cubicBezTo>
                  <a:lnTo>
                    <a:pt x="3049" y="1286"/>
                  </a:lnTo>
                  <a:lnTo>
                    <a:pt x="3668" y="1286"/>
                  </a:lnTo>
                  <a:lnTo>
                    <a:pt x="3668" y="667"/>
                  </a:lnTo>
                  <a:close/>
                  <a:moveTo>
                    <a:pt x="3359" y="0"/>
                  </a:moveTo>
                  <a:cubicBezTo>
                    <a:pt x="1525" y="0"/>
                    <a:pt x="1" y="1524"/>
                    <a:pt x="1" y="3382"/>
                  </a:cubicBezTo>
                  <a:cubicBezTo>
                    <a:pt x="1" y="5215"/>
                    <a:pt x="1525" y="6740"/>
                    <a:pt x="3359" y="6740"/>
                  </a:cubicBezTo>
                  <a:cubicBezTo>
                    <a:pt x="5216" y="6740"/>
                    <a:pt x="6740" y="5215"/>
                    <a:pt x="6740" y="3382"/>
                  </a:cubicBezTo>
                  <a:cubicBezTo>
                    <a:pt x="6740" y="1524"/>
                    <a:pt x="5216" y="0"/>
                    <a:pt x="33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6"/>
            <p:cNvSpPr/>
            <p:nvPr/>
          </p:nvSpPr>
          <p:spPr>
            <a:xfrm>
              <a:off x="1551718" y="2848623"/>
              <a:ext cx="63231" cy="63231"/>
            </a:xfrm>
            <a:custGeom>
              <a:rect b="b" l="l" r="r" t="t"/>
              <a:pathLst>
                <a:path extrusionOk="0" h="1883" w="1883">
                  <a:moveTo>
                    <a:pt x="596" y="692"/>
                  </a:moveTo>
                  <a:cubicBezTo>
                    <a:pt x="858" y="787"/>
                    <a:pt x="1073" y="1001"/>
                    <a:pt x="1168" y="1263"/>
                  </a:cubicBezTo>
                  <a:lnTo>
                    <a:pt x="596" y="1263"/>
                  </a:lnTo>
                  <a:lnTo>
                    <a:pt x="596" y="692"/>
                  </a:lnTo>
                  <a:close/>
                  <a:moveTo>
                    <a:pt x="1" y="1"/>
                  </a:moveTo>
                  <a:lnTo>
                    <a:pt x="1" y="1882"/>
                  </a:lnTo>
                  <a:lnTo>
                    <a:pt x="1882" y="1882"/>
                  </a:lnTo>
                  <a:lnTo>
                    <a:pt x="1882" y="1596"/>
                  </a:lnTo>
                  <a:cubicBezTo>
                    <a:pt x="1835" y="692"/>
                    <a:pt x="1120" y="1"/>
                    <a:pt x="2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 name="Google Shape;664;p46"/>
          <p:cNvGrpSpPr/>
          <p:nvPr/>
        </p:nvGrpSpPr>
        <p:grpSpPr>
          <a:xfrm>
            <a:off x="4064375" y="1409780"/>
            <a:ext cx="354269" cy="345505"/>
            <a:chOff x="4064375" y="1485980"/>
            <a:chExt cx="354269" cy="345505"/>
          </a:xfrm>
        </p:grpSpPr>
        <p:sp>
          <p:nvSpPr>
            <p:cNvPr id="665" name="Google Shape;665;p46"/>
            <p:cNvSpPr/>
            <p:nvPr/>
          </p:nvSpPr>
          <p:spPr>
            <a:xfrm>
              <a:off x="4064375" y="1485980"/>
              <a:ext cx="354269" cy="345505"/>
            </a:xfrm>
            <a:custGeom>
              <a:rect b="b" l="l" r="r" t="t"/>
              <a:pathLst>
                <a:path extrusionOk="0" h="10289" w="10550">
                  <a:moveTo>
                    <a:pt x="6763" y="596"/>
                  </a:moveTo>
                  <a:lnTo>
                    <a:pt x="6763" y="1381"/>
                  </a:lnTo>
                  <a:lnTo>
                    <a:pt x="5668" y="1381"/>
                  </a:lnTo>
                  <a:lnTo>
                    <a:pt x="5668" y="596"/>
                  </a:lnTo>
                  <a:close/>
                  <a:moveTo>
                    <a:pt x="5358" y="3477"/>
                  </a:moveTo>
                  <a:lnTo>
                    <a:pt x="5835" y="4311"/>
                  </a:lnTo>
                  <a:lnTo>
                    <a:pt x="5358" y="4882"/>
                  </a:lnTo>
                  <a:lnTo>
                    <a:pt x="4834" y="4287"/>
                  </a:lnTo>
                  <a:lnTo>
                    <a:pt x="5358" y="3477"/>
                  </a:lnTo>
                  <a:close/>
                  <a:moveTo>
                    <a:pt x="4477" y="4835"/>
                  </a:moveTo>
                  <a:lnTo>
                    <a:pt x="5358" y="5835"/>
                  </a:lnTo>
                  <a:lnTo>
                    <a:pt x="6168" y="4882"/>
                  </a:lnTo>
                  <a:lnTo>
                    <a:pt x="6787" y="5882"/>
                  </a:lnTo>
                  <a:lnTo>
                    <a:pt x="7311" y="4906"/>
                  </a:lnTo>
                  <a:lnTo>
                    <a:pt x="9645" y="8359"/>
                  </a:lnTo>
                  <a:lnTo>
                    <a:pt x="905" y="8359"/>
                  </a:lnTo>
                  <a:lnTo>
                    <a:pt x="3215" y="4882"/>
                  </a:lnTo>
                  <a:lnTo>
                    <a:pt x="3810" y="5859"/>
                  </a:lnTo>
                  <a:lnTo>
                    <a:pt x="4477" y="4835"/>
                  </a:lnTo>
                  <a:close/>
                  <a:moveTo>
                    <a:pt x="9931" y="8978"/>
                  </a:moveTo>
                  <a:lnTo>
                    <a:pt x="9931" y="9669"/>
                  </a:lnTo>
                  <a:lnTo>
                    <a:pt x="643" y="9669"/>
                  </a:lnTo>
                  <a:lnTo>
                    <a:pt x="643" y="8978"/>
                  </a:lnTo>
                  <a:close/>
                  <a:moveTo>
                    <a:pt x="5025" y="0"/>
                  </a:moveTo>
                  <a:lnTo>
                    <a:pt x="5025" y="2858"/>
                  </a:lnTo>
                  <a:lnTo>
                    <a:pt x="3810" y="4692"/>
                  </a:lnTo>
                  <a:lnTo>
                    <a:pt x="3239" y="3739"/>
                  </a:lnTo>
                  <a:lnTo>
                    <a:pt x="0" y="8597"/>
                  </a:lnTo>
                  <a:lnTo>
                    <a:pt x="0" y="10288"/>
                  </a:lnTo>
                  <a:lnTo>
                    <a:pt x="10550" y="10288"/>
                  </a:lnTo>
                  <a:lnTo>
                    <a:pt x="10550" y="8573"/>
                  </a:lnTo>
                  <a:lnTo>
                    <a:pt x="7240" y="3668"/>
                  </a:lnTo>
                  <a:lnTo>
                    <a:pt x="6763" y="4620"/>
                  </a:lnTo>
                  <a:lnTo>
                    <a:pt x="5668" y="2882"/>
                  </a:lnTo>
                  <a:lnTo>
                    <a:pt x="5668" y="2048"/>
                  </a:lnTo>
                  <a:lnTo>
                    <a:pt x="7359" y="2048"/>
                  </a:lnTo>
                  <a:lnTo>
                    <a:pt x="735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6"/>
            <p:cNvSpPr/>
            <p:nvPr/>
          </p:nvSpPr>
          <p:spPr>
            <a:xfrm>
              <a:off x="4115551" y="1493972"/>
              <a:ext cx="66388" cy="65615"/>
            </a:xfrm>
            <a:custGeom>
              <a:rect b="b" l="l" r="r" t="t"/>
              <a:pathLst>
                <a:path extrusionOk="0" h="1954" w="1977">
                  <a:moveTo>
                    <a:pt x="977" y="596"/>
                  </a:moveTo>
                  <a:cubicBezTo>
                    <a:pt x="1191" y="596"/>
                    <a:pt x="1334" y="762"/>
                    <a:pt x="1334" y="953"/>
                  </a:cubicBezTo>
                  <a:cubicBezTo>
                    <a:pt x="1334" y="1143"/>
                    <a:pt x="1167" y="1310"/>
                    <a:pt x="977" y="1310"/>
                  </a:cubicBezTo>
                  <a:cubicBezTo>
                    <a:pt x="810" y="1310"/>
                    <a:pt x="619" y="1120"/>
                    <a:pt x="619" y="953"/>
                  </a:cubicBezTo>
                  <a:cubicBezTo>
                    <a:pt x="596" y="762"/>
                    <a:pt x="786" y="596"/>
                    <a:pt x="977" y="596"/>
                  </a:cubicBezTo>
                  <a:close/>
                  <a:moveTo>
                    <a:pt x="977" y="0"/>
                  </a:moveTo>
                  <a:cubicBezTo>
                    <a:pt x="453" y="0"/>
                    <a:pt x="0" y="429"/>
                    <a:pt x="0" y="977"/>
                  </a:cubicBezTo>
                  <a:cubicBezTo>
                    <a:pt x="0" y="1501"/>
                    <a:pt x="429" y="1953"/>
                    <a:pt x="977" y="1953"/>
                  </a:cubicBezTo>
                  <a:cubicBezTo>
                    <a:pt x="1524" y="1953"/>
                    <a:pt x="1977" y="1501"/>
                    <a:pt x="1977" y="977"/>
                  </a:cubicBezTo>
                  <a:cubicBezTo>
                    <a:pt x="1977" y="429"/>
                    <a:pt x="1524" y="0"/>
                    <a:pt x="9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6"/>
            <p:cNvSpPr/>
            <p:nvPr/>
          </p:nvSpPr>
          <p:spPr>
            <a:xfrm>
              <a:off x="4065953" y="1592328"/>
              <a:ext cx="66421" cy="42412"/>
            </a:xfrm>
            <a:custGeom>
              <a:rect b="b" l="l" r="r" t="t"/>
              <a:pathLst>
                <a:path extrusionOk="0" h="1263" w="1978">
                  <a:moveTo>
                    <a:pt x="358" y="1"/>
                  </a:moveTo>
                  <a:lnTo>
                    <a:pt x="1" y="524"/>
                  </a:lnTo>
                  <a:lnTo>
                    <a:pt x="1001" y="1263"/>
                  </a:lnTo>
                  <a:lnTo>
                    <a:pt x="1977" y="524"/>
                  </a:lnTo>
                  <a:lnTo>
                    <a:pt x="1620" y="1"/>
                  </a:lnTo>
                  <a:lnTo>
                    <a:pt x="1001" y="477"/>
                  </a:lnTo>
                  <a:lnTo>
                    <a:pt x="35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6"/>
            <p:cNvSpPr/>
            <p:nvPr/>
          </p:nvSpPr>
          <p:spPr>
            <a:xfrm>
              <a:off x="4351450" y="1531548"/>
              <a:ext cx="67194" cy="42412"/>
            </a:xfrm>
            <a:custGeom>
              <a:rect b="b" l="l" r="r" t="t"/>
              <a:pathLst>
                <a:path extrusionOk="0" h="1263" w="2001">
                  <a:moveTo>
                    <a:pt x="358" y="1"/>
                  </a:moveTo>
                  <a:lnTo>
                    <a:pt x="0" y="501"/>
                  </a:lnTo>
                  <a:lnTo>
                    <a:pt x="1024" y="1263"/>
                  </a:lnTo>
                  <a:lnTo>
                    <a:pt x="2001" y="501"/>
                  </a:lnTo>
                  <a:lnTo>
                    <a:pt x="1644" y="1"/>
                  </a:lnTo>
                  <a:lnTo>
                    <a:pt x="1024" y="477"/>
                  </a:lnTo>
                  <a:lnTo>
                    <a:pt x="35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 name="Google Shape;669;p46"/>
          <p:cNvGrpSpPr/>
          <p:nvPr/>
        </p:nvGrpSpPr>
        <p:grpSpPr>
          <a:xfrm>
            <a:off x="3367019" y="1405784"/>
            <a:ext cx="352691" cy="353497"/>
            <a:chOff x="3367019" y="1481984"/>
            <a:chExt cx="352691" cy="353497"/>
          </a:xfrm>
        </p:grpSpPr>
        <p:sp>
          <p:nvSpPr>
            <p:cNvPr id="670" name="Google Shape;670;p46"/>
            <p:cNvSpPr/>
            <p:nvPr/>
          </p:nvSpPr>
          <p:spPr>
            <a:xfrm>
              <a:off x="3367019" y="1481984"/>
              <a:ext cx="352691" cy="353497"/>
            </a:xfrm>
            <a:custGeom>
              <a:rect b="b" l="l" r="r" t="t"/>
              <a:pathLst>
                <a:path extrusionOk="0" h="10527" w="10503">
                  <a:moveTo>
                    <a:pt x="9908" y="2453"/>
                  </a:moveTo>
                  <a:lnTo>
                    <a:pt x="9908" y="5287"/>
                  </a:lnTo>
                  <a:cubicBezTo>
                    <a:pt x="9622" y="5168"/>
                    <a:pt x="9336" y="4954"/>
                    <a:pt x="9217" y="4692"/>
                  </a:cubicBezTo>
                  <a:cubicBezTo>
                    <a:pt x="8860" y="4049"/>
                    <a:pt x="8383" y="4001"/>
                    <a:pt x="8026" y="3953"/>
                  </a:cubicBezTo>
                  <a:cubicBezTo>
                    <a:pt x="7764" y="3930"/>
                    <a:pt x="7598" y="3882"/>
                    <a:pt x="7383" y="3691"/>
                  </a:cubicBezTo>
                  <a:cubicBezTo>
                    <a:pt x="7050" y="3334"/>
                    <a:pt x="7169" y="2763"/>
                    <a:pt x="7240" y="2453"/>
                  </a:cubicBezTo>
                  <a:close/>
                  <a:moveTo>
                    <a:pt x="1430" y="619"/>
                  </a:moveTo>
                  <a:cubicBezTo>
                    <a:pt x="1644" y="619"/>
                    <a:pt x="1835" y="715"/>
                    <a:pt x="2025" y="858"/>
                  </a:cubicBezTo>
                  <a:cubicBezTo>
                    <a:pt x="2168" y="1000"/>
                    <a:pt x="2263" y="1215"/>
                    <a:pt x="2263" y="1453"/>
                  </a:cubicBezTo>
                  <a:lnTo>
                    <a:pt x="2263" y="7549"/>
                  </a:lnTo>
                  <a:cubicBezTo>
                    <a:pt x="2025" y="7406"/>
                    <a:pt x="1763" y="7287"/>
                    <a:pt x="1430" y="7287"/>
                  </a:cubicBezTo>
                  <a:cubicBezTo>
                    <a:pt x="1120" y="7287"/>
                    <a:pt x="834" y="7383"/>
                    <a:pt x="596" y="7549"/>
                  </a:cubicBezTo>
                  <a:lnTo>
                    <a:pt x="596" y="1453"/>
                  </a:lnTo>
                  <a:cubicBezTo>
                    <a:pt x="596" y="1000"/>
                    <a:pt x="953" y="619"/>
                    <a:pt x="1430" y="619"/>
                  </a:cubicBezTo>
                  <a:close/>
                  <a:moveTo>
                    <a:pt x="9908" y="8454"/>
                  </a:moveTo>
                  <a:lnTo>
                    <a:pt x="9908" y="9907"/>
                  </a:lnTo>
                  <a:lnTo>
                    <a:pt x="3954" y="9907"/>
                  </a:lnTo>
                  <a:cubicBezTo>
                    <a:pt x="4073" y="9526"/>
                    <a:pt x="4430" y="8859"/>
                    <a:pt x="5335" y="8645"/>
                  </a:cubicBezTo>
                  <a:cubicBezTo>
                    <a:pt x="5414" y="8630"/>
                    <a:pt x="5490" y="8623"/>
                    <a:pt x="5566" y="8623"/>
                  </a:cubicBezTo>
                  <a:cubicBezTo>
                    <a:pt x="5856" y="8623"/>
                    <a:pt x="6128" y="8722"/>
                    <a:pt x="6431" y="8835"/>
                  </a:cubicBezTo>
                  <a:cubicBezTo>
                    <a:pt x="6761" y="8968"/>
                    <a:pt x="7133" y="9100"/>
                    <a:pt x="7564" y="9100"/>
                  </a:cubicBezTo>
                  <a:cubicBezTo>
                    <a:pt x="7599" y="9100"/>
                    <a:pt x="7634" y="9099"/>
                    <a:pt x="7669" y="9097"/>
                  </a:cubicBezTo>
                  <a:cubicBezTo>
                    <a:pt x="8098" y="9073"/>
                    <a:pt x="8503" y="8883"/>
                    <a:pt x="8907" y="8740"/>
                  </a:cubicBezTo>
                  <a:cubicBezTo>
                    <a:pt x="9265" y="8597"/>
                    <a:pt x="9646" y="8454"/>
                    <a:pt x="9908" y="8454"/>
                  </a:cubicBezTo>
                  <a:close/>
                  <a:moveTo>
                    <a:pt x="6597" y="2501"/>
                  </a:moveTo>
                  <a:cubicBezTo>
                    <a:pt x="6526" y="2929"/>
                    <a:pt x="6455" y="3620"/>
                    <a:pt x="6931" y="4120"/>
                  </a:cubicBezTo>
                  <a:cubicBezTo>
                    <a:pt x="7288" y="4525"/>
                    <a:pt x="7669" y="4549"/>
                    <a:pt x="7979" y="4573"/>
                  </a:cubicBezTo>
                  <a:cubicBezTo>
                    <a:pt x="8312" y="4596"/>
                    <a:pt x="8479" y="4644"/>
                    <a:pt x="8693" y="5001"/>
                  </a:cubicBezTo>
                  <a:cubicBezTo>
                    <a:pt x="8931" y="5477"/>
                    <a:pt x="9408" y="5787"/>
                    <a:pt x="9931" y="5954"/>
                  </a:cubicBezTo>
                  <a:lnTo>
                    <a:pt x="9931" y="7859"/>
                  </a:lnTo>
                  <a:lnTo>
                    <a:pt x="9908" y="7859"/>
                  </a:lnTo>
                  <a:cubicBezTo>
                    <a:pt x="9527" y="7859"/>
                    <a:pt x="9074" y="8026"/>
                    <a:pt x="8669" y="8169"/>
                  </a:cubicBezTo>
                  <a:cubicBezTo>
                    <a:pt x="8312" y="8335"/>
                    <a:pt x="7955" y="8478"/>
                    <a:pt x="7621" y="8502"/>
                  </a:cubicBezTo>
                  <a:cubicBezTo>
                    <a:pt x="7592" y="8504"/>
                    <a:pt x="7563" y="8505"/>
                    <a:pt x="7534" y="8505"/>
                  </a:cubicBezTo>
                  <a:cubicBezTo>
                    <a:pt x="7230" y="8505"/>
                    <a:pt x="6928" y="8396"/>
                    <a:pt x="6645" y="8288"/>
                  </a:cubicBezTo>
                  <a:cubicBezTo>
                    <a:pt x="6333" y="8166"/>
                    <a:pt x="5997" y="8033"/>
                    <a:pt x="5616" y="8033"/>
                  </a:cubicBezTo>
                  <a:cubicBezTo>
                    <a:pt x="5474" y="8033"/>
                    <a:pt x="5325" y="8052"/>
                    <a:pt x="5169" y="8097"/>
                  </a:cubicBezTo>
                  <a:cubicBezTo>
                    <a:pt x="4264" y="8288"/>
                    <a:pt x="3787" y="8859"/>
                    <a:pt x="3549" y="9312"/>
                  </a:cubicBezTo>
                  <a:cubicBezTo>
                    <a:pt x="3430" y="9550"/>
                    <a:pt x="3335" y="9764"/>
                    <a:pt x="3311" y="9931"/>
                  </a:cubicBezTo>
                  <a:lnTo>
                    <a:pt x="1692" y="9931"/>
                  </a:lnTo>
                  <a:cubicBezTo>
                    <a:pt x="1120" y="9931"/>
                    <a:pt x="644" y="9478"/>
                    <a:pt x="596" y="8931"/>
                  </a:cubicBezTo>
                  <a:lnTo>
                    <a:pt x="596" y="8740"/>
                  </a:lnTo>
                  <a:cubicBezTo>
                    <a:pt x="596" y="8288"/>
                    <a:pt x="953" y="7907"/>
                    <a:pt x="1430" y="7907"/>
                  </a:cubicBezTo>
                  <a:cubicBezTo>
                    <a:pt x="1882" y="7907"/>
                    <a:pt x="2263" y="8264"/>
                    <a:pt x="2263" y="8740"/>
                  </a:cubicBezTo>
                  <a:lnTo>
                    <a:pt x="2882" y="8740"/>
                  </a:lnTo>
                  <a:lnTo>
                    <a:pt x="2882" y="2501"/>
                  </a:lnTo>
                  <a:close/>
                  <a:moveTo>
                    <a:pt x="1453" y="0"/>
                  </a:moveTo>
                  <a:cubicBezTo>
                    <a:pt x="644" y="0"/>
                    <a:pt x="1" y="643"/>
                    <a:pt x="1" y="1453"/>
                  </a:cubicBezTo>
                  <a:lnTo>
                    <a:pt x="1" y="8812"/>
                  </a:lnTo>
                  <a:cubicBezTo>
                    <a:pt x="1" y="9740"/>
                    <a:pt x="763" y="10526"/>
                    <a:pt x="1715" y="10526"/>
                  </a:cubicBezTo>
                  <a:lnTo>
                    <a:pt x="10503" y="10526"/>
                  </a:lnTo>
                  <a:lnTo>
                    <a:pt x="10503" y="1858"/>
                  </a:lnTo>
                  <a:lnTo>
                    <a:pt x="2882" y="1858"/>
                  </a:lnTo>
                  <a:lnTo>
                    <a:pt x="2882" y="1429"/>
                  </a:lnTo>
                  <a:cubicBezTo>
                    <a:pt x="2882" y="1024"/>
                    <a:pt x="2739" y="667"/>
                    <a:pt x="2477" y="405"/>
                  </a:cubicBezTo>
                  <a:cubicBezTo>
                    <a:pt x="2192" y="143"/>
                    <a:pt x="1835" y="0"/>
                    <a:pt x="14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6"/>
            <p:cNvSpPr/>
            <p:nvPr/>
          </p:nvSpPr>
          <p:spPr>
            <a:xfrm>
              <a:off x="3488578" y="1625337"/>
              <a:ext cx="101613" cy="92580"/>
            </a:xfrm>
            <a:custGeom>
              <a:rect b="b" l="l" r="r" t="t"/>
              <a:pathLst>
                <a:path extrusionOk="0" h="2757" w="3026">
                  <a:moveTo>
                    <a:pt x="1707" y="594"/>
                  </a:moveTo>
                  <a:cubicBezTo>
                    <a:pt x="1890" y="594"/>
                    <a:pt x="2052" y="664"/>
                    <a:pt x="2168" y="780"/>
                  </a:cubicBezTo>
                  <a:cubicBezTo>
                    <a:pt x="2311" y="923"/>
                    <a:pt x="2358" y="1089"/>
                    <a:pt x="2334" y="1208"/>
                  </a:cubicBezTo>
                  <a:cubicBezTo>
                    <a:pt x="2311" y="1351"/>
                    <a:pt x="2120" y="1494"/>
                    <a:pt x="1834" y="1590"/>
                  </a:cubicBezTo>
                  <a:cubicBezTo>
                    <a:pt x="1525" y="1685"/>
                    <a:pt x="1263" y="1828"/>
                    <a:pt x="1072" y="2042"/>
                  </a:cubicBezTo>
                  <a:cubicBezTo>
                    <a:pt x="1027" y="2087"/>
                    <a:pt x="972" y="2104"/>
                    <a:pt x="920" y="2104"/>
                  </a:cubicBezTo>
                  <a:cubicBezTo>
                    <a:pt x="890" y="2104"/>
                    <a:pt x="860" y="2098"/>
                    <a:pt x="834" y="2090"/>
                  </a:cubicBezTo>
                  <a:cubicBezTo>
                    <a:pt x="810" y="2090"/>
                    <a:pt x="691" y="2066"/>
                    <a:pt x="667" y="1947"/>
                  </a:cubicBezTo>
                  <a:cubicBezTo>
                    <a:pt x="596" y="1756"/>
                    <a:pt x="667" y="1566"/>
                    <a:pt x="715" y="1399"/>
                  </a:cubicBezTo>
                  <a:cubicBezTo>
                    <a:pt x="906" y="1018"/>
                    <a:pt x="1287" y="685"/>
                    <a:pt x="1453" y="637"/>
                  </a:cubicBezTo>
                  <a:cubicBezTo>
                    <a:pt x="1541" y="608"/>
                    <a:pt x="1626" y="594"/>
                    <a:pt x="1707" y="594"/>
                  </a:cubicBezTo>
                  <a:close/>
                  <a:moveTo>
                    <a:pt x="1708" y="0"/>
                  </a:moveTo>
                  <a:cubicBezTo>
                    <a:pt x="1567" y="0"/>
                    <a:pt x="1424" y="22"/>
                    <a:pt x="1287" y="65"/>
                  </a:cubicBezTo>
                  <a:cubicBezTo>
                    <a:pt x="882" y="208"/>
                    <a:pt x="405" y="661"/>
                    <a:pt x="191" y="1161"/>
                  </a:cubicBezTo>
                  <a:cubicBezTo>
                    <a:pt x="1" y="1518"/>
                    <a:pt x="1" y="1875"/>
                    <a:pt x="120" y="2185"/>
                  </a:cubicBezTo>
                  <a:cubicBezTo>
                    <a:pt x="239" y="2447"/>
                    <a:pt x="477" y="2661"/>
                    <a:pt x="786" y="2709"/>
                  </a:cubicBezTo>
                  <a:cubicBezTo>
                    <a:pt x="834" y="2709"/>
                    <a:pt x="906" y="2756"/>
                    <a:pt x="953" y="2756"/>
                  </a:cubicBezTo>
                  <a:cubicBezTo>
                    <a:pt x="1191" y="2756"/>
                    <a:pt x="1406" y="2661"/>
                    <a:pt x="1596" y="2471"/>
                  </a:cubicBezTo>
                  <a:cubicBezTo>
                    <a:pt x="1715" y="2352"/>
                    <a:pt x="1882" y="2280"/>
                    <a:pt x="2072" y="2209"/>
                  </a:cubicBezTo>
                  <a:cubicBezTo>
                    <a:pt x="2739" y="1994"/>
                    <a:pt x="2954" y="1590"/>
                    <a:pt x="2977" y="1375"/>
                  </a:cubicBezTo>
                  <a:cubicBezTo>
                    <a:pt x="3025" y="994"/>
                    <a:pt x="2906" y="613"/>
                    <a:pt x="2596" y="327"/>
                  </a:cubicBezTo>
                  <a:cubicBezTo>
                    <a:pt x="2348" y="112"/>
                    <a:pt x="2030" y="0"/>
                    <a:pt x="17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 name="Google Shape;672;p46"/>
          <p:cNvGrpSpPr/>
          <p:nvPr/>
        </p:nvGrpSpPr>
        <p:grpSpPr>
          <a:xfrm>
            <a:off x="6733716" y="1994341"/>
            <a:ext cx="339124" cy="355108"/>
            <a:chOff x="6733716" y="2070541"/>
            <a:chExt cx="339124" cy="355108"/>
          </a:xfrm>
        </p:grpSpPr>
        <p:sp>
          <p:nvSpPr>
            <p:cNvPr id="673" name="Google Shape;673;p46"/>
            <p:cNvSpPr/>
            <p:nvPr/>
          </p:nvSpPr>
          <p:spPr>
            <a:xfrm>
              <a:off x="6733716" y="2070541"/>
              <a:ext cx="339124" cy="355108"/>
            </a:xfrm>
            <a:custGeom>
              <a:rect b="b" l="l" r="r" t="t"/>
              <a:pathLst>
                <a:path extrusionOk="0" h="10575" w="10099">
                  <a:moveTo>
                    <a:pt x="2882" y="644"/>
                  </a:moveTo>
                  <a:lnTo>
                    <a:pt x="2882" y="1287"/>
                  </a:lnTo>
                  <a:lnTo>
                    <a:pt x="1358" y="1287"/>
                  </a:lnTo>
                  <a:lnTo>
                    <a:pt x="1358" y="644"/>
                  </a:lnTo>
                  <a:close/>
                  <a:moveTo>
                    <a:pt x="8717" y="644"/>
                  </a:moveTo>
                  <a:lnTo>
                    <a:pt x="8717" y="1287"/>
                  </a:lnTo>
                  <a:lnTo>
                    <a:pt x="7193" y="1287"/>
                  </a:lnTo>
                  <a:lnTo>
                    <a:pt x="7193" y="644"/>
                  </a:lnTo>
                  <a:close/>
                  <a:moveTo>
                    <a:pt x="6050" y="2977"/>
                  </a:moveTo>
                  <a:lnTo>
                    <a:pt x="5931" y="7097"/>
                  </a:lnTo>
                  <a:lnTo>
                    <a:pt x="4192" y="7097"/>
                  </a:lnTo>
                  <a:lnTo>
                    <a:pt x="4073" y="2977"/>
                  </a:lnTo>
                  <a:close/>
                  <a:moveTo>
                    <a:pt x="3430" y="1906"/>
                  </a:moveTo>
                  <a:lnTo>
                    <a:pt x="3621" y="8574"/>
                  </a:lnTo>
                  <a:lnTo>
                    <a:pt x="644" y="8574"/>
                  </a:lnTo>
                  <a:lnTo>
                    <a:pt x="834" y="1906"/>
                  </a:lnTo>
                  <a:close/>
                  <a:moveTo>
                    <a:pt x="9265" y="1906"/>
                  </a:moveTo>
                  <a:lnTo>
                    <a:pt x="9455" y="8574"/>
                  </a:lnTo>
                  <a:lnTo>
                    <a:pt x="6478" y="8574"/>
                  </a:lnTo>
                  <a:lnTo>
                    <a:pt x="6669" y="1906"/>
                  </a:lnTo>
                  <a:close/>
                  <a:moveTo>
                    <a:pt x="3240" y="9169"/>
                  </a:moveTo>
                  <a:lnTo>
                    <a:pt x="3240" y="9931"/>
                  </a:lnTo>
                  <a:lnTo>
                    <a:pt x="1001" y="9931"/>
                  </a:lnTo>
                  <a:lnTo>
                    <a:pt x="1001" y="9169"/>
                  </a:lnTo>
                  <a:close/>
                  <a:moveTo>
                    <a:pt x="9074" y="9169"/>
                  </a:moveTo>
                  <a:lnTo>
                    <a:pt x="9074" y="9931"/>
                  </a:lnTo>
                  <a:lnTo>
                    <a:pt x="6836" y="9931"/>
                  </a:lnTo>
                  <a:lnTo>
                    <a:pt x="6836" y="9169"/>
                  </a:lnTo>
                  <a:close/>
                  <a:moveTo>
                    <a:pt x="739" y="1"/>
                  </a:moveTo>
                  <a:lnTo>
                    <a:pt x="739" y="1239"/>
                  </a:lnTo>
                  <a:lnTo>
                    <a:pt x="239" y="1239"/>
                  </a:lnTo>
                  <a:lnTo>
                    <a:pt x="1" y="9169"/>
                  </a:lnTo>
                  <a:lnTo>
                    <a:pt x="382" y="9169"/>
                  </a:lnTo>
                  <a:lnTo>
                    <a:pt x="382" y="10574"/>
                  </a:lnTo>
                  <a:lnTo>
                    <a:pt x="3859" y="10574"/>
                  </a:lnTo>
                  <a:lnTo>
                    <a:pt x="3859" y="9169"/>
                  </a:lnTo>
                  <a:lnTo>
                    <a:pt x="4264" y="9169"/>
                  </a:lnTo>
                  <a:lnTo>
                    <a:pt x="4216" y="7740"/>
                  </a:lnTo>
                  <a:lnTo>
                    <a:pt x="5931" y="7740"/>
                  </a:lnTo>
                  <a:lnTo>
                    <a:pt x="5883" y="9169"/>
                  </a:lnTo>
                  <a:lnTo>
                    <a:pt x="6264" y="9169"/>
                  </a:lnTo>
                  <a:lnTo>
                    <a:pt x="6264" y="10574"/>
                  </a:lnTo>
                  <a:lnTo>
                    <a:pt x="9765" y="10574"/>
                  </a:lnTo>
                  <a:lnTo>
                    <a:pt x="9765" y="9169"/>
                  </a:lnTo>
                  <a:lnTo>
                    <a:pt x="10098" y="9169"/>
                  </a:lnTo>
                  <a:lnTo>
                    <a:pt x="9860" y="1239"/>
                  </a:lnTo>
                  <a:lnTo>
                    <a:pt x="9336" y="1239"/>
                  </a:lnTo>
                  <a:lnTo>
                    <a:pt x="9336" y="1"/>
                  </a:lnTo>
                  <a:lnTo>
                    <a:pt x="6574" y="1"/>
                  </a:lnTo>
                  <a:lnTo>
                    <a:pt x="6574" y="1239"/>
                  </a:lnTo>
                  <a:lnTo>
                    <a:pt x="6073" y="1239"/>
                  </a:lnTo>
                  <a:lnTo>
                    <a:pt x="6050" y="2358"/>
                  </a:lnTo>
                  <a:lnTo>
                    <a:pt x="4049" y="2358"/>
                  </a:lnTo>
                  <a:lnTo>
                    <a:pt x="4002" y="1239"/>
                  </a:lnTo>
                  <a:lnTo>
                    <a:pt x="3502" y="1239"/>
                  </a:lnTo>
                  <a:lnTo>
                    <a:pt x="350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6"/>
            <p:cNvSpPr/>
            <p:nvPr/>
          </p:nvSpPr>
          <p:spPr>
            <a:xfrm>
              <a:off x="6892852" y="2217688"/>
              <a:ext cx="20853" cy="45602"/>
            </a:xfrm>
            <a:custGeom>
              <a:rect b="b" l="l" r="r" t="t"/>
              <a:pathLst>
                <a:path extrusionOk="0" h="1358" w="621">
                  <a:moveTo>
                    <a:pt x="1" y="0"/>
                  </a:moveTo>
                  <a:lnTo>
                    <a:pt x="1" y="1358"/>
                  </a:lnTo>
                  <a:lnTo>
                    <a:pt x="620" y="1358"/>
                  </a:lnTo>
                  <a:lnTo>
                    <a:pt x="6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 name="Google Shape;675;p46"/>
          <p:cNvGrpSpPr/>
          <p:nvPr/>
        </p:nvGrpSpPr>
        <p:grpSpPr>
          <a:xfrm>
            <a:off x="2780040" y="3261851"/>
            <a:ext cx="286337" cy="354303"/>
            <a:chOff x="2780040" y="3338051"/>
            <a:chExt cx="286337" cy="354303"/>
          </a:xfrm>
        </p:grpSpPr>
        <p:sp>
          <p:nvSpPr>
            <p:cNvPr id="676" name="Google Shape;676;p46"/>
            <p:cNvSpPr/>
            <p:nvPr/>
          </p:nvSpPr>
          <p:spPr>
            <a:xfrm>
              <a:off x="2780040" y="3338051"/>
              <a:ext cx="286337" cy="354303"/>
            </a:xfrm>
            <a:custGeom>
              <a:rect b="b" l="l" r="r" t="t"/>
              <a:pathLst>
                <a:path extrusionOk="0" h="10551" w="8527">
                  <a:moveTo>
                    <a:pt x="6717" y="619"/>
                  </a:moveTo>
                  <a:lnTo>
                    <a:pt x="6717" y="1239"/>
                  </a:lnTo>
                  <a:lnTo>
                    <a:pt x="5764" y="1239"/>
                  </a:lnTo>
                  <a:lnTo>
                    <a:pt x="5764" y="619"/>
                  </a:lnTo>
                  <a:close/>
                  <a:moveTo>
                    <a:pt x="7526" y="1882"/>
                  </a:moveTo>
                  <a:cubicBezTo>
                    <a:pt x="7741" y="1882"/>
                    <a:pt x="7931" y="2048"/>
                    <a:pt x="7931" y="2263"/>
                  </a:cubicBezTo>
                  <a:lnTo>
                    <a:pt x="7931" y="3191"/>
                  </a:lnTo>
                  <a:lnTo>
                    <a:pt x="4288" y="3191"/>
                  </a:lnTo>
                  <a:lnTo>
                    <a:pt x="4288" y="7168"/>
                  </a:lnTo>
                  <a:lnTo>
                    <a:pt x="906" y="7168"/>
                  </a:lnTo>
                  <a:cubicBezTo>
                    <a:pt x="739" y="7168"/>
                    <a:pt x="668" y="7049"/>
                    <a:pt x="668" y="6930"/>
                  </a:cubicBezTo>
                  <a:lnTo>
                    <a:pt x="668" y="2263"/>
                  </a:lnTo>
                  <a:cubicBezTo>
                    <a:pt x="668" y="2048"/>
                    <a:pt x="834" y="1882"/>
                    <a:pt x="1049" y="1882"/>
                  </a:cubicBezTo>
                  <a:close/>
                  <a:moveTo>
                    <a:pt x="7884" y="3787"/>
                  </a:moveTo>
                  <a:lnTo>
                    <a:pt x="7884" y="6906"/>
                  </a:lnTo>
                  <a:cubicBezTo>
                    <a:pt x="7884" y="7049"/>
                    <a:pt x="7764" y="7168"/>
                    <a:pt x="7645" y="7168"/>
                  </a:cubicBezTo>
                  <a:lnTo>
                    <a:pt x="4883" y="7168"/>
                  </a:lnTo>
                  <a:lnTo>
                    <a:pt x="4883" y="3787"/>
                  </a:lnTo>
                  <a:close/>
                  <a:moveTo>
                    <a:pt x="4907" y="7788"/>
                  </a:moveTo>
                  <a:lnTo>
                    <a:pt x="4907" y="8550"/>
                  </a:lnTo>
                  <a:lnTo>
                    <a:pt x="3645" y="8550"/>
                  </a:lnTo>
                  <a:lnTo>
                    <a:pt x="3645" y="7788"/>
                  </a:lnTo>
                  <a:close/>
                  <a:moveTo>
                    <a:pt x="4907" y="9169"/>
                  </a:moveTo>
                  <a:lnTo>
                    <a:pt x="4907" y="9931"/>
                  </a:lnTo>
                  <a:lnTo>
                    <a:pt x="3645" y="9931"/>
                  </a:lnTo>
                  <a:lnTo>
                    <a:pt x="3645" y="9169"/>
                  </a:lnTo>
                  <a:close/>
                  <a:moveTo>
                    <a:pt x="5145" y="0"/>
                  </a:moveTo>
                  <a:lnTo>
                    <a:pt x="5145" y="1239"/>
                  </a:lnTo>
                  <a:lnTo>
                    <a:pt x="1025" y="1239"/>
                  </a:lnTo>
                  <a:cubicBezTo>
                    <a:pt x="453" y="1239"/>
                    <a:pt x="1" y="1691"/>
                    <a:pt x="1" y="2263"/>
                  </a:cubicBezTo>
                  <a:lnTo>
                    <a:pt x="1" y="6930"/>
                  </a:lnTo>
                  <a:cubicBezTo>
                    <a:pt x="1" y="7407"/>
                    <a:pt x="382" y="7788"/>
                    <a:pt x="858" y="7788"/>
                  </a:cubicBezTo>
                  <a:lnTo>
                    <a:pt x="2978" y="7788"/>
                  </a:lnTo>
                  <a:lnTo>
                    <a:pt x="2978" y="10550"/>
                  </a:lnTo>
                  <a:lnTo>
                    <a:pt x="5502" y="10550"/>
                  </a:lnTo>
                  <a:lnTo>
                    <a:pt x="5502" y="9859"/>
                  </a:lnTo>
                  <a:lnTo>
                    <a:pt x="6264" y="9859"/>
                  </a:lnTo>
                  <a:lnTo>
                    <a:pt x="6264" y="10550"/>
                  </a:lnTo>
                  <a:lnTo>
                    <a:pt x="6883" y="10550"/>
                  </a:lnTo>
                  <a:lnTo>
                    <a:pt x="6883" y="8550"/>
                  </a:lnTo>
                  <a:lnTo>
                    <a:pt x="6264" y="8550"/>
                  </a:lnTo>
                  <a:lnTo>
                    <a:pt x="6264" y="9264"/>
                  </a:lnTo>
                  <a:lnTo>
                    <a:pt x="5502" y="9264"/>
                  </a:lnTo>
                  <a:lnTo>
                    <a:pt x="5502" y="7788"/>
                  </a:lnTo>
                  <a:lnTo>
                    <a:pt x="7622" y="7788"/>
                  </a:lnTo>
                  <a:cubicBezTo>
                    <a:pt x="8098" y="7788"/>
                    <a:pt x="8479" y="7407"/>
                    <a:pt x="8479" y="6930"/>
                  </a:cubicBezTo>
                  <a:lnTo>
                    <a:pt x="8479" y="2263"/>
                  </a:lnTo>
                  <a:cubicBezTo>
                    <a:pt x="8527" y="1691"/>
                    <a:pt x="8074" y="1239"/>
                    <a:pt x="7503" y="1239"/>
                  </a:cubicBezTo>
                  <a:lnTo>
                    <a:pt x="7360" y="1239"/>
                  </a:lnTo>
                  <a:lnTo>
                    <a:pt x="73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6"/>
            <p:cNvSpPr/>
            <p:nvPr/>
          </p:nvSpPr>
          <p:spPr>
            <a:xfrm>
              <a:off x="2960802" y="3489195"/>
              <a:ext cx="66388" cy="65582"/>
            </a:xfrm>
            <a:custGeom>
              <a:rect b="b" l="l" r="r" t="t"/>
              <a:pathLst>
                <a:path extrusionOk="0" h="1953" w="1977">
                  <a:moveTo>
                    <a:pt x="976" y="619"/>
                  </a:moveTo>
                  <a:cubicBezTo>
                    <a:pt x="1191" y="619"/>
                    <a:pt x="1334" y="762"/>
                    <a:pt x="1334" y="977"/>
                  </a:cubicBezTo>
                  <a:cubicBezTo>
                    <a:pt x="1381" y="1191"/>
                    <a:pt x="1191" y="1334"/>
                    <a:pt x="976" y="1334"/>
                  </a:cubicBezTo>
                  <a:cubicBezTo>
                    <a:pt x="786" y="1334"/>
                    <a:pt x="643" y="1191"/>
                    <a:pt x="643" y="977"/>
                  </a:cubicBezTo>
                  <a:cubicBezTo>
                    <a:pt x="643" y="762"/>
                    <a:pt x="786" y="619"/>
                    <a:pt x="976" y="619"/>
                  </a:cubicBezTo>
                  <a:close/>
                  <a:moveTo>
                    <a:pt x="976" y="0"/>
                  </a:moveTo>
                  <a:cubicBezTo>
                    <a:pt x="453" y="0"/>
                    <a:pt x="0" y="429"/>
                    <a:pt x="0" y="977"/>
                  </a:cubicBezTo>
                  <a:cubicBezTo>
                    <a:pt x="0" y="1501"/>
                    <a:pt x="453" y="1953"/>
                    <a:pt x="976" y="1953"/>
                  </a:cubicBezTo>
                  <a:cubicBezTo>
                    <a:pt x="1524" y="1953"/>
                    <a:pt x="1977" y="1501"/>
                    <a:pt x="1977" y="977"/>
                  </a:cubicBezTo>
                  <a:cubicBezTo>
                    <a:pt x="1977" y="429"/>
                    <a:pt x="1524" y="0"/>
                    <a:pt x="9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6"/>
            <p:cNvSpPr/>
            <p:nvPr/>
          </p:nvSpPr>
          <p:spPr>
            <a:xfrm>
              <a:off x="2835246" y="3498799"/>
              <a:ext cx="55206" cy="20820"/>
            </a:xfrm>
            <a:custGeom>
              <a:rect b="b" l="l" r="r" t="t"/>
              <a:pathLst>
                <a:path extrusionOk="0" h="620" w="1644">
                  <a:moveTo>
                    <a:pt x="0" y="0"/>
                  </a:moveTo>
                  <a:lnTo>
                    <a:pt x="0" y="619"/>
                  </a:lnTo>
                  <a:lnTo>
                    <a:pt x="1643" y="619"/>
                  </a:lnTo>
                  <a:lnTo>
                    <a:pt x="16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6"/>
            <p:cNvSpPr/>
            <p:nvPr/>
          </p:nvSpPr>
          <p:spPr>
            <a:xfrm>
              <a:off x="2820840" y="3421229"/>
              <a:ext cx="21626" cy="20820"/>
            </a:xfrm>
            <a:custGeom>
              <a:rect b="b" l="l" r="r" t="t"/>
              <a:pathLst>
                <a:path extrusionOk="0" h="620" w="644">
                  <a:moveTo>
                    <a:pt x="0" y="0"/>
                  </a:moveTo>
                  <a:lnTo>
                    <a:pt x="0" y="619"/>
                  </a:lnTo>
                  <a:lnTo>
                    <a:pt x="643" y="619"/>
                  </a:lnTo>
                  <a:lnTo>
                    <a:pt x="6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6"/>
            <p:cNvSpPr/>
            <p:nvPr/>
          </p:nvSpPr>
          <p:spPr>
            <a:xfrm>
              <a:off x="2864024" y="3421229"/>
              <a:ext cx="20820" cy="20820"/>
            </a:xfrm>
            <a:custGeom>
              <a:rect b="b" l="l" r="r" t="t"/>
              <a:pathLst>
                <a:path extrusionOk="0" h="620" w="620">
                  <a:moveTo>
                    <a:pt x="0" y="0"/>
                  </a:moveTo>
                  <a:lnTo>
                    <a:pt x="0" y="619"/>
                  </a:lnTo>
                  <a:lnTo>
                    <a:pt x="620" y="619"/>
                  </a:lnTo>
                  <a:lnTo>
                    <a:pt x="6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 name="Google Shape;681;p46"/>
          <p:cNvSpPr/>
          <p:nvPr/>
        </p:nvSpPr>
        <p:spPr>
          <a:xfrm>
            <a:off x="6801716" y="3262657"/>
            <a:ext cx="207121" cy="354269"/>
          </a:xfrm>
          <a:custGeom>
            <a:rect b="b" l="l" r="r" t="t"/>
            <a:pathLst>
              <a:path extrusionOk="0" h="10550" w="6168">
                <a:moveTo>
                  <a:pt x="3358" y="619"/>
                </a:moveTo>
                <a:lnTo>
                  <a:pt x="3001" y="1024"/>
                </a:lnTo>
                <a:lnTo>
                  <a:pt x="2667" y="619"/>
                </a:lnTo>
                <a:close/>
                <a:moveTo>
                  <a:pt x="5287" y="595"/>
                </a:moveTo>
                <a:lnTo>
                  <a:pt x="5287" y="619"/>
                </a:lnTo>
                <a:lnTo>
                  <a:pt x="5287" y="1905"/>
                </a:lnTo>
                <a:lnTo>
                  <a:pt x="4763" y="2286"/>
                </a:lnTo>
                <a:lnTo>
                  <a:pt x="4763" y="595"/>
                </a:lnTo>
                <a:close/>
                <a:moveTo>
                  <a:pt x="1286" y="667"/>
                </a:moveTo>
                <a:lnTo>
                  <a:pt x="1286" y="2334"/>
                </a:lnTo>
                <a:lnTo>
                  <a:pt x="738" y="1929"/>
                </a:lnTo>
                <a:lnTo>
                  <a:pt x="738" y="667"/>
                </a:lnTo>
                <a:close/>
                <a:moveTo>
                  <a:pt x="4168" y="667"/>
                </a:moveTo>
                <a:lnTo>
                  <a:pt x="4168" y="1643"/>
                </a:lnTo>
                <a:lnTo>
                  <a:pt x="3024" y="3048"/>
                </a:lnTo>
                <a:lnTo>
                  <a:pt x="1905" y="1643"/>
                </a:lnTo>
                <a:lnTo>
                  <a:pt x="1905" y="667"/>
                </a:lnTo>
                <a:lnTo>
                  <a:pt x="3024" y="1977"/>
                </a:lnTo>
                <a:lnTo>
                  <a:pt x="4168" y="667"/>
                </a:lnTo>
                <a:close/>
                <a:moveTo>
                  <a:pt x="714" y="2691"/>
                </a:moveTo>
                <a:lnTo>
                  <a:pt x="1238" y="3072"/>
                </a:lnTo>
                <a:lnTo>
                  <a:pt x="1238" y="3668"/>
                </a:lnTo>
                <a:cubicBezTo>
                  <a:pt x="1238" y="3882"/>
                  <a:pt x="1286" y="4049"/>
                  <a:pt x="1310" y="4263"/>
                </a:cubicBezTo>
                <a:lnTo>
                  <a:pt x="714" y="3834"/>
                </a:lnTo>
                <a:cubicBezTo>
                  <a:pt x="738" y="3787"/>
                  <a:pt x="714" y="3715"/>
                  <a:pt x="714" y="3668"/>
                </a:cubicBezTo>
                <a:lnTo>
                  <a:pt x="714" y="2691"/>
                </a:lnTo>
                <a:close/>
                <a:moveTo>
                  <a:pt x="5287" y="2691"/>
                </a:moveTo>
                <a:lnTo>
                  <a:pt x="5287" y="3668"/>
                </a:lnTo>
                <a:lnTo>
                  <a:pt x="5287" y="3834"/>
                </a:lnTo>
                <a:lnTo>
                  <a:pt x="4691" y="4263"/>
                </a:lnTo>
                <a:cubicBezTo>
                  <a:pt x="4739" y="4049"/>
                  <a:pt x="4763" y="3882"/>
                  <a:pt x="4763" y="3668"/>
                </a:cubicBezTo>
                <a:lnTo>
                  <a:pt x="4763" y="3072"/>
                </a:lnTo>
                <a:lnTo>
                  <a:pt x="5287" y="2691"/>
                </a:lnTo>
                <a:close/>
                <a:moveTo>
                  <a:pt x="4168" y="2620"/>
                </a:moveTo>
                <a:lnTo>
                  <a:pt x="4168" y="3668"/>
                </a:lnTo>
                <a:cubicBezTo>
                  <a:pt x="4168" y="4358"/>
                  <a:pt x="3906" y="4977"/>
                  <a:pt x="3453" y="5454"/>
                </a:cubicBezTo>
                <a:cubicBezTo>
                  <a:pt x="3334" y="5430"/>
                  <a:pt x="3191" y="5382"/>
                  <a:pt x="3072" y="5382"/>
                </a:cubicBezTo>
                <a:cubicBezTo>
                  <a:pt x="2905" y="5382"/>
                  <a:pt x="2786" y="5430"/>
                  <a:pt x="2667" y="5454"/>
                </a:cubicBezTo>
                <a:cubicBezTo>
                  <a:pt x="2524" y="5311"/>
                  <a:pt x="2405" y="5120"/>
                  <a:pt x="2286" y="4954"/>
                </a:cubicBezTo>
                <a:cubicBezTo>
                  <a:pt x="2000" y="4549"/>
                  <a:pt x="1905" y="4120"/>
                  <a:pt x="1905" y="3668"/>
                </a:cubicBezTo>
                <a:lnTo>
                  <a:pt x="1905" y="2620"/>
                </a:lnTo>
                <a:lnTo>
                  <a:pt x="3024" y="4025"/>
                </a:lnTo>
                <a:lnTo>
                  <a:pt x="4168" y="2620"/>
                </a:lnTo>
                <a:close/>
                <a:moveTo>
                  <a:pt x="857" y="4668"/>
                </a:moveTo>
                <a:lnTo>
                  <a:pt x="1715" y="5263"/>
                </a:lnTo>
                <a:cubicBezTo>
                  <a:pt x="1810" y="5454"/>
                  <a:pt x="1929" y="5597"/>
                  <a:pt x="2072" y="5739"/>
                </a:cubicBezTo>
                <a:cubicBezTo>
                  <a:pt x="2000" y="5858"/>
                  <a:pt x="1905" y="5978"/>
                  <a:pt x="1834" y="6073"/>
                </a:cubicBezTo>
                <a:lnTo>
                  <a:pt x="1667" y="6168"/>
                </a:lnTo>
                <a:cubicBezTo>
                  <a:pt x="1286" y="5739"/>
                  <a:pt x="1000" y="5239"/>
                  <a:pt x="857" y="4668"/>
                </a:cubicBezTo>
                <a:close/>
                <a:moveTo>
                  <a:pt x="5144" y="4715"/>
                </a:moveTo>
                <a:lnTo>
                  <a:pt x="5144" y="4715"/>
                </a:lnTo>
                <a:cubicBezTo>
                  <a:pt x="5001" y="5239"/>
                  <a:pt x="4739" y="5739"/>
                  <a:pt x="4334" y="6192"/>
                </a:cubicBezTo>
                <a:lnTo>
                  <a:pt x="4168" y="6097"/>
                </a:lnTo>
                <a:cubicBezTo>
                  <a:pt x="4096" y="5978"/>
                  <a:pt x="4025" y="5906"/>
                  <a:pt x="3953" y="5811"/>
                </a:cubicBezTo>
                <a:cubicBezTo>
                  <a:pt x="4072" y="5620"/>
                  <a:pt x="4191" y="5477"/>
                  <a:pt x="4287" y="5311"/>
                </a:cubicBezTo>
                <a:lnTo>
                  <a:pt x="5144" y="4715"/>
                </a:lnTo>
                <a:close/>
                <a:moveTo>
                  <a:pt x="3001" y="6025"/>
                </a:moveTo>
                <a:cubicBezTo>
                  <a:pt x="3382" y="6025"/>
                  <a:pt x="3691" y="6311"/>
                  <a:pt x="3691" y="6692"/>
                </a:cubicBezTo>
                <a:cubicBezTo>
                  <a:pt x="3691" y="7097"/>
                  <a:pt x="3382" y="7383"/>
                  <a:pt x="3001" y="7383"/>
                </a:cubicBezTo>
                <a:cubicBezTo>
                  <a:pt x="2620" y="7383"/>
                  <a:pt x="2310" y="7097"/>
                  <a:pt x="2310" y="6692"/>
                </a:cubicBezTo>
                <a:cubicBezTo>
                  <a:pt x="2310" y="6311"/>
                  <a:pt x="2620" y="6025"/>
                  <a:pt x="3001" y="6025"/>
                </a:cubicBezTo>
                <a:close/>
                <a:moveTo>
                  <a:pt x="4310" y="6882"/>
                </a:moveTo>
                <a:cubicBezTo>
                  <a:pt x="4644" y="7121"/>
                  <a:pt x="4882" y="7383"/>
                  <a:pt x="5096" y="7740"/>
                </a:cubicBezTo>
                <a:lnTo>
                  <a:pt x="4525" y="8240"/>
                </a:lnTo>
                <a:cubicBezTo>
                  <a:pt x="4382" y="7978"/>
                  <a:pt x="4191" y="7764"/>
                  <a:pt x="3977" y="7573"/>
                </a:cubicBezTo>
                <a:cubicBezTo>
                  <a:pt x="4168" y="7383"/>
                  <a:pt x="4287" y="7144"/>
                  <a:pt x="4310" y="6882"/>
                </a:cubicBezTo>
                <a:close/>
                <a:moveTo>
                  <a:pt x="1715" y="6906"/>
                </a:moveTo>
                <a:cubicBezTo>
                  <a:pt x="1762" y="7168"/>
                  <a:pt x="1881" y="7406"/>
                  <a:pt x="2048" y="7597"/>
                </a:cubicBezTo>
                <a:cubicBezTo>
                  <a:pt x="1810" y="7764"/>
                  <a:pt x="1643" y="8049"/>
                  <a:pt x="1524" y="8311"/>
                </a:cubicBezTo>
                <a:lnTo>
                  <a:pt x="953" y="7764"/>
                </a:lnTo>
                <a:cubicBezTo>
                  <a:pt x="1119" y="7454"/>
                  <a:pt x="1405" y="7144"/>
                  <a:pt x="1715" y="6906"/>
                </a:cubicBezTo>
                <a:close/>
                <a:moveTo>
                  <a:pt x="5287" y="8335"/>
                </a:moveTo>
                <a:cubicBezTo>
                  <a:pt x="5382" y="8597"/>
                  <a:pt x="5406" y="8883"/>
                  <a:pt x="5406" y="9169"/>
                </a:cubicBezTo>
                <a:lnTo>
                  <a:pt x="5406" y="9906"/>
                </a:lnTo>
                <a:lnTo>
                  <a:pt x="5406" y="9906"/>
                </a:lnTo>
                <a:cubicBezTo>
                  <a:pt x="5000" y="9884"/>
                  <a:pt x="4691" y="9581"/>
                  <a:pt x="4691" y="9169"/>
                </a:cubicBezTo>
                <a:cubicBezTo>
                  <a:pt x="4691" y="9073"/>
                  <a:pt x="4691" y="9002"/>
                  <a:pt x="4668" y="8907"/>
                </a:cubicBezTo>
                <a:lnTo>
                  <a:pt x="5287" y="8335"/>
                </a:lnTo>
                <a:close/>
                <a:moveTo>
                  <a:pt x="691" y="8359"/>
                </a:moveTo>
                <a:lnTo>
                  <a:pt x="1310" y="9002"/>
                </a:lnTo>
                <a:lnTo>
                  <a:pt x="1310" y="9169"/>
                </a:lnTo>
                <a:cubicBezTo>
                  <a:pt x="1310" y="9597"/>
                  <a:pt x="976" y="9907"/>
                  <a:pt x="572" y="9907"/>
                </a:cubicBezTo>
                <a:lnTo>
                  <a:pt x="572" y="9169"/>
                </a:lnTo>
                <a:cubicBezTo>
                  <a:pt x="572" y="8907"/>
                  <a:pt x="595" y="8597"/>
                  <a:pt x="691" y="8359"/>
                </a:cubicBezTo>
                <a:close/>
                <a:moveTo>
                  <a:pt x="143" y="0"/>
                </a:moveTo>
                <a:lnTo>
                  <a:pt x="143" y="3668"/>
                </a:lnTo>
                <a:cubicBezTo>
                  <a:pt x="143" y="4739"/>
                  <a:pt x="524" y="5739"/>
                  <a:pt x="1215" y="6525"/>
                </a:cubicBezTo>
                <a:cubicBezTo>
                  <a:pt x="452" y="7144"/>
                  <a:pt x="0" y="8097"/>
                  <a:pt x="0" y="9169"/>
                </a:cubicBezTo>
                <a:lnTo>
                  <a:pt x="0" y="10550"/>
                </a:lnTo>
                <a:lnTo>
                  <a:pt x="619" y="10550"/>
                </a:lnTo>
                <a:cubicBezTo>
                  <a:pt x="1357" y="10550"/>
                  <a:pt x="2000" y="9955"/>
                  <a:pt x="2000" y="9169"/>
                </a:cubicBezTo>
                <a:cubicBezTo>
                  <a:pt x="2000" y="8669"/>
                  <a:pt x="2239" y="8216"/>
                  <a:pt x="2643" y="7954"/>
                </a:cubicBezTo>
                <a:cubicBezTo>
                  <a:pt x="2762" y="7978"/>
                  <a:pt x="2905" y="8002"/>
                  <a:pt x="3072" y="8002"/>
                </a:cubicBezTo>
                <a:cubicBezTo>
                  <a:pt x="3215" y="8002"/>
                  <a:pt x="3358" y="7978"/>
                  <a:pt x="3501" y="7907"/>
                </a:cubicBezTo>
                <a:cubicBezTo>
                  <a:pt x="3929" y="8192"/>
                  <a:pt x="4168" y="8669"/>
                  <a:pt x="4168" y="9169"/>
                </a:cubicBezTo>
                <a:cubicBezTo>
                  <a:pt x="4168" y="9907"/>
                  <a:pt x="4763" y="10526"/>
                  <a:pt x="5525" y="10526"/>
                </a:cubicBezTo>
                <a:lnTo>
                  <a:pt x="6168" y="10526"/>
                </a:lnTo>
                <a:lnTo>
                  <a:pt x="6168" y="9169"/>
                </a:lnTo>
                <a:cubicBezTo>
                  <a:pt x="6073" y="8478"/>
                  <a:pt x="5882" y="7835"/>
                  <a:pt x="5525" y="7264"/>
                </a:cubicBezTo>
                <a:cubicBezTo>
                  <a:pt x="5358" y="6978"/>
                  <a:pt x="5120" y="6740"/>
                  <a:pt x="4882" y="6525"/>
                </a:cubicBezTo>
                <a:cubicBezTo>
                  <a:pt x="5549" y="5716"/>
                  <a:pt x="5954" y="4739"/>
                  <a:pt x="5954" y="3668"/>
                </a:cubicBezTo>
                <a:lnTo>
                  <a:pt x="59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6"/>
          <p:cNvSpPr/>
          <p:nvPr/>
        </p:nvSpPr>
        <p:spPr>
          <a:xfrm>
            <a:off x="7413476" y="1995147"/>
            <a:ext cx="327103" cy="354303"/>
          </a:xfrm>
          <a:custGeom>
            <a:rect b="b" l="l" r="r" t="t"/>
            <a:pathLst>
              <a:path extrusionOk="0" h="10551" w="9741">
                <a:moveTo>
                  <a:pt x="1358" y="7740"/>
                </a:moveTo>
                <a:lnTo>
                  <a:pt x="1358" y="8407"/>
                </a:lnTo>
                <a:lnTo>
                  <a:pt x="595" y="8407"/>
                </a:lnTo>
                <a:lnTo>
                  <a:pt x="595" y="7740"/>
                </a:lnTo>
                <a:close/>
                <a:moveTo>
                  <a:pt x="9097" y="7740"/>
                </a:moveTo>
                <a:lnTo>
                  <a:pt x="9097" y="8407"/>
                </a:lnTo>
                <a:lnTo>
                  <a:pt x="8335" y="8407"/>
                </a:lnTo>
                <a:lnTo>
                  <a:pt x="8335" y="7740"/>
                </a:lnTo>
                <a:close/>
                <a:moveTo>
                  <a:pt x="4549" y="596"/>
                </a:moveTo>
                <a:lnTo>
                  <a:pt x="4549" y="9907"/>
                </a:lnTo>
                <a:lnTo>
                  <a:pt x="2024" y="9907"/>
                </a:lnTo>
                <a:lnTo>
                  <a:pt x="2024" y="7521"/>
                </a:lnTo>
                <a:lnTo>
                  <a:pt x="2858" y="8193"/>
                </a:lnTo>
                <a:lnTo>
                  <a:pt x="3239" y="7716"/>
                </a:lnTo>
                <a:lnTo>
                  <a:pt x="2001" y="6692"/>
                </a:lnTo>
                <a:lnTo>
                  <a:pt x="2001" y="2572"/>
                </a:lnTo>
                <a:lnTo>
                  <a:pt x="1358" y="2572"/>
                </a:lnTo>
                <a:lnTo>
                  <a:pt x="1358" y="7121"/>
                </a:lnTo>
                <a:lnTo>
                  <a:pt x="595" y="7121"/>
                </a:lnTo>
                <a:lnTo>
                  <a:pt x="595" y="2001"/>
                </a:lnTo>
                <a:cubicBezTo>
                  <a:pt x="595" y="1215"/>
                  <a:pt x="1215" y="596"/>
                  <a:pt x="2001" y="596"/>
                </a:cubicBezTo>
                <a:close/>
                <a:moveTo>
                  <a:pt x="7740" y="620"/>
                </a:moveTo>
                <a:cubicBezTo>
                  <a:pt x="8502" y="620"/>
                  <a:pt x="9145" y="1239"/>
                  <a:pt x="9145" y="2025"/>
                </a:cubicBezTo>
                <a:lnTo>
                  <a:pt x="9145" y="7145"/>
                </a:lnTo>
                <a:lnTo>
                  <a:pt x="8335" y="7145"/>
                </a:lnTo>
                <a:lnTo>
                  <a:pt x="8335" y="2596"/>
                </a:lnTo>
                <a:lnTo>
                  <a:pt x="7716" y="2596"/>
                </a:lnTo>
                <a:lnTo>
                  <a:pt x="7716" y="6740"/>
                </a:lnTo>
                <a:lnTo>
                  <a:pt x="6454" y="7740"/>
                </a:lnTo>
                <a:lnTo>
                  <a:pt x="6835" y="8216"/>
                </a:lnTo>
                <a:lnTo>
                  <a:pt x="7692" y="7526"/>
                </a:lnTo>
                <a:lnTo>
                  <a:pt x="7692" y="9955"/>
                </a:lnTo>
                <a:lnTo>
                  <a:pt x="5168" y="9955"/>
                </a:lnTo>
                <a:lnTo>
                  <a:pt x="5168" y="1215"/>
                </a:lnTo>
                <a:lnTo>
                  <a:pt x="5668" y="1858"/>
                </a:lnTo>
                <a:lnTo>
                  <a:pt x="6168" y="1453"/>
                </a:lnTo>
                <a:lnTo>
                  <a:pt x="5501" y="620"/>
                </a:lnTo>
                <a:close/>
                <a:moveTo>
                  <a:pt x="2001" y="0"/>
                </a:moveTo>
                <a:cubicBezTo>
                  <a:pt x="881" y="0"/>
                  <a:pt x="0" y="905"/>
                  <a:pt x="0" y="2001"/>
                </a:cubicBezTo>
                <a:lnTo>
                  <a:pt x="0" y="9026"/>
                </a:lnTo>
                <a:lnTo>
                  <a:pt x="1405" y="9026"/>
                </a:lnTo>
                <a:lnTo>
                  <a:pt x="1405" y="10550"/>
                </a:lnTo>
                <a:lnTo>
                  <a:pt x="8335" y="10550"/>
                </a:lnTo>
                <a:lnTo>
                  <a:pt x="8335" y="9026"/>
                </a:lnTo>
                <a:lnTo>
                  <a:pt x="9740" y="9026"/>
                </a:lnTo>
                <a:lnTo>
                  <a:pt x="9740" y="2001"/>
                </a:lnTo>
                <a:cubicBezTo>
                  <a:pt x="9740" y="905"/>
                  <a:pt x="8835" y="0"/>
                  <a:pt x="77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6"/>
          <p:cNvSpPr/>
          <p:nvPr/>
        </p:nvSpPr>
        <p:spPr>
          <a:xfrm>
            <a:off x="2745654" y="1404072"/>
            <a:ext cx="357526" cy="354403"/>
          </a:xfrm>
          <a:custGeom>
            <a:rect b="b" l="l" r="r" t="t"/>
            <a:pathLst>
              <a:path extrusionOk="0" h="10554" w="10647">
                <a:moveTo>
                  <a:pt x="8914" y="690"/>
                </a:moveTo>
                <a:cubicBezTo>
                  <a:pt x="8943" y="690"/>
                  <a:pt x="8973" y="691"/>
                  <a:pt x="9003" y="694"/>
                </a:cubicBezTo>
                <a:cubicBezTo>
                  <a:pt x="9241" y="694"/>
                  <a:pt x="9479" y="813"/>
                  <a:pt x="9622" y="956"/>
                </a:cubicBezTo>
                <a:cubicBezTo>
                  <a:pt x="9813" y="1147"/>
                  <a:pt x="9908" y="1385"/>
                  <a:pt x="9908" y="1647"/>
                </a:cubicBezTo>
                <a:cubicBezTo>
                  <a:pt x="9955" y="1861"/>
                  <a:pt x="9860" y="2099"/>
                  <a:pt x="9693" y="2266"/>
                </a:cubicBezTo>
                <a:lnTo>
                  <a:pt x="9551" y="2433"/>
                </a:lnTo>
                <a:cubicBezTo>
                  <a:pt x="9336" y="2576"/>
                  <a:pt x="9146" y="2718"/>
                  <a:pt x="9027" y="2933"/>
                </a:cubicBezTo>
                <a:lnTo>
                  <a:pt x="8741" y="3409"/>
                </a:lnTo>
                <a:cubicBezTo>
                  <a:pt x="8622" y="3576"/>
                  <a:pt x="8527" y="3766"/>
                  <a:pt x="8431" y="3885"/>
                </a:cubicBezTo>
                <a:cubicBezTo>
                  <a:pt x="8384" y="3981"/>
                  <a:pt x="8312" y="4076"/>
                  <a:pt x="8241" y="4147"/>
                </a:cubicBezTo>
                <a:cubicBezTo>
                  <a:pt x="8026" y="4362"/>
                  <a:pt x="7764" y="4433"/>
                  <a:pt x="7479" y="4481"/>
                </a:cubicBezTo>
                <a:lnTo>
                  <a:pt x="8122" y="3838"/>
                </a:lnTo>
                <a:lnTo>
                  <a:pt x="6764" y="2504"/>
                </a:lnTo>
                <a:lnTo>
                  <a:pt x="6121" y="3171"/>
                </a:lnTo>
                <a:cubicBezTo>
                  <a:pt x="6145" y="2861"/>
                  <a:pt x="6264" y="2599"/>
                  <a:pt x="6478" y="2385"/>
                </a:cubicBezTo>
                <a:cubicBezTo>
                  <a:pt x="6526" y="2337"/>
                  <a:pt x="6621" y="2266"/>
                  <a:pt x="6693" y="2218"/>
                </a:cubicBezTo>
                <a:cubicBezTo>
                  <a:pt x="6717" y="2218"/>
                  <a:pt x="8312" y="909"/>
                  <a:pt x="8360" y="909"/>
                </a:cubicBezTo>
                <a:cubicBezTo>
                  <a:pt x="8506" y="763"/>
                  <a:pt x="8706" y="690"/>
                  <a:pt x="8914" y="690"/>
                </a:cubicBezTo>
                <a:close/>
                <a:moveTo>
                  <a:pt x="6740" y="3385"/>
                </a:moveTo>
                <a:lnTo>
                  <a:pt x="7217" y="3861"/>
                </a:lnTo>
                <a:lnTo>
                  <a:pt x="3764" y="7315"/>
                </a:lnTo>
                <a:lnTo>
                  <a:pt x="3287" y="6838"/>
                </a:lnTo>
                <a:lnTo>
                  <a:pt x="6740" y="3385"/>
                </a:lnTo>
                <a:close/>
                <a:moveTo>
                  <a:pt x="3121" y="6171"/>
                </a:moveTo>
                <a:lnTo>
                  <a:pt x="2406" y="6886"/>
                </a:lnTo>
                <a:lnTo>
                  <a:pt x="3740" y="8220"/>
                </a:lnTo>
                <a:lnTo>
                  <a:pt x="4454" y="7505"/>
                </a:lnTo>
                <a:lnTo>
                  <a:pt x="4454" y="7505"/>
                </a:lnTo>
                <a:cubicBezTo>
                  <a:pt x="4454" y="7743"/>
                  <a:pt x="4335" y="8029"/>
                  <a:pt x="4145" y="8220"/>
                </a:cubicBezTo>
                <a:cubicBezTo>
                  <a:pt x="4073" y="8315"/>
                  <a:pt x="3978" y="8386"/>
                  <a:pt x="3883" y="8434"/>
                </a:cubicBezTo>
                <a:cubicBezTo>
                  <a:pt x="3740" y="8529"/>
                  <a:pt x="3597" y="8601"/>
                  <a:pt x="3406" y="8743"/>
                </a:cubicBezTo>
                <a:lnTo>
                  <a:pt x="2930" y="9029"/>
                </a:lnTo>
                <a:cubicBezTo>
                  <a:pt x="2740" y="9148"/>
                  <a:pt x="2573" y="9339"/>
                  <a:pt x="2430" y="9529"/>
                </a:cubicBezTo>
                <a:cubicBezTo>
                  <a:pt x="2382" y="9601"/>
                  <a:pt x="2335" y="9648"/>
                  <a:pt x="2287" y="9672"/>
                </a:cubicBezTo>
                <a:cubicBezTo>
                  <a:pt x="2097" y="9863"/>
                  <a:pt x="1858" y="9958"/>
                  <a:pt x="1597" y="9958"/>
                </a:cubicBezTo>
                <a:cubicBezTo>
                  <a:pt x="1335" y="9958"/>
                  <a:pt x="1096" y="9863"/>
                  <a:pt x="906" y="9672"/>
                </a:cubicBezTo>
                <a:cubicBezTo>
                  <a:pt x="715" y="9505"/>
                  <a:pt x="644" y="9291"/>
                  <a:pt x="644" y="9053"/>
                </a:cubicBezTo>
                <a:cubicBezTo>
                  <a:pt x="644" y="8815"/>
                  <a:pt x="692" y="8577"/>
                  <a:pt x="834" y="8410"/>
                </a:cubicBezTo>
                <a:cubicBezTo>
                  <a:pt x="882" y="8386"/>
                  <a:pt x="2144" y="6743"/>
                  <a:pt x="2144" y="6743"/>
                </a:cubicBezTo>
                <a:cubicBezTo>
                  <a:pt x="2216" y="6648"/>
                  <a:pt x="2263" y="6600"/>
                  <a:pt x="2335" y="6529"/>
                </a:cubicBezTo>
                <a:cubicBezTo>
                  <a:pt x="2549" y="6314"/>
                  <a:pt x="2811" y="6195"/>
                  <a:pt x="3121" y="6171"/>
                </a:cubicBezTo>
                <a:close/>
                <a:moveTo>
                  <a:pt x="8987" y="1"/>
                </a:moveTo>
                <a:cubicBezTo>
                  <a:pt x="8614" y="1"/>
                  <a:pt x="8266" y="140"/>
                  <a:pt x="7979" y="361"/>
                </a:cubicBezTo>
                <a:cubicBezTo>
                  <a:pt x="7931" y="432"/>
                  <a:pt x="6502" y="1528"/>
                  <a:pt x="6312" y="1671"/>
                </a:cubicBezTo>
                <a:cubicBezTo>
                  <a:pt x="6193" y="1742"/>
                  <a:pt x="6121" y="1837"/>
                  <a:pt x="6026" y="1909"/>
                </a:cubicBezTo>
                <a:cubicBezTo>
                  <a:pt x="5669" y="2266"/>
                  <a:pt x="5478" y="2718"/>
                  <a:pt x="5478" y="3218"/>
                </a:cubicBezTo>
                <a:cubicBezTo>
                  <a:pt x="5478" y="3385"/>
                  <a:pt x="5526" y="3552"/>
                  <a:pt x="5550" y="3695"/>
                </a:cubicBezTo>
                <a:lnTo>
                  <a:pt x="3740" y="5528"/>
                </a:lnTo>
                <a:cubicBezTo>
                  <a:pt x="3573" y="5481"/>
                  <a:pt x="3406" y="5457"/>
                  <a:pt x="3264" y="5457"/>
                </a:cubicBezTo>
                <a:cubicBezTo>
                  <a:pt x="2740" y="5457"/>
                  <a:pt x="2311" y="5671"/>
                  <a:pt x="1954" y="6005"/>
                </a:cubicBezTo>
                <a:cubicBezTo>
                  <a:pt x="1858" y="6076"/>
                  <a:pt x="1763" y="6195"/>
                  <a:pt x="1716" y="6291"/>
                </a:cubicBezTo>
                <a:cubicBezTo>
                  <a:pt x="1597" y="6433"/>
                  <a:pt x="453" y="7910"/>
                  <a:pt x="406" y="7958"/>
                </a:cubicBezTo>
                <a:cubicBezTo>
                  <a:pt x="168" y="8267"/>
                  <a:pt x="1" y="8648"/>
                  <a:pt x="49" y="9029"/>
                </a:cubicBezTo>
                <a:cubicBezTo>
                  <a:pt x="72" y="9410"/>
                  <a:pt x="215" y="9815"/>
                  <a:pt x="477" y="10077"/>
                </a:cubicBezTo>
                <a:cubicBezTo>
                  <a:pt x="787" y="10363"/>
                  <a:pt x="1168" y="10530"/>
                  <a:pt x="1597" y="10553"/>
                </a:cubicBezTo>
                <a:lnTo>
                  <a:pt x="1620" y="10553"/>
                </a:lnTo>
                <a:cubicBezTo>
                  <a:pt x="2025" y="10553"/>
                  <a:pt x="2430" y="10410"/>
                  <a:pt x="2716" y="10101"/>
                </a:cubicBezTo>
                <a:cubicBezTo>
                  <a:pt x="2811" y="10006"/>
                  <a:pt x="2859" y="9934"/>
                  <a:pt x="2954" y="9839"/>
                </a:cubicBezTo>
                <a:cubicBezTo>
                  <a:pt x="3049" y="9696"/>
                  <a:pt x="3168" y="9601"/>
                  <a:pt x="3287" y="9505"/>
                </a:cubicBezTo>
                <a:lnTo>
                  <a:pt x="3764" y="9220"/>
                </a:lnTo>
                <a:cubicBezTo>
                  <a:pt x="3907" y="9124"/>
                  <a:pt x="4097" y="9005"/>
                  <a:pt x="4216" y="8934"/>
                </a:cubicBezTo>
                <a:cubicBezTo>
                  <a:pt x="4359" y="8863"/>
                  <a:pt x="4502" y="8743"/>
                  <a:pt x="4621" y="8624"/>
                </a:cubicBezTo>
                <a:cubicBezTo>
                  <a:pt x="5050" y="8196"/>
                  <a:pt x="5216" y="7481"/>
                  <a:pt x="5097" y="6838"/>
                </a:cubicBezTo>
                <a:lnTo>
                  <a:pt x="6931" y="5005"/>
                </a:lnTo>
                <a:cubicBezTo>
                  <a:pt x="7074" y="5052"/>
                  <a:pt x="7193" y="5052"/>
                  <a:pt x="7336" y="5052"/>
                </a:cubicBezTo>
                <a:cubicBezTo>
                  <a:pt x="7836" y="5052"/>
                  <a:pt x="8336" y="4862"/>
                  <a:pt x="8717" y="4528"/>
                </a:cubicBezTo>
                <a:cubicBezTo>
                  <a:pt x="8836" y="4409"/>
                  <a:pt x="8955" y="4266"/>
                  <a:pt x="9027" y="4123"/>
                </a:cubicBezTo>
                <a:cubicBezTo>
                  <a:pt x="9098" y="4004"/>
                  <a:pt x="9217" y="3814"/>
                  <a:pt x="9312" y="3671"/>
                </a:cubicBezTo>
                <a:lnTo>
                  <a:pt x="9598" y="3195"/>
                </a:lnTo>
                <a:cubicBezTo>
                  <a:pt x="9693" y="3076"/>
                  <a:pt x="9789" y="2957"/>
                  <a:pt x="9932" y="2861"/>
                </a:cubicBezTo>
                <a:cubicBezTo>
                  <a:pt x="10027" y="2814"/>
                  <a:pt x="10098" y="2718"/>
                  <a:pt x="10194" y="2623"/>
                </a:cubicBezTo>
                <a:cubicBezTo>
                  <a:pt x="10503" y="2337"/>
                  <a:pt x="10646" y="1956"/>
                  <a:pt x="10646" y="1528"/>
                </a:cubicBezTo>
                <a:cubicBezTo>
                  <a:pt x="10551" y="1170"/>
                  <a:pt x="10408" y="789"/>
                  <a:pt x="10098" y="480"/>
                </a:cubicBezTo>
                <a:cubicBezTo>
                  <a:pt x="9813" y="194"/>
                  <a:pt x="9455" y="51"/>
                  <a:pt x="9074" y="4"/>
                </a:cubicBezTo>
                <a:cubicBezTo>
                  <a:pt x="9045" y="2"/>
                  <a:pt x="9016" y="1"/>
                  <a:pt x="89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6"/>
          <p:cNvSpPr/>
          <p:nvPr/>
        </p:nvSpPr>
        <p:spPr>
          <a:xfrm>
            <a:off x="8098004" y="2626887"/>
            <a:ext cx="299097" cy="354303"/>
          </a:xfrm>
          <a:custGeom>
            <a:rect b="b" l="l" r="r" t="t"/>
            <a:pathLst>
              <a:path extrusionOk="0" h="10551" w="8907">
                <a:moveTo>
                  <a:pt x="3549" y="620"/>
                </a:moveTo>
                <a:lnTo>
                  <a:pt x="3549" y="1501"/>
                </a:lnTo>
                <a:lnTo>
                  <a:pt x="2953" y="1501"/>
                </a:lnTo>
                <a:cubicBezTo>
                  <a:pt x="2167" y="1501"/>
                  <a:pt x="1405" y="1692"/>
                  <a:pt x="739" y="2120"/>
                </a:cubicBezTo>
                <a:cubicBezTo>
                  <a:pt x="1048" y="1263"/>
                  <a:pt x="1882" y="620"/>
                  <a:pt x="2834" y="620"/>
                </a:cubicBezTo>
                <a:close/>
                <a:moveTo>
                  <a:pt x="6073" y="620"/>
                </a:moveTo>
                <a:cubicBezTo>
                  <a:pt x="7026" y="620"/>
                  <a:pt x="7859" y="1263"/>
                  <a:pt x="8169" y="2120"/>
                </a:cubicBezTo>
                <a:cubicBezTo>
                  <a:pt x="7502" y="1692"/>
                  <a:pt x="6740" y="1501"/>
                  <a:pt x="5954" y="1501"/>
                </a:cubicBezTo>
                <a:lnTo>
                  <a:pt x="5359" y="1501"/>
                </a:lnTo>
                <a:lnTo>
                  <a:pt x="5359" y="620"/>
                </a:lnTo>
                <a:close/>
                <a:moveTo>
                  <a:pt x="4739" y="620"/>
                </a:moveTo>
                <a:lnTo>
                  <a:pt x="4739" y="7764"/>
                </a:lnTo>
                <a:cubicBezTo>
                  <a:pt x="4644" y="7740"/>
                  <a:pt x="4549" y="7740"/>
                  <a:pt x="4477" y="7740"/>
                </a:cubicBezTo>
                <a:cubicBezTo>
                  <a:pt x="4382" y="7740"/>
                  <a:pt x="4287" y="7740"/>
                  <a:pt x="4192" y="7764"/>
                </a:cubicBezTo>
                <a:lnTo>
                  <a:pt x="4192" y="620"/>
                </a:lnTo>
                <a:close/>
                <a:moveTo>
                  <a:pt x="4430" y="8360"/>
                </a:moveTo>
                <a:cubicBezTo>
                  <a:pt x="4882" y="8360"/>
                  <a:pt x="5216" y="8717"/>
                  <a:pt x="5216" y="9145"/>
                </a:cubicBezTo>
                <a:cubicBezTo>
                  <a:pt x="5239" y="9550"/>
                  <a:pt x="4882" y="9907"/>
                  <a:pt x="4430" y="9907"/>
                </a:cubicBezTo>
                <a:cubicBezTo>
                  <a:pt x="4001" y="9907"/>
                  <a:pt x="3668" y="9550"/>
                  <a:pt x="3668" y="9145"/>
                </a:cubicBezTo>
                <a:cubicBezTo>
                  <a:pt x="3668" y="8693"/>
                  <a:pt x="4025" y="8360"/>
                  <a:pt x="4430" y="8360"/>
                </a:cubicBezTo>
                <a:close/>
                <a:moveTo>
                  <a:pt x="2834" y="1"/>
                </a:moveTo>
                <a:cubicBezTo>
                  <a:pt x="1286" y="1"/>
                  <a:pt x="0" y="1287"/>
                  <a:pt x="0" y="2835"/>
                </a:cubicBezTo>
                <a:lnTo>
                  <a:pt x="0" y="3525"/>
                </a:lnTo>
                <a:lnTo>
                  <a:pt x="596" y="2978"/>
                </a:lnTo>
                <a:cubicBezTo>
                  <a:pt x="1262" y="2406"/>
                  <a:pt x="2096" y="2096"/>
                  <a:pt x="2953" y="2096"/>
                </a:cubicBezTo>
                <a:lnTo>
                  <a:pt x="3572" y="2096"/>
                </a:lnTo>
                <a:lnTo>
                  <a:pt x="3572" y="3835"/>
                </a:lnTo>
                <a:lnTo>
                  <a:pt x="2882" y="3835"/>
                </a:lnTo>
                <a:lnTo>
                  <a:pt x="2882" y="4478"/>
                </a:lnTo>
                <a:lnTo>
                  <a:pt x="3572" y="4478"/>
                </a:lnTo>
                <a:lnTo>
                  <a:pt x="3572" y="5097"/>
                </a:lnTo>
                <a:lnTo>
                  <a:pt x="2882" y="5097"/>
                </a:lnTo>
                <a:lnTo>
                  <a:pt x="2882" y="5716"/>
                </a:lnTo>
                <a:lnTo>
                  <a:pt x="3572" y="5716"/>
                </a:lnTo>
                <a:lnTo>
                  <a:pt x="3572" y="6335"/>
                </a:lnTo>
                <a:lnTo>
                  <a:pt x="2882" y="6335"/>
                </a:lnTo>
                <a:lnTo>
                  <a:pt x="2882" y="6978"/>
                </a:lnTo>
                <a:lnTo>
                  <a:pt x="3572" y="6978"/>
                </a:lnTo>
                <a:lnTo>
                  <a:pt x="3572" y="8074"/>
                </a:lnTo>
                <a:cubicBezTo>
                  <a:pt x="3287" y="8336"/>
                  <a:pt x="3072" y="8717"/>
                  <a:pt x="3072" y="9145"/>
                </a:cubicBezTo>
                <a:cubicBezTo>
                  <a:pt x="3072" y="9907"/>
                  <a:pt x="3692" y="10550"/>
                  <a:pt x="4477" y="10550"/>
                </a:cubicBezTo>
                <a:cubicBezTo>
                  <a:pt x="5239" y="10550"/>
                  <a:pt x="5859" y="9907"/>
                  <a:pt x="5859" y="9145"/>
                </a:cubicBezTo>
                <a:cubicBezTo>
                  <a:pt x="5859" y="8693"/>
                  <a:pt x="5668" y="8312"/>
                  <a:pt x="5359" y="8074"/>
                </a:cubicBezTo>
                <a:lnTo>
                  <a:pt x="5359" y="2120"/>
                </a:lnTo>
                <a:lnTo>
                  <a:pt x="5954" y="2120"/>
                </a:lnTo>
                <a:cubicBezTo>
                  <a:pt x="6811" y="2120"/>
                  <a:pt x="7645" y="2454"/>
                  <a:pt x="8312" y="3001"/>
                </a:cubicBezTo>
                <a:lnTo>
                  <a:pt x="8907" y="3549"/>
                </a:lnTo>
                <a:lnTo>
                  <a:pt x="8907" y="2858"/>
                </a:lnTo>
                <a:cubicBezTo>
                  <a:pt x="8907" y="1263"/>
                  <a:pt x="7621" y="1"/>
                  <a:pt x="60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 name="Google Shape;685;p46"/>
          <p:cNvGrpSpPr/>
          <p:nvPr/>
        </p:nvGrpSpPr>
        <p:grpSpPr>
          <a:xfrm>
            <a:off x="2100314" y="3262657"/>
            <a:ext cx="283919" cy="353497"/>
            <a:chOff x="2100314" y="3338857"/>
            <a:chExt cx="283919" cy="353497"/>
          </a:xfrm>
        </p:grpSpPr>
        <p:sp>
          <p:nvSpPr>
            <p:cNvPr id="686" name="Google Shape;686;p46"/>
            <p:cNvSpPr/>
            <p:nvPr/>
          </p:nvSpPr>
          <p:spPr>
            <a:xfrm>
              <a:off x="2100314" y="3338857"/>
              <a:ext cx="283919" cy="353497"/>
            </a:xfrm>
            <a:custGeom>
              <a:rect b="b" l="l" r="r" t="t"/>
              <a:pathLst>
                <a:path extrusionOk="0" h="10527" w="8455">
                  <a:moveTo>
                    <a:pt x="1977" y="1739"/>
                  </a:moveTo>
                  <a:cubicBezTo>
                    <a:pt x="2120" y="1739"/>
                    <a:pt x="2239" y="1858"/>
                    <a:pt x="2239" y="2001"/>
                  </a:cubicBezTo>
                  <a:cubicBezTo>
                    <a:pt x="2239" y="2096"/>
                    <a:pt x="2168" y="2239"/>
                    <a:pt x="2120" y="2358"/>
                  </a:cubicBezTo>
                  <a:cubicBezTo>
                    <a:pt x="2049" y="2453"/>
                    <a:pt x="2001" y="2501"/>
                    <a:pt x="1977" y="2501"/>
                  </a:cubicBezTo>
                  <a:cubicBezTo>
                    <a:pt x="1930" y="2501"/>
                    <a:pt x="1882" y="2477"/>
                    <a:pt x="1811" y="2358"/>
                  </a:cubicBezTo>
                  <a:cubicBezTo>
                    <a:pt x="1739" y="2239"/>
                    <a:pt x="1691" y="2096"/>
                    <a:pt x="1691" y="2001"/>
                  </a:cubicBezTo>
                  <a:cubicBezTo>
                    <a:pt x="1691" y="1858"/>
                    <a:pt x="1811" y="1739"/>
                    <a:pt x="1977" y="1739"/>
                  </a:cubicBezTo>
                  <a:close/>
                  <a:moveTo>
                    <a:pt x="4240" y="1739"/>
                  </a:moveTo>
                  <a:cubicBezTo>
                    <a:pt x="4383" y="1739"/>
                    <a:pt x="4502" y="1858"/>
                    <a:pt x="4502" y="2001"/>
                  </a:cubicBezTo>
                  <a:cubicBezTo>
                    <a:pt x="4502" y="2096"/>
                    <a:pt x="4430" y="2239"/>
                    <a:pt x="4383" y="2358"/>
                  </a:cubicBezTo>
                  <a:cubicBezTo>
                    <a:pt x="4311" y="2453"/>
                    <a:pt x="4263" y="2501"/>
                    <a:pt x="4240" y="2501"/>
                  </a:cubicBezTo>
                  <a:cubicBezTo>
                    <a:pt x="4192" y="2501"/>
                    <a:pt x="4144" y="2477"/>
                    <a:pt x="4073" y="2358"/>
                  </a:cubicBezTo>
                  <a:cubicBezTo>
                    <a:pt x="4001" y="2239"/>
                    <a:pt x="3954" y="2096"/>
                    <a:pt x="3954" y="2001"/>
                  </a:cubicBezTo>
                  <a:cubicBezTo>
                    <a:pt x="3954" y="1858"/>
                    <a:pt x="4073" y="1739"/>
                    <a:pt x="4240" y="1739"/>
                  </a:cubicBezTo>
                  <a:close/>
                  <a:moveTo>
                    <a:pt x="6502" y="1739"/>
                  </a:moveTo>
                  <a:cubicBezTo>
                    <a:pt x="6645" y="1739"/>
                    <a:pt x="6764" y="1858"/>
                    <a:pt x="6764" y="2001"/>
                  </a:cubicBezTo>
                  <a:cubicBezTo>
                    <a:pt x="6764" y="2096"/>
                    <a:pt x="6693" y="2239"/>
                    <a:pt x="6645" y="2358"/>
                  </a:cubicBezTo>
                  <a:cubicBezTo>
                    <a:pt x="6573" y="2453"/>
                    <a:pt x="6526" y="2501"/>
                    <a:pt x="6502" y="2501"/>
                  </a:cubicBezTo>
                  <a:cubicBezTo>
                    <a:pt x="6454" y="2501"/>
                    <a:pt x="6407" y="2477"/>
                    <a:pt x="6335" y="2358"/>
                  </a:cubicBezTo>
                  <a:cubicBezTo>
                    <a:pt x="6264" y="2239"/>
                    <a:pt x="6216" y="2096"/>
                    <a:pt x="6216" y="2001"/>
                  </a:cubicBezTo>
                  <a:cubicBezTo>
                    <a:pt x="6216" y="1858"/>
                    <a:pt x="6335" y="1739"/>
                    <a:pt x="6502" y="1739"/>
                  </a:cubicBezTo>
                  <a:close/>
                  <a:moveTo>
                    <a:pt x="7931" y="595"/>
                  </a:moveTo>
                  <a:lnTo>
                    <a:pt x="7931" y="3548"/>
                  </a:lnTo>
                  <a:lnTo>
                    <a:pt x="6788" y="3548"/>
                  </a:lnTo>
                  <a:lnTo>
                    <a:pt x="6788" y="3001"/>
                  </a:lnTo>
                  <a:cubicBezTo>
                    <a:pt x="7145" y="2834"/>
                    <a:pt x="7383" y="2334"/>
                    <a:pt x="7383" y="1977"/>
                  </a:cubicBezTo>
                  <a:cubicBezTo>
                    <a:pt x="7383" y="1453"/>
                    <a:pt x="6978" y="1072"/>
                    <a:pt x="6502" y="1072"/>
                  </a:cubicBezTo>
                  <a:cubicBezTo>
                    <a:pt x="5978" y="1072"/>
                    <a:pt x="5597" y="1500"/>
                    <a:pt x="5597" y="1977"/>
                  </a:cubicBezTo>
                  <a:cubicBezTo>
                    <a:pt x="5597" y="2334"/>
                    <a:pt x="5811" y="2810"/>
                    <a:pt x="6192" y="3001"/>
                  </a:cubicBezTo>
                  <a:lnTo>
                    <a:pt x="6192" y="3548"/>
                  </a:lnTo>
                  <a:lnTo>
                    <a:pt x="4549" y="3548"/>
                  </a:lnTo>
                  <a:lnTo>
                    <a:pt x="4549" y="3001"/>
                  </a:lnTo>
                  <a:cubicBezTo>
                    <a:pt x="4906" y="2834"/>
                    <a:pt x="5145" y="2334"/>
                    <a:pt x="5145" y="1977"/>
                  </a:cubicBezTo>
                  <a:cubicBezTo>
                    <a:pt x="5145" y="1453"/>
                    <a:pt x="4740" y="1072"/>
                    <a:pt x="4263" y="1072"/>
                  </a:cubicBezTo>
                  <a:cubicBezTo>
                    <a:pt x="3763" y="1072"/>
                    <a:pt x="3358" y="1500"/>
                    <a:pt x="3358" y="1977"/>
                  </a:cubicBezTo>
                  <a:cubicBezTo>
                    <a:pt x="3358" y="2334"/>
                    <a:pt x="3573" y="2810"/>
                    <a:pt x="3954" y="3001"/>
                  </a:cubicBezTo>
                  <a:lnTo>
                    <a:pt x="3954" y="3548"/>
                  </a:lnTo>
                  <a:lnTo>
                    <a:pt x="2334" y="3548"/>
                  </a:lnTo>
                  <a:lnTo>
                    <a:pt x="2334" y="3001"/>
                  </a:lnTo>
                  <a:cubicBezTo>
                    <a:pt x="2692" y="2834"/>
                    <a:pt x="2930" y="2334"/>
                    <a:pt x="2930" y="1977"/>
                  </a:cubicBezTo>
                  <a:cubicBezTo>
                    <a:pt x="2930" y="1453"/>
                    <a:pt x="2501" y="1072"/>
                    <a:pt x="2025" y="1072"/>
                  </a:cubicBezTo>
                  <a:cubicBezTo>
                    <a:pt x="1525" y="1072"/>
                    <a:pt x="1144" y="1500"/>
                    <a:pt x="1144" y="1977"/>
                  </a:cubicBezTo>
                  <a:cubicBezTo>
                    <a:pt x="1144" y="2334"/>
                    <a:pt x="1334" y="2810"/>
                    <a:pt x="1739" y="3001"/>
                  </a:cubicBezTo>
                  <a:lnTo>
                    <a:pt x="1739" y="3548"/>
                  </a:lnTo>
                  <a:lnTo>
                    <a:pt x="691" y="3548"/>
                  </a:lnTo>
                  <a:lnTo>
                    <a:pt x="691" y="595"/>
                  </a:lnTo>
                  <a:close/>
                  <a:moveTo>
                    <a:pt x="7836" y="4168"/>
                  </a:moveTo>
                  <a:lnTo>
                    <a:pt x="7836" y="4954"/>
                  </a:lnTo>
                  <a:lnTo>
                    <a:pt x="596" y="4954"/>
                  </a:lnTo>
                  <a:lnTo>
                    <a:pt x="596" y="4168"/>
                  </a:lnTo>
                  <a:close/>
                  <a:moveTo>
                    <a:pt x="7836" y="5573"/>
                  </a:moveTo>
                  <a:lnTo>
                    <a:pt x="7836" y="9907"/>
                  </a:lnTo>
                  <a:lnTo>
                    <a:pt x="596" y="9907"/>
                  </a:lnTo>
                  <a:lnTo>
                    <a:pt x="596" y="5573"/>
                  </a:lnTo>
                  <a:close/>
                  <a:moveTo>
                    <a:pt x="1" y="0"/>
                  </a:moveTo>
                  <a:lnTo>
                    <a:pt x="1" y="10526"/>
                  </a:lnTo>
                  <a:lnTo>
                    <a:pt x="8455" y="10526"/>
                  </a:lnTo>
                  <a:lnTo>
                    <a:pt x="845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6"/>
            <p:cNvSpPr/>
            <p:nvPr/>
          </p:nvSpPr>
          <p:spPr>
            <a:xfrm>
              <a:off x="2196286" y="3545173"/>
              <a:ext cx="90397" cy="105576"/>
            </a:xfrm>
            <a:custGeom>
              <a:rect b="b" l="l" r="r" t="t"/>
              <a:pathLst>
                <a:path extrusionOk="0" h="3144" w="2692">
                  <a:moveTo>
                    <a:pt x="1382" y="858"/>
                  </a:moveTo>
                  <a:cubicBezTo>
                    <a:pt x="1715" y="1215"/>
                    <a:pt x="2048" y="1620"/>
                    <a:pt x="2048" y="1834"/>
                  </a:cubicBezTo>
                  <a:cubicBezTo>
                    <a:pt x="2048" y="2215"/>
                    <a:pt x="1763" y="2525"/>
                    <a:pt x="1382" y="2525"/>
                  </a:cubicBezTo>
                  <a:cubicBezTo>
                    <a:pt x="977" y="2525"/>
                    <a:pt x="691" y="2215"/>
                    <a:pt x="691" y="1834"/>
                  </a:cubicBezTo>
                  <a:cubicBezTo>
                    <a:pt x="691" y="1620"/>
                    <a:pt x="1024" y="1215"/>
                    <a:pt x="1382" y="858"/>
                  </a:cubicBezTo>
                  <a:close/>
                  <a:moveTo>
                    <a:pt x="1334" y="0"/>
                  </a:moveTo>
                  <a:lnTo>
                    <a:pt x="1143" y="167"/>
                  </a:lnTo>
                  <a:cubicBezTo>
                    <a:pt x="1143" y="167"/>
                    <a:pt x="858" y="405"/>
                    <a:pt x="596" y="715"/>
                  </a:cubicBezTo>
                  <a:cubicBezTo>
                    <a:pt x="215" y="1143"/>
                    <a:pt x="0" y="1501"/>
                    <a:pt x="0" y="1834"/>
                  </a:cubicBezTo>
                  <a:cubicBezTo>
                    <a:pt x="72" y="2572"/>
                    <a:pt x="667" y="3144"/>
                    <a:pt x="1382" y="3144"/>
                  </a:cubicBezTo>
                  <a:cubicBezTo>
                    <a:pt x="2096" y="3144"/>
                    <a:pt x="2691" y="2548"/>
                    <a:pt x="2691" y="1834"/>
                  </a:cubicBezTo>
                  <a:cubicBezTo>
                    <a:pt x="2691" y="1501"/>
                    <a:pt x="2501" y="1143"/>
                    <a:pt x="2096" y="715"/>
                  </a:cubicBezTo>
                  <a:cubicBezTo>
                    <a:pt x="1810" y="405"/>
                    <a:pt x="1548" y="191"/>
                    <a:pt x="1548" y="167"/>
                  </a:cubicBezTo>
                  <a:lnTo>
                    <a:pt x="13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 name="Google Shape;688;p46"/>
          <p:cNvGrpSpPr/>
          <p:nvPr/>
        </p:nvGrpSpPr>
        <p:grpSpPr>
          <a:xfrm>
            <a:off x="5407037" y="2626887"/>
            <a:ext cx="306317" cy="354303"/>
            <a:chOff x="5407037" y="2703087"/>
            <a:chExt cx="306317" cy="354303"/>
          </a:xfrm>
        </p:grpSpPr>
        <p:sp>
          <p:nvSpPr>
            <p:cNvPr id="689" name="Google Shape;689;p46"/>
            <p:cNvSpPr/>
            <p:nvPr/>
          </p:nvSpPr>
          <p:spPr>
            <a:xfrm>
              <a:off x="5407037" y="2703087"/>
              <a:ext cx="306317" cy="354303"/>
            </a:xfrm>
            <a:custGeom>
              <a:rect b="b" l="l" r="r" t="t"/>
              <a:pathLst>
                <a:path extrusionOk="0" h="10551" w="9122">
                  <a:moveTo>
                    <a:pt x="8455" y="596"/>
                  </a:moveTo>
                  <a:lnTo>
                    <a:pt x="8455" y="9907"/>
                  </a:lnTo>
                  <a:lnTo>
                    <a:pt x="3263" y="9907"/>
                  </a:lnTo>
                  <a:lnTo>
                    <a:pt x="4073" y="7264"/>
                  </a:lnTo>
                  <a:lnTo>
                    <a:pt x="3358" y="5621"/>
                  </a:lnTo>
                  <a:lnTo>
                    <a:pt x="3763" y="3049"/>
                  </a:lnTo>
                  <a:lnTo>
                    <a:pt x="2072" y="596"/>
                  </a:lnTo>
                  <a:close/>
                  <a:moveTo>
                    <a:pt x="1215" y="1"/>
                  </a:moveTo>
                  <a:lnTo>
                    <a:pt x="1215" y="7478"/>
                  </a:lnTo>
                  <a:cubicBezTo>
                    <a:pt x="1215" y="7621"/>
                    <a:pt x="1096" y="7764"/>
                    <a:pt x="929" y="7764"/>
                  </a:cubicBezTo>
                  <a:cubicBezTo>
                    <a:pt x="786" y="7764"/>
                    <a:pt x="620" y="7645"/>
                    <a:pt x="620" y="7478"/>
                  </a:cubicBezTo>
                  <a:lnTo>
                    <a:pt x="620" y="7121"/>
                  </a:lnTo>
                  <a:lnTo>
                    <a:pt x="1" y="7121"/>
                  </a:lnTo>
                  <a:lnTo>
                    <a:pt x="1" y="7478"/>
                  </a:lnTo>
                  <a:cubicBezTo>
                    <a:pt x="1" y="7979"/>
                    <a:pt x="405" y="8407"/>
                    <a:pt x="929" y="8407"/>
                  </a:cubicBezTo>
                  <a:cubicBezTo>
                    <a:pt x="1429" y="8407"/>
                    <a:pt x="1858" y="7979"/>
                    <a:pt x="1858" y="7478"/>
                  </a:cubicBezTo>
                  <a:lnTo>
                    <a:pt x="1858" y="1311"/>
                  </a:lnTo>
                  <a:lnTo>
                    <a:pt x="3120" y="3192"/>
                  </a:lnTo>
                  <a:lnTo>
                    <a:pt x="2739" y="5716"/>
                  </a:lnTo>
                  <a:lnTo>
                    <a:pt x="3430" y="7336"/>
                  </a:lnTo>
                  <a:lnTo>
                    <a:pt x="2453" y="10550"/>
                  </a:lnTo>
                  <a:lnTo>
                    <a:pt x="9121" y="10550"/>
                  </a:lnTo>
                  <a:lnTo>
                    <a:pt x="91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6"/>
            <p:cNvSpPr/>
            <p:nvPr/>
          </p:nvSpPr>
          <p:spPr>
            <a:xfrm>
              <a:off x="5558181" y="2766285"/>
              <a:ext cx="48019" cy="59202"/>
            </a:xfrm>
            <a:custGeom>
              <a:rect b="b" l="l" r="r" t="t"/>
              <a:pathLst>
                <a:path extrusionOk="0" h="1763" w="1430">
                  <a:moveTo>
                    <a:pt x="524" y="0"/>
                  </a:moveTo>
                  <a:lnTo>
                    <a:pt x="0" y="333"/>
                  </a:lnTo>
                  <a:lnTo>
                    <a:pt x="882" y="1762"/>
                  </a:lnTo>
                  <a:lnTo>
                    <a:pt x="1429" y="1429"/>
                  </a:lnTo>
                  <a:lnTo>
                    <a:pt x="5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6"/>
            <p:cNvSpPr/>
            <p:nvPr/>
          </p:nvSpPr>
          <p:spPr>
            <a:xfrm>
              <a:off x="5618961" y="2938987"/>
              <a:ext cx="48019" cy="59235"/>
            </a:xfrm>
            <a:custGeom>
              <a:rect b="b" l="l" r="r" t="t"/>
              <a:pathLst>
                <a:path extrusionOk="0" h="1764" w="1430">
                  <a:moveTo>
                    <a:pt x="905" y="1"/>
                  </a:moveTo>
                  <a:lnTo>
                    <a:pt x="0" y="1430"/>
                  </a:lnTo>
                  <a:lnTo>
                    <a:pt x="524" y="1763"/>
                  </a:lnTo>
                  <a:lnTo>
                    <a:pt x="1429" y="334"/>
                  </a:lnTo>
                  <a:lnTo>
                    <a:pt x="9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6"/>
            <p:cNvSpPr/>
            <p:nvPr/>
          </p:nvSpPr>
          <p:spPr>
            <a:xfrm>
              <a:off x="5642937" y="2846239"/>
              <a:ext cx="20820" cy="19241"/>
            </a:xfrm>
            <a:custGeom>
              <a:rect b="b" l="l" r="r" t="t"/>
              <a:pathLst>
                <a:path extrusionOk="0" h="573" w="620">
                  <a:moveTo>
                    <a:pt x="1" y="0"/>
                  </a:moveTo>
                  <a:lnTo>
                    <a:pt x="1" y="572"/>
                  </a:lnTo>
                  <a:lnTo>
                    <a:pt x="620" y="572"/>
                  </a:lnTo>
                  <a:lnTo>
                    <a:pt x="6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6"/>
            <p:cNvSpPr/>
            <p:nvPr/>
          </p:nvSpPr>
          <p:spPr>
            <a:xfrm>
              <a:off x="5575777" y="2891035"/>
              <a:ext cx="21626" cy="19208"/>
            </a:xfrm>
            <a:custGeom>
              <a:rect b="b" l="l" r="r" t="t"/>
              <a:pathLst>
                <a:path extrusionOk="0" h="572" w="644">
                  <a:moveTo>
                    <a:pt x="0" y="0"/>
                  </a:moveTo>
                  <a:lnTo>
                    <a:pt x="0" y="572"/>
                  </a:lnTo>
                  <a:lnTo>
                    <a:pt x="643" y="572"/>
                  </a:lnTo>
                  <a:lnTo>
                    <a:pt x="64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6"/>
            <p:cNvSpPr/>
            <p:nvPr/>
          </p:nvSpPr>
          <p:spPr>
            <a:xfrm>
              <a:off x="5642937" y="2750267"/>
              <a:ext cx="20820" cy="18435"/>
            </a:xfrm>
            <a:custGeom>
              <a:rect b="b" l="l" r="r" t="t"/>
              <a:pathLst>
                <a:path extrusionOk="0" h="549" w="620">
                  <a:moveTo>
                    <a:pt x="1" y="1"/>
                  </a:moveTo>
                  <a:lnTo>
                    <a:pt x="1" y="548"/>
                  </a:lnTo>
                  <a:lnTo>
                    <a:pt x="620" y="548"/>
                  </a:lnTo>
                  <a:lnTo>
                    <a:pt x="6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6"/>
            <p:cNvSpPr/>
            <p:nvPr/>
          </p:nvSpPr>
          <p:spPr>
            <a:xfrm>
              <a:off x="5556569" y="2995771"/>
              <a:ext cx="21626" cy="19241"/>
            </a:xfrm>
            <a:custGeom>
              <a:rect b="b" l="l" r="r" t="t"/>
              <a:pathLst>
                <a:path extrusionOk="0" h="573" w="644">
                  <a:moveTo>
                    <a:pt x="1" y="1"/>
                  </a:moveTo>
                  <a:lnTo>
                    <a:pt x="1" y="572"/>
                  </a:lnTo>
                  <a:lnTo>
                    <a:pt x="644" y="572"/>
                  </a:lnTo>
                  <a:lnTo>
                    <a:pt x="6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 name="Google Shape;696;p46"/>
          <p:cNvSpPr/>
          <p:nvPr/>
        </p:nvSpPr>
        <p:spPr>
          <a:xfrm>
            <a:off x="2065928" y="1405784"/>
            <a:ext cx="353497" cy="352691"/>
          </a:xfrm>
          <a:custGeom>
            <a:rect b="b" l="l" r="r" t="t"/>
            <a:pathLst>
              <a:path extrusionOk="0" h="10503" w="10527">
                <a:moveTo>
                  <a:pt x="9145" y="858"/>
                </a:moveTo>
                <a:lnTo>
                  <a:pt x="9669" y="1358"/>
                </a:lnTo>
                <a:lnTo>
                  <a:pt x="8883" y="2143"/>
                </a:lnTo>
                <a:lnTo>
                  <a:pt x="8383" y="1620"/>
                </a:lnTo>
                <a:lnTo>
                  <a:pt x="9145" y="858"/>
                </a:lnTo>
                <a:close/>
                <a:moveTo>
                  <a:pt x="7312" y="1691"/>
                </a:moveTo>
                <a:cubicBezTo>
                  <a:pt x="7455" y="1691"/>
                  <a:pt x="7597" y="1739"/>
                  <a:pt x="7717" y="1858"/>
                </a:cubicBezTo>
                <a:lnTo>
                  <a:pt x="8645" y="2786"/>
                </a:lnTo>
                <a:cubicBezTo>
                  <a:pt x="8979" y="3120"/>
                  <a:pt x="9145" y="3549"/>
                  <a:pt x="9145" y="4025"/>
                </a:cubicBezTo>
                <a:cubicBezTo>
                  <a:pt x="9145" y="4525"/>
                  <a:pt x="8979" y="4954"/>
                  <a:pt x="8645" y="5287"/>
                </a:cubicBezTo>
                <a:lnTo>
                  <a:pt x="8431" y="5501"/>
                </a:lnTo>
                <a:cubicBezTo>
                  <a:pt x="8098" y="5847"/>
                  <a:pt x="7645" y="6019"/>
                  <a:pt x="7190" y="6019"/>
                </a:cubicBezTo>
                <a:cubicBezTo>
                  <a:pt x="6734" y="6019"/>
                  <a:pt x="6276" y="5847"/>
                  <a:pt x="5930" y="5501"/>
                </a:cubicBezTo>
                <a:lnTo>
                  <a:pt x="5502" y="5954"/>
                </a:lnTo>
                <a:cubicBezTo>
                  <a:pt x="6169" y="6621"/>
                  <a:pt x="6169" y="7740"/>
                  <a:pt x="5502" y="8454"/>
                </a:cubicBezTo>
                <a:lnTo>
                  <a:pt x="5287" y="8645"/>
                </a:lnTo>
                <a:cubicBezTo>
                  <a:pt x="4954" y="8978"/>
                  <a:pt x="4502" y="9145"/>
                  <a:pt x="4025" y="9145"/>
                </a:cubicBezTo>
                <a:cubicBezTo>
                  <a:pt x="3549" y="9145"/>
                  <a:pt x="3120" y="8978"/>
                  <a:pt x="2787" y="8645"/>
                </a:cubicBezTo>
                <a:lnTo>
                  <a:pt x="1858" y="7740"/>
                </a:lnTo>
                <a:cubicBezTo>
                  <a:pt x="1739" y="7621"/>
                  <a:pt x="1691" y="7454"/>
                  <a:pt x="1691" y="7311"/>
                </a:cubicBezTo>
                <a:cubicBezTo>
                  <a:pt x="1691" y="7168"/>
                  <a:pt x="1739" y="7025"/>
                  <a:pt x="1858" y="6906"/>
                </a:cubicBezTo>
                <a:lnTo>
                  <a:pt x="6883" y="1858"/>
                </a:lnTo>
                <a:cubicBezTo>
                  <a:pt x="7002" y="1739"/>
                  <a:pt x="7169" y="1691"/>
                  <a:pt x="7312" y="1691"/>
                </a:cubicBezTo>
                <a:close/>
                <a:moveTo>
                  <a:pt x="1620" y="8383"/>
                </a:moveTo>
                <a:lnTo>
                  <a:pt x="2120" y="8883"/>
                </a:lnTo>
                <a:lnTo>
                  <a:pt x="1358" y="9669"/>
                </a:lnTo>
                <a:lnTo>
                  <a:pt x="858" y="9169"/>
                </a:lnTo>
                <a:lnTo>
                  <a:pt x="1620" y="8383"/>
                </a:lnTo>
                <a:close/>
                <a:moveTo>
                  <a:pt x="9145" y="0"/>
                </a:moveTo>
                <a:lnTo>
                  <a:pt x="7907" y="1239"/>
                </a:lnTo>
                <a:cubicBezTo>
                  <a:pt x="7717" y="1143"/>
                  <a:pt x="7550" y="1096"/>
                  <a:pt x="7335" y="1096"/>
                </a:cubicBezTo>
                <a:cubicBezTo>
                  <a:pt x="7002" y="1096"/>
                  <a:pt x="6716" y="1215"/>
                  <a:pt x="6502" y="1453"/>
                </a:cubicBezTo>
                <a:lnTo>
                  <a:pt x="1477" y="6478"/>
                </a:lnTo>
                <a:cubicBezTo>
                  <a:pt x="1239" y="6716"/>
                  <a:pt x="1120" y="7025"/>
                  <a:pt x="1120" y="7311"/>
                </a:cubicBezTo>
                <a:cubicBezTo>
                  <a:pt x="1120" y="7526"/>
                  <a:pt x="1168" y="7692"/>
                  <a:pt x="1263" y="7883"/>
                </a:cubicBezTo>
                <a:lnTo>
                  <a:pt x="1" y="9121"/>
                </a:lnTo>
                <a:lnTo>
                  <a:pt x="1382" y="10502"/>
                </a:lnTo>
                <a:lnTo>
                  <a:pt x="2596" y="9288"/>
                </a:lnTo>
                <a:cubicBezTo>
                  <a:pt x="3025" y="9597"/>
                  <a:pt x="3525" y="9788"/>
                  <a:pt x="4049" y="9788"/>
                </a:cubicBezTo>
                <a:cubicBezTo>
                  <a:pt x="4692" y="9788"/>
                  <a:pt x="5287" y="9550"/>
                  <a:pt x="5716" y="9097"/>
                </a:cubicBezTo>
                <a:lnTo>
                  <a:pt x="5930" y="8883"/>
                </a:lnTo>
                <a:cubicBezTo>
                  <a:pt x="6550" y="8264"/>
                  <a:pt x="6764" y="7359"/>
                  <a:pt x="6526" y="6573"/>
                </a:cubicBezTo>
                <a:lnTo>
                  <a:pt x="6526" y="6573"/>
                </a:lnTo>
                <a:cubicBezTo>
                  <a:pt x="6735" y="6622"/>
                  <a:pt x="6948" y="6647"/>
                  <a:pt x="7161" y="6647"/>
                </a:cubicBezTo>
                <a:cubicBezTo>
                  <a:pt x="7774" y="6647"/>
                  <a:pt x="8382" y="6437"/>
                  <a:pt x="8860" y="5978"/>
                </a:cubicBezTo>
                <a:lnTo>
                  <a:pt x="9050" y="5763"/>
                </a:lnTo>
                <a:cubicBezTo>
                  <a:pt x="9503" y="5311"/>
                  <a:pt x="9741" y="4715"/>
                  <a:pt x="9741" y="4096"/>
                </a:cubicBezTo>
                <a:cubicBezTo>
                  <a:pt x="9741" y="3549"/>
                  <a:pt x="9574" y="3048"/>
                  <a:pt x="9241" y="2644"/>
                </a:cubicBezTo>
                <a:lnTo>
                  <a:pt x="10527" y="1358"/>
                </a:lnTo>
                <a:lnTo>
                  <a:pt x="91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 name="Google Shape;697;p46"/>
          <p:cNvGrpSpPr/>
          <p:nvPr/>
        </p:nvGrpSpPr>
        <p:grpSpPr>
          <a:xfrm>
            <a:off x="6149961" y="3261851"/>
            <a:ext cx="225523" cy="355075"/>
            <a:chOff x="6149961" y="3338051"/>
            <a:chExt cx="225523" cy="355075"/>
          </a:xfrm>
        </p:grpSpPr>
        <p:sp>
          <p:nvSpPr>
            <p:cNvPr id="698" name="Google Shape;698;p46"/>
            <p:cNvSpPr/>
            <p:nvPr/>
          </p:nvSpPr>
          <p:spPr>
            <a:xfrm>
              <a:off x="6210741" y="3481203"/>
              <a:ext cx="103964" cy="129585"/>
            </a:xfrm>
            <a:custGeom>
              <a:rect b="b" l="l" r="r" t="t"/>
              <a:pathLst>
                <a:path extrusionOk="0" h="3859" w="3096">
                  <a:moveTo>
                    <a:pt x="2453" y="619"/>
                  </a:moveTo>
                  <a:lnTo>
                    <a:pt x="2262" y="3263"/>
                  </a:lnTo>
                  <a:lnTo>
                    <a:pt x="1858" y="3263"/>
                  </a:lnTo>
                  <a:lnTo>
                    <a:pt x="1858" y="2334"/>
                  </a:lnTo>
                  <a:lnTo>
                    <a:pt x="1215" y="2334"/>
                  </a:lnTo>
                  <a:lnTo>
                    <a:pt x="1215" y="3263"/>
                  </a:lnTo>
                  <a:lnTo>
                    <a:pt x="810" y="3263"/>
                  </a:lnTo>
                  <a:lnTo>
                    <a:pt x="619" y="619"/>
                  </a:lnTo>
                  <a:close/>
                  <a:moveTo>
                    <a:pt x="0" y="0"/>
                  </a:moveTo>
                  <a:lnTo>
                    <a:pt x="238" y="3858"/>
                  </a:lnTo>
                  <a:lnTo>
                    <a:pt x="2858" y="3858"/>
                  </a:lnTo>
                  <a:lnTo>
                    <a:pt x="30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6"/>
            <p:cNvSpPr/>
            <p:nvPr/>
          </p:nvSpPr>
          <p:spPr>
            <a:xfrm>
              <a:off x="6149961" y="3338051"/>
              <a:ext cx="225523" cy="355075"/>
            </a:xfrm>
            <a:custGeom>
              <a:rect b="b" l="l" r="r" t="t"/>
              <a:pathLst>
                <a:path extrusionOk="0" h="10574" w="6716">
                  <a:moveTo>
                    <a:pt x="3358" y="619"/>
                  </a:moveTo>
                  <a:cubicBezTo>
                    <a:pt x="3572" y="619"/>
                    <a:pt x="3739" y="810"/>
                    <a:pt x="3739" y="1001"/>
                  </a:cubicBezTo>
                  <a:lnTo>
                    <a:pt x="3739" y="1358"/>
                  </a:lnTo>
                  <a:lnTo>
                    <a:pt x="2977" y="1358"/>
                  </a:lnTo>
                  <a:lnTo>
                    <a:pt x="2977" y="1001"/>
                  </a:lnTo>
                  <a:cubicBezTo>
                    <a:pt x="2977" y="810"/>
                    <a:pt x="3144" y="619"/>
                    <a:pt x="3358" y="619"/>
                  </a:cubicBezTo>
                  <a:close/>
                  <a:moveTo>
                    <a:pt x="5216" y="2001"/>
                  </a:moveTo>
                  <a:lnTo>
                    <a:pt x="5478" y="3025"/>
                  </a:lnTo>
                  <a:lnTo>
                    <a:pt x="1334" y="3025"/>
                  </a:lnTo>
                  <a:lnTo>
                    <a:pt x="1572" y="2001"/>
                  </a:lnTo>
                  <a:close/>
                  <a:moveTo>
                    <a:pt x="5573" y="3668"/>
                  </a:moveTo>
                  <a:lnTo>
                    <a:pt x="5216" y="8669"/>
                  </a:lnTo>
                  <a:lnTo>
                    <a:pt x="1548" y="8669"/>
                  </a:lnTo>
                  <a:lnTo>
                    <a:pt x="1167" y="3668"/>
                  </a:lnTo>
                  <a:close/>
                  <a:moveTo>
                    <a:pt x="5811" y="9288"/>
                  </a:moveTo>
                  <a:lnTo>
                    <a:pt x="5930" y="9979"/>
                  </a:lnTo>
                  <a:lnTo>
                    <a:pt x="858" y="9979"/>
                  </a:lnTo>
                  <a:lnTo>
                    <a:pt x="977" y="9288"/>
                  </a:lnTo>
                  <a:close/>
                  <a:moveTo>
                    <a:pt x="3334" y="0"/>
                  </a:moveTo>
                  <a:cubicBezTo>
                    <a:pt x="2763" y="0"/>
                    <a:pt x="2310" y="453"/>
                    <a:pt x="2310" y="1001"/>
                  </a:cubicBezTo>
                  <a:lnTo>
                    <a:pt x="2310" y="1358"/>
                  </a:lnTo>
                  <a:lnTo>
                    <a:pt x="1072" y="1358"/>
                  </a:lnTo>
                  <a:lnTo>
                    <a:pt x="643" y="3025"/>
                  </a:lnTo>
                  <a:lnTo>
                    <a:pt x="0" y="3025"/>
                  </a:lnTo>
                  <a:lnTo>
                    <a:pt x="0" y="3668"/>
                  </a:lnTo>
                  <a:lnTo>
                    <a:pt x="524" y="3668"/>
                  </a:lnTo>
                  <a:lnTo>
                    <a:pt x="905" y="8669"/>
                  </a:lnTo>
                  <a:lnTo>
                    <a:pt x="405" y="8669"/>
                  </a:lnTo>
                  <a:lnTo>
                    <a:pt x="119" y="10574"/>
                  </a:lnTo>
                  <a:lnTo>
                    <a:pt x="6597" y="10574"/>
                  </a:lnTo>
                  <a:lnTo>
                    <a:pt x="6311" y="8669"/>
                  </a:lnTo>
                  <a:lnTo>
                    <a:pt x="5787" y="8669"/>
                  </a:lnTo>
                  <a:lnTo>
                    <a:pt x="6192" y="3668"/>
                  </a:lnTo>
                  <a:lnTo>
                    <a:pt x="6716" y="3668"/>
                  </a:lnTo>
                  <a:lnTo>
                    <a:pt x="6716" y="3025"/>
                  </a:lnTo>
                  <a:lnTo>
                    <a:pt x="6073" y="3025"/>
                  </a:lnTo>
                  <a:lnTo>
                    <a:pt x="5644" y="1358"/>
                  </a:lnTo>
                  <a:lnTo>
                    <a:pt x="4334" y="1358"/>
                  </a:lnTo>
                  <a:lnTo>
                    <a:pt x="4334" y="1001"/>
                  </a:lnTo>
                  <a:cubicBezTo>
                    <a:pt x="4334" y="453"/>
                    <a:pt x="3906" y="0"/>
                    <a:pt x="3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 name="Google Shape;700;p46"/>
          <p:cNvGrpSpPr/>
          <p:nvPr/>
        </p:nvGrpSpPr>
        <p:grpSpPr>
          <a:xfrm>
            <a:off x="3403822" y="3262657"/>
            <a:ext cx="277505" cy="354269"/>
            <a:chOff x="3403822" y="3338857"/>
            <a:chExt cx="277505" cy="354269"/>
          </a:xfrm>
        </p:grpSpPr>
        <p:sp>
          <p:nvSpPr>
            <p:cNvPr id="701" name="Google Shape;701;p46"/>
            <p:cNvSpPr/>
            <p:nvPr/>
          </p:nvSpPr>
          <p:spPr>
            <a:xfrm>
              <a:off x="3403822" y="3338857"/>
              <a:ext cx="277505" cy="354269"/>
            </a:xfrm>
            <a:custGeom>
              <a:rect b="b" l="l" r="r" t="t"/>
              <a:pathLst>
                <a:path extrusionOk="0" h="10550" w="8264">
                  <a:moveTo>
                    <a:pt x="4144" y="595"/>
                  </a:moveTo>
                  <a:cubicBezTo>
                    <a:pt x="6073" y="595"/>
                    <a:pt x="7645" y="2167"/>
                    <a:pt x="7645" y="4120"/>
                  </a:cubicBezTo>
                  <a:cubicBezTo>
                    <a:pt x="7645" y="6430"/>
                    <a:pt x="4906" y="9026"/>
                    <a:pt x="4144" y="9716"/>
                  </a:cubicBezTo>
                  <a:cubicBezTo>
                    <a:pt x="3358" y="9026"/>
                    <a:pt x="619" y="6430"/>
                    <a:pt x="619" y="4120"/>
                  </a:cubicBezTo>
                  <a:cubicBezTo>
                    <a:pt x="619" y="2167"/>
                    <a:pt x="2215" y="595"/>
                    <a:pt x="4144" y="595"/>
                  </a:cubicBezTo>
                  <a:close/>
                  <a:moveTo>
                    <a:pt x="4144" y="0"/>
                  </a:moveTo>
                  <a:cubicBezTo>
                    <a:pt x="1858" y="0"/>
                    <a:pt x="0" y="1858"/>
                    <a:pt x="0" y="4144"/>
                  </a:cubicBezTo>
                  <a:cubicBezTo>
                    <a:pt x="0" y="4858"/>
                    <a:pt x="215" y="5620"/>
                    <a:pt x="619" y="6430"/>
                  </a:cubicBezTo>
                  <a:cubicBezTo>
                    <a:pt x="953" y="7097"/>
                    <a:pt x="1405" y="7740"/>
                    <a:pt x="1977" y="8430"/>
                  </a:cubicBezTo>
                  <a:cubicBezTo>
                    <a:pt x="2953" y="9597"/>
                    <a:pt x="3906" y="10359"/>
                    <a:pt x="3930" y="10383"/>
                  </a:cubicBezTo>
                  <a:lnTo>
                    <a:pt x="4144" y="10550"/>
                  </a:lnTo>
                  <a:lnTo>
                    <a:pt x="4334" y="10383"/>
                  </a:lnTo>
                  <a:cubicBezTo>
                    <a:pt x="4406" y="10359"/>
                    <a:pt x="5359" y="9597"/>
                    <a:pt x="6311" y="8430"/>
                  </a:cubicBezTo>
                  <a:cubicBezTo>
                    <a:pt x="6883" y="7740"/>
                    <a:pt x="7311" y="7049"/>
                    <a:pt x="7645" y="6430"/>
                  </a:cubicBezTo>
                  <a:cubicBezTo>
                    <a:pt x="8073" y="5620"/>
                    <a:pt x="8264" y="4858"/>
                    <a:pt x="8264" y="4144"/>
                  </a:cubicBezTo>
                  <a:cubicBezTo>
                    <a:pt x="8264" y="1858"/>
                    <a:pt x="6430" y="0"/>
                    <a:pt x="4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6"/>
            <p:cNvSpPr/>
            <p:nvPr/>
          </p:nvSpPr>
          <p:spPr>
            <a:xfrm>
              <a:off x="3446200" y="3378045"/>
              <a:ext cx="194361" cy="193555"/>
            </a:xfrm>
            <a:custGeom>
              <a:rect b="b" l="l" r="r" t="t"/>
              <a:pathLst>
                <a:path extrusionOk="0" h="5764" w="5788">
                  <a:moveTo>
                    <a:pt x="2882" y="619"/>
                  </a:moveTo>
                  <a:cubicBezTo>
                    <a:pt x="3954" y="619"/>
                    <a:pt x="4835" y="1357"/>
                    <a:pt x="5073" y="2358"/>
                  </a:cubicBezTo>
                  <a:lnTo>
                    <a:pt x="4549" y="1810"/>
                  </a:lnTo>
                  <a:lnTo>
                    <a:pt x="3811" y="2524"/>
                  </a:lnTo>
                  <a:lnTo>
                    <a:pt x="2906" y="1572"/>
                  </a:lnTo>
                  <a:lnTo>
                    <a:pt x="1977" y="2524"/>
                  </a:lnTo>
                  <a:lnTo>
                    <a:pt x="1239" y="1810"/>
                  </a:lnTo>
                  <a:lnTo>
                    <a:pt x="691" y="2358"/>
                  </a:lnTo>
                  <a:cubicBezTo>
                    <a:pt x="905" y="1357"/>
                    <a:pt x="1834" y="619"/>
                    <a:pt x="2882" y="619"/>
                  </a:cubicBezTo>
                  <a:close/>
                  <a:moveTo>
                    <a:pt x="1239" y="2667"/>
                  </a:moveTo>
                  <a:lnTo>
                    <a:pt x="1572" y="2977"/>
                  </a:lnTo>
                  <a:lnTo>
                    <a:pt x="834" y="3787"/>
                  </a:lnTo>
                  <a:cubicBezTo>
                    <a:pt x="739" y="3620"/>
                    <a:pt x="667" y="3453"/>
                    <a:pt x="643" y="3239"/>
                  </a:cubicBezTo>
                  <a:lnTo>
                    <a:pt x="1239" y="2667"/>
                  </a:lnTo>
                  <a:close/>
                  <a:moveTo>
                    <a:pt x="4549" y="2667"/>
                  </a:moveTo>
                  <a:lnTo>
                    <a:pt x="5144" y="3239"/>
                  </a:lnTo>
                  <a:cubicBezTo>
                    <a:pt x="5121" y="3453"/>
                    <a:pt x="5049" y="3620"/>
                    <a:pt x="4954" y="3810"/>
                  </a:cubicBezTo>
                  <a:lnTo>
                    <a:pt x="4216" y="3001"/>
                  </a:lnTo>
                  <a:lnTo>
                    <a:pt x="4549" y="2667"/>
                  </a:lnTo>
                  <a:close/>
                  <a:moveTo>
                    <a:pt x="2882" y="2501"/>
                  </a:moveTo>
                  <a:lnTo>
                    <a:pt x="4644" y="4334"/>
                  </a:lnTo>
                  <a:cubicBezTo>
                    <a:pt x="4216" y="4858"/>
                    <a:pt x="3596" y="5168"/>
                    <a:pt x="2882" y="5168"/>
                  </a:cubicBezTo>
                  <a:cubicBezTo>
                    <a:pt x="2168" y="5168"/>
                    <a:pt x="1548" y="4858"/>
                    <a:pt x="1120" y="4334"/>
                  </a:cubicBezTo>
                  <a:lnTo>
                    <a:pt x="2882" y="2501"/>
                  </a:lnTo>
                  <a:close/>
                  <a:moveTo>
                    <a:pt x="2882" y="0"/>
                  </a:moveTo>
                  <a:cubicBezTo>
                    <a:pt x="1263" y="0"/>
                    <a:pt x="0" y="1310"/>
                    <a:pt x="0" y="2882"/>
                  </a:cubicBezTo>
                  <a:cubicBezTo>
                    <a:pt x="0" y="4501"/>
                    <a:pt x="1310" y="5763"/>
                    <a:pt x="2882" y="5763"/>
                  </a:cubicBezTo>
                  <a:cubicBezTo>
                    <a:pt x="4478" y="5763"/>
                    <a:pt x="5764" y="4453"/>
                    <a:pt x="5764" y="2882"/>
                  </a:cubicBezTo>
                  <a:cubicBezTo>
                    <a:pt x="5787" y="1310"/>
                    <a:pt x="4478" y="0"/>
                    <a:pt x="2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 name="Google Shape;703;p46"/>
          <p:cNvSpPr/>
          <p:nvPr/>
        </p:nvSpPr>
        <p:spPr>
          <a:xfrm>
            <a:off x="8148374" y="3262657"/>
            <a:ext cx="199969" cy="352691"/>
          </a:xfrm>
          <a:custGeom>
            <a:rect b="b" l="l" r="r" t="t"/>
            <a:pathLst>
              <a:path extrusionOk="0" h="10503" w="5955">
                <a:moveTo>
                  <a:pt x="2930" y="977"/>
                </a:moveTo>
                <a:cubicBezTo>
                  <a:pt x="3120" y="1262"/>
                  <a:pt x="3382" y="1643"/>
                  <a:pt x="3644" y="2048"/>
                </a:cubicBezTo>
                <a:lnTo>
                  <a:pt x="3906" y="2477"/>
                </a:lnTo>
                <a:lnTo>
                  <a:pt x="4192" y="2048"/>
                </a:lnTo>
                <a:cubicBezTo>
                  <a:pt x="4240" y="1977"/>
                  <a:pt x="4311" y="1881"/>
                  <a:pt x="4335" y="1810"/>
                </a:cubicBezTo>
                <a:cubicBezTo>
                  <a:pt x="4811" y="2524"/>
                  <a:pt x="5335" y="3477"/>
                  <a:pt x="5335" y="3953"/>
                </a:cubicBezTo>
                <a:cubicBezTo>
                  <a:pt x="5359" y="4525"/>
                  <a:pt x="5025" y="5001"/>
                  <a:pt x="4573" y="5144"/>
                </a:cubicBezTo>
                <a:lnTo>
                  <a:pt x="4573" y="4049"/>
                </a:lnTo>
                <a:lnTo>
                  <a:pt x="1310" y="4049"/>
                </a:lnTo>
                <a:lnTo>
                  <a:pt x="1310" y="5144"/>
                </a:lnTo>
                <a:cubicBezTo>
                  <a:pt x="882" y="5001"/>
                  <a:pt x="525" y="4501"/>
                  <a:pt x="525" y="3953"/>
                </a:cubicBezTo>
                <a:cubicBezTo>
                  <a:pt x="525" y="3525"/>
                  <a:pt x="1048" y="2524"/>
                  <a:pt x="1549" y="1810"/>
                </a:cubicBezTo>
                <a:cubicBezTo>
                  <a:pt x="1596" y="1881"/>
                  <a:pt x="1620" y="1977"/>
                  <a:pt x="1691" y="2048"/>
                </a:cubicBezTo>
                <a:lnTo>
                  <a:pt x="1953" y="2477"/>
                </a:lnTo>
                <a:lnTo>
                  <a:pt x="2215" y="2048"/>
                </a:lnTo>
                <a:cubicBezTo>
                  <a:pt x="2477" y="1643"/>
                  <a:pt x="2763" y="1262"/>
                  <a:pt x="2930" y="977"/>
                </a:cubicBezTo>
                <a:close/>
                <a:moveTo>
                  <a:pt x="3954" y="4668"/>
                </a:moveTo>
                <a:lnTo>
                  <a:pt x="3954" y="6216"/>
                </a:lnTo>
                <a:lnTo>
                  <a:pt x="1930" y="6216"/>
                </a:lnTo>
                <a:lnTo>
                  <a:pt x="1930" y="4668"/>
                </a:lnTo>
                <a:close/>
                <a:moveTo>
                  <a:pt x="3335" y="6811"/>
                </a:moveTo>
                <a:lnTo>
                  <a:pt x="3335" y="9907"/>
                </a:lnTo>
                <a:lnTo>
                  <a:pt x="2549" y="9907"/>
                </a:lnTo>
                <a:lnTo>
                  <a:pt x="2549" y="6811"/>
                </a:lnTo>
                <a:close/>
                <a:moveTo>
                  <a:pt x="2977" y="0"/>
                </a:moveTo>
                <a:lnTo>
                  <a:pt x="2739" y="334"/>
                </a:lnTo>
                <a:cubicBezTo>
                  <a:pt x="2692" y="357"/>
                  <a:pt x="2382" y="786"/>
                  <a:pt x="1977" y="1381"/>
                </a:cubicBezTo>
                <a:cubicBezTo>
                  <a:pt x="1906" y="1215"/>
                  <a:pt x="1834" y="1167"/>
                  <a:pt x="1834" y="1143"/>
                </a:cubicBezTo>
                <a:lnTo>
                  <a:pt x="1596" y="786"/>
                </a:lnTo>
                <a:lnTo>
                  <a:pt x="1358" y="1143"/>
                </a:lnTo>
                <a:cubicBezTo>
                  <a:pt x="1215" y="1334"/>
                  <a:pt x="1" y="3072"/>
                  <a:pt x="1" y="4001"/>
                </a:cubicBezTo>
                <a:cubicBezTo>
                  <a:pt x="1" y="4882"/>
                  <a:pt x="596" y="5668"/>
                  <a:pt x="1358" y="5811"/>
                </a:cubicBezTo>
                <a:lnTo>
                  <a:pt x="1358" y="6811"/>
                </a:lnTo>
                <a:lnTo>
                  <a:pt x="1977" y="6811"/>
                </a:lnTo>
                <a:lnTo>
                  <a:pt x="1977" y="10502"/>
                </a:lnTo>
                <a:lnTo>
                  <a:pt x="3978" y="10502"/>
                </a:lnTo>
                <a:lnTo>
                  <a:pt x="3978" y="6811"/>
                </a:lnTo>
                <a:lnTo>
                  <a:pt x="4597" y="6811"/>
                </a:lnTo>
                <a:lnTo>
                  <a:pt x="4597" y="5811"/>
                </a:lnTo>
                <a:cubicBezTo>
                  <a:pt x="5359" y="5620"/>
                  <a:pt x="5954" y="4882"/>
                  <a:pt x="5954" y="4001"/>
                </a:cubicBezTo>
                <a:cubicBezTo>
                  <a:pt x="5954" y="3072"/>
                  <a:pt x="4716" y="1310"/>
                  <a:pt x="4573" y="1143"/>
                </a:cubicBezTo>
                <a:lnTo>
                  <a:pt x="4335" y="786"/>
                </a:lnTo>
                <a:lnTo>
                  <a:pt x="4097" y="1143"/>
                </a:lnTo>
                <a:cubicBezTo>
                  <a:pt x="4097" y="1143"/>
                  <a:pt x="4049" y="1215"/>
                  <a:pt x="3954" y="1381"/>
                </a:cubicBezTo>
                <a:cubicBezTo>
                  <a:pt x="3573" y="786"/>
                  <a:pt x="3239" y="357"/>
                  <a:pt x="3216" y="334"/>
                </a:cubicBezTo>
                <a:lnTo>
                  <a:pt x="297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 name="Google Shape;704;p46"/>
          <p:cNvGrpSpPr/>
          <p:nvPr/>
        </p:nvGrpSpPr>
        <p:grpSpPr>
          <a:xfrm>
            <a:off x="2768052" y="2626081"/>
            <a:ext cx="311119" cy="355108"/>
            <a:chOff x="2768052" y="2702281"/>
            <a:chExt cx="311119" cy="355108"/>
          </a:xfrm>
        </p:grpSpPr>
        <p:sp>
          <p:nvSpPr>
            <p:cNvPr id="705" name="Google Shape;705;p46"/>
            <p:cNvSpPr/>
            <p:nvPr/>
          </p:nvSpPr>
          <p:spPr>
            <a:xfrm>
              <a:off x="2768052" y="2702281"/>
              <a:ext cx="311119" cy="355108"/>
            </a:xfrm>
            <a:custGeom>
              <a:rect b="b" l="l" r="r" t="t"/>
              <a:pathLst>
                <a:path extrusionOk="0" h="10575" w="9265">
                  <a:moveTo>
                    <a:pt x="5573" y="644"/>
                  </a:moveTo>
                  <a:lnTo>
                    <a:pt x="4621" y="1716"/>
                  </a:lnTo>
                  <a:lnTo>
                    <a:pt x="3668" y="644"/>
                  </a:lnTo>
                  <a:close/>
                  <a:moveTo>
                    <a:pt x="2858" y="644"/>
                  </a:moveTo>
                  <a:lnTo>
                    <a:pt x="4335" y="2287"/>
                  </a:lnTo>
                  <a:lnTo>
                    <a:pt x="4335" y="9931"/>
                  </a:lnTo>
                  <a:lnTo>
                    <a:pt x="668" y="9931"/>
                  </a:lnTo>
                  <a:lnTo>
                    <a:pt x="668" y="4335"/>
                  </a:lnTo>
                  <a:lnTo>
                    <a:pt x="620" y="4335"/>
                  </a:lnTo>
                  <a:cubicBezTo>
                    <a:pt x="1334" y="3859"/>
                    <a:pt x="1787" y="3025"/>
                    <a:pt x="1787" y="2168"/>
                  </a:cubicBezTo>
                  <a:lnTo>
                    <a:pt x="1787" y="644"/>
                  </a:lnTo>
                  <a:close/>
                  <a:moveTo>
                    <a:pt x="7502" y="644"/>
                  </a:moveTo>
                  <a:lnTo>
                    <a:pt x="7502" y="2168"/>
                  </a:lnTo>
                  <a:cubicBezTo>
                    <a:pt x="7502" y="3025"/>
                    <a:pt x="7955" y="3859"/>
                    <a:pt x="8669" y="4335"/>
                  </a:cubicBezTo>
                  <a:lnTo>
                    <a:pt x="8669" y="9931"/>
                  </a:lnTo>
                  <a:lnTo>
                    <a:pt x="4954" y="9931"/>
                  </a:lnTo>
                  <a:lnTo>
                    <a:pt x="4954" y="2287"/>
                  </a:lnTo>
                  <a:lnTo>
                    <a:pt x="6431" y="644"/>
                  </a:lnTo>
                  <a:close/>
                  <a:moveTo>
                    <a:pt x="1168" y="1"/>
                  </a:moveTo>
                  <a:lnTo>
                    <a:pt x="1168" y="2144"/>
                  </a:lnTo>
                  <a:cubicBezTo>
                    <a:pt x="1168" y="2859"/>
                    <a:pt x="763" y="3502"/>
                    <a:pt x="144" y="3906"/>
                  </a:cubicBezTo>
                  <a:lnTo>
                    <a:pt x="1" y="3978"/>
                  </a:lnTo>
                  <a:lnTo>
                    <a:pt x="1" y="10574"/>
                  </a:lnTo>
                  <a:lnTo>
                    <a:pt x="9265" y="10574"/>
                  </a:lnTo>
                  <a:lnTo>
                    <a:pt x="9265" y="3978"/>
                  </a:lnTo>
                  <a:lnTo>
                    <a:pt x="9098" y="3906"/>
                  </a:lnTo>
                  <a:cubicBezTo>
                    <a:pt x="8479" y="3549"/>
                    <a:pt x="8121" y="2859"/>
                    <a:pt x="8121" y="2144"/>
                  </a:cubicBezTo>
                  <a:lnTo>
                    <a:pt x="81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6"/>
            <p:cNvSpPr/>
            <p:nvPr/>
          </p:nvSpPr>
          <p:spPr>
            <a:xfrm>
              <a:off x="2820840" y="2847851"/>
              <a:ext cx="71190" cy="75992"/>
            </a:xfrm>
            <a:custGeom>
              <a:rect b="b" l="l" r="r" t="t"/>
              <a:pathLst>
                <a:path extrusionOk="0" h="2263" w="2120">
                  <a:moveTo>
                    <a:pt x="1501" y="667"/>
                  </a:moveTo>
                  <a:lnTo>
                    <a:pt x="1501" y="1667"/>
                  </a:lnTo>
                  <a:lnTo>
                    <a:pt x="643" y="1667"/>
                  </a:lnTo>
                  <a:lnTo>
                    <a:pt x="643" y="667"/>
                  </a:lnTo>
                  <a:close/>
                  <a:moveTo>
                    <a:pt x="0" y="0"/>
                  </a:moveTo>
                  <a:lnTo>
                    <a:pt x="0" y="2262"/>
                  </a:lnTo>
                  <a:lnTo>
                    <a:pt x="2120" y="2262"/>
                  </a:lnTo>
                  <a:lnTo>
                    <a:pt x="21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6"/>
            <p:cNvSpPr/>
            <p:nvPr/>
          </p:nvSpPr>
          <p:spPr>
            <a:xfrm>
              <a:off x="2955194" y="2847851"/>
              <a:ext cx="71190" cy="75992"/>
            </a:xfrm>
            <a:custGeom>
              <a:rect b="b" l="l" r="r" t="t"/>
              <a:pathLst>
                <a:path extrusionOk="0" h="2263" w="2120">
                  <a:moveTo>
                    <a:pt x="1477" y="619"/>
                  </a:moveTo>
                  <a:lnTo>
                    <a:pt x="1477" y="1643"/>
                  </a:lnTo>
                  <a:lnTo>
                    <a:pt x="620" y="1643"/>
                  </a:lnTo>
                  <a:lnTo>
                    <a:pt x="620" y="619"/>
                  </a:lnTo>
                  <a:close/>
                  <a:moveTo>
                    <a:pt x="0" y="0"/>
                  </a:moveTo>
                  <a:lnTo>
                    <a:pt x="0" y="2262"/>
                  </a:lnTo>
                  <a:lnTo>
                    <a:pt x="2120" y="2262"/>
                  </a:lnTo>
                  <a:lnTo>
                    <a:pt x="21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6"/>
            <p:cNvSpPr/>
            <p:nvPr/>
          </p:nvSpPr>
          <p:spPr>
            <a:xfrm>
              <a:off x="2820840" y="2943789"/>
              <a:ext cx="71190" cy="60007"/>
            </a:xfrm>
            <a:custGeom>
              <a:rect b="b" l="l" r="r" t="t"/>
              <a:pathLst>
                <a:path extrusionOk="0" h="1787" w="2120">
                  <a:moveTo>
                    <a:pt x="1501" y="644"/>
                  </a:moveTo>
                  <a:lnTo>
                    <a:pt x="1501" y="1168"/>
                  </a:lnTo>
                  <a:lnTo>
                    <a:pt x="643" y="1168"/>
                  </a:lnTo>
                  <a:lnTo>
                    <a:pt x="643" y="644"/>
                  </a:lnTo>
                  <a:close/>
                  <a:moveTo>
                    <a:pt x="0" y="1"/>
                  </a:moveTo>
                  <a:lnTo>
                    <a:pt x="0" y="1787"/>
                  </a:lnTo>
                  <a:lnTo>
                    <a:pt x="2120" y="1787"/>
                  </a:lnTo>
                  <a:lnTo>
                    <a:pt x="21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6"/>
            <p:cNvSpPr/>
            <p:nvPr/>
          </p:nvSpPr>
          <p:spPr>
            <a:xfrm>
              <a:off x="2955194" y="2943789"/>
              <a:ext cx="71190" cy="60007"/>
            </a:xfrm>
            <a:custGeom>
              <a:rect b="b" l="l" r="r" t="t"/>
              <a:pathLst>
                <a:path extrusionOk="0" h="1787" w="2120">
                  <a:moveTo>
                    <a:pt x="1477" y="644"/>
                  </a:moveTo>
                  <a:lnTo>
                    <a:pt x="1477" y="1168"/>
                  </a:lnTo>
                  <a:lnTo>
                    <a:pt x="620" y="1168"/>
                  </a:lnTo>
                  <a:lnTo>
                    <a:pt x="620" y="644"/>
                  </a:lnTo>
                  <a:close/>
                  <a:moveTo>
                    <a:pt x="0" y="1"/>
                  </a:moveTo>
                  <a:lnTo>
                    <a:pt x="0" y="1787"/>
                  </a:lnTo>
                  <a:lnTo>
                    <a:pt x="2120" y="1787"/>
                  </a:lnTo>
                  <a:lnTo>
                    <a:pt x="21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 name="Google Shape;710;p46"/>
          <p:cNvSpPr/>
          <p:nvPr/>
        </p:nvSpPr>
        <p:spPr>
          <a:xfrm>
            <a:off x="1383012" y="1435368"/>
            <a:ext cx="353497" cy="292717"/>
          </a:xfrm>
          <a:custGeom>
            <a:rect b="b" l="l" r="r" t="t"/>
            <a:pathLst>
              <a:path extrusionOk="0" h="8717" w="10527">
                <a:moveTo>
                  <a:pt x="5311" y="1167"/>
                </a:moveTo>
                <a:cubicBezTo>
                  <a:pt x="6001" y="2144"/>
                  <a:pt x="6859" y="2977"/>
                  <a:pt x="7883" y="3596"/>
                </a:cubicBezTo>
                <a:lnTo>
                  <a:pt x="2715" y="3596"/>
                </a:lnTo>
                <a:cubicBezTo>
                  <a:pt x="3763" y="2977"/>
                  <a:pt x="4644" y="2144"/>
                  <a:pt x="5311" y="1167"/>
                </a:cubicBezTo>
                <a:close/>
                <a:moveTo>
                  <a:pt x="1262" y="7288"/>
                </a:moveTo>
                <a:lnTo>
                  <a:pt x="1262" y="8121"/>
                </a:lnTo>
                <a:lnTo>
                  <a:pt x="643" y="8121"/>
                </a:lnTo>
                <a:lnTo>
                  <a:pt x="643" y="7621"/>
                </a:lnTo>
                <a:lnTo>
                  <a:pt x="1262" y="7288"/>
                </a:lnTo>
                <a:close/>
                <a:moveTo>
                  <a:pt x="5311" y="6668"/>
                </a:moveTo>
                <a:cubicBezTo>
                  <a:pt x="5596" y="7168"/>
                  <a:pt x="5882" y="7692"/>
                  <a:pt x="6216" y="8121"/>
                </a:cubicBezTo>
                <a:lnTo>
                  <a:pt x="4406" y="8121"/>
                </a:lnTo>
                <a:cubicBezTo>
                  <a:pt x="4763" y="7645"/>
                  <a:pt x="5049" y="7168"/>
                  <a:pt x="5311" y="6668"/>
                </a:cubicBezTo>
                <a:close/>
                <a:moveTo>
                  <a:pt x="8740" y="4263"/>
                </a:moveTo>
                <a:lnTo>
                  <a:pt x="8740" y="8121"/>
                </a:lnTo>
                <a:lnTo>
                  <a:pt x="6978" y="8121"/>
                </a:lnTo>
                <a:lnTo>
                  <a:pt x="6835" y="7931"/>
                </a:lnTo>
                <a:cubicBezTo>
                  <a:pt x="6359" y="7335"/>
                  <a:pt x="5977" y="6668"/>
                  <a:pt x="5668" y="5978"/>
                </a:cubicBezTo>
                <a:lnTo>
                  <a:pt x="5311" y="5192"/>
                </a:lnTo>
                <a:lnTo>
                  <a:pt x="4953" y="5978"/>
                </a:lnTo>
                <a:cubicBezTo>
                  <a:pt x="4668" y="6668"/>
                  <a:pt x="4239" y="7335"/>
                  <a:pt x="3810" y="7931"/>
                </a:cubicBezTo>
                <a:lnTo>
                  <a:pt x="3644" y="8121"/>
                </a:lnTo>
                <a:lnTo>
                  <a:pt x="1929" y="8121"/>
                </a:lnTo>
                <a:lnTo>
                  <a:pt x="1929" y="4263"/>
                </a:lnTo>
                <a:close/>
                <a:moveTo>
                  <a:pt x="9335" y="7288"/>
                </a:moveTo>
                <a:lnTo>
                  <a:pt x="9955" y="7621"/>
                </a:lnTo>
                <a:lnTo>
                  <a:pt x="9955" y="8121"/>
                </a:lnTo>
                <a:lnTo>
                  <a:pt x="9335" y="8121"/>
                </a:lnTo>
                <a:lnTo>
                  <a:pt x="9335" y="7288"/>
                </a:lnTo>
                <a:close/>
                <a:moveTo>
                  <a:pt x="5287" y="0"/>
                </a:moveTo>
                <a:lnTo>
                  <a:pt x="5025" y="453"/>
                </a:lnTo>
                <a:cubicBezTo>
                  <a:pt x="4334" y="1620"/>
                  <a:pt x="3334" y="2572"/>
                  <a:pt x="2143" y="3239"/>
                </a:cubicBezTo>
                <a:lnTo>
                  <a:pt x="1238" y="3763"/>
                </a:lnTo>
                <a:lnTo>
                  <a:pt x="1238" y="6573"/>
                </a:lnTo>
                <a:lnTo>
                  <a:pt x="619" y="6906"/>
                </a:lnTo>
                <a:lnTo>
                  <a:pt x="619" y="6311"/>
                </a:lnTo>
                <a:lnTo>
                  <a:pt x="0" y="6311"/>
                </a:lnTo>
                <a:lnTo>
                  <a:pt x="0" y="8716"/>
                </a:lnTo>
                <a:lnTo>
                  <a:pt x="10526" y="8716"/>
                </a:lnTo>
                <a:lnTo>
                  <a:pt x="10526" y="6311"/>
                </a:lnTo>
                <a:lnTo>
                  <a:pt x="9955" y="6311"/>
                </a:lnTo>
                <a:lnTo>
                  <a:pt x="9955" y="6906"/>
                </a:lnTo>
                <a:lnTo>
                  <a:pt x="9335" y="6573"/>
                </a:lnTo>
                <a:lnTo>
                  <a:pt x="9335" y="3763"/>
                </a:lnTo>
                <a:lnTo>
                  <a:pt x="8454" y="3239"/>
                </a:lnTo>
                <a:cubicBezTo>
                  <a:pt x="7287" y="2572"/>
                  <a:pt x="6263" y="1620"/>
                  <a:pt x="5549" y="453"/>
                </a:cubicBezTo>
                <a:lnTo>
                  <a:pt x="528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 name="Google Shape;711;p46"/>
          <p:cNvGrpSpPr/>
          <p:nvPr/>
        </p:nvGrpSpPr>
        <p:grpSpPr>
          <a:xfrm>
            <a:off x="4738493" y="3904808"/>
            <a:ext cx="353497" cy="353463"/>
            <a:chOff x="4738493" y="3981008"/>
            <a:chExt cx="353497" cy="353463"/>
          </a:xfrm>
        </p:grpSpPr>
        <p:sp>
          <p:nvSpPr>
            <p:cNvPr id="712" name="Google Shape;712;p46"/>
            <p:cNvSpPr/>
            <p:nvPr/>
          </p:nvSpPr>
          <p:spPr>
            <a:xfrm>
              <a:off x="4738493" y="3981008"/>
              <a:ext cx="353497" cy="353463"/>
            </a:xfrm>
            <a:custGeom>
              <a:rect b="b" l="l" r="r" t="t"/>
              <a:pathLst>
                <a:path extrusionOk="0" h="10526" w="10527">
                  <a:moveTo>
                    <a:pt x="5287" y="595"/>
                  </a:moveTo>
                  <a:cubicBezTo>
                    <a:pt x="7859" y="595"/>
                    <a:pt x="9931" y="2667"/>
                    <a:pt x="9931" y="5239"/>
                  </a:cubicBezTo>
                  <a:cubicBezTo>
                    <a:pt x="9907" y="6478"/>
                    <a:pt x="9431" y="7621"/>
                    <a:pt x="8669" y="8454"/>
                  </a:cubicBezTo>
                  <a:lnTo>
                    <a:pt x="5025" y="4811"/>
                  </a:lnTo>
                  <a:cubicBezTo>
                    <a:pt x="5091" y="4807"/>
                    <a:pt x="5156" y="4805"/>
                    <a:pt x="5222" y="4805"/>
                  </a:cubicBezTo>
                  <a:cubicBezTo>
                    <a:pt x="6016" y="4805"/>
                    <a:pt x="6813" y="5074"/>
                    <a:pt x="7407" y="5668"/>
                  </a:cubicBezTo>
                  <a:lnTo>
                    <a:pt x="7859" y="5239"/>
                  </a:lnTo>
                  <a:cubicBezTo>
                    <a:pt x="7130" y="4510"/>
                    <a:pt x="6209" y="4162"/>
                    <a:pt x="5259" y="4162"/>
                  </a:cubicBezTo>
                  <a:cubicBezTo>
                    <a:pt x="5000" y="4162"/>
                    <a:pt x="4738" y="4188"/>
                    <a:pt x="4478" y="4239"/>
                  </a:cubicBezTo>
                  <a:lnTo>
                    <a:pt x="3597" y="3358"/>
                  </a:lnTo>
                  <a:cubicBezTo>
                    <a:pt x="4121" y="3144"/>
                    <a:pt x="4692" y="3048"/>
                    <a:pt x="5287" y="3048"/>
                  </a:cubicBezTo>
                  <a:cubicBezTo>
                    <a:pt x="6550" y="3048"/>
                    <a:pt x="7740" y="3572"/>
                    <a:pt x="8621" y="4453"/>
                  </a:cubicBezTo>
                  <a:lnTo>
                    <a:pt x="9074" y="4001"/>
                  </a:lnTo>
                  <a:cubicBezTo>
                    <a:pt x="8074" y="3001"/>
                    <a:pt x="6716" y="2429"/>
                    <a:pt x="5287" y="2429"/>
                  </a:cubicBezTo>
                  <a:cubicBezTo>
                    <a:pt x="4549" y="2429"/>
                    <a:pt x="3811" y="2572"/>
                    <a:pt x="3120" y="2882"/>
                  </a:cubicBezTo>
                  <a:lnTo>
                    <a:pt x="2120" y="1858"/>
                  </a:lnTo>
                  <a:cubicBezTo>
                    <a:pt x="2954" y="1096"/>
                    <a:pt x="4073" y="595"/>
                    <a:pt x="5287" y="595"/>
                  </a:cubicBezTo>
                  <a:close/>
                  <a:moveTo>
                    <a:pt x="1668" y="2334"/>
                  </a:moveTo>
                  <a:lnTo>
                    <a:pt x="2525" y="3215"/>
                  </a:lnTo>
                  <a:cubicBezTo>
                    <a:pt x="2144" y="3453"/>
                    <a:pt x="1811" y="3715"/>
                    <a:pt x="1477" y="4001"/>
                  </a:cubicBezTo>
                  <a:lnTo>
                    <a:pt x="1930" y="4453"/>
                  </a:lnTo>
                  <a:cubicBezTo>
                    <a:pt x="2263" y="4120"/>
                    <a:pt x="2620" y="3858"/>
                    <a:pt x="3001" y="3644"/>
                  </a:cubicBezTo>
                  <a:lnTo>
                    <a:pt x="3835" y="4477"/>
                  </a:lnTo>
                  <a:cubicBezTo>
                    <a:pt x="3430" y="4668"/>
                    <a:pt x="3073" y="4906"/>
                    <a:pt x="2739" y="5239"/>
                  </a:cubicBezTo>
                  <a:lnTo>
                    <a:pt x="3192" y="5668"/>
                  </a:lnTo>
                  <a:cubicBezTo>
                    <a:pt x="3501" y="5358"/>
                    <a:pt x="3906" y="5120"/>
                    <a:pt x="4335" y="4953"/>
                  </a:cubicBezTo>
                  <a:lnTo>
                    <a:pt x="5240" y="5858"/>
                  </a:lnTo>
                  <a:cubicBezTo>
                    <a:pt x="4764" y="5882"/>
                    <a:pt x="4287" y="6073"/>
                    <a:pt x="3930" y="6430"/>
                  </a:cubicBezTo>
                  <a:lnTo>
                    <a:pt x="4383" y="6859"/>
                  </a:lnTo>
                  <a:cubicBezTo>
                    <a:pt x="4621" y="6620"/>
                    <a:pt x="4930" y="6478"/>
                    <a:pt x="5287" y="6478"/>
                  </a:cubicBezTo>
                  <a:cubicBezTo>
                    <a:pt x="5645" y="6478"/>
                    <a:pt x="5978" y="6620"/>
                    <a:pt x="6216" y="6859"/>
                  </a:cubicBezTo>
                  <a:lnTo>
                    <a:pt x="8217" y="8859"/>
                  </a:lnTo>
                  <a:cubicBezTo>
                    <a:pt x="7407" y="9526"/>
                    <a:pt x="6407" y="9907"/>
                    <a:pt x="5287" y="9907"/>
                  </a:cubicBezTo>
                  <a:cubicBezTo>
                    <a:pt x="2715" y="9907"/>
                    <a:pt x="620" y="7811"/>
                    <a:pt x="620" y="5263"/>
                  </a:cubicBezTo>
                  <a:cubicBezTo>
                    <a:pt x="620" y="4168"/>
                    <a:pt x="1001" y="3120"/>
                    <a:pt x="1668" y="2334"/>
                  </a:cubicBezTo>
                  <a:close/>
                  <a:moveTo>
                    <a:pt x="5264" y="0"/>
                  </a:moveTo>
                  <a:cubicBezTo>
                    <a:pt x="3859" y="0"/>
                    <a:pt x="2525" y="524"/>
                    <a:pt x="1549" y="1548"/>
                  </a:cubicBezTo>
                  <a:cubicBezTo>
                    <a:pt x="572" y="2524"/>
                    <a:pt x="1" y="3858"/>
                    <a:pt x="1" y="5263"/>
                  </a:cubicBezTo>
                  <a:cubicBezTo>
                    <a:pt x="1" y="6668"/>
                    <a:pt x="525" y="8002"/>
                    <a:pt x="1549" y="8978"/>
                  </a:cubicBezTo>
                  <a:cubicBezTo>
                    <a:pt x="2525" y="9954"/>
                    <a:pt x="3859" y="10526"/>
                    <a:pt x="5264" y="10526"/>
                  </a:cubicBezTo>
                  <a:cubicBezTo>
                    <a:pt x="6669" y="10526"/>
                    <a:pt x="8002" y="10002"/>
                    <a:pt x="8979" y="8978"/>
                  </a:cubicBezTo>
                  <a:cubicBezTo>
                    <a:pt x="9979" y="8002"/>
                    <a:pt x="10527" y="6668"/>
                    <a:pt x="10527" y="5263"/>
                  </a:cubicBezTo>
                  <a:cubicBezTo>
                    <a:pt x="10527" y="3858"/>
                    <a:pt x="10003" y="2524"/>
                    <a:pt x="8979" y="1548"/>
                  </a:cubicBezTo>
                  <a:cubicBezTo>
                    <a:pt x="8002" y="548"/>
                    <a:pt x="6669" y="0"/>
                    <a:pt x="52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6"/>
            <p:cNvSpPr/>
            <p:nvPr/>
          </p:nvSpPr>
          <p:spPr>
            <a:xfrm>
              <a:off x="4904043" y="4239305"/>
              <a:ext cx="22431" cy="20014"/>
            </a:xfrm>
            <a:custGeom>
              <a:rect b="b" l="l" r="r" t="t"/>
              <a:pathLst>
                <a:path extrusionOk="0" h="596" w="668">
                  <a:moveTo>
                    <a:pt x="334" y="0"/>
                  </a:moveTo>
                  <a:cubicBezTo>
                    <a:pt x="191" y="0"/>
                    <a:pt x="0" y="167"/>
                    <a:pt x="48" y="310"/>
                  </a:cubicBezTo>
                  <a:cubicBezTo>
                    <a:pt x="48" y="476"/>
                    <a:pt x="191" y="595"/>
                    <a:pt x="334" y="595"/>
                  </a:cubicBezTo>
                  <a:cubicBezTo>
                    <a:pt x="477" y="595"/>
                    <a:pt x="667" y="453"/>
                    <a:pt x="643" y="310"/>
                  </a:cubicBezTo>
                  <a:cubicBezTo>
                    <a:pt x="643" y="167"/>
                    <a:pt x="524" y="0"/>
                    <a:pt x="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 name="Google Shape;714;p46"/>
          <p:cNvGrpSpPr/>
          <p:nvPr/>
        </p:nvGrpSpPr>
        <p:grpSpPr>
          <a:xfrm>
            <a:off x="4760891" y="2627693"/>
            <a:ext cx="306317" cy="354303"/>
            <a:chOff x="4760891" y="2703893"/>
            <a:chExt cx="306317" cy="354303"/>
          </a:xfrm>
        </p:grpSpPr>
        <p:sp>
          <p:nvSpPr>
            <p:cNvPr id="715" name="Google Shape;715;p46"/>
            <p:cNvSpPr/>
            <p:nvPr/>
          </p:nvSpPr>
          <p:spPr>
            <a:xfrm>
              <a:off x="4760891" y="2703893"/>
              <a:ext cx="306317" cy="354303"/>
            </a:xfrm>
            <a:custGeom>
              <a:rect b="b" l="l" r="r" t="t"/>
              <a:pathLst>
                <a:path extrusionOk="0" h="10551" w="9122">
                  <a:moveTo>
                    <a:pt x="6002" y="572"/>
                  </a:moveTo>
                  <a:lnTo>
                    <a:pt x="6002" y="1739"/>
                  </a:lnTo>
                  <a:lnTo>
                    <a:pt x="3168" y="1739"/>
                  </a:lnTo>
                  <a:lnTo>
                    <a:pt x="3168" y="572"/>
                  </a:lnTo>
                  <a:close/>
                  <a:moveTo>
                    <a:pt x="7931" y="572"/>
                  </a:moveTo>
                  <a:lnTo>
                    <a:pt x="7931" y="1739"/>
                  </a:lnTo>
                  <a:lnTo>
                    <a:pt x="6645" y="1739"/>
                  </a:lnTo>
                  <a:lnTo>
                    <a:pt x="6645" y="572"/>
                  </a:lnTo>
                  <a:close/>
                  <a:moveTo>
                    <a:pt x="2549" y="596"/>
                  </a:moveTo>
                  <a:lnTo>
                    <a:pt x="2549" y="1763"/>
                  </a:lnTo>
                  <a:lnTo>
                    <a:pt x="1263" y="1763"/>
                  </a:lnTo>
                  <a:lnTo>
                    <a:pt x="1263" y="596"/>
                  </a:lnTo>
                  <a:close/>
                  <a:moveTo>
                    <a:pt x="3644" y="2358"/>
                  </a:moveTo>
                  <a:lnTo>
                    <a:pt x="3644" y="3573"/>
                  </a:lnTo>
                  <a:lnTo>
                    <a:pt x="3168" y="3573"/>
                  </a:lnTo>
                  <a:lnTo>
                    <a:pt x="3168" y="2358"/>
                  </a:lnTo>
                  <a:close/>
                  <a:moveTo>
                    <a:pt x="6026" y="2358"/>
                  </a:moveTo>
                  <a:lnTo>
                    <a:pt x="6026" y="3573"/>
                  </a:lnTo>
                  <a:lnTo>
                    <a:pt x="5549" y="3573"/>
                  </a:lnTo>
                  <a:lnTo>
                    <a:pt x="5549" y="2358"/>
                  </a:lnTo>
                  <a:close/>
                  <a:moveTo>
                    <a:pt x="3644" y="4216"/>
                  </a:moveTo>
                  <a:lnTo>
                    <a:pt x="3644" y="4763"/>
                  </a:lnTo>
                  <a:lnTo>
                    <a:pt x="3168" y="4763"/>
                  </a:lnTo>
                  <a:lnTo>
                    <a:pt x="3168" y="4216"/>
                  </a:lnTo>
                  <a:close/>
                  <a:moveTo>
                    <a:pt x="6026" y="4216"/>
                  </a:moveTo>
                  <a:lnTo>
                    <a:pt x="6026" y="4763"/>
                  </a:lnTo>
                  <a:lnTo>
                    <a:pt x="5549" y="4763"/>
                  </a:lnTo>
                  <a:lnTo>
                    <a:pt x="5549" y="4216"/>
                  </a:lnTo>
                  <a:close/>
                  <a:moveTo>
                    <a:pt x="1263" y="7121"/>
                  </a:moveTo>
                  <a:lnTo>
                    <a:pt x="1263" y="8979"/>
                  </a:lnTo>
                  <a:lnTo>
                    <a:pt x="667" y="8669"/>
                  </a:lnTo>
                  <a:lnTo>
                    <a:pt x="667" y="7121"/>
                  </a:lnTo>
                  <a:close/>
                  <a:moveTo>
                    <a:pt x="8526" y="7121"/>
                  </a:moveTo>
                  <a:lnTo>
                    <a:pt x="8526" y="8669"/>
                  </a:lnTo>
                  <a:lnTo>
                    <a:pt x="7931" y="8979"/>
                  </a:lnTo>
                  <a:lnTo>
                    <a:pt x="7931" y="7121"/>
                  </a:lnTo>
                  <a:close/>
                  <a:moveTo>
                    <a:pt x="6716" y="2358"/>
                  </a:moveTo>
                  <a:cubicBezTo>
                    <a:pt x="7002" y="2358"/>
                    <a:pt x="7240" y="2596"/>
                    <a:pt x="7240" y="2906"/>
                  </a:cubicBezTo>
                  <a:lnTo>
                    <a:pt x="7240" y="9860"/>
                  </a:lnTo>
                  <a:lnTo>
                    <a:pt x="1810" y="9860"/>
                  </a:lnTo>
                  <a:lnTo>
                    <a:pt x="1810" y="2930"/>
                  </a:lnTo>
                  <a:lnTo>
                    <a:pt x="1882" y="2930"/>
                  </a:lnTo>
                  <a:cubicBezTo>
                    <a:pt x="1882" y="2620"/>
                    <a:pt x="2120" y="2382"/>
                    <a:pt x="2430" y="2382"/>
                  </a:cubicBezTo>
                  <a:lnTo>
                    <a:pt x="2549" y="2382"/>
                  </a:lnTo>
                  <a:lnTo>
                    <a:pt x="2549" y="5406"/>
                  </a:lnTo>
                  <a:lnTo>
                    <a:pt x="4239" y="5406"/>
                  </a:lnTo>
                  <a:lnTo>
                    <a:pt x="4239" y="2358"/>
                  </a:lnTo>
                  <a:lnTo>
                    <a:pt x="4906" y="2358"/>
                  </a:lnTo>
                  <a:lnTo>
                    <a:pt x="4906" y="5406"/>
                  </a:lnTo>
                  <a:lnTo>
                    <a:pt x="6597" y="5406"/>
                  </a:lnTo>
                  <a:lnTo>
                    <a:pt x="6597" y="2358"/>
                  </a:lnTo>
                  <a:close/>
                  <a:moveTo>
                    <a:pt x="643" y="1"/>
                  </a:moveTo>
                  <a:lnTo>
                    <a:pt x="643" y="2382"/>
                  </a:lnTo>
                  <a:lnTo>
                    <a:pt x="1382" y="2382"/>
                  </a:lnTo>
                  <a:cubicBezTo>
                    <a:pt x="1286" y="2572"/>
                    <a:pt x="1239" y="2739"/>
                    <a:pt x="1239" y="2930"/>
                  </a:cubicBezTo>
                  <a:lnTo>
                    <a:pt x="1239" y="6502"/>
                  </a:lnTo>
                  <a:lnTo>
                    <a:pt x="0" y="6502"/>
                  </a:lnTo>
                  <a:lnTo>
                    <a:pt x="0" y="9050"/>
                  </a:lnTo>
                  <a:lnTo>
                    <a:pt x="1239" y="9693"/>
                  </a:lnTo>
                  <a:lnTo>
                    <a:pt x="1239" y="10550"/>
                  </a:lnTo>
                  <a:lnTo>
                    <a:pt x="7907" y="10550"/>
                  </a:lnTo>
                  <a:lnTo>
                    <a:pt x="7907" y="9693"/>
                  </a:lnTo>
                  <a:lnTo>
                    <a:pt x="9121" y="9050"/>
                  </a:lnTo>
                  <a:lnTo>
                    <a:pt x="9121" y="6502"/>
                  </a:lnTo>
                  <a:lnTo>
                    <a:pt x="7931" y="6502"/>
                  </a:lnTo>
                  <a:lnTo>
                    <a:pt x="7931" y="2930"/>
                  </a:lnTo>
                  <a:cubicBezTo>
                    <a:pt x="7931" y="2715"/>
                    <a:pt x="7859" y="2525"/>
                    <a:pt x="7788" y="2382"/>
                  </a:cubicBezTo>
                  <a:lnTo>
                    <a:pt x="8526" y="2382"/>
                  </a:lnTo>
                  <a:lnTo>
                    <a:pt x="85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6"/>
            <p:cNvSpPr/>
            <p:nvPr/>
          </p:nvSpPr>
          <p:spPr>
            <a:xfrm>
              <a:off x="4845647" y="2922197"/>
              <a:ext cx="140801" cy="95199"/>
            </a:xfrm>
            <a:custGeom>
              <a:rect b="b" l="l" r="r" t="t"/>
              <a:pathLst>
                <a:path extrusionOk="0" h="2835" w="4193">
                  <a:moveTo>
                    <a:pt x="3573" y="620"/>
                  </a:moveTo>
                  <a:lnTo>
                    <a:pt x="3573" y="1906"/>
                  </a:lnTo>
                  <a:cubicBezTo>
                    <a:pt x="3573" y="2049"/>
                    <a:pt x="3454" y="2192"/>
                    <a:pt x="3263" y="2192"/>
                  </a:cubicBezTo>
                  <a:lnTo>
                    <a:pt x="906" y="2192"/>
                  </a:lnTo>
                  <a:cubicBezTo>
                    <a:pt x="763" y="2192"/>
                    <a:pt x="620" y="2073"/>
                    <a:pt x="620" y="1906"/>
                  </a:cubicBezTo>
                  <a:lnTo>
                    <a:pt x="620" y="620"/>
                  </a:lnTo>
                  <a:lnTo>
                    <a:pt x="1192" y="620"/>
                  </a:lnTo>
                  <a:lnTo>
                    <a:pt x="1192" y="1477"/>
                  </a:lnTo>
                  <a:lnTo>
                    <a:pt x="1811" y="1477"/>
                  </a:lnTo>
                  <a:lnTo>
                    <a:pt x="1811" y="620"/>
                  </a:lnTo>
                  <a:close/>
                  <a:moveTo>
                    <a:pt x="25" y="1"/>
                  </a:moveTo>
                  <a:lnTo>
                    <a:pt x="25" y="1906"/>
                  </a:lnTo>
                  <a:lnTo>
                    <a:pt x="1" y="1906"/>
                  </a:lnTo>
                  <a:cubicBezTo>
                    <a:pt x="1" y="2406"/>
                    <a:pt x="406" y="2835"/>
                    <a:pt x="906" y="2835"/>
                  </a:cubicBezTo>
                  <a:lnTo>
                    <a:pt x="3263" y="2835"/>
                  </a:lnTo>
                  <a:cubicBezTo>
                    <a:pt x="3763" y="2835"/>
                    <a:pt x="4192" y="2406"/>
                    <a:pt x="4192" y="1906"/>
                  </a:cubicBezTo>
                  <a:lnTo>
                    <a:pt x="419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 name="Google Shape;717;p46"/>
          <p:cNvSpPr/>
          <p:nvPr/>
        </p:nvSpPr>
        <p:spPr>
          <a:xfrm>
            <a:off x="1418976" y="3262657"/>
            <a:ext cx="283919" cy="355075"/>
          </a:xfrm>
          <a:custGeom>
            <a:rect b="b" l="l" r="r" t="t"/>
            <a:pathLst>
              <a:path extrusionOk="0" h="10574" w="8455">
                <a:moveTo>
                  <a:pt x="2215" y="857"/>
                </a:moveTo>
                <a:lnTo>
                  <a:pt x="3144" y="1500"/>
                </a:lnTo>
                <a:lnTo>
                  <a:pt x="3144" y="2453"/>
                </a:lnTo>
                <a:lnTo>
                  <a:pt x="2215" y="1810"/>
                </a:lnTo>
                <a:lnTo>
                  <a:pt x="2215" y="857"/>
                </a:lnTo>
                <a:close/>
                <a:moveTo>
                  <a:pt x="6264" y="857"/>
                </a:moveTo>
                <a:lnTo>
                  <a:pt x="6264" y="1810"/>
                </a:lnTo>
                <a:lnTo>
                  <a:pt x="5359" y="2453"/>
                </a:lnTo>
                <a:lnTo>
                  <a:pt x="5359" y="1500"/>
                </a:lnTo>
                <a:lnTo>
                  <a:pt x="6264" y="857"/>
                </a:lnTo>
                <a:close/>
                <a:moveTo>
                  <a:pt x="4716" y="1643"/>
                </a:moveTo>
                <a:lnTo>
                  <a:pt x="4716" y="2715"/>
                </a:lnTo>
                <a:lnTo>
                  <a:pt x="3763" y="2715"/>
                </a:lnTo>
                <a:lnTo>
                  <a:pt x="3763" y="1643"/>
                </a:lnTo>
                <a:close/>
                <a:moveTo>
                  <a:pt x="1572" y="619"/>
                </a:moveTo>
                <a:lnTo>
                  <a:pt x="1572" y="5668"/>
                </a:lnTo>
                <a:lnTo>
                  <a:pt x="620" y="5668"/>
                </a:lnTo>
                <a:lnTo>
                  <a:pt x="620" y="619"/>
                </a:lnTo>
                <a:close/>
                <a:moveTo>
                  <a:pt x="4716" y="3358"/>
                </a:moveTo>
                <a:lnTo>
                  <a:pt x="4716" y="5668"/>
                </a:lnTo>
                <a:lnTo>
                  <a:pt x="3763" y="5668"/>
                </a:lnTo>
                <a:lnTo>
                  <a:pt x="3763" y="3358"/>
                </a:lnTo>
                <a:close/>
                <a:moveTo>
                  <a:pt x="7859" y="619"/>
                </a:moveTo>
                <a:lnTo>
                  <a:pt x="7859" y="5668"/>
                </a:lnTo>
                <a:lnTo>
                  <a:pt x="6907" y="5668"/>
                </a:lnTo>
                <a:lnTo>
                  <a:pt x="6907" y="619"/>
                </a:lnTo>
                <a:close/>
                <a:moveTo>
                  <a:pt x="1572" y="6263"/>
                </a:moveTo>
                <a:lnTo>
                  <a:pt x="1572" y="6859"/>
                </a:lnTo>
                <a:lnTo>
                  <a:pt x="620" y="6859"/>
                </a:lnTo>
                <a:lnTo>
                  <a:pt x="620" y="6263"/>
                </a:lnTo>
                <a:close/>
                <a:moveTo>
                  <a:pt x="4692" y="6287"/>
                </a:moveTo>
                <a:lnTo>
                  <a:pt x="4692" y="6882"/>
                </a:lnTo>
                <a:lnTo>
                  <a:pt x="3740" y="6882"/>
                </a:lnTo>
                <a:lnTo>
                  <a:pt x="3740" y="6287"/>
                </a:lnTo>
                <a:close/>
                <a:moveTo>
                  <a:pt x="7859" y="6287"/>
                </a:moveTo>
                <a:lnTo>
                  <a:pt x="7859" y="6882"/>
                </a:lnTo>
                <a:lnTo>
                  <a:pt x="6907" y="6882"/>
                </a:lnTo>
                <a:lnTo>
                  <a:pt x="6907" y="6287"/>
                </a:lnTo>
                <a:close/>
                <a:moveTo>
                  <a:pt x="6264" y="2572"/>
                </a:moveTo>
                <a:lnTo>
                  <a:pt x="6264" y="7478"/>
                </a:lnTo>
                <a:lnTo>
                  <a:pt x="7074" y="7478"/>
                </a:lnTo>
                <a:lnTo>
                  <a:pt x="7074" y="8454"/>
                </a:lnTo>
                <a:lnTo>
                  <a:pt x="4549" y="8454"/>
                </a:lnTo>
                <a:lnTo>
                  <a:pt x="4549" y="7478"/>
                </a:lnTo>
                <a:lnTo>
                  <a:pt x="5359" y="7478"/>
                </a:lnTo>
                <a:lnTo>
                  <a:pt x="5359" y="3191"/>
                </a:lnTo>
                <a:lnTo>
                  <a:pt x="6264" y="2572"/>
                </a:lnTo>
                <a:close/>
                <a:moveTo>
                  <a:pt x="2215" y="2596"/>
                </a:moveTo>
                <a:lnTo>
                  <a:pt x="3144" y="3215"/>
                </a:lnTo>
                <a:lnTo>
                  <a:pt x="3144" y="7502"/>
                </a:lnTo>
                <a:lnTo>
                  <a:pt x="3954" y="7502"/>
                </a:lnTo>
                <a:lnTo>
                  <a:pt x="3954" y="8478"/>
                </a:lnTo>
                <a:lnTo>
                  <a:pt x="1453" y="8478"/>
                </a:lnTo>
                <a:lnTo>
                  <a:pt x="1453" y="7502"/>
                </a:lnTo>
                <a:lnTo>
                  <a:pt x="2215" y="7502"/>
                </a:lnTo>
                <a:lnTo>
                  <a:pt x="2215" y="2596"/>
                </a:lnTo>
                <a:close/>
                <a:moveTo>
                  <a:pt x="2811" y="9073"/>
                </a:moveTo>
                <a:lnTo>
                  <a:pt x="2811" y="9907"/>
                </a:lnTo>
                <a:lnTo>
                  <a:pt x="620" y="9907"/>
                </a:lnTo>
                <a:lnTo>
                  <a:pt x="620" y="9073"/>
                </a:lnTo>
                <a:close/>
                <a:moveTo>
                  <a:pt x="5026" y="9073"/>
                </a:moveTo>
                <a:lnTo>
                  <a:pt x="5026" y="9907"/>
                </a:lnTo>
                <a:lnTo>
                  <a:pt x="3454" y="9907"/>
                </a:lnTo>
                <a:lnTo>
                  <a:pt x="3454" y="9073"/>
                </a:lnTo>
                <a:close/>
                <a:moveTo>
                  <a:pt x="7859" y="9073"/>
                </a:moveTo>
                <a:lnTo>
                  <a:pt x="7859" y="9907"/>
                </a:lnTo>
                <a:lnTo>
                  <a:pt x="5645" y="9907"/>
                </a:lnTo>
                <a:lnTo>
                  <a:pt x="5645" y="9073"/>
                </a:lnTo>
                <a:close/>
                <a:moveTo>
                  <a:pt x="1" y="0"/>
                </a:moveTo>
                <a:lnTo>
                  <a:pt x="1" y="7502"/>
                </a:lnTo>
                <a:lnTo>
                  <a:pt x="787" y="7502"/>
                </a:lnTo>
                <a:lnTo>
                  <a:pt x="787" y="8478"/>
                </a:lnTo>
                <a:lnTo>
                  <a:pt x="1" y="8478"/>
                </a:lnTo>
                <a:lnTo>
                  <a:pt x="1" y="10574"/>
                </a:lnTo>
                <a:lnTo>
                  <a:pt x="8455" y="10574"/>
                </a:lnTo>
                <a:lnTo>
                  <a:pt x="8455" y="8478"/>
                </a:lnTo>
                <a:lnTo>
                  <a:pt x="7645" y="8478"/>
                </a:lnTo>
                <a:lnTo>
                  <a:pt x="7645" y="7502"/>
                </a:lnTo>
                <a:lnTo>
                  <a:pt x="8455" y="7502"/>
                </a:lnTo>
                <a:lnTo>
                  <a:pt x="8455" y="0"/>
                </a:lnTo>
                <a:lnTo>
                  <a:pt x="6478" y="0"/>
                </a:lnTo>
                <a:lnTo>
                  <a:pt x="4930" y="1048"/>
                </a:lnTo>
                <a:lnTo>
                  <a:pt x="3525" y="1048"/>
                </a:lnTo>
                <a:lnTo>
                  <a:pt x="197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 name="Google Shape;718;p46"/>
          <p:cNvGrpSpPr/>
          <p:nvPr/>
        </p:nvGrpSpPr>
        <p:grpSpPr>
          <a:xfrm>
            <a:off x="740861" y="2627693"/>
            <a:ext cx="314309" cy="353497"/>
            <a:chOff x="740861" y="2703893"/>
            <a:chExt cx="314309" cy="353497"/>
          </a:xfrm>
        </p:grpSpPr>
        <p:sp>
          <p:nvSpPr>
            <p:cNvPr id="719" name="Google Shape;719;p46"/>
            <p:cNvSpPr/>
            <p:nvPr/>
          </p:nvSpPr>
          <p:spPr>
            <a:xfrm>
              <a:off x="740861" y="2703893"/>
              <a:ext cx="314309" cy="353497"/>
            </a:xfrm>
            <a:custGeom>
              <a:rect b="b" l="l" r="r" t="t"/>
              <a:pathLst>
                <a:path extrusionOk="0" h="10527" w="9360">
                  <a:moveTo>
                    <a:pt x="4668" y="596"/>
                  </a:moveTo>
                  <a:cubicBezTo>
                    <a:pt x="4977" y="596"/>
                    <a:pt x="5192" y="834"/>
                    <a:pt x="5192" y="1120"/>
                  </a:cubicBezTo>
                  <a:lnTo>
                    <a:pt x="5192" y="1191"/>
                  </a:lnTo>
                  <a:cubicBezTo>
                    <a:pt x="5001" y="1167"/>
                    <a:pt x="4834" y="1167"/>
                    <a:pt x="4668" y="1167"/>
                  </a:cubicBezTo>
                  <a:cubicBezTo>
                    <a:pt x="4525" y="1167"/>
                    <a:pt x="4310" y="1167"/>
                    <a:pt x="4168" y="1191"/>
                  </a:cubicBezTo>
                  <a:lnTo>
                    <a:pt x="4168" y="1120"/>
                  </a:lnTo>
                  <a:cubicBezTo>
                    <a:pt x="4168" y="810"/>
                    <a:pt x="4406" y="596"/>
                    <a:pt x="4668" y="596"/>
                  </a:cubicBezTo>
                  <a:close/>
                  <a:moveTo>
                    <a:pt x="4977" y="1787"/>
                  </a:moveTo>
                  <a:cubicBezTo>
                    <a:pt x="6978" y="1929"/>
                    <a:pt x="8549" y="3549"/>
                    <a:pt x="8692" y="5502"/>
                  </a:cubicBezTo>
                  <a:lnTo>
                    <a:pt x="8121" y="5502"/>
                  </a:lnTo>
                  <a:lnTo>
                    <a:pt x="8121" y="6145"/>
                  </a:lnTo>
                  <a:lnTo>
                    <a:pt x="8692" y="6145"/>
                  </a:lnTo>
                  <a:cubicBezTo>
                    <a:pt x="8621" y="7026"/>
                    <a:pt x="8264" y="7835"/>
                    <a:pt x="7740" y="8455"/>
                  </a:cubicBezTo>
                  <a:lnTo>
                    <a:pt x="7359" y="8074"/>
                  </a:lnTo>
                  <a:lnTo>
                    <a:pt x="6906" y="8526"/>
                  </a:lnTo>
                  <a:lnTo>
                    <a:pt x="7287" y="8907"/>
                  </a:lnTo>
                  <a:cubicBezTo>
                    <a:pt x="6668" y="9455"/>
                    <a:pt x="5858" y="9812"/>
                    <a:pt x="4977" y="9860"/>
                  </a:cubicBezTo>
                  <a:lnTo>
                    <a:pt x="4977" y="9264"/>
                  </a:lnTo>
                  <a:lnTo>
                    <a:pt x="4358" y="9264"/>
                  </a:lnTo>
                  <a:lnTo>
                    <a:pt x="4358" y="9883"/>
                  </a:lnTo>
                  <a:cubicBezTo>
                    <a:pt x="2381" y="9741"/>
                    <a:pt x="786" y="8145"/>
                    <a:pt x="619" y="6145"/>
                  </a:cubicBezTo>
                  <a:lnTo>
                    <a:pt x="1191" y="6145"/>
                  </a:lnTo>
                  <a:lnTo>
                    <a:pt x="1191" y="5502"/>
                  </a:lnTo>
                  <a:lnTo>
                    <a:pt x="619" y="5502"/>
                  </a:lnTo>
                  <a:cubicBezTo>
                    <a:pt x="691" y="4621"/>
                    <a:pt x="1048" y="3811"/>
                    <a:pt x="1572" y="3192"/>
                  </a:cubicBezTo>
                  <a:lnTo>
                    <a:pt x="1977" y="3573"/>
                  </a:lnTo>
                  <a:lnTo>
                    <a:pt x="2405" y="3120"/>
                  </a:lnTo>
                  <a:lnTo>
                    <a:pt x="2024" y="2739"/>
                  </a:lnTo>
                  <a:cubicBezTo>
                    <a:pt x="2643" y="2215"/>
                    <a:pt x="3453" y="1858"/>
                    <a:pt x="4358" y="1787"/>
                  </a:cubicBezTo>
                  <a:lnTo>
                    <a:pt x="4358" y="2430"/>
                  </a:lnTo>
                  <a:lnTo>
                    <a:pt x="4977" y="2430"/>
                  </a:lnTo>
                  <a:lnTo>
                    <a:pt x="4977" y="1787"/>
                  </a:lnTo>
                  <a:close/>
                  <a:moveTo>
                    <a:pt x="4668" y="1"/>
                  </a:moveTo>
                  <a:cubicBezTo>
                    <a:pt x="4048" y="1"/>
                    <a:pt x="3548" y="501"/>
                    <a:pt x="3548" y="1144"/>
                  </a:cubicBezTo>
                  <a:lnTo>
                    <a:pt x="3548" y="1310"/>
                  </a:lnTo>
                  <a:cubicBezTo>
                    <a:pt x="2739" y="1525"/>
                    <a:pt x="2000" y="1929"/>
                    <a:pt x="1381" y="2525"/>
                  </a:cubicBezTo>
                  <a:cubicBezTo>
                    <a:pt x="476" y="3430"/>
                    <a:pt x="0" y="4597"/>
                    <a:pt x="0" y="5835"/>
                  </a:cubicBezTo>
                  <a:cubicBezTo>
                    <a:pt x="0" y="7097"/>
                    <a:pt x="476" y="8264"/>
                    <a:pt x="1381" y="9145"/>
                  </a:cubicBezTo>
                  <a:cubicBezTo>
                    <a:pt x="2262" y="10050"/>
                    <a:pt x="3429" y="10526"/>
                    <a:pt x="4668" y="10526"/>
                  </a:cubicBezTo>
                  <a:cubicBezTo>
                    <a:pt x="5930" y="10526"/>
                    <a:pt x="7097" y="10050"/>
                    <a:pt x="7978" y="9145"/>
                  </a:cubicBezTo>
                  <a:cubicBezTo>
                    <a:pt x="8883" y="8264"/>
                    <a:pt x="9359" y="7097"/>
                    <a:pt x="9359" y="5835"/>
                  </a:cubicBezTo>
                  <a:cubicBezTo>
                    <a:pt x="9359" y="4597"/>
                    <a:pt x="8883" y="3430"/>
                    <a:pt x="7978" y="2525"/>
                  </a:cubicBezTo>
                  <a:cubicBezTo>
                    <a:pt x="7383" y="1929"/>
                    <a:pt x="6644" y="1501"/>
                    <a:pt x="5811" y="1310"/>
                  </a:cubicBezTo>
                  <a:lnTo>
                    <a:pt x="5811" y="1144"/>
                  </a:lnTo>
                  <a:cubicBezTo>
                    <a:pt x="5811" y="501"/>
                    <a:pt x="5311" y="1"/>
                    <a:pt x="4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6"/>
            <p:cNvSpPr/>
            <p:nvPr/>
          </p:nvSpPr>
          <p:spPr>
            <a:xfrm>
              <a:off x="807215" y="2807857"/>
              <a:ext cx="183951" cy="183951"/>
            </a:xfrm>
            <a:custGeom>
              <a:rect b="b" l="l" r="r" t="t"/>
              <a:pathLst>
                <a:path extrusionOk="0" h="5478" w="5478">
                  <a:moveTo>
                    <a:pt x="3763" y="1715"/>
                  </a:moveTo>
                  <a:lnTo>
                    <a:pt x="3168" y="2787"/>
                  </a:lnTo>
                  <a:lnTo>
                    <a:pt x="2692" y="2310"/>
                  </a:lnTo>
                  <a:lnTo>
                    <a:pt x="3763" y="1715"/>
                  </a:lnTo>
                  <a:close/>
                  <a:moveTo>
                    <a:pt x="2263" y="2715"/>
                  </a:moveTo>
                  <a:lnTo>
                    <a:pt x="2739" y="3192"/>
                  </a:lnTo>
                  <a:lnTo>
                    <a:pt x="1668" y="3787"/>
                  </a:lnTo>
                  <a:lnTo>
                    <a:pt x="2263" y="2715"/>
                  </a:lnTo>
                  <a:close/>
                  <a:moveTo>
                    <a:pt x="2692" y="620"/>
                  </a:moveTo>
                  <a:cubicBezTo>
                    <a:pt x="3120" y="620"/>
                    <a:pt x="3501" y="739"/>
                    <a:pt x="3835" y="953"/>
                  </a:cubicBezTo>
                  <a:lnTo>
                    <a:pt x="1953" y="2001"/>
                  </a:lnTo>
                  <a:lnTo>
                    <a:pt x="906" y="3882"/>
                  </a:lnTo>
                  <a:cubicBezTo>
                    <a:pt x="715" y="3549"/>
                    <a:pt x="596" y="3168"/>
                    <a:pt x="596" y="2739"/>
                  </a:cubicBezTo>
                  <a:cubicBezTo>
                    <a:pt x="596" y="1596"/>
                    <a:pt x="1549" y="620"/>
                    <a:pt x="2692" y="620"/>
                  </a:cubicBezTo>
                  <a:close/>
                  <a:moveTo>
                    <a:pt x="4525" y="1620"/>
                  </a:moveTo>
                  <a:cubicBezTo>
                    <a:pt x="4716" y="1953"/>
                    <a:pt x="4835" y="2334"/>
                    <a:pt x="4835" y="2739"/>
                  </a:cubicBezTo>
                  <a:cubicBezTo>
                    <a:pt x="4835" y="3906"/>
                    <a:pt x="3882" y="4859"/>
                    <a:pt x="2739" y="4859"/>
                  </a:cubicBezTo>
                  <a:cubicBezTo>
                    <a:pt x="2311" y="4859"/>
                    <a:pt x="1930" y="4739"/>
                    <a:pt x="1596" y="4525"/>
                  </a:cubicBezTo>
                  <a:lnTo>
                    <a:pt x="3478" y="3501"/>
                  </a:lnTo>
                  <a:lnTo>
                    <a:pt x="4525" y="1620"/>
                  </a:lnTo>
                  <a:close/>
                  <a:moveTo>
                    <a:pt x="2739" y="0"/>
                  </a:moveTo>
                  <a:cubicBezTo>
                    <a:pt x="1215" y="0"/>
                    <a:pt x="1" y="1239"/>
                    <a:pt x="1" y="2739"/>
                  </a:cubicBezTo>
                  <a:cubicBezTo>
                    <a:pt x="1" y="3406"/>
                    <a:pt x="239" y="4001"/>
                    <a:pt x="596" y="4477"/>
                  </a:cubicBezTo>
                  <a:lnTo>
                    <a:pt x="48" y="5430"/>
                  </a:lnTo>
                  <a:lnTo>
                    <a:pt x="1001" y="4882"/>
                  </a:lnTo>
                  <a:cubicBezTo>
                    <a:pt x="1477" y="5287"/>
                    <a:pt x="2072" y="5478"/>
                    <a:pt x="2739" y="5478"/>
                  </a:cubicBezTo>
                  <a:cubicBezTo>
                    <a:pt x="4240" y="5478"/>
                    <a:pt x="5478" y="4263"/>
                    <a:pt x="5478" y="2739"/>
                  </a:cubicBezTo>
                  <a:cubicBezTo>
                    <a:pt x="5478" y="2096"/>
                    <a:pt x="5240" y="1501"/>
                    <a:pt x="4883" y="1024"/>
                  </a:cubicBezTo>
                  <a:lnTo>
                    <a:pt x="5407" y="72"/>
                  </a:lnTo>
                  <a:lnTo>
                    <a:pt x="4454" y="596"/>
                  </a:lnTo>
                  <a:cubicBezTo>
                    <a:pt x="3978" y="215"/>
                    <a:pt x="3382" y="0"/>
                    <a:pt x="2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 name="Google Shape;721;p46"/>
          <p:cNvGrpSpPr/>
          <p:nvPr/>
        </p:nvGrpSpPr>
        <p:grpSpPr>
          <a:xfrm>
            <a:off x="4088351" y="2626887"/>
            <a:ext cx="307123" cy="352691"/>
            <a:chOff x="4088351" y="2703087"/>
            <a:chExt cx="307123" cy="352691"/>
          </a:xfrm>
        </p:grpSpPr>
        <p:sp>
          <p:nvSpPr>
            <p:cNvPr id="722" name="Google Shape;722;p46"/>
            <p:cNvSpPr/>
            <p:nvPr/>
          </p:nvSpPr>
          <p:spPr>
            <a:xfrm>
              <a:off x="4088351" y="2703087"/>
              <a:ext cx="307123" cy="352691"/>
            </a:xfrm>
            <a:custGeom>
              <a:rect b="b" l="l" r="r" t="t"/>
              <a:pathLst>
                <a:path extrusionOk="0" h="10503" w="9146">
                  <a:moveTo>
                    <a:pt x="7026" y="1549"/>
                  </a:moveTo>
                  <a:lnTo>
                    <a:pt x="7431" y="1930"/>
                  </a:lnTo>
                  <a:lnTo>
                    <a:pt x="7097" y="2263"/>
                  </a:lnTo>
                  <a:lnTo>
                    <a:pt x="6716" y="1882"/>
                  </a:lnTo>
                  <a:lnTo>
                    <a:pt x="7026" y="1549"/>
                  </a:lnTo>
                  <a:close/>
                  <a:moveTo>
                    <a:pt x="5799" y="1983"/>
                  </a:moveTo>
                  <a:cubicBezTo>
                    <a:pt x="5883" y="1983"/>
                    <a:pt x="5966" y="2013"/>
                    <a:pt x="6026" y="2073"/>
                  </a:cubicBezTo>
                  <a:lnTo>
                    <a:pt x="8431" y="4454"/>
                  </a:lnTo>
                  <a:cubicBezTo>
                    <a:pt x="8502" y="4525"/>
                    <a:pt x="8526" y="4621"/>
                    <a:pt x="8526" y="4692"/>
                  </a:cubicBezTo>
                  <a:cubicBezTo>
                    <a:pt x="8526" y="4787"/>
                    <a:pt x="8502" y="4883"/>
                    <a:pt x="8431" y="4930"/>
                  </a:cubicBezTo>
                  <a:lnTo>
                    <a:pt x="4740" y="8622"/>
                  </a:lnTo>
                  <a:lnTo>
                    <a:pt x="1882" y="5764"/>
                  </a:lnTo>
                  <a:lnTo>
                    <a:pt x="5573" y="2073"/>
                  </a:lnTo>
                  <a:cubicBezTo>
                    <a:pt x="5633" y="2013"/>
                    <a:pt x="5716" y="1983"/>
                    <a:pt x="5799" y="1983"/>
                  </a:cubicBezTo>
                  <a:close/>
                  <a:moveTo>
                    <a:pt x="1429" y="6216"/>
                  </a:moveTo>
                  <a:lnTo>
                    <a:pt x="4287" y="9074"/>
                  </a:lnTo>
                  <a:lnTo>
                    <a:pt x="3692" y="9669"/>
                  </a:lnTo>
                  <a:lnTo>
                    <a:pt x="834" y="6812"/>
                  </a:lnTo>
                  <a:lnTo>
                    <a:pt x="1429" y="6216"/>
                  </a:lnTo>
                  <a:close/>
                  <a:moveTo>
                    <a:pt x="8526" y="1"/>
                  </a:moveTo>
                  <a:lnTo>
                    <a:pt x="7454" y="1072"/>
                  </a:lnTo>
                  <a:lnTo>
                    <a:pt x="7026" y="668"/>
                  </a:lnTo>
                  <a:lnTo>
                    <a:pt x="6240" y="1453"/>
                  </a:lnTo>
                  <a:cubicBezTo>
                    <a:pt x="6121" y="1406"/>
                    <a:pt x="5954" y="1358"/>
                    <a:pt x="5811" y="1358"/>
                  </a:cubicBezTo>
                  <a:cubicBezTo>
                    <a:pt x="5573" y="1358"/>
                    <a:pt x="5335" y="1453"/>
                    <a:pt x="5168" y="1644"/>
                  </a:cubicBezTo>
                  <a:lnTo>
                    <a:pt x="0" y="6788"/>
                  </a:lnTo>
                  <a:lnTo>
                    <a:pt x="3739" y="10503"/>
                  </a:lnTo>
                  <a:lnTo>
                    <a:pt x="8883" y="5359"/>
                  </a:lnTo>
                  <a:cubicBezTo>
                    <a:pt x="9050" y="5168"/>
                    <a:pt x="9145" y="4930"/>
                    <a:pt x="9145" y="4692"/>
                  </a:cubicBezTo>
                  <a:cubicBezTo>
                    <a:pt x="9145" y="4478"/>
                    <a:pt x="9050" y="4240"/>
                    <a:pt x="8883" y="4049"/>
                  </a:cubicBezTo>
                  <a:lnTo>
                    <a:pt x="7550" y="2716"/>
                  </a:lnTo>
                  <a:lnTo>
                    <a:pt x="8312" y="1930"/>
                  </a:lnTo>
                  <a:lnTo>
                    <a:pt x="7907" y="1525"/>
                  </a:lnTo>
                  <a:lnTo>
                    <a:pt x="8979" y="453"/>
                  </a:lnTo>
                  <a:lnTo>
                    <a:pt x="85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6"/>
            <p:cNvSpPr/>
            <p:nvPr/>
          </p:nvSpPr>
          <p:spPr>
            <a:xfrm>
              <a:off x="4237883" y="2793451"/>
              <a:ext cx="113601" cy="113601"/>
            </a:xfrm>
            <a:custGeom>
              <a:rect b="b" l="l" r="r" t="t"/>
              <a:pathLst>
                <a:path extrusionOk="0" h="3383" w="3383">
                  <a:moveTo>
                    <a:pt x="1311" y="858"/>
                  </a:moveTo>
                  <a:lnTo>
                    <a:pt x="2525" y="2073"/>
                  </a:lnTo>
                  <a:lnTo>
                    <a:pt x="2073" y="2525"/>
                  </a:lnTo>
                  <a:lnTo>
                    <a:pt x="858" y="1311"/>
                  </a:lnTo>
                  <a:lnTo>
                    <a:pt x="1311" y="858"/>
                  </a:lnTo>
                  <a:close/>
                  <a:moveTo>
                    <a:pt x="1311" y="1"/>
                  </a:moveTo>
                  <a:lnTo>
                    <a:pt x="1" y="1311"/>
                  </a:lnTo>
                  <a:lnTo>
                    <a:pt x="2073" y="3382"/>
                  </a:lnTo>
                  <a:lnTo>
                    <a:pt x="3382" y="2073"/>
                  </a:lnTo>
                  <a:lnTo>
                    <a:pt x="13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6"/>
            <p:cNvSpPr/>
            <p:nvPr/>
          </p:nvSpPr>
          <p:spPr>
            <a:xfrm>
              <a:off x="4206720" y="2854231"/>
              <a:ext cx="28812" cy="28812"/>
            </a:xfrm>
            <a:custGeom>
              <a:rect b="b" l="l" r="r" t="t"/>
              <a:pathLst>
                <a:path extrusionOk="0" h="858" w="858">
                  <a:moveTo>
                    <a:pt x="405" y="1"/>
                  </a:moveTo>
                  <a:lnTo>
                    <a:pt x="0" y="405"/>
                  </a:lnTo>
                  <a:lnTo>
                    <a:pt x="452" y="858"/>
                  </a:lnTo>
                  <a:lnTo>
                    <a:pt x="857" y="453"/>
                  </a:lnTo>
                  <a:lnTo>
                    <a:pt x="4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6"/>
            <p:cNvSpPr/>
            <p:nvPr/>
          </p:nvSpPr>
          <p:spPr>
            <a:xfrm>
              <a:off x="4234692" y="2882237"/>
              <a:ext cx="28812" cy="28812"/>
            </a:xfrm>
            <a:custGeom>
              <a:rect b="b" l="l" r="r" t="t"/>
              <a:pathLst>
                <a:path extrusionOk="0" h="858" w="858">
                  <a:moveTo>
                    <a:pt x="405" y="0"/>
                  </a:moveTo>
                  <a:lnTo>
                    <a:pt x="1" y="405"/>
                  </a:lnTo>
                  <a:lnTo>
                    <a:pt x="453" y="857"/>
                  </a:lnTo>
                  <a:lnTo>
                    <a:pt x="858" y="453"/>
                  </a:lnTo>
                  <a:lnTo>
                    <a:pt x="4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6"/>
            <p:cNvSpPr/>
            <p:nvPr/>
          </p:nvSpPr>
          <p:spPr>
            <a:xfrm>
              <a:off x="4207493" y="2909403"/>
              <a:ext cx="28845" cy="28845"/>
            </a:xfrm>
            <a:custGeom>
              <a:rect b="b" l="l" r="r" t="t"/>
              <a:pathLst>
                <a:path extrusionOk="0" h="859" w="859">
                  <a:moveTo>
                    <a:pt x="429" y="1"/>
                  </a:moveTo>
                  <a:lnTo>
                    <a:pt x="1" y="406"/>
                  </a:lnTo>
                  <a:lnTo>
                    <a:pt x="453" y="858"/>
                  </a:lnTo>
                  <a:lnTo>
                    <a:pt x="858" y="429"/>
                  </a:lnTo>
                  <a:lnTo>
                    <a:pt x="4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6"/>
            <p:cNvSpPr/>
            <p:nvPr/>
          </p:nvSpPr>
          <p:spPr>
            <a:xfrm>
              <a:off x="4179520" y="2881431"/>
              <a:ext cx="28812" cy="28812"/>
            </a:xfrm>
            <a:custGeom>
              <a:rect b="b" l="l" r="r" t="t"/>
              <a:pathLst>
                <a:path extrusionOk="0" h="858" w="858">
                  <a:moveTo>
                    <a:pt x="429" y="0"/>
                  </a:moveTo>
                  <a:lnTo>
                    <a:pt x="0" y="405"/>
                  </a:lnTo>
                  <a:lnTo>
                    <a:pt x="453" y="858"/>
                  </a:lnTo>
                  <a:lnTo>
                    <a:pt x="858" y="429"/>
                  </a:lnTo>
                  <a:lnTo>
                    <a:pt x="42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6"/>
            <p:cNvSpPr/>
            <p:nvPr/>
          </p:nvSpPr>
          <p:spPr>
            <a:xfrm>
              <a:off x="4234692" y="2910209"/>
              <a:ext cx="56011" cy="55206"/>
            </a:xfrm>
            <a:custGeom>
              <a:rect b="b" l="l" r="r" t="t"/>
              <a:pathLst>
                <a:path extrusionOk="0" h="1644" w="1668">
                  <a:moveTo>
                    <a:pt x="1215" y="1"/>
                  </a:moveTo>
                  <a:lnTo>
                    <a:pt x="1" y="1215"/>
                  </a:lnTo>
                  <a:lnTo>
                    <a:pt x="453" y="1644"/>
                  </a:lnTo>
                  <a:lnTo>
                    <a:pt x="1668" y="453"/>
                  </a:lnTo>
                  <a:lnTo>
                    <a:pt x="1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9" name="Google Shape;729;p46"/>
          <p:cNvSpPr/>
          <p:nvPr/>
        </p:nvSpPr>
        <p:spPr>
          <a:xfrm>
            <a:off x="720042" y="1405784"/>
            <a:ext cx="367902" cy="353497"/>
          </a:xfrm>
          <a:custGeom>
            <a:rect b="b" l="l" r="r" t="t"/>
            <a:pathLst>
              <a:path extrusionOk="0" h="10527" w="10956">
                <a:moveTo>
                  <a:pt x="3478" y="2310"/>
                </a:moveTo>
                <a:lnTo>
                  <a:pt x="4621" y="3239"/>
                </a:lnTo>
                <a:lnTo>
                  <a:pt x="4216" y="3691"/>
                </a:lnTo>
                <a:lnTo>
                  <a:pt x="3097" y="2763"/>
                </a:lnTo>
                <a:lnTo>
                  <a:pt x="3478" y="2310"/>
                </a:lnTo>
                <a:close/>
                <a:moveTo>
                  <a:pt x="2740" y="3263"/>
                </a:moveTo>
                <a:lnTo>
                  <a:pt x="3859" y="4192"/>
                </a:lnTo>
                <a:lnTo>
                  <a:pt x="2835" y="5477"/>
                </a:lnTo>
                <a:lnTo>
                  <a:pt x="1692" y="4549"/>
                </a:lnTo>
                <a:lnTo>
                  <a:pt x="2740" y="3263"/>
                </a:lnTo>
                <a:close/>
                <a:moveTo>
                  <a:pt x="6827" y="1893"/>
                </a:moveTo>
                <a:cubicBezTo>
                  <a:pt x="7300" y="1893"/>
                  <a:pt x="7776" y="2072"/>
                  <a:pt x="8145" y="2429"/>
                </a:cubicBezTo>
                <a:cubicBezTo>
                  <a:pt x="8860" y="3144"/>
                  <a:pt x="8907" y="4311"/>
                  <a:pt x="8193" y="5049"/>
                </a:cubicBezTo>
                <a:cubicBezTo>
                  <a:pt x="8074" y="5192"/>
                  <a:pt x="7907" y="5287"/>
                  <a:pt x="7741" y="5382"/>
                </a:cubicBezTo>
                <a:cubicBezTo>
                  <a:pt x="7407" y="5549"/>
                  <a:pt x="7050" y="5763"/>
                  <a:pt x="6597" y="6073"/>
                </a:cubicBezTo>
                <a:lnTo>
                  <a:pt x="5597" y="6716"/>
                </a:lnTo>
                <a:cubicBezTo>
                  <a:pt x="5050" y="7073"/>
                  <a:pt x="4621" y="7526"/>
                  <a:pt x="4216" y="8097"/>
                </a:cubicBezTo>
                <a:cubicBezTo>
                  <a:pt x="4168" y="8169"/>
                  <a:pt x="4097" y="8240"/>
                  <a:pt x="4049" y="8288"/>
                </a:cubicBezTo>
                <a:cubicBezTo>
                  <a:pt x="3811" y="8514"/>
                  <a:pt x="3496" y="8627"/>
                  <a:pt x="3186" y="8627"/>
                </a:cubicBezTo>
                <a:cubicBezTo>
                  <a:pt x="2876" y="8627"/>
                  <a:pt x="2573" y="8514"/>
                  <a:pt x="2358" y="8288"/>
                </a:cubicBezTo>
                <a:cubicBezTo>
                  <a:pt x="1906" y="7835"/>
                  <a:pt x="1835" y="7121"/>
                  <a:pt x="2263" y="6621"/>
                </a:cubicBezTo>
                <a:cubicBezTo>
                  <a:pt x="2263" y="6573"/>
                  <a:pt x="2430" y="6359"/>
                  <a:pt x="2620" y="6120"/>
                </a:cubicBezTo>
                <a:lnTo>
                  <a:pt x="2882" y="6335"/>
                </a:lnTo>
                <a:lnTo>
                  <a:pt x="5502" y="3144"/>
                </a:lnTo>
                <a:lnTo>
                  <a:pt x="5169" y="2882"/>
                </a:lnTo>
                <a:cubicBezTo>
                  <a:pt x="5169" y="2882"/>
                  <a:pt x="5407" y="2548"/>
                  <a:pt x="5526" y="2429"/>
                </a:cubicBezTo>
                <a:cubicBezTo>
                  <a:pt x="5883" y="2072"/>
                  <a:pt x="6353" y="1893"/>
                  <a:pt x="6827" y="1893"/>
                </a:cubicBezTo>
                <a:close/>
                <a:moveTo>
                  <a:pt x="6812" y="548"/>
                </a:moveTo>
                <a:cubicBezTo>
                  <a:pt x="7645" y="548"/>
                  <a:pt x="8431" y="881"/>
                  <a:pt x="9027" y="1453"/>
                </a:cubicBezTo>
                <a:lnTo>
                  <a:pt x="9050" y="1477"/>
                </a:lnTo>
                <a:cubicBezTo>
                  <a:pt x="10241" y="2739"/>
                  <a:pt x="10265" y="4715"/>
                  <a:pt x="9074" y="5954"/>
                </a:cubicBezTo>
                <a:cubicBezTo>
                  <a:pt x="8860" y="6144"/>
                  <a:pt x="8622" y="6335"/>
                  <a:pt x="8360" y="6478"/>
                </a:cubicBezTo>
                <a:cubicBezTo>
                  <a:pt x="8074" y="6668"/>
                  <a:pt x="7669" y="6859"/>
                  <a:pt x="7288" y="7097"/>
                </a:cubicBezTo>
                <a:lnTo>
                  <a:pt x="6240" y="7787"/>
                </a:lnTo>
                <a:cubicBezTo>
                  <a:pt x="5859" y="8026"/>
                  <a:pt x="5526" y="8383"/>
                  <a:pt x="5240" y="8812"/>
                </a:cubicBezTo>
                <a:cubicBezTo>
                  <a:pt x="5145" y="8954"/>
                  <a:pt x="5002" y="9097"/>
                  <a:pt x="4883" y="9216"/>
                </a:cubicBezTo>
                <a:cubicBezTo>
                  <a:pt x="4407" y="9669"/>
                  <a:pt x="3787" y="9907"/>
                  <a:pt x="3121" y="9907"/>
                </a:cubicBezTo>
                <a:cubicBezTo>
                  <a:pt x="2454" y="9907"/>
                  <a:pt x="1835" y="9645"/>
                  <a:pt x="1358" y="9169"/>
                </a:cubicBezTo>
                <a:cubicBezTo>
                  <a:pt x="906" y="8716"/>
                  <a:pt x="668" y="8121"/>
                  <a:pt x="644" y="7502"/>
                </a:cubicBezTo>
                <a:cubicBezTo>
                  <a:pt x="620" y="6859"/>
                  <a:pt x="834" y="6263"/>
                  <a:pt x="1215" y="5787"/>
                </a:cubicBezTo>
                <a:cubicBezTo>
                  <a:pt x="1239" y="5763"/>
                  <a:pt x="1358" y="5620"/>
                  <a:pt x="1596" y="5287"/>
                </a:cubicBezTo>
                <a:lnTo>
                  <a:pt x="2097" y="5716"/>
                </a:lnTo>
                <a:cubicBezTo>
                  <a:pt x="1787" y="6120"/>
                  <a:pt x="1715" y="6192"/>
                  <a:pt x="1715" y="6216"/>
                </a:cubicBezTo>
                <a:cubicBezTo>
                  <a:pt x="1430" y="6573"/>
                  <a:pt x="1263" y="7025"/>
                  <a:pt x="1311" y="7502"/>
                </a:cubicBezTo>
                <a:cubicBezTo>
                  <a:pt x="1334" y="7978"/>
                  <a:pt x="1501" y="8383"/>
                  <a:pt x="1858" y="8716"/>
                </a:cubicBezTo>
                <a:cubicBezTo>
                  <a:pt x="2239" y="9050"/>
                  <a:pt x="2668" y="9216"/>
                  <a:pt x="3144" y="9240"/>
                </a:cubicBezTo>
                <a:cubicBezTo>
                  <a:pt x="3621" y="9240"/>
                  <a:pt x="4073" y="9073"/>
                  <a:pt x="4430" y="8740"/>
                </a:cubicBezTo>
                <a:cubicBezTo>
                  <a:pt x="4526" y="8645"/>
                  <a:pt x="4597" y="8526"/>
                  <a:pt x="4692" y="8407"/>
                </a:cubicBezTo>
                <a:cubicBezTo>
                  <a:pt x="5026" y="7930"/>
                  <a:pt x="5407" y="7526"/>
                  <a:pt x="5883" y="7216"/>
                </a:cubicBezTo>
                <a:lnTo>
                  <a:pt x="6907" y="6573"/>
                </a:lnTo>
                <a:cubicBezTo>
                  <a:pt x="7312" y="6311"/>
                  <a:pt x="7645" y="6097"/>
                  <a:pt x="7979" y="5906"/>
                </a:cubicBezTo>
                <a:cubicBezTo>
                  <a:pt x="8193" y="5787"/>
                  <a:pt x="8384" y="5644"/>
                  <a:pt x="8574" y="5477"/>
                </a:cubicBezTo>
                <a:cubicBezTo>
                  <a:pt x="9527" y="4477"/>
                  <a:pt x="9479" y="2929"/>
                  <a:pt x="8550" y="1953"/>
                </a:cubicBezTo>
                <a:cubicBezTo>
                  <a:pt x="8074" y="1500"/>
                  <a:pt x="7479" y="1239"/>
                  <a:pt x="6812" y="1239"/>
                </a:cubicBezTo>
                <a:cubicBezTo>
                  <a:pt x="6169" y="1239"/>
                  <a:pt x="5526" y="1500"/>
                  <a:pt x="5097" y="1953"/>
                </a:cubicBezTo>
                <a:cubicBezTo>
                  <a:pt x="4930" y="2096"/>
                  <a:pt x="4811" y="2263"/>
                  <a:pt x="4740" y="2405"/>
                </a:cubicBezTo>
                <a:lnTo>
                  <a:pt x="4692" y="2429"/>
                </a:lnTo>
                <a:lnTo>
                  <a:pt x="4192" y="2024"/>
                </a:lnTo>
                <a:cubicBezTo>
                  <a:pt x="4311" y="1834"/>
                  <a:pt x="4454" y="1667"/>
                  <a:pt x="4621" y="1477"/>
                </a:cubicBezTo>
                <a:cubicBezTo>
                  <a:pt x="5216" y="881"/>
                  <a:pt x="5978" y="548"/>
                  <a:pt x="6812" y="548"/>
                </a:cubicBezTo>
                <a:close/>
                <a:moveTo>
                  <a:pt x="6788" y="0"/>
                </a:moveTo>
                <a:cubicBezTo>
                  <a:pt x="5764" y="0"/>
                  <a:pt x="4859" y="381"/>
                  <a:pt x="4145" y="1096"/>
                </a:cubicBezTo>
                <a:cubicBezTo>
                  <a:pt x="3954" y="1262"/>
                  <a:pt x="3811" y="1453"/>
                  <a:pt x="3668" y="1667"/>
                </a:cubicBezTo>
                <a:lnTo>
                  <a:pt x="3383" y="1429"/>
                </a:lnTo>
                <a:lnTo>
                  <a:pt x="763" y="4596"/>
                </a:lnTo>
                <a:lnTo>
                  <a:pt x="1120" y="4906"/>
                </a:lnTo>
                <a:cubicBezTo>
                  <a:pt x="882" y="5192"/>
                  <a:pt x="763" y="5358"/>
                  <a:pt x="739" y="5406"/>
                </a:cubicBezTo>
                <a:cubicBezTo>
                  <a:pt x="263" y="6001"/>
                  <a:pt x="1" y="6740"/>
                  <a:pt x="25" y="7526"/>
                </a:cubicBezTo>
                <a:cubicBezTo>
                  <a:pt x="48" y="8288"/>
                  <a:pt x="382" y="9026"/>
                  <a:pt x="930" y="9597"/>
                </a:cubicBezTo>
                <a:cubicBezTo>
                  <a:pt x="1525" y="10169"/>
                  <a:pt x="2263" y="10502"/>
                  <a:pt x="3097" y="10526"/>
                </a:cubicBezTo>
                <a:lnTo>
                  <a:pt x="3121" y="10526"/>
                </a:lnTo>
                <a:cubicBezTo>
                  <a:pt x="3930" y="10526"/>
                  <a:pt x="4692" y="10217"/>
                  <a:pt x="5288" y="9669"/>
                </a:cubicBezTo>
                <a:cubicBezTo>
                  <a:pt x="5478" y="9502"/>
                  <a:pt x="5621" y="9335"/>
                  <a:pt x="5740" y="9121"/>
                </a:cubicBezTo>
                <a:cubicBezTo>
                  <a:pt x="5978" y="8764"/>
                  <a:pt x="6240" y="8502"/>
                  <a:pt x="6574" y="8288"/>
                </a:cubicBezTo>
                <a:lnTo>
                  <a:pt x="7621" y="7597"/>
                </a:lnTo>
                <a:cubicBezTo>
                  <a:pt x="7979" y="7359"/>
                  <a:pt x="8360" y="7168"/>
                  <a:pt x="8622" y="6978"/>
                </a:cubicBezTo>
                <a:cubicBezTo>
                  <a:pt x="8931" y="6811"/>
                  <a:pt x="9217" y="6597"/>
                  <a:pt x="9455" y="6335"/>
                </a:cubicBezTo>
                <a:cubicBezTo>
                  <a:pt x="10956" y="4906"/>
                  <a:pt x="10932" y="2548"/>
                  <a:pt x="9455" y="1096"/>
                </a:cubicBezTo>
                <a:cubicBezTo>
                  <a:pt x="8717" y="381"/>
                  <a:pt x="7788" y="0"/>
                  <a:pt x="68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33" name="Shape 733"/>
        <p:cNvGrpSpPr/>
        <p:nvPr/>
      </p:nvGrpSpPr>
      <p:grpSpPr>
        <a:xfrm>
          <a:off x="0" y="0"/>
          <a:ext cx="0" cy="0"/>
          <a:chOff x="0" y="0"/>
          <a:chExt cx="0" cy="0"/>
        </a:xfrm>
      </p:grpSpPr>
      <p:sp>
        <p:nvSpPr>
          <p:cNvPr id="734" name="Google Shape;734;p47"/>
          <p:cNvSpPr txBox="1"/>
          <p:nvPr>
            <p:ph type="title"/>
          </p:nvPr>
        </p:nvSpPr>
        <p:spPr>
          <a:xfrm>
            <a:off x="720000" y="425514"/>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ALTERNATIVE RESOURCES</a:t>
            </a:r>
            <a:endParaRPr/>
          </a:p>
        </p:txBody>
      </p:sp>
      <p:sp>
        <p:nvSpPr>
          <p:cNvPr id="735" name="Google Shape;735;p47"/>
          <p:cNvSpPr txBox="1"/>
          <p:nvPr/>
        </p:nvSpPr>
        <p:spPr>
          <a:xfrm>
            <a:off x="713225" y="1493525"/>
            <a:ext cx="7704000" cy="2743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300">
                <a:solidFill>
                  <a:schemeClr val="lt1"/>
                </a:solidFill>
                <a:latin typeface="Advent Pro Medium"/>
                <a:ea typeface="Advent Pro Medium"/>
                <a:cs typeface="Advent Pro Medium"/>
                <a:sym typeface="Advent Pro Medium"/>
              </a:rPr>
              <a:t>Here’s an assortment of alternative photos whose style fits that of this template. </a:t>
            </a:r>
            <a:endParaRPr sz="1300">
              <a:solidFill>
                <a:schemeClr val="lt1"/>
              </a:solidFill>
              <a:latin typeface="Advent Pro Medium"/>
              <a:ea typeface="Advent Pro Medium"/>
              <a:cs typeface="Advent Pro Medium"/>
              <a:sym typeface="Advent Pro Medium"/>
            </a:endParaRPr>
          </a:p>
          <a:p>
            <a:pPr indent="0" lvl="0" marL="0" rtl="0" algn="l">
              <a:spcBef>
                <a:spcPts val="0"/>
              </a:spcBef>
              <a:spcAft>
                <a:spcPts val="0"/>
              </a:spcAft>
              <a:buNone/>
            </a:pPr>
            <a:r>
              <a:t/>
            </a:r>
            <a:endParaRPr sz="1300">
              <a:solidFill>
                <a:schemeClr val="lt1"/>
              </a:solidFill>
              <a:latin typeface="Advent Pro Medium"/>
              <a:ea typeface="Advent Pro Medium"/>
              <a:cs typeface="Advent Pro Medium"/>
              <a:sym typeface="Advent Pro Medium"/>
            </a:endParaRPr>
          </a:p>
          <a:p>
            <a:pPr indent="0" lvl="0" marL="0" rtl="0" algn="l">
              <a:spcBef>
                <a:spcPts val="0"/>
              </a:spcBef>
              <a:spcAft>
                <a:spcPts val="0"/>
              </a:spcAft>
              <a:buNone/>
            </a:pPr>
            <a:r>
              <a:rPr b="1" lang="en" sz="1300">
                <a:solidFill>
                  <a:schemeClr val="lt1"/>
                </a:solidFill>
                <a:latin typeface="Advent Pro"/>
                <a:ea typeface="Advent Pro"/>
                <a:cs typeface="Advent Pro"/>
                <a:sym typeface="Advent Pro"/>
              </a:rPr>
              <a:t>Photos</a:t>
            </a:r>
            <a:br>
              <a:rPr lang="en" sz="1300">
                <a:solidFill>
                  <a:schemeClr val="lt1"/>
                </a:solidFill>
                <a:highlight>
                  <a:srgbClr val="FFFFFF"/>
                </a:highlight>
                <a:latin typeface="Advent Pro Medium"/>
                <a:ea typeface="Advent Pro Medium"/>
                <a:cs typeface="Advent Pro Medium"/>
                <a:sym typeface="Advent Pro Medium"/>
              </a:rPr>
            </a:br>
            <a:endParaRPr sz="1300">
              <a:solidFill>
                <a:schemeClr val="lt1"/>
              </a:solidFill>
              <a:highlight>
                <a:srgbClr val="FFFFFF"/>
              </a:highlight>
              <a:latin typeface="Advent Pro Medium"/>
              <a:ea typeface="Advent Pro Medium"/>
              <a:cs typeface="Advent Pro Medium"/>
              <a:sym typeface="Advent Pro Medium"/>
            </a:endParaRPr>
          </a:p>
          <a:p>
            <a:pPr indent="-304800" lvl="0" marL="457200" rtl="0" algn="l">
              <a:spcBef>
                <a:spcPts val="0"/>
              </a:spcBef>
              <a:spcAft>
                <a:spcPts val="0"/>
              </a:spcAft>
              <a:buClr>
                <a:schemeClr val="lt1"/>
              </a:buClr>
              <a:buSzPts val="1200"/>
              <a:buFont typeface="Advent Pro Medium"/>
              <a:buChar char="●"/>
            </a:pPr>
            <a:r>
              <a:rPr lang="en" sz="1200">
                <a:solidFill>
                  <a:schemeClr val="hlink"/>
                </a:solidFill>
                <a:uFill>
                  <a:noFill/>
                </a:uFill>
                <a:latin typeface="Advent Pro Medium"/>
                <a:ea typeface="Advent Pro Medium"/>
                <a:cs typeface="Advent Pro Medium"/>
                <a:sym typeface="Advent Pro Medium"/>
                <a:hlinkClick r:id="rId4"/>
              </a:rPr>
              <a:t>Man trekking in mountains</a:t>
            </a:r>
            <a:endParaRPr sz="1200">
              <a:solidFill>
                <a:schemeClr val="lt1"/>
              </a:solidFill>
              <a:latin typeface="Advent Pro Medium"/>
              <a:ea typeface="Advent Pro Medium"/>
              <a:cs typeface="Advent Pro Medium"/>
              <a:sym typeface="Advent Pro Medium"/>
            </a:endParaRPr>
          </a:p>
          <a:p>
            <a:pPr indent="-304800" lvl="0" marL="457200" rtl="0" algn="l">
              <a:spcBef>
                <a:spcPts val="0"/>
              </a:spcBef>
              <a:spcAft>
                <a:spcPts val="0"/>
              </a:spcAft>
              <a:buClr>
                <a:schemeClr val="lt1"/>
              </a:buClr>
              <a:buSzPts val="1200"/>
              <a:buFont typeface="Advent Pro Medium"/>
              <a:buChar char="●"/>
            </a:pPr>
            <a:r>
              <a:rPr lang="en" sz="1200">
                <a:solidFill>
                  <a:schemeClr val="hlink"/>
                </a:solidFill>
                <a:uFill>
                  <a:noFill/>
                </a:uFill>
                <a:latin typeface="Advent Pro Medium"/>
                <a:ea typeface="Advent Pro Medium"/>
                <a:cs typeface="Advent Pro Medium"/>
                <a:sym typeface="Advent Pro Medium"/>
                <a:hlinkClick r:id="rId5"/>
              </a:rPr>
              <a:t>Landscape with trees and mountains</a:t>
            </a:r>
            <a:endParaRPr sz="1200">
              <a:solidFill>
                <a:schemeClr val="lt1"/>
              </a:solidFill>
              <a:latin typeface="Advent Pro Medium"/>
              <a:ea typeface="Advent Pro Medium"/>
              <a:cs typeface="Advent Pro Medium"/>
              <a:sym typeface="Advent Pro Medium"/>
            </a:endParaRPr>
          </a:p>
          <a:p>
            <a:pPr indent="-304800" lvl="0" marL="457200" rtl="0" algn="l">
              <a:spcBef>
                <a:spcPts val="0"/>
              </a:spcBef>
              <a:spcAft>
                <a:spcPts val="0"/>
              </a:spcAft>
              <a:buClr>
                <a:schemeClr val="lt1"/>
              </a:buClr>
              <a:buSzPts val="1200"/>
              <a:buFont typeface="Advent Pro Medium"/>
              <a:buChar char="●"/>
            </a:pPr>
            <a:r>
              <a:rPr lang="en" sz="1200">
                <a:solidFill>
                  <a:schemeClr val="hlink"/>
                </a:solidFill>
                <a:uFill>
                  <a:noFill/>
                </a:uFill>
                <a:latin typeface="Advent Pro Medium"/>
                <a:ea typeface="Advent Pro Medium"/>
                <a:cs typeface="Advent Pro Medium"/>
                <a:sym typeface="Advent Pro Medium"/>
                <a:hlinkClick r:id="rId6"/>
              </a:rPr>
              <a:t>Man trekking in mountains</a:t>
            </a:r>
            <a:endParaRPr sz="1200">
              <a:solidFill>
                <a:schemeClr val="lt1"/>
              </a:solidFill>
              <a:latin typeface="Advent Pro Medium"/>
              <a:ea typeface="Advent Pro Medium"/>
              <a:cs typeface="Advent Pro Medium"/>
              <a:sym typeface="Advent Pro Medium"/>
            </a:endParaRPr>
          </a:p>
          <a:p>
            <a:pPr indent="-304800" lvl="0" marL="457200" rtl="0" algn="l">
              <a:spcBef>
                <a:spcPts val="0"/>
              </a:spcBef>
              <a:spcAft>
                <a:spcPts val="0"/>
              </a:spcAft>
              <a:buClr>
                <a:schemeClr val="lt1"/>
              </a:buClr>
              <a:buSzPts val="1200"/>
              <a:buFont typeface="Advent Pro Medium"/>
              <a:buChar char="●"/>
            </a:pPr>
            <a:r>
              <a:rPr lang="en" sz="1200">
                <a:solidFill>
                  <a:schemeClr val="hlink"/>
                </a:solidFill>
                <a:uFill>
                  <a:noFill/>
                </a:uFill>
                <a:latin typeface="Advent Pro Medium"/>
                <a:ea typeface="Advent Pro Medium"/>
                <a:cs typeface="Advent Pro Medium"/>
                <a:sym typeface="Advent Pro Medium"/>
                <a:hlinkClick r:id="rId7"/>
              </a:rPr>
              <a:t>Tropical hawaii landscape with mountain view</a:t>
            </a:r>
            <a:endParaRPr sz="1200">
              <a:solidFill>
                <a:schemeClr val="lt1"/>
              </a:solidFill>
              <a:latin typeface="Advent Pro Medium"/>
              <a:ea typeface="Advent Pro Medium"/>
              <a:cs typeface="Advent Pro Medium"/>
              <a:sym typeface="Advent Pro Medium"/>
            </a:endParaRPr>
          </a:p>
          <a:p>
            <a:pPr indent="0" lvl="0" marL="0" rtl="0" algn="l">
              <a:spcBef>
                <a:spcPts val="0"/>
              </a:spcBef>
              <a:spcAft>
                <a:spcPts val="0"/>
              </a:spcAft>
              <a:buNone/>
            </a:pPr>
            <a:r>
              <a:t/>
            </a:r>
            <a:endParaRPr sz="1200">
              <a:solidFill>
                <a:schemeClr val="lt1"/>
              </a:solidFill>
              <a:latin typeface="Advent Pro Medium"/>
              <a:ea typeface="Advent Pro Medium"/>
              <a:cs typeface="Advent Pro Medium"/>
              <a:sym typeface="Advent Pro Medium"/>
            </a:endParaRPr>
          </a:p>
          <a:p>
            <a:pPr indent="0" lvl="0" marL="457200" rtl="0" algn="l">
              <a:spcBef>
                <a:spcPts val="0"/>
              </a:spcBef>
              <a:spcAft>
                <a:spcPts val="0"/>
              </a:spcAft>
              <a:buNone/>
            </a:pPr>
            <a:r>
              <a:t/>
            </a:r>
            <a:endParaRPr sz="1200">
              <a:solidFill>
                <a:schemeClr val="lt1"/>
              </a:solidFill>
              <a:latin typeface="Advent Pro Medium"/>
              <a:ea typeface="Advent Pro Medium"/>
              <a:cs typeface="Advent Pro Medium"/>
              <a:sym typeface="Advent Pro Medium"/>
            </a:endParaRPr>
          </a:p>
          <a:p>
            <a:pPr indent="0" lvl="0" marL="457200" rtl="0" algn="l">
              <a:spcBef>
                <a:spcPts val="0"/>
              </a:spcBef>
              <a:spcAft>
                <a:spcPts val="0"/>
              </a:spcAft>
              <a:buNone/>
            </a:pPr>
            <a:r>
              <a:t/>
            </a:r>
            <a:endParaRPr sz="1200">
              <a:solidFill>
                <a:schemeClr val="lt1"/>
              </a:solidFill>
              <a:latin typeface="Advent Pro Medium"/>
              <a:ea typeface="Advent Pro Medium"/>
              <a:cs typeface="Advent Pro Medium"/>
              <a:sym typeface="Advent Pro Medium"/>
            </a:endParaRPr>
          </a:p>
          <a:p>
            <a:pPr indent="0" lvl="0" marL="0" rtl="0" algn="l">
              <a:spcBef>
                <a:spcPts val="0"/>
              </a:spcBef>
              <a:spcAft>
                <a:spcPts val="1600"/>
              </a:spcAft>
              <a:buNone/>
            </a:pPr>
            <a:r>
              <a:t/>
            </a:r>
            <a:endParaRPr sz="1300">
              <a:solidFill>
                <a:schemeClr val="lt1"/>
              </a:solidFill>
              <a:latin typeface="Advent Pro Medium"/>
              <a:ea typeface="Advent Pro Medium"/>
              <a:cs typeface="Advent Pro Medium"/>
              <a:sym typeface="Advent Pro Medium"/>
            </a:endParaRPr>
          </a:p>
        </p:txBody>
      </p:sp>
      <p:pic>
        <p:nvPicPr>
          <p:cNvPr id="736" name="Google Shape;736;p47"/>
          <p:cNvPicPr preferRelativeResize="0"/>
          <p:nvPr/>
        </p:nvPicPr>
        <p:blipFill rotWithShape="1">
          <a:blip r:embed="rId8">
            <a:alphaModFix/>
          </a:blip>
          <a:srcRect b="-4522" l="17320" r="33984" t="24330"/>
          <a:stretch/>
        </p:blipFill>
        <p:spPr>
          <a:xfrm>
            <a:off x="7676450" y="0"/>
            <a:ext cx="1467552" cy="1359526"/>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40" name="Shape 740"/>
        <p:cNvGrpSpPr/>
        <p:nvPr/>
      </p:nvGrpSpPr>
      <p:grpSpPr>
        <a:xfrm>
          <a:off x="0" y="0"/>
          <a:ext cx="0" cy="0"/>
          <a:chOff x="0" y="0"/>
          <a:chExt cx="0" cy="0"/>
        </a:xfrm>
      </p:grpSpPr>
      <p:sp>
        <p:nvSpPr>
          <p:cNvPr id="741" name="Google Shape;741;p48"/>
          <p:cNvSpPr txBox="1"/>
          <p:nvPr>
            <p:ph type="title"/>
          </p:nvPr>
        </p:nvSpPr>
        <p:spPr>
          <a:xfrm>
            <a:off x="720000" y="425514"/>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RESOURCES</a:t>
            </a:r>
            <a:endParaRPr/>
          </a:p>
        </p:txBody>
      </p:sp>
      <p:sp>
        <p:nvSpPr>
          <p:cNvPr id="742" name="Google Shape;742;p48"/>
          <p:cNvSpPr txBox="1"/>
          <p:nvPr/>
        </p:nvSpPr>
        <p:spPr>
          <a:xfrm>
            <a:off x="713225" y="1493524"/>
            <a:ext cx="7717500" cy="400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300">
                <a:solidFill>
                  <a:schemeClr val="lt1"/>
                </a:solidFill>
                <a:latin typeface="Advent Pro Medium"/>
                <a:ea typeface="Advent Pro Medium"/>
                <a:cs typeface="Advent Pro Medium"/>
                <a:sym typeface="Advent Pro Medium"/>
              </a:rPr>
              <a:t>Did you like the resources on this template? Get them for free at our other websites.</a:t>
            </a:r>
            <a:endParaRPr sz="1300">
              <a:solidFill>
                <a:schemeClr val="lt1"/>
              </a:solidFill>
              <a:latin typeface="Advent Pro Medium"/>
              <a:ea typeface="Advent Pro Medium"/>
              <a:cs typeface="Advent Pro Medium"/>
              <a:sym typeface="Advent Pro Medium"/>
            </a:endParaRPr>
          </a:p>
        </p:txBody>
      </p:sp>
      <p:sp>
        <p:nvSpPr>
          <p:cNvPr id="743" name="Google Shape;743;p48"/>
          <p:cNvSpPr txBox="1"/>
          <p:nvPr/>
        </p:nvSpPr>
        <p:spPr>
          <a:xfrm>
            <a:off x="713225" y="1893925"/>
            <a:ext cx="3118500" cy="2194500"/>
          </a:xfrm>
          <a:prstGeom prst="rect">
            <a:avLst/>
          </a:prstGeom>
          <a:noFill/>
          <a:ln>
            <a:noFill/>
          </a:ln>
        </p:spPr>
        <p:txBody>
          <a:bodyPr anchorCtr="0" anchor="t" bIns="91425" lIns="91425" spcFirstLastPara="1" rIns="182875" wrap="square" tIns="91425">
            <a:noAutofit/>
          </a:bodyPr>
          <a:lstStyle/>
          <a:p>
            <a:pPr indent="0" lvl="0" marL="0" rtl="0" algn="l">
              <a:spcBef>
                <a:spcPts val="0"/>
              </a:spcBef>
              <a:spcAft>
                <a:spcPts val="0"/>
              </a:spcAft>
              <a:buNone/>
            </a:pPr>
            <a:r>
              <a:rPr b="1" lang="en" sz="1300">
                <a:solidFill>
                  <a:schemeClr val="lt1"/>
                </a:solidFill>
                <a:latin typeface="Advent Pro"/>
                <a:ea typeface="Advent Pro"/>
                <a:cs typeface="Advent Pro"/>
                <a:sym typeface="Advent Pro"/>
              </a:rPr>
              <a:t>Photos</a:t>
            </a:r>
            <a:endParaRPr b="1" sz="1300">
              <a:solidFill>
                <a:schemeClr val="lt1"/>
              </a:solidFill>
              <a:latin typeface="Advent Pro"/>
              <a:ea typeface="Advent Pro"/>
              <a:cs typeface="Advent Pro"/>
              <a:sym typeface="Advent Pro"/>
            </a:endParaRPr>
          </a:p>
          <a:p>
            <a:pPr indent="0" lvl="0" marL="0" rtl="0" algn="l">
              <a:spcBef>
                <a:spcPts val="0"/>
              </a:spcBef>
              <a:spcAft>
                <a:spcPts val="0"/>
              </a:spcAft>
              <a:buNone/>
            </a:pPr>
            <a:r>
              <a:t/>
            </a:r>
            <a:endParaRPr sz="1300">
              <a:solidFill>
                <a:schemeClr val="lt1"/>
              </a:solidFill>
              <a:latin typeface="Advent Pro Medium"/>
              <a:ea typeface="Advent Pro Medium"/>
              <a:cs typeface="Advent Pro Medium"/>
              <a:sym typeface="Advent Pro Medium"/>
            </a:endParaRPr>
          </a:p>
          <a:p>
            <a:pPr indent="-304800" lvl="0" marL="457200" rtl="0" algn="l">
              <a:spcBef>
                <a:spcPts val="0"/>
              </a:spcBef>
              <a:spcAft>
                <a:spcPts val="0"/>
              </a:spcAft>
              <a:buClr>
                <a:schemeClr val="lt1"/>
              </a:buClr>
              <a:buSzPts val="1200"/>
              <a:buFont typeface="Advent Pro Medium"/>
              <a:buChar char="●"/>
            </a:pPr>
            <a:r>
              <a:rPr lang="en" sz="1200">
                <a:solidFill>
                  <a:schemeClr val="hlink"/>
                </a:solidFill>
                <a:uFill>
                  <a:noFill/>
                </a:uFill>
                <a:latin typeface="Advent Pro Medium"/>
                <a:ea typeface="Advent Pro Medium"/>
                <a:cs typeface="Advent Pro Medium"/>
                <a:sym typeface="Advent Pro Medium"/>
                <a:hlinkClick r:id="rId4"/>
              </a:rPr>
              <a:t>Hiker standing on rock</a:t>
            </a:r>
            <a:endParaRPr sz="1200">
              <a:solidFill>
                <a:schemeClr val="lt1"/>
              </a:solidFill>
              <a:latin typeface="Advent Pro Medium"/>
              <a:ea typeface="Advent Pro Medium"/>
              <a:cs typeface="Advent Pro Medium"/>
              <a:sym typeface="Advent Pro Medium"/>
            </a:endParaRPr>
          </a:p>
          <a:p>
            <a:pPr indent="-304800" lvl="0" marL="457200" rtl="0" algn="l">
              <a:spcBef>
                <a:spcPts val="0"/>
              </a:spcBef>
              <a:spcAft>
                <a:spcPts val="0"/>
              </a:spcAft>
              <a:buClr>
                <a:schemeClr val="lt1"/>
              </a:buClr>
              <a:buSzPts val="1200"/>
              <a:buFont typeface="Advent Pro Medium"/>
              <a:buChar char="●"/>
            </a:pPr>
            <a:r>
              <a:rPr lang="en" sz="1200">
                <a:solidFill>
                  <a:schemeClr val="hlink"/>
                </a:solidFill>
                <a:uFill>
                  <a:noFill/>
                </a:uFill>
                <a:latin typeface="Advent Pro Medium"/>
                <a:ea typeface="Advent Pro Medium"/>
                <a:cs typeface="Advent Pro Medium"/>
                <a:sym typeface="Advent Pro Medium"/>
                <a:hlinkClick r:id="rId5"/>
              </a:rPr>
              <a:t>Landscape with mountains and trees</a:t>
            </a:r>
            <a:endParaRPr sz="1200">
              <a:solidFill>
                <a:schemeClr val="lt1"/>
              </a:solidFill>
              <a:latin typeface="Advent Pro Medium"/>
              <a:ea typeface="Advent Pro Medium"/>
              <a:cs typeface="Advent Pro Medium"/>
              <a:sym typeface="Advent Pro Medium"/>
            </a:endParaRPr>
          </a:p>
          <a:p>
            <a:pPr indent="0" lvl="0" marL="0" rtl="0" algn="l">
              <a:spcBef>
                <a:spcPts val="0"/>
              </a:spcBef>
              <a:spcAft>
                <a:spcPts val="0"/>
              </a:spcAft>
              <a:buNone/>
            </a:pPr>
            <a:r>
              <a:t/>
            </a:r>
            <a:endParaRPr sz="1200">
              <a:solidFill>
                <a:schemeClr val="lt1"/>
              </a:solidFill>
              <a:latin typeface="Advent Pro Medium"/>
              <a:ea typeface="Advent Pro Medium"/>
              <a:cs typeface="Advent Pro Medium"/>
              <a:sym typeface="Advent Pro Medium"/>
            </a:endParaRPr>
          </a:p>
          <a:p>
            <a:pPr indent="0" lvl="0" marL="0" rtl="0" algn="l">
              <a:spcBef>
                <a:spcPts val="0"/>
              </a:spcBef>
              <a:spcAft>
                <a:spcPts val="0"/>
              </a:spcAft>
              <a:buNone/>
            </a:pPr>
            <a:r>
              <a:t/>
            </a:r>
            <a:endParaRPr sz="1300">
              <a:solidFill>
                <a:schemeClr val="lt1"/>
              </a:solidFill>
              <a:latin typeface="Advent Pro Medium"/>
              <a:ea typeface="Advent Pro Medium"/>
              <a:cs typeface="Advent Pro Medium"/>
              <a:sym typeface="Advent Pro Medium"/>
            </a:endParaRPr>
          </a:p>
          <a:p>
            <a:pPr indent="0" lvl="0" marL="457200" rtl="0" algn="l">
              <a:spcBef>
                <a:spcPts val="0"/>
              </a:spcBef>
              <a:spcAft>
                <a:spcPts val="0"/>
              </a:spcAft>
              <a:buNone/>
            </a:pPr>
            <a:r>
              <a:t/>
            </a:r>
            <a:endParaRPr sz="1300">
              <a:solidFill>
                <a:schemeClr val="lt1"/>
              </a:solidFill>
              <a:latin typeface="Advent Pro Medium"/>
              <a:ea typeface="Advent Pro Medium"/>
              <a:cs typeface="Advent Pro Medium"/>
              <a:sym typeface="Advent Pro Medium"/>
            </a:endParaRPr>
          </a:p>
        </p:txBody>
      </p:sp>
      <p:sp>
        <p:nvSpPr>
          <p:cNvPr id="744" name="Google Shape;744;p48"/>
          <p:cNvSpPr txBox="1"/>
          <p:nvPr/>
        </p:nvSpPr>
        <p:spPr>
          <a:xfrm>
            <a:off x="3831725" y="1893925"/>
            <a:ext cx="4599000" cy="2709600"/>
          </a:xfrm>
          <a:prstGeom prst="rect">
            <a:avLst/>
          </a:prstGeom>
          <a:noFill/>
          <a:ln>
            <a:noFill/>
          </a:ln>
        </p:spPr>
        <p:txBody>
          <a:bodyPr anchorCtr="0" anchor="t" bIns="91425" lIns="91425" spcFirstLastPara="1" rIns="0" wrap="square" tIns="91425">
            <a:noAutofit/>
          </a:bodyPr>
          <a:lstStyle/>
          <a:p>
            <a:pPr indent="0" lvl="0" marL="0" rtl="0" algn="l">
              <a:spcBef>
                <a:spcPts val="0"/>
              </a:spcBef>
              <a:spcAft>
                <a:spcPts val="0"/>
              </a:spcAft>
              <a:buNone/>
            </a:pPr>
            <a:r>
              <a:rPr b="1" lang="en" sz="1300">
                <a:solidFill>
                  <a:schemeClr val="lt1"/>
                </a:solidFill>
                <a:latin typeface="Advent Pro"/>
                <a:ea typeface="Advent Pro"/>
                <a:cs typeface="Advent Pro"/>
                <a:sym typeface="Advent Pro"/>
              </a:rPr>
              <a:t>Icons</a:t>
            </a:r>
            <a:endParaRPr b="1" sz="1300">
              <a:solidFill>
                <a:schemeClr val="lt1"/>
              </a:solidFill>
              <a:latin typeface="Advent Pro"/>
              <a:ea typeface="Advent Pro"/>
              <a:cs typeface="Advent Pro"/>
              <a:sym typeface="Advent Pro"/>
            </a:endParaRPr>
          </a:p>
          <a:p>
            <a:pPr indent="0" lvl="0" marL="0" rtl="0" algn="l">
              <a:spcBef>
                <a:spcPts val="0"/>
              </a:spcBef>
              <a:spcAft>
                <a:spcPts val="0"/>
              </a:spcAft>
              <a:buNone/>
            </a:pPr>
            <a:r>
              <a:t/>
            </a:r>
            <a:endParaRPr sz="1300">
              <a:solidFill>
                <a:schemeClr val="lt1"/>
              </a:solidFill>
              <a:latin typeface="Advent Pro Medium"/>
              <a:ea typeface="Advent Pro Medium"/>
              <a:cs typeface="Advent Pro Medium"/>
              <a:sym typeface="Advent Pro Medium"/>
            </a:endParaRPr>
          </a:p>
          <a:p>
            <a:pPr indent="-304800" lvl="0" marL="457200" rtl="0" algn="l">
              <a:spcBef>
                <a:spcPts val="0"/>
              </a:spcBef>
              <a:spcAft>
                <a:spcPts val="0"/>
              </a:spcAft>
              <a:buClr>
                <a:schemeClr val="lt1"/>
              </a:buClr>
              <a:buSzPts val="1200"/>
              <a:buFont typeface="Advent Pro Medium"/>
              <a:buChar char="●"/>
            </a:pPr>
            <a:r>
              <a:rPr lang="en" sz="1200">
                <a:solidFill>
                  <a:schemeClr val="hlink"/>
                </a:solidFill>
                <a:uFill>
                  <a:noFill/>
                </a:uFill>
                <a:latin typeface="Advent Pro Medium"/>
                <a:ea typeface="Advent Pro Medium"/>
                <a:cs typeface="Advent Pro Medium"/>
                <a:sym typeface="Advent Pro Medium"/>
                <a:hlinkClick r:id="rId6"/>
              </a:rPr>
              <a:t>Icon pack: </a:t>
            </a:r>
            <a:r>
              <a:rPr lang="en" sz="1300">
                <a:solidFill>
                  <a:schemeClr val="hlink"/>
                </a:solidFill>
                <a:uFill>
                  <a:noFill/>
                </a:uFill>
                <a:latin typeface="Advent Pro Medium"/>
                <a:ea typeface="Advent Pro Medium"/>
                <a:cs typeface="Advent Pro Medium"/>
                <a:sym typeface="Advent Pro Medium"/>
                <a:hlinkClick r:id="rId7"/>
              </a:rPr>
              <a:t>Mountaineering and climbing</a:t>
            </a:r>
            <a:endParaRPr sz="1300">
              <a:solidFill>
                <a:schemeClr val="lt1"/>
              </a:solidFill>
              <a:latin typeface="Advent Pro Medium"/>
              <a:ea typeface="Advent Pro Medium"/>
              <a:cs typeface="Advent Pro Medium"/>
              <a:sym typeface="Advent Pro Medium"/>
            </a:endParaRPr>
          </a:p>
          <a:p>
            <a:pPr indent="0" lvl="0" marL="0" rtl="0" algn="l">
              <a:spcBef>
                <a:spcPts val="1600"/>
              </a:spcBef>
              <a:spcAft>
                <a:spcPts val="0"/>
              </a:spcAft>
              <a:buNone/>
            </a:pPr>
            <a:r>
              <a:rPr b="1" lang="en" sz="1300">
                <a:solidFill>
                  <a:schemeClr val="lt1"/>
                </a:solidFill>
                <a:latin typeface="Advent Pro"/>
                <a:ea typeface="Advent Pro"/>
                <a:cs typeface="Advent Pro"/>
                <a:sym typeface="Advent Pro"/>
              </a:rPr>
              <a:t>Vectors</a:t>
            </a:r>
            <a:endParaRPr b="1" sz="1300">
              <a:solidFill>
                <a:schemeClr val="lt1"/>
              </a:solidFill>
              <a:latin typeface="Advent Pro"/>
              <a:ea typeface="Advent Pro"/>
              <a:cs typeface="Advent Pro"/>
              <a:sym typeface="Advent Pro"/>
            </a:endParaRPr>
          </a:p>
          <a:p>
            <a:pPr indent="0" lvl="0" marL="0" rtl="0" algn="l">
              <a:spcBef>
                <a:spcPts val="0"/>
              </a:spcBef>
              <a:spcAft>
                <a:spcPts val="0"/>
              </a:spcAft>
              <a:buNone/>
            </a:pPr>
            <a:r>
              <a:t/>
            </a:r>
            <a:endParaRPr sz="1300">
              <a:solidFill>
                <a:schemeClr val="lt1"/>
              </a:solidFill>
              <a:latin typeface="Advent Pro Medium"/>
              <a:ea typeface="Advent Pro Medium"/>
              <a:cs typeface="Advent Pro Medium"/>
              <a:sym typeface="Advent Pro Medium"/>
            </a:endParaRPr>
          </a:p>
          <a:p>
            <a:pPr indent="-304800" lvl="0" marL="457200" rtl="0" algn="l">
              <a:spcBef>
                <a:spcPts val="0"/>
              </a:spcBef>
              <a:spcAft>
                <a:spcPts val="0"/>
              </a:spcAft>
              <a:buClr>
                <a:schemeClr val="lt1"/>
              </a:buClr>
              <a:buSzPts val="1200"/>
              <a:buFont typeface="Advent Pro Medium"/>
              <a:buChar char="●"/>
            </a:pPr>
            <a:r>
              <a:rPr lang="en" sz="1200">
                <a:solidFill>
                  <a:schemeClr val="hlink"/>
                </a:solidFill>
                <a:uFill>
                  <a:noFill/>
                </a:uFill>
                <a:latin typeface="Advent Pro Medium"/>
                <a:ea typeface="Advent Pro Medium"/>
                <a:cs typeface="Advent Pro Medium"/>
                <a:sym typeface="Advent Pro Medium"/>
                <a:hlinkClick r:id="rId8"/>
              </a:rPr>
              <a:t>Collection of watercolor camping accessories</a:t>
            </a:r>
            <a:endParaRPr sz="1300">
              <a:solidFill>
                <a:schemeClr val="lt1"/>
              </a:solidFill>
              <a:latin typeface="Advent Pro Medium"/>
              <a:ea typeface="Advent Pro Medium"/>
              <a:cs typeface="Advent Pro Medium"/>
              <a:sym typeface="Advent Pro Medium"/>
            </a:endParaRPr>
          </a:p>
          <a:p>
            <a:pPr indent="-311150" lvl="0" marL="457200" rtl="0" algn="l">
              <a:spcBef>
                <a:spcPts val="0"/>
              </a:spcBef>
              <a:spcAft>
                <a:spcPts val="0"/>
              </a:spcAft>
              <a:buClr>
                <a:schemeClr val="lt1"/>
              </a:buClr>
              <a:buSzPts val="1300"/>
              <a:buFont typeface="Advent Pro Medium"/>
              <a:buChar char="●"/>
            </a:pPr>
            <a:r>
              <a:rPr lang="en" sz="1300">
                <a:solidFill>
                  <a:schemeClr val="hlink"/>
                </a:solidFill>
                <a:uFill>
                  <a:noFill/>
                </a:uFill>
                <a:latin typeface="Advent Pro Medium"/>
                <a:ea typeface="Advent Pro Medium"/>
                <a:cs typeface="Advent Pro Medium"/>
                <a:sym typeface="Advent Pro Medium"/>
                <a:hlinkClick r:id="rId9"/>
              </a:rPr>
              <a:t>Watercolor vertical adventure flyer template</a:t>
            </a:r>
            <a:endParaRPr sz="1300">
              <a:solidFill>
                <a:schemeClr val="lt1"/>
              </a:solidFill>
              <a:latin typeface="Advent Pro Medium"/>
              <a:ea typeface="Advent Pro Medium"/>
              <a:cs typeface="Advent Pro Medium"/>
              <a:sym typeface="Advent Pro Medium"/>
            </a:endParaRPr>
          </a:p>
          <a:p>
            <a:pPr indent="-311150" lvl="0" marL="457200" rtl="0" algn="l">
              <a:spcBef>
                <a:spcPts val="0"/>
              </a:spcBef>
              <a:spcAft>
                <a:spcPts val="0"/>
              </a:spcAft>
              <a:buClr>
                <a:schemeClr val="lt1"/>
              </a:buClr>
              <a:buSzPts val="1300"/>
              <a:buFont typeface="Advent Pro Medium"/>
              <a:buChar char="●"/>
            </a:pPr>
            <a:r>
              <a:rPr lang="en" sz="1300">
                <a:solidFill>
                  <a:schemeClr val="hlink"/>
                </a:solidFill>
                <a:uFill>
                  <a:noFill/>
                </a:uFill>
                <a:latin typeface="Advent Pro Medium"/>
                <a:ea typeface="Advent Pro Medium"/>
                <a:cs typeface="Advent Pro Medium"/>
                <a:sym typeface="Advent Pro Medium"/>
                <a:hlinkClick r:id="rId10"/>
              </a:rPr>
              <a:t>Watercolor adventure landing page template</a:t>
            </a:r>
            <a:endParaRPr sz="1300">
              <a:solidFill>
                <a:schemeClr val="lt1"/>
              </a:solidFill>
              <a:latin typeface="Advent Pro Medium"/>
              <a:ea typeface="Advent Pro Medium"/>
              <a:cs typeface="Advent Pro Medium"/>
              <a:sym typeface="Advent Pro Medium"/>
            </a:endParaRPr>
          </a:p>
          <a:p>
            <a:pPr indent="-311150" lvl="0" marL="457200" rtl="0" algn="l">
              <a:spcBef>
                <a:spcPts val="0"/>
              </a:spcBef>
              <a:spcAft>
                <a:spcPts val="0"/>
              </a:spcAft>
              <a:buClr>
                <a:schemeClr val="lt1"/>
              </a:buClr>
              <a:buSzPts val="1300"/>
              <a:buFont typeface="Advent Pro Medium"/>
              <a:buChar char="●"/>
            </a:pPr>
            <a:r>
              <a:rPr lang="en" sz="1300">
                <a:solidFill>
                  <a:schemeClr val="hlink"/>
                </a:solidFill>
                <a:uFill>
                  <a:noFill/>
                </a:uFill>
                <a:latin typeface="Advent Pro Medium"/>
                <a:ea typeface="Advent Pro Medium"/>
                <a:cs typeface="Advent Pro Medium"/>
                <a:sym typeface="Advent Pro Medium"/>
                <a:hlinkClick r:id="rId11"/>
              </a:rPr>
              <a:t>Watercolor boho covers collection</a:t>
            </a:r>
            <a:endParaRPr sz="1300">
              <a:solidFill>
                <a:schemeClr val="lt1"/>
              </a:solidFill>
              <a:latin typeface="Advent Pro Medium"/>
              <a:ea typeface="Advent Pro Medium"/>
              <a:cs typeface="Advent Pro Medium"/>
              <a:sym typeface="Advent Pro Medium"/>
            </a:endParaRPr>
          </a:p>
        </p:txBody>
      </p:sp>
      <p:pic>
        <p:nvPicPr>
          <p:cNvPr id="745" name="Google Shape;745;p48"/>
          <p:cNvPicPr preferRelativeResize="0"/>
          <p:nvPr/>
        </p:nvPicPr>
        <p:blipFill rotWithShape="1">
          <a:blip r:embed="rId12">
            <a:alphaModFix/>
          </a:blip>
          <a:srcRect b="-4522" l="17320" r="33984" t="24330"/>
          <a:stretch/>
        </p:blipFill>
        <p:spPr>
          <a:xfrm>
            <a:off x="7676450" y="0"/>
            <a:ext cx="1467552" cy="1359526"/>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9" name="Shape 749"/>
        <p:cNvGrpSpPr/>
        <p:nvPr/>
      </p:nvGrpSpPr>
      <p:grpSpPr>
        <a:xfrm>
          <a:off x="0" y="0"/>
          <a:ext cx="0" cy="0"/>
          <a:chOff x="0" y="0"/>
          <a:chExt cx="0" cy="0"/>
        </a:xfrm>
      </p:grpSpPr>
      <p:sp>
        <p:nvSpPr>
          <p:cNvPr id="750" name="Google Shape;750;p49"/>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In order to use this template, you must credit </a:t>
            </a:r>
            <a:r>
              <a:rPr b="1" lang="en" sz="1100" u="sng">
                <a:solidFill>
                  <a:srgbClr val="869FB2"/>
                </a:solidFill>
                <a:hlinkClick r:id="rId3">
                  <a:extLst>
                    <a:ext uri="{A12FA001-AC4F-418D-AE19-62706E023703}">
                      <ahyp:hlinkClr val="tx"/>
                    </a:ext>
                  </a:extLst>
                </a:hlinkClick>
              </a:rPr>
              <a:t>Slidesgo</a:t>
            </a:r>
            <a:r>
              <a:rPr lang="en" sz="1100">
                <a:solidFill>
                  <a:srgbClr val="435D74"/>
                </a:solidFill>
              </a:rPr>
              <a:t> </a:t>
            </a:r>
            <a:r>
              <a:rPr lang="en" sz="1100">
                <a:solidFill>
                  <a:schemeClr val="lt1"/>
                </a:solidFill>
              </a:rPr>
              <a:t>by keeping the </a:t>
            </a:r>
            <a:r>
              <a:rPr b="1" lang="en" sz="1100" u="sng">
                <a:solidFill>
                  <a:schemeClr val="hlink"/>
                </a:solidFill>
                <a:hlinkClick action="ppaction://hlinksldjump" r:id="rId4"/>
              </a:rPr>
              <a:t>Thanks</a:t>
            </a:r>
            <a:r>
              <a:rPr lang="en" sz="1100">
                <a:solidFill>
                  <a:srgbClr val="869FB2"/>
                </a:solidFill>
              </a:rPr>
              <a:t> </a:t>
            </a:r>
            <a:r>
              <a:rPr lang="en" sz="1100">
                <a:solidFill>
                  <a:schemeClr val="lt1"/>
                </a:solidFill>
              </a:rPr>
              <a:t>slide.</a:t>
            </a:r>
            <a:endParaRPr sz="1100">
              <a:solidFill>
                <a:schemeClr val="lt1"/>
              </a:solidFill>
            </a:endParaRPr>
          </a:p>
          <a:p>
            <a:pPr indent="0" lvl="0" marL="0" rtl="0" algn="l">
              <a:lnSpc>
                <a:spcPct val="115000"/>
              </a:lnSpc>
              <a:spcBef>
                <a:spcPts val="1400"/>
              </a:spcBef>
              <a:spcAft>
                <a:spcPts val="0"/>
              </a:spcAft>
              <a:buClr>
                <a:schemeClr val="dk1"/>
              </a:buClr>
              <a:buSzPts val="1100"/>
              <a:buFont typeface="Arial"/>
              <a:buNone/>
            </a:pPr>
            <a:r>
              <a:rPr b="1" lang="en" sz="1000">
                <a:solidFill>
                  <a:srgbClr val="869FB2"/>
                </a:solidFill>
              </a:rPr>
              <a:t>You are allowed to:</a:t>
            </a:r>
            <a:endParaRPr b="1" sz="1000">
              <a:solidFill>
                <a:srgbClr val="869FB2"/>
              </a:solidFill>
            </a:endParaRPr>
          </a:p>
          <a:p>
            <a:pPr indent="0" lvl="0" marL="0" rtl="0" algn="l">
              <a:lnSpc>
                <a:spcPct val="115000"/>
              </a:lnSpc>
              <a:spcBef>
                <a:spcPts val="400"/>
              </a:spcBef>
              <a:spcAft>
                <a:spcPts val="0"/>
              </a:spcAft>
              <a:buClr>
                <a:schemeClr val="dk1"/>
              </a:buClr>
              <a:buSzPts val="1100"/>
              <a:buFont typeface="Arial"/>
              <a:buNone/>
            </a:pPr>
            <a:r>
              <a:rPr lang="en" sz="1000">
                <a:solidFill>
                  <a:schemeClr val="lt1"/>
                </a:solidFill>
              </a:rPr>
              <a:t>- Modify this template.</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Use it for both personal and commercial projects.</a:t>
            </a:r>
            <a:endParaRPr sz="1000">
              <a:solidFill>
                <a:schemeClr val="lt1"/>
              </a:solidFill>
            </a:endParaRPr>
          </a:p>
          <a:p>
            <a:pPr indent="0" lvl="0" marL="0" rtl="0" algn="l">
              <a:lnSpc>
                <a:spcPct val="115000"/>
              </a:lnSpc>
              <a:spcBef>
                <a:spcPts val="1400"/>
              </a:spcBef>
              <a:spcAft>
                <a:spcPts val="0"/>
              </a:spcAft>
              <a:buClr>
                <a:schemeClr val="dk1"/>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chemeClr val="dk1"/>
              </a:buClr>
              <a:buSzPts val="1100"/>
              <a:buFont typeface="Arial"/>
              <a:buNone/>
            </a:pPr>
            <a:r>
              <a:rPr lang="en" sz="1000">
                <a:solidFill>
                  <a:schemeClr val="lt1"/>
                </a:solidFill>
              </a:rPr>
              <a:t>- Sublicense, sell or rent any of Slidesgo Content (or a modified version of Slidesgo Content).</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Distribute Slidesgo Content unless it has been expressly authorized by Slidesgo.</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Include Slidesgo Content in an online or offline database or file.</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Offer Slidesgo templates (or modified versions of Slidesgo templates) for download.</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Acquire the copyright of Slidesgo Content.</a:t>
            </a:r>
            <a:endParaRPr sz="1000">
              <a:solidFill>
                <a:srgbClr val="FFFFFF"/>
              </a:solidFill>
            </a:endParaRPr>
          </a:p>
        </p:txBody>
      </p:sp>
      <p:sp>
        <p:nvSpPr>
          <p:cNvPr id="751" name="Google Shape;751;p49"/>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752" name="Google Shape;752;p4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6" name="Shape 756"/>
        <p:cNvGrpSpPr/>
        <p:nvPr/>
      </p:nvGrpSpPr>
      <p:grpSpPr>
        <a:xfrm>
          <a:off x="0" y="0"/>
          <a:ext cx="0" cy="0"/>
          <a:chOff x="0" y="0"/>
          <a:chExt cx="0" cy="0"/>
        </a:xfrm>
      </p:grpSpPr>
      <p:sp>
        <p:nvSpPr>
          <p:cNvPr id="757" name="Google Shape;757;p50"/>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000" u="sng">
                <a:solidFill>
                  <a:schemeClr val="hlink"/>
                </a:solidFill>
              </a:rPr>
              <a:t>S</a:t>
            </a:r>
            <a:r>
              <a:rPr b="1" lang="en" sz="1100" u="sng">
                <a:solidFill>
                  <a:schemeClr val="hlink"/>
                </a:solidFill>
                <a:hlinkClick r:id="rId3"/>
              </a:rPr>
              <a:t>lidesgo</a:t>
            </a:r>
            <a:r>
              <a:rPr lang="en" sz="1100">
                <a:solidFill>
                  <a:schemeClr val="lt1"/>
                </a:solidFill>
              </a:rPr>
              <a:t> or keeping the "Thanks" 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758" name="Google Shape;758;p50"/>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759" name="Google Shape;759;p5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3" name="Shape 763"/>
        <p:cNvGrpSpPr/>
        <p:nvPr/>
      </p:nvGrpSpPr>
      <p:grpSpPr>
        <a:xfrm>
          <a:off x="0" y="0"/>
          <a:ext cx="0" cy="0"/>
          <a:chOff x="0" y="0"/>
          <a:chExt cx="0" cy="0"/>
        </a:xfrm>
      </p:grpSpPr>
      <p:sp>
        <p:nvSpPr>
          <p:cNvPr id="764" name="Google Shape;764;p51"/>
          <p:cNvSpPr txBox="1"/>
          <p:nvPr>
            <p:ph idx="4294967295" type="body"/>
          </p:nvPr>
        </p:nvSpPr>
        <p:spPr>
          <a:xfrm>
            <a:off x="1068100" y="1087849"/>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765" name="Google Shape;765;p51"/>
          <p:cNvSpPr txBox="1"/>
          <p:nvPr>
            <p:ph idx="4294967295" type="body"/>
          </p:nvPr>
        </p:nvSpPr>
        <p:spPr>
          <a:xfrm>
            <a:off x="1068100" y="1610422"/>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Caveat Brush</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https://fonts.google.com/specimen/Caveat+Brush</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Advent Pro</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https://fonts.google.com/specimen/Advent+Pro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766" name="Google Shape;766;p51"/>
          <p:cNvSpPr/>
          <p:nvPr/>
        </p:nvSpPr>
        <p:spPr>
          <a:xfrm>
            <a:off x="3114475" y="2988225"/>
            <a:ext cx="791400" cy="754200"/>
          </a:xfrm>
          <a:prstGeom prst="roundRect">
            <a:avLst>
              <a:gd fmla="val 16667" name="adj"/>
            </a:avLst>
          </a:prstGeom>
          <a:solidFill>
            <a:srgbClr val="3B251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1"/>
          <p:cNvSpPr/>
          <p:nvPr/>
        </p:nvSpPr>
        <p:spPr>
          <a:xfrm>
            <a:off x="4176295" y="2988225"/>
            <a:ext cx="791400" cy="754200"/>
          </a:xfrm>
          <a:prstGeom prst="roundRect">
            <a:avLst>
              <a:gd fmla="val 16667" name="adj"/>
            </a:avLst>
          </a:prstGeom>
          <a:solidFill>
            <a:srgbClr val="7D544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1"/>
          <p:cNvSpPr/>
          <p:nvPr/>
        </p:nvSpPr>
        <p:spPr>
          <a:xfrm>
            <a:off x="5238114" y="2988225"/>
            <a:ext cx="791400" cy="754200"/>
          </a:xfrm>
          <a:prstGeom prst="roundRect">
            <a:avLst>
              <a:gd fmla="val 16667" name="adj"/>
            </a:avLst>
          </a:prstGeom>
          <a:solidFill>
            <a:srgbClr val="BE897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1"/>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#3b251f</a:t>
            </a:r>
            <a:endParaRPr sz="1000">
              <a:solidFill>
                <a:srgbClr val="FFFFFF"/>
              </a:solidFill>
            </a:endParaRPr>
          </a:p>
        </p:txBody>
      </p:sp>
      <p:sp>
        <p:nvSpPr>
          <p:cNvPr id="770" name="Google Shape;770;p51"/>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#7d5444</a:t>
            </a:r>
            <a:endParaRPr sz="1000">
              <a:solidFill>
                <a:srgbClr val="FFFFFF"/>
              </a:solidFill>
            </a:endParaRPr>
          </a:p>
        </p:txBody>
      </p:sp>
      <p:sp>
        <p:nvSpPr>
          <p:cNvPr id="771" name="Google Shape;771;p51"/>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#be8974</a:t>
            </a:r>
            <a:endParaRPr sz="1000">
              <a:solidFill>
                <a:srgbClr val="FFFFFF"/>
              </a:solidFill>
            </a:endParaRPr>
          </a:p>
        </p:txBody>
      </p:sp>
      <p:sp>
        <p:nvSpPr>
          <p:cNvPr id="772" name="Google Shape;772;p51"/>
          <p:cNvSpPr/>
          <p:nvPr/>
        </p:nvSpPr>
        <p:spPr>
          <a:xfrm>
            <a:off x="3114475" y="3919325"/>
            <a:ext cx="791400" cy="754200"/>
          </a:xfrm>
          <a:prstGeom prst="roundRect">
            <a:avLst>
              <a:gd fmla="val 16667" name="adj"/>
            </a:avLst>
          </a:prstGeom>
          <a:solidFill>
            <a:srgbClr val="D5B89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1"/>
          <p:cNvSpPr/>
          <p:nvPr/>
        </p:nvSpPr>
        <p:spPr>
          <a:xfrm>
            <a:off x="4176295" y="3919325"/>
            <a:ext cx="791400" cy="754200"/>
          </a:xfrm>
          <a:prstGeom prst="roundRect">
            <a:avLst>
              <a:gd fmla="val 16667" name="adj"/>
            </a:avLst>
          </a:prstGeom>
          <a:solidFill>
            <a:srgbClr val="DBA46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1"/>
          <p:cNvSpPr/>
          <p:nvPr/>
        </p:nvSpPr>
        <p:spPr>
          <a:xfrm>
            <a:off x="5238114" y="3919325"/>
            <a:ext cx="791400" cy="754200"/>
          </a:xfrm>
          <a:prstGeom prst="roundRect">
            <a:avLst>
              <a:gd fmla="val 16667" name="adj"/>
            </a:avLst>
          </a:prstGeom>
          <a:solidFill>
            <a:srgbClr val="FCF6F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1"/>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#d5b89f</a:t>
            </a:r>
            <a:endParaRPr sz="1000">
              <a:solidFill>
                <a:srgbClr val="FFFFFF"/>
              </a:solidFill>
            </a:endParaRPr>
          </a:p>
        </p:txBody>
      </p:sp>
      <p:sp>
        <p:nvSpPr>
          <p:cNvPr id="776" name="Google Shape;776;p51"/>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#dba46c</a:t>
            </a:r>
            <a:endParaRPr sz="1000">
              <a:solidFill>
                <a:srgbClr val="FFFFFF"/>
              </a:solidFill>
            </a:endParaRPr>
          </a:p>
        </p:txBody>
      </p:sp>
      <p:sp>
        <p:nvSpPr>
          <p:cNvPr id="777" name="Google Shape;777;p51"/>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#fcf6f0</a:t>
            </a:r>
            <a:endParaRPr sz="1000">
              <a:solidFill>
                <a:schemeClr val="dk1"/>
              </a:solidFill>
            </a:endParaRPr>
          </a:p>
        </p:txBody>
      </p:sp>
      <p:sp>
        <p:nvSpPr>
          <p:cNvPr id="778" name="Google Shape;778;p5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2" name="Shape 782"/>
        <p:cNvGrpSpPr/>
        <p:nvPr/>
      </p:nvGrpSpPr>
      <p:grpSpPr>
        <a:xfrm>
          <a:off x="0" y="0"/>
          <a:ext cx="0" cy="0"/>
          <a:chOff x="0" y="0"/>
          <a:chExt cx="0" cy="0"/>
        </a:xfrm>
      </p:grpSpPr>
      <p:sp>
        <p:nvSpPr>
          <p:cNvPr id="783" name="Google Shape;783;p52"/>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784" name="Google Shape;784;p52"/>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785" name="Google Shape;785;p52">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786" name="Google Shape;786;p52">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787" name="Google Shape;787;p52">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788" name="Google Shape;788;p52">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789" name="Google Shape;789;p52"/>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790" name="Google Shape;790;p52"/>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791" name="Google Shape;791;p52"/>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792" name="Google Shape;792;p52"/>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793" name="Google Shape;793;p52">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794" name="Google Shape;794;p5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8" name="Shape 798"/>
        <p:cNvGrpSpPr/>
        <p:nvPr/>
      </p:nvGrpSpPr>
      <p:grpSpPr>
        <a:xfrm>
          <a:off x="0" y="0"/>
          <a:ext cx="0" cy="0"/>
          <a:chOff x="0" y="0"/>
          <a:chExt cx="0" cy="0"/>
        </a:xfrm>
      </p:grpSpPr>
      <p:sp>
        <p:nvSpPr>
          <p:cNvPr id="799" name="Google Shape;799;p53"/>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800" name="Google Shape;800;p53"/>
          <p:cNvGrpSpPr/>
          <p:nvPr/>
        </p:nvGrpSpPr>
        <p:grpSpPr>
          <a:xfrm>
            <a:off x="5156078" y="3085736"/>
            <a:ext cx="474294" cy="551291"/>
            <a:chOff x="4727025" y="1332775"/>
            <a:chExt cx="59900" cy="69625"/>
          </a:xfrm>
        </p:grpSpPr>
        <p:sp>
          <p:nvSpPr>
            <p:cNvPr id="801" name="Google Shape;801;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 name="Google Shape;803;p53"/>
          <p:cNvGrpSpPr/>
          <p:nvPr/>
        </p:nvGrpSpPr>
        <p:grpSpPr>
          <a:xfrm>
            <a:off x="5769734" y="2314340"/>
            <a:ext cx="555653" cy="557031"/>
            <a:chOff x="4820425" y="1329900"/>
            <a:chExt cx="70175" cy="70350"/>
          </a:xfrm>
        </p:grpSpPr>
        <p:sp>
          <p:nvSpPr>
            <p:cNvPr id="804" name="Google Shape;804;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 name="Google Shape;808;p53"/>
          <p:cNvGrpSpPr/>
          <p:nvPr/>
        </p:nvGrpSpPr>
        <p:grpSpPr>
          <a:xfrm>
            <a:off x="6396103" y="2318845"/>
            <a:ext cx="582574" cy="533871"/>
            <a:chOff x="4903200" y="1331525"/>
            <a:chExt cx="73575" cy="67425"/>
          </a:xfrm>
        </p:grpSpPr>
        <p:sp>
          <p:nvSpPr>
            <p:cNvPr id="809" name="Google Shape;809;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53"/>
          <p:cNvGrpSpPr/>
          <p:nvPr/>
        </p:nvGrpSpPr>
        <p:grpSpPr>
          <a:xfrm>
            <a:off x="5755581" y="3078709"/>
            <a:ext cx="583960" cy="565345"/>
            <a:chOff x="4815575" y="1416800"/>
            <a:chExt cx="73750" cy="71400"/>
          </a:xfrm>
        </p:grpSpPr>
        <p:sp>
          <p:nvSpPr>
            <p:cNvPr id="812" name="Google Shape;812;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 name="Google Shape;815;p53"/>
          <p:cNvGrpSpPr/>
          <p:nvPr/>
        </p:nvGrpSpPr>
        <p:grpSpPr>
          <a:xfrm>
            <a:off x="6390362" y="3108896"/>
            <a:ext cx="589898" cy="504970"/>
            <a:chOff x="4902475" y="1418875"/>
            <a:chExt cx="74500" cy="63775"/>
          </a:xfrm>
        </p:grpSpPr>
        <p:sp>
          <p:nvSpPr>
            <p:cNvPr id="816" name="Google Shape;816;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 name="Google Shape;818;p53"/>
          <p:cNvGrpSpPr/>
          <p:nvPr/>
        </p:nvGrpSpPr>
        <p:grpSpPr>
          <a:xfrm>
            <a:off x="5765577" y="3826000"/>
            <a:ext cx="563967" cy="567127"/>
            <a:chOff x="4818100" y="1507675"/>
            <a:chExt cx="71225" cy="71625"/>
          </a:xfrm>
        </p:grpSpPr>
        <p:sp>
          <p:nvSpPr>
            <p:cNvPr id="819" name="Google Shape;819;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 name="Google Shape;823;p53"/>
          <p:cNvGrpSpPr/>
          <p:nvPr/>
        </p:nvGrpSpPr>
        <p:grpSpPr>
          <a:xfrm>
            <a:off x="5079075" y="3829461"/>
            <a:ext cx="628301" cy="588505"/>
            <a:chOff x="4721450" y="1509475"/>
            <a:chExt cx="79350" cy="74325"/>
          </a:xfrm>
        </p:grpSpPr>
        <p:sp>
          <p:nvSpPr>
            <p:cNvPr id="824" name="Google Shape;824;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 name="Google Shape;828;p53"/>
          <p:cNvGrpSpPr/>
          <p:nvPr/>
        </p:nvGrpSpPr>
        <p:grpSpPr>
          <a:xfrm>
            <a:off x="6424608" y="3814027"/>
            <a:ext cx="557038" cy="562772"/>
            <a:chOff x="4906800" y="1507500"/>
            <a:chExt cx="70350" cy="71075"/>
          </a:xfrm>
        </p:grpSpPr>
        <p:sp>
          <p:nvSpPr>
            <p:cNvPr id="829" name="Google Shape;829;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 name="Google Shape;834;p53"/>
          <p:cNvGrpSpPr/>
          <p:nvPr/>
        </p:nvGrpSpPr>
        <p:grpSpPr>
          <a:xfrm>
            <a:off x="4462216" y="2340963"/>
            <a:ext cx="517934" cy="517934"/>
            <a:chOff x="3736598" y="2170606"/>
            <a:chExt cx="404889" cy="404889"/>
          </a:xfrm>
        </p:grpSpPr>
        <p:sp>
          <p:nvSpPr>
            <p:cNvPr id="835" name="Google Shape;835;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 name="Google Shape;839;p53"/>
          <p:cNvGrpSpPr/>
          <p:nvPr/>
        </p:nvGrpSpPr>
        <p:grpSpPr>
          <a:xfrm>
            <a:off x="3729277" y="2341061"/>
            <a:ext cx="586986" cy="517740"/>
            <a:chOff x="3161917" y="2170682"/>
            <a:chExt cx="458870" cy="404737"/>
          </a:xfrm>
        </p:grpSpPr>
        <p:sp>
          <p:nvSpPr>
            <p:cNvPr id="840" name="Google Shape;840;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53"/>
          <p:cNvGrpSpPr/>
          <p:nvPr/>
        </p:nvGrpSpPr>
        <p:grpSpPr>
          <a:xfrm>
            <a:off x="3752299" y="3102400"/>
            <a:ext cx="540943" cy="517963"/>
            <a:chOff x="3179914" y="2889488"/>
            <a:chExt cx="422876" cy="404911"/>
          </a:xfrm>
        </p:grpSpPr>
        <p:sp>
          <p:nvSpPr>
            <p:cNvPr id="844" name="Google Shape;844;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 name="Google Shape;850;p53"/>
          <p:cNvGrpSpPr/>
          <p:nvPr/>
        </p:nvGrpSpPr>
        <p:grpSpPr>
          <a:xfrm>
            <a:off x="4453093" y="3102358"/>
            <a:ext cx="536180" cy="518047"/>
            <a:chOff x="3729467" y="2889422"/>
            <a:chExt cx="419153" cy="404977"/>
          </a:xfrm>
        </p:grpSpPr>
        <p:sp>
          <p:nvSpPr>
            <p:cNvPr id="851" name="Google Shape;851;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 name="Google Shape;858;p53"/>
          <p:cNvGrpSpPr/>
          <p:nvPr/>
        </p:nvGrpSpPr>
        <p:grpSpPr>
          <a:xfrm>
            <a:off x="1990126" y="3445787"/>
            <a:ext cx="965351" cy="134611"/>
            <a:chOff x="4411970" y="2962952"/>
            <a:chExt cx="706544" cy="104212"/>
          </a:xfrm>
        </p:grpSpPr>
        <p:sp>
          <p:nvSpPr>
            <p:cNvPr id="859" name="Google Shape;859;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53"/>
          <p:cNvGrpSpPr/>
          <p:nvPr/>
        </p:nvGrpSpPr>
        <p:grpSpPr>
          <a:xfrm>
            <a:off x="1990126" y="3041077"/>
            <a:ext cx="960158" cy="289172"/>
            <a:chOff x="4411970" y="2726085"/>
            <a:chExt cx="643107" cy="193659"/>
          </a:xfrm>
        </p:grpSpPr>
        <p:sp>
          <p:nvSpPr>
            <p:cNvPr id="864" name="Google Shape;864;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53"/>
          <p:cNvGrpSpPr/>
          <p:nvPr/>
        </p:nvGrpSpPr>
        <p:grpSpPr>
          <a:xfrm>
            <a:off x="998624" y="3295400"/>
            <a:ext cx="811503" cy="252584"/>
            <a:chOff x="4411970" y="4340222"/>
            <a:chExt cx="779467" cy="242683"/>
          </a:xfrm>
        </p:grpSpPr>
        <p:sp>
          <p:nvSpPr>
            <p:cNvPr id="868" name="Google Shape;868;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53"/>
          <p:cNvGrpSpPr/>
          <p:nvPr/>
        </p:nvGrpSpPr>
        <p:grpSpPr>
          <a:xfrm>
            <a:off x="1990126" y="2709308"/>
            <a:ext cx="965160" cy="216230"/>
            <a:chOff x="4411970" y="2468674"/>
            <a:chExt cx="747317" cy="167425"/>
          </a:xfrm>
        </p:grpSpPr>
        <p:sp>
          <p:nvSpPr>
            <p:cNvPr id="872" name="Google Shape;872;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 name="Google Shape;874;p53"/>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 name="Google Shape;875;p53"/>
          <p:cNvGrpSpPr/>
          <p:nvPr/>
        </p:nvGrpSpPr>
        <p:grpSpPr>
          <a:xfrm>
            <a:off x="997692" y="2334687"/>
            <a:ext cx="1959041" cy="208784"/>
            <a:chOff x="6336019" y="3733725"/>
            <a:chExt cx="2566206" cy="351310"/>
          </a:xfrm>
        </p:grpSpPr>
        <p:sp>
          <p:nvSpPr>
            <p:cNvPr id="876" name="Google Shape;876;p5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 name="Google Shape;880;p53"/>
          <p:cNvGrpSpPr/>
          <p:nvPr/>
        </p:nvGrpSpPr>
        <p:grpSpPr>
          <a:xfrm>
            <a:off x="1990126" y="3950602"/>
            <a:ext cx="946551" cy="153200"/>
            <a:chOff x="4404545" y="3301592"/>
            <a:chExt cx="782403" cy="129272"/>
          </a:xfrm>
        </p:grpSpPr>
        <p:sp>
          <p:nvSpPr>
            <p:cNvPr id="881" name="Google Shape;881;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 name="Google Shape;883;p53"/>
          <p:cNvGrpSpPr/>
          <p:nvPr/>
        </p:nvGrpSpPr>
        <p:grpSpPr>
          <a:xfrm>
            <a:off x="1990126" y="3695937"/>
            <a:ext cx="962257" cy="139127"/>
            <a:chOff x="4411970" y="3131459"/>
            <a:chExt cx="710520" cy="117397"/>
          </a:xfrm>
        </p:grpSpPr>
        <p:sp>
          <p:nvSpPr>
            <p:cNvPr id="884" name="Google Shape;884;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86" name="Google Shape;886;p53"/>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 name="Google Shape;887;p53"/>
          <p:cNvGrpSpPr/>
          <p:nvPr/>
        </p:nvGrpSpPr>
        <p:grpSpPr>
          <a:xfrm>
            <a:off x="990271" y="3621603"/>
            <a:ext cx="823838" cy="458988"/>
            <a:chOff x="4411970" y="1801825"/>
            <a:chExt cx="734586" cy="409262"/>
          </a:xfrm>
        </p:grpSpPr>
        <p:sp>
          <p:nvSpPr>
            <p:cNvPr id="888" name="Google Shape;888;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53"/>
          <p:cNvGrpSpPr/>
          <p:nvPr/>
        </p:nvGrpSpPr>
        <p:grpSpPr>
          <a:xfrm>
            <a:off x="3095243" y="2339173"/>
            <a:ext cx="521514" cy="521514"/>
            <a:chOff x="5681300" y="2527788"/>
            <a:chExt cx="805800" cy="805800"/>
          </a:xfrm>
        </p:grpSpPr>
        <p:sp>
          <p:nvSpPr>
            <p:cNvPr id="891" name="Google Shape;891;p5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 name="Google Shape;893;p53"/>
          <p:cNvGrpSpPr/>
          <p:nvPr/>
        </p:nvGrpSpPr>
        <p:grpSpPr>
          <a:xfrm>
            <a:off x="3089483" y="3094865"/>
            <a:ext cx="533033" cy="533033"/>
            <a:chOff x="4049800" y="640400"/>
            <a:chExt cx="858900" cy="858900"/>
          </a:xfrm>
        </p:grpSpPr>
        <p:sp>
          <p:nvSpPr>
            <p:cNvPr id="894" name="Google Shape;894;p5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 name="Google Shape;896;p53"/>
          <p:cNvGrpSpPr/>
          <p:nvPr/>
        </p:nvGrpSpPr>
        <p:grpSpPr>
          <a:xfrm>
            <a:off x="3014966" y="3772543"/>
            <a:ext cx="682068" cy="682068"/>
            <a:chOff x="5080188" y="927900"/>
            <a:chExt cx="961200" cy="961200"/>
          </a:xfrm>
        </p:grpSpPr>
        <p:sp>
          <p:nvSpPr>
            <p:cNvPr id="897" name="Google Shape;897;p5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 name="Google Shape;905;p53"/>
          <p:cNvGrpSpPr/>
          <p:nvPr/>
        </p:nvGrpSpPr>
        <p:grpSpPr>
          <a:xfrm>
            <a:off x="4478465" y="3869234"/>
            <a:ext cx="505650" cy="504006"/>
            <a:chOff x="6039282" y="1042577"/>
            <a:chExt cx="734315" cy="731929"/>
          </a:xfrm>
        </p:grpSpPr>
        <p:sp>
          <p:nvSpPr>
            <p:cNvPr id="906" name="Google Shape;906;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 name="Google Shape;927;p53"/>
          <p:cNvGrpSpPr/>
          <p:nvPr/>
        </p:nvGrpSpPr>
        <p:grpSpPr>
          <a:xfrm>
            <a:off x="5091067" y="2298862"/>
            <a:ext cx="567744" cy="602136"/>
            <a:chOff x="1825800" y="1651625"/>
            <a:chExt cx="539989" cy="571775"/>
          </a:xfrm>
        </p:grpSpPr>
        <p:sp>
          <p:nvSpPr>
            <p:cNvPr id="928" name="Google Shape;928;p5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53"/>
          <p:cNvGrpSpPr/>
          <p:nvPr/>
        </p:nvGrpSpPr>
        <p:grpSpPr>
          <a:xfrm>
            <a:off x="3765995" y="3855579"/>
            <a:ext cx="508123" cy="507955"/>
            <a:chOff x="1897577" y="2802432"/>
            <a:chExt cx="492176" cy="492014"/>
          </a:xfrm>
        </p:grpSpPr>
        <p:sp>
          <p:nvSpPr>
            <p:cNvPr id="933" name="Google Shape;933;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53"/>
          <p:cNvGrpSpPr/>
          <p:nvPr/>
        </p:nvGrpSpPr>
        <p:grpSpPr>
          <a:xfrm>
            <a:off x="997525" y="4169123"/>
            <a:ext cx="809227" cy="200842"/>
            <a:chOff x="2013045" y="4813233"/>
            <a:chExt cx="921986" cy="228854"/>
          </a:xfrm>
        </p:grpSpPr>
        <p:sp>
          <p:nvSpPr>
            <p:cNvPr id="946" name="Google Shape;946;p5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53"/>
          <p:cNvGrpSpPr/>
          <p:nvPr/>
        </p:nvGrpSpPr>
        <p:grpSpPr>
          <a:xfrm>
            <a:off x="1005985" y="2656004"/>
            <a:ext cx="792421" cy="269941"/>
            <a:chOff x="1046767" y="4756633"/>
            <a:chExt cx="859646" cy="292841"/>
          </a:xfrm>
        </p:grpSpPr>
        <p:sp>
          <p:nvSpPr>
            <p:cNvPr id="949" name="Google Shape;949;p5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 name="Google Shape;952;p5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 name="Google Shape;956;p53"/>
          <p:cNvGrpSpPr/>
          <p:nvPr/>
        </p:nvGrpSpPr>
        <p:grpSpPr>
          <a:xfrm>
            <a:off x="7141841" y="2550562"/>
            <a:ext cx="166473" cy="141497"/>
            <a:chOff x="4660325" y="1866850"/>
            <a:chExt cx="68350" cy="58100"/>
          </a:xfrm>
        </p:grpSpPr>
        <p:sp>
          <p:nvSpPr>
            <p:cNvPr id="957" name="Google Shape;957;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 name="Google Shape;959;p53"/>
          <p:cNvGrpSpPr/>
          <p:nvPr/>
        </p:nvGrpSpPr>
        <p:grpSpPr>
          <a:xfrm>
            <a:off x="7451186" y="2576286"/>
            <a:ext cx="162515" cy="90049"/>
            <a:chOff x="4791775" y="1877500"/>
            <a:chExt cx="66725" cy="36975"/>
          </a:xfrm>
        </p:grpSpPr>
        <p:sp>
          <p:nvSpPr>
            <p:cNvPr id="960" name="Google Shape;960;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 name="Google Shape;962;p53"/>
          <p:cNvGrpSpPr/>
          <p:nvPr/>
        </p:nvGrpSpPr>
        <p:grpSpPr>
          <a:xfrm>
            <a:off x="7772899" y="2576286"/>
            <a:ext cx="144979" cy="90049"/>
            <a:chOff x="4923925" y="1877500"/>
            <a:chExt cx="59525" cy="36975"/>
          </a:xfrm>
        </p:grpSpPr>
        <p:sp>
          <p:nvSpPr>
            <p:cNvPr id="963" name="Google Shape;963;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53"/>
          <p:cNvGrpSpPr/>
          <p:nvPr/>
        </p:nvGrpSpPr>
        <p:grpSpPr>
          <a:xfrm>
            <a:off x="8067390" y="2558477"/>
            <a:ext cx="141447" cy="125667"/>
            <a:chOff x="5058450" y="1870100"/>
            <a:chExt cx="58075" cy="51600"/>
          </a:xfrm>
        </p:grpSpPr>
        <p:sp>
          <p:nvSpPr>
            <p:cNvPr id="966" name="Google Shape;966;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53"/>
          <p:cNvGrpSpPr/>
          <p:nvPr/>
        </p:nvGrpSpPr>
        <p:grpSpPr>
          <a:xfrm>
            <a:off x="7481905" y="2980885"/>
            <a:ext cx="101077" cy="107645"/>
            <a:chOff x="4811425" y="2065025"/>
            <a:chExt cx="41500" cy="44200"/>
          </a:xfrm>
        </p:grpSpPr>
        <p:sp>
          <p:nvSpPr>
            <p:cNvPr id="969" name="Google Shape;969;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53"/>
          <p:cNvGrpSpPr/>
          <p:nvPr/>
        </p:nvGrpSpPr>
        <p:grpSpPr>
          <a:xfrm>
            <a:off x="7774342" y="2981098"/>
            <a:ext cx="120867" cy="107218"/>
            <a:chOff x="4929875" y="2065025"/>
            <a:chExt cx="49625" cy="44025"/>
          </a:xfrm>
        </p:grpSpPr>
        <p:sp>
          <p:nvSpPr>
            <p:cNvPr id="972" name="Google Shape;972;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 name="Google Shape;974;p53"/>
          <p:cNvGrpSpPr/>
          <p:nvPr/>
        </p:nvGrpSpPr>
        <p:grpSpPr>
          <a:xfrm>
            <a:off x="8103011" y="2984112"/>
            <a:ext cx="70206" cy="101191"/>
            <a:chOff x="5083925" y="2066350"/>
            <a:chExt cx="28825" cy="41550"/>
          </a:xfrm>
        </p:grpSpPr>
        <p:sp>
          <p:nvSpPr>
            <p:cNvPr id="975" name="Google Shape;975;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 name="Google Shape;977;p53"/>
          <p:cNvGrpSpPr/>
          <p:nvPr/>
        </p:nvGrpSpPr>
        <p:grpSpPr>
          <a:xfrm>
            <a:off x="7134565" y="2999759"/>
            <a:ext cx="181026" cy="69896"/>
            <a:chOff x="4659775" y="2072775"/>
            <a:chExt cx="74325" cy="28700"/>
          </a:xfrm>
        </p:grpSpPr>
        <p:sp>
          <p:nvSpPr>
            <p:cNvPr id="978" name="Google Shape;978;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53"/>
          <p:cNvGrpSpPr/>
          <p:nvPr/>
        </p:nvGrpSpPr>
        <p:grpSpPr>
          <a:xfrm>
            <a:off x="8054421" y="2790324"/>
            <a:ext cx="167387" cy="89197"/>
            <a:chOff x="4662475" y="1976500"/>
            <a:chExt cx="68725" cy="36625"/>
          </a:xfrm>
        </p:grpSpPr>
        <p:sp>
          <p:nvSpPr>
            <p:cNvPr id="982" name="Google Shape;982;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 name="Google Shape;985;p53"/>
          <p:cNvGrpSpPr/>
          <p:nvPr/>
        </p:nvGrpSpPr>
        <p:grpSpPr>
          <a:xfrm>
            <a:off x="7751326" y="2793764"/>
            <a:ext cx="166899" cy="82317"/>
            <a:chOff x="4920150" y="1977875"/>
            <a:chExt cx="68525" cy="33800"/>
          </a:xfrm>
        </p:grpSpPr>
        <p:sp>
          <p:nvSpPr>
            <p:cNvPr id="986" name="Google Shape;986;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53"/>
          <p:cNvGrpSpPr/>
          <p:nvPr/>
        </p:nvGrpSpPr>
        <p:grpSpPr>
          <a:xfrm>
            <a:off x="7162483" y="3197682"/>
            <a:ext cx="125190" cy="127859"/>
            <a:chOff x="4676550" y="2160575"/>
            <a:chExt cx="51400" cy="52500"/>
          </a:xfrm>
        </p:grpSpPr>
        <p:sp>
          <p:nvSpPr>
            <p:cNvPr id="990" name="Google Shape;990;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53"/>
          <p:cNvGrpSpPr/>
          <p:nvPr/>
        </p:nvGrpSpPr>
        <p:grpSpPr>
          <a:xfrm>
            <a:off x="7459741" y="3204714"/>
            <a:ext cx="145405" cy="113794"/>
            <a:chOff x="4768325" y="2163475"/>
            <a:chExt cx="59700" cy="46725"/>
          </a:xfrm>
        </p:grpSpPr>
        <p:sp>
          <p:nvSpPr>
            <p:cNvPr id="994" name="Google Shape;994;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 name="Google Shape;996;p5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 name="Google Shape;1002;p53"/>
          <p:cNvGrpSpPr/>
          <p:nvPr/>
        </p:nvGrpSpPr>
        <p:grpSpPr>
          <a:xfrm>
            <a:off x="7476059" y="3459808"/>
            <a:ext cx="112768" cy="106853"/>
            <a:chOff x="4768575" y="2253950"/>
            <a:chExt cx="46300" cy="43875"/>
          </a:xfrm>
        </p:grpSpPr>
        <p:sp>
          <p:nvSpPr>
            <p:cNvPr id="1003" name="Google Shape;1003;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 name="Google Shape;1005;p53"/>
          <p:cNvGrpSpPr/>
          <p:nvPr/>
        </p:nvGrpSpPr>
        <p:grpSpPr>
          <a:xfrm>
            <a:off x="7775682" y="3948834"/>
            <a:ext cx="118187" cy="146246"/>
            <a:chOff x="4960900" y="2433225"/>
            <a:chExt cx="48525" cy="60050"/>
          </a:xfrm>
        </p:grpSpPr>
        <p:sp>
          <p:nvSpPr>
            <p:cNvPr id="1006" name="Google Shape;1006;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53"/>
          <p:cNvGrpSpPr/>
          <p:nvPr/>
        </p:nvGrpSpPr>
        <p:grpSpPr>
          <a:xfrm>
            <a:off x="7464247" y="4212895"/>
            <a:ext cx="136394" cy="143810"/>
            <a:chOff x="4854075" y="2527625"/>
            <a:chExt cx="56000" cy="59050"/>
          </a:xfrm>
        </p:grpSpPr>
        <p:sp>
          <p:nvSpPr>
            <p:cNvPr id="1009" name="Google Shape;1009;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 name="Google Shape;1011;p5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 name="Google Shape;1014;p53"/>
          <p:cNvGrpSpPr/>
          <p:nvPr/>
        </p:nvGrpSpPr>
        <p:grpSpPr>
          <a:xfrm>
            <a:off x="8088458" y="3676639"/>
            <a:ext cx="99312" cy="160797"/>
            <a:chOff x="5059700" y="2334775"/>
            <a:chExt cx="40775" cy="66025"/>
          </a:xfrm>
        </p:grpSpPr>
        <p:sp>
          <p:nvSpPr>
            <p:cNvPr id="1015" name="Google Shape;1015;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 name="Google Shape;1024;p53"/>
          <p:cNvGrpSpPr/>
          <p:nvPr/>
        </p:nvGrpSpPr>
        <p:grpSpPr>
          <a:xfrm>
            <a:off x="8045622" y="3941771"/>
            <a:ext cx="184984" cy="160371"/>
            <a:chOff x="5037700" y="2430325"/>
            <a:chExt cx="75950" cy="65850"/>
          </a:xfrm>
        </p:grpSpPr>
        <p:sp>
          <p:nvSpPr>
            <p:cNvPr id="1025" name="Google Shape;1025;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53"/>
          <p:cNvGrpSpPr/>
          <p:nvPr/>
        </p:nvGrpSpPr>
        <p:grpSpPr>
          <a:xfrm>
            <a:off x="7465128" y="3708223"/>
            <a:ext cx="173014" cy="97629"/>
            <a:chOff x="4756975" y="2341800"/>
            <a:chExt cx="91975" cy="51925"/>
          </a:xfrm>
        </p:grpSpPr>
        <p:sp>
          <p:nvSpPr>
            <p:cNvPr id="1028" name="Google Shape;1028;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53"/>
          <p:cNvGrpSpPr/>
          <p:nvPr/>
        </p:nvGrpSpPr>
        <p:grpSpPr>
          <a:xfrm>
            <a:off x="7732065" y="4196920"/>
            <a:ext cx="212497" cy="175761"/>
            <a:chOff x="4943575" y="2516350"/>
            <a:chExt cx="98675" cy="81700"/>
          </a:xfrm>
        </p:grpSpPr>
        <p:sp>
          <p:nvSpPr>
            <p:cNvPr id="1049" name="Google Shape;1049;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 name="Google Shape;1127;p5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3"/>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3"/>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80" name="Shape 180"/>
        <p:cNvGrpSpPr/>
        <p:nvPr/>
      </p:nvGrpSpPr>
      <p:grpSpPr>
        <a:xfrm>
          <a:off x="0" y="0"/>
          <a:ext cx="0" cy="0"/>
          <a:chOff x="0" y="0"/>
          <a:chExt cx="0" cy="0"/>
        </a:xfrm>
      </p:grpSpPr>
      <p:sp>
        <p:nvSpPr>
          <p:cNvPr id="181" name="Google Shape;181;p27"/>
          <p:cNvSpPr txBox="1"/>
          <p:nvPr>
            <p:ph idx="2" type="title"/>
          </p:nvPr>
        </p:nvSpPr>
        <p:spPr>
          <a:xfrm>
            <a:off x="1682222" y="1499178"/>
            <a:ext cx="1041300" cy="8079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01</a:t>
            </a:r>
            <a:endParaRPr/>
          </a:p>
        </p:txBody>
      </p:sp>
      <p:sp>
        <p:nvSpPr>
          <p:cNvPr id="182" name="Google Shape;182;p27"/>
          <p:cNvSpPr txBox="1"/>
          <p:nvPr>
            <p:ph idx="4" type="title"/>
          </p:nvPr>
        </p:nvSpPr>
        <p:spPr>
          <a:xfrm>
            <a:off x="5198400" y="1499178"/>
            <a:ext cx="1041300" cy="8079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02</a:t>
            </a:r>
            <a:endParaRPr/>
          </a:p>
        </p:txBody>
      </p:sp>
      <p:sp>
        <p:nvSpPr>
          <p:cNvPr id="183" name="Google Shape;183;p27"/>
          <p:cNvSpPr txBox="1"/>
          <p:nvPr>
            <p:ph idx="7" type="title"/>
          </p:nvPr>
        </p:nvSpPr>
        <p:spPr>
          <a:xfrm>
            <a:off x="1682222" y="2954903"/>
            <a:ext cx="1041300" cy="8079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03</a:t>
            </a:r>
            <a:endParaRPr/>
          </a:p>
        </p:txBody>
      </p:sp>
      <p:sp>
        <p:nvSpPr>
          <p:cNvPr id="184" name="Google Shape;184;p27"/>
          <p:cNvSpPr txBox="1"/>
          <p:nvPr>
            <p:ph idx="13" type="title"/>
          </p:nvPr>
        </p:nvSpPr>
        <p:spPr>
          <a:xfrm>
            <a:off x="5198400" y="2954903"/>
            <a:ext cx="1041300" cy="8079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04</a:t>
            </a:r>
            <a:endParaRPr/>
          </a:p>
        </p:txBody>
      </p:sp>
      <p:sp>
        <p:nvSpPr>
          <p:cNvPr id="185" name="Google Shape;185;p27"/>
          <p:cNvSpPr txBox="1"/>
          <p:nvPr>
            <p:ph type="title"/>
          </p:nvPr>
        </p:nvSpPr>
        <p:spPr>
          <a:xfrm>
            <a:off x="2895938" y="1615618"/>
            <a:ext cx="2011800" cy="3657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SECTION</a:t>
            </a:r>
            <a:endParaRPr/>
          </a:p>
        </p:txBody>
      </p:sp>
      <p:sp>
        <p:nvSpPr>
          <p:cNvPr id="186" name="Google Shape;186;p27"/>
          <p:cNvSpPr txBox="1"/>
          <p:nvPr>
            <p:ph idx="1" type="subTitle"/>
          </p:nvPr>
        </p:nvSpPr>
        <p:spPr>
          <a:xfrm>
            <a:off x="2895938" y="2021700"/>
            <a:ext cx="2011800" cy="484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187" name="Google Shape;187;p27"/>
          <p:cNvSpPr txBox="1"/>
          <p:nvPr>
            <p:ph idx="3" type="title"/>
          </p:nvPr>
        </p:nvSpPr>
        <p:spPr>
          <a:xfrm>
            <a:off x="6412188" y="1615618"/>
            <a:ext cx="2011800" cy="3657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SECTION</a:t>
            </a:r>
            <a:endParaRPr/>
          </a:p>
        </p:txBody>
      </p:sp>
      <p:sp>
        <p:nvSpPr>
          <p:cNvPr id="188" name="Google Shape;188;p27"/>
          <p:cNvSpPr txBox="1"/>
          <p:nvPr>
            <p:ph idx="5" type="subTitle"/>
          </p:nvPr>
        </p:nvSpPr>
        <p:spPr>
          <a:xfrm>
            <a:off x="6412188" y="2021700"/>
            <a:ext cx="2011800" cy="484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189" name="Google Shape;189;p27"/>
          <p:cNvSpPr txBox="1"/>
          <p:nvPr>
            <p:ph idx="6" type="title"/>
          </p:nvPr>
        </p:nvSpPr>
        <p:spPr>
          <a:xfrm>
            <a:off x="2895938" y="3115756"/>
            <a:ext cx="2011800" cy="3657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SECTION</a:t>
            </a:r>
            <a:endParaRPr/>
          </a:p>
        </p:txBody>
      </p:sp>
      <p:sp>
        <p:nvSpPr>
          <p:cNvPr id="190" name="Google Shape;190;p27"/>
          <p:cNvSpPr txBox="1"/>
          <p:nvPr>
            <p:ph idx="8" type="subTitle"/>
          </p:nvPr>
        </p:nvSpPr>
        <p:spPr>
          <a:xfrm>
            <a:off x="2895938" y="3521838"/>
            <a:ext cx="2011800" cy="484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191" name="Google Shape;191;p27"/>
          <p:cNvSpPr txBox="1"/>
          <p:nvPr>
            <p:ph idx="9" type="title"/>
          </p:nvPr>
        </p:nvSpPr>
        <p:spPr>
          <a:xfrm>
            <a:off x="6412188" y="3115756"/>
            <a:ext cx="2011800" cy="3657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SECTION</a:t>
            </a:r>
            <a:endParaRPr/>
          </a:p>
        </p:txBody>
      </p:sp>
      <p:sp>
        <p:nvSpPr>
          <p:cNvPr id="192" name="Google Shape;192;p27"/>
          <p:cNvSpPr txBox="1"/>
          <p:nvPr>
            <p:ph idx="14" type="subTitle"/>
          </p:nvPr>
        </p:nvSpPr>
        <p:spPr>
          <a:xfrm>
            <a:off x="6412188" y="3521838"/>
            <a:ext cx="2011800" cy="484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You </a:t>
            </a:r>
            <a:r>
              <a:rPr lang="en"/>
              <a:t>can</a:t>
            </a:r>
            <a:r>
              <a:rPr lang="en"/>
              <a:t> describe the topic of the section here</a:t>
            </a:r>
            <a:endParaRPr/>
          </a:p>
        </p:txBody>
      </p:sp>
      <p:sp>
        <p:nvSpPr>
          <p:cNvPr id="193" name="Google Shape;193;p27"/>
          <p:cNvSpPr txBox="1"/>
          <p:nvPr>
            <p:ph idx="15" type="title"/>
          </p:nvPr>
        </p:nvSpPr>
        <p:spPr>
          <a:xfrm>
            <a:off x="720000" y="421102"/>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TABLE OF CONTENTS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5" name="Shape 1135"/>
        <p:cNvGrpSpPr/>
        <p:nvPr/>
      </p:nvGrpSpPr>
      <p:grpSpPr>
        <a:xfrm>
          <a:off x="0" y="0"/>
          <a:ext cx="0" cy="0"/>
          <a:chOff x="0" y="0"/>
          <a:chExt cx="0" cy="0"/>
        </a:xfrm>
      </p:grpSpPr>
      <p:grpSp>
        <p:nvGrpSpPr>
          <p:cNvPr id="1136" name="Google Shape;1136;p54"/>
          <p:cNvGrpSpPr/>
          <p:nvPr/>
        </p:nvGrpSpPr>
        <p:grpSpPr>
          <a:xfrm>
            <a:off x="719115" y="2852867"/>
            <a:ext cx="2622876" cy="1333540"/>
            <a:chOff x="238125" y="1038125"/>
            <a:chExt cx="7146800" cy="3633625"/>
          </a:xfrm>
        </p:grpSpPr>
        <p:sp>
          <p:nvSpPr>
            <p:cNvPr id="1137" name="Google Shape;1137;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9" name="Google Shape;2709;p54"/>
          <p:cNvGrpSpPr/>
          <p:nvPr/>
        </p:nvGrpSpPr>
        <p:grpSpPr>
          <a:xfrm>
            <a:off x="3574273" y="2854307"/>
            <a:ext cx="2241344" cy="1330656"/>
            <a:chOff x="3597785" y="3065882"/>
            <a:chExt cx="2241344" cy="1330656"/>
          </a:xfrm>
        </p:grpSpPr>
        <p:grpSp>
          <p:nvGrpSpPr>
            <p:cNvPr id="2710" name="Google Shape;2710;p54"/>
            <p:cNvGrpSpPr/>
            <p:nvPr/>
          </p:nvGrpSpPr>
          <p:grpSpPr>
            <a:xfrm>
              <a:off x="5296908" y="3937355"/>
              <a:ext cx="143198" cy="32380"/>
              <a:chOff x="5296908" y="3937355"/>
              <a:chExt cx="143198" cy="32380"/>
            </a:xfrm>
          </p:grpSpPr>
          <p:sp>
            <p:nvSpPr>
              <p:cNvPr id="2711" name="Google Shape;2711;p54"/>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2" name="Google Shape;2712;p54"/>
              <p:cNvGrpSpPr/>
              <p:nvPr/>
            </p:nvGrpSpPr>
            <p:grpSpPr>
              <a:xfrm>
                <a:off x="5402331" y="3937355"/>
                <a:ext cx="37776" cy="32380"/>
                <a:chOff x="5402331" y="3937355"/>
                <a:chExt cx="37776" cy="32380"/>
              </a:xfrm>
            </p:grpSpPr>
            <p:sp>
              <p:nvSpPr>
                <p:cNvPr id="2713" name="Google Shape;2713;p54"/>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5" name="Google Shape;2715;p54"/>
              <p:cNvGrpSpPr/>
              <p:nvPr/>
            </p:nvGrpSpPr>
            <p:grpSpPr>
              <a:xfrm>
                <a:off x="5296908" y="3937355"/>
                <a:ext cx="37783" cy="32380"/>
                <a:chOff x="5296908" y="3937355"/>
                <a:chExt cx="37783" cy="32380"/>
              </a:xfrm>
            </p:grpSpPr>
            <p:sp>
              <p:nvSpPr>
                <p:cNvPr id="2716" name="Google Shape;2716;p54"/>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18" name="Google Shape;2718;p54"/>
            <p:cNvGrpSpPr/>
            <p:nvPr/>
          </p:nvGrpSpPr>
          <p:grpSpPr>
            <a:xfrm>
              <a:off x="4724163" y="3119631"/>
              <a:ext cx="120838" cy="84218"/>
              <a:chOff x="4724163" y="3119631"/>
              <a:chExt cx="120838" cy="84218"/>
            </a:xfrm>
          </p:grpSpPr>
          <p:grpSp>
            <p:nvGrpSpPr>
              <p:cNvPr id="2719" name="Google Shape;2719;p54"/>
              <p:cNvGrpSpPr/>
              <p:nvPr/>
            </p:nvGrpSpPr>
            <p:grpSpPr>
              <a:xfrm>
                <a:off x="4746712" y="3132773"/>
                <a:ext cx="86869" cy="56424"/>
                <a:chOff x="4746712" y="3132773"/>
                <a:chExt cx="86869" cy="56424"/>
              </a:xfrm>
            </p:grpSpPr>
            <p:sp>
              <p:nvSpPr>
                <p:cNvPr id="2720" name="Google Shape;2720;p54"/>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2" name="Google Shape;2722;p54"/>
              <p:cNvGrpSpPr/>
              <p:nvPr/>
            </p:nvGrpSpPr>
            <p:grpSpPr>
              <a:xfrm>
                <a:off x="4773634" y="3143336"/>
                <a:ext cx="37776" cy="32451"/>
                <a:chOff x="4773634" y="3143336"/>
                <a:chExt cx="37776" cy="32451"/>
              </a:xfrm>
            </p:grpSpPr>
            <p:sp>
              <p:nvSpPr>
                <p:cNvPr id="2723" name="Google Shape;2723;p54"/>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54"/>
              <p:cNvGrpSpPr/>
              <p:nvPr/>
            </p:nvGrpSpPr>
            <p:grpSpPr>
              <a:xfrm>
                <a:off x="4724163" y="3131248"/>
                <a:ext cx="37776" cy="32459"/>
                <a:chOff x="4724163" y="3131248"/>
                <a:chExt cx="37776" cy="32459"/>
              </a:xfrm>
            </p:grpSpPr>
            <p:sp>
              <p:nvSpPr>
                <p:cNvPr id="2726" name="Google Shape;2726;p54"/>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8" name="Google Shape;2728;p54"/>
              <p:cNvGrpSpPr/>
              <p:nvPr/>
            </p:nvGrpSpPr>
            <p:grpSpPr>
              <a:xfrm>
                <a:off x="4755081" y="3176054"/>
                <a:ext cx="32357" cy="27795"/>
                <a:chOff x="4755081" y="3176054"/>
                <a:chExt cx="32357" cy="27795"/>
              </a:xfrm>
            </p:grpSpPr>
            <p:sp>
              <p:nvSpPr>
                <p:cNvPr id="2729" name="Google Shape;2729;p54"/>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1" name="Google Shape;2731;p54"/>
              <p:cNvGrpSpPr/>
              <p:nvPr/>
            </p:nvGrpSpPr>
            <p:grpSpPr>
              <a:xfrm>
                <a:off x="4812550" y="3119631"/>
                <a:ext cx="32451" cy="27803"/>
                <a:chOff x="4812550" y="3119631"/>
                <a:chExt cx="32451" cy="27803"/>
              </a:xfrm>
            </p:grpSpPr>
            <p:sp>
              <p:nvSpPr>
                <p:cNvPr id="2732" name="Google Shape;2732;p54"/>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34" name="Google Shape;2734;p54"/>
            <p:cNvGrpSpPr/>
            <p:nvPr/>
          </p:nvGrpSpPr>
          <p:grpSpPr>
            <a:xfrm>
              <a:off x="5382826" y="4027197"/>
              <a:ext cx="268967" cy="250422"/>
              <a:chOff x="5382826" y="4027197"/>
              <a:chExt cx="268967" cy="250422"/>
            </a:xfrm>
          </p:grpSpPr>
          <p:grpSp>
            <p:nvGrpSpPr>
              <p:cNvPr id="2735" name="Google Shape;2735;p54"/>
              <p:cNvGrpSpPr/>
              <p:nvPr/>
            </p:nvGrpSpPr>
            <p:grpSpPr>
              <a:xfrm>
                <a:off x="5405280" y="4042510"/>
                <a:ext cx="237570" cy="218647"/>
                <a:chOff x="5405280" y="4042510"/>
                <a:chExt cx="237570" cy="218647"/>
              </a:xfrm>
            </p:grpSpPr>
            <p:sp>
              <p:nvSpPr>
                <p:cNvPr id="2736" name="Google Shape;2736;p54"/>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2" name="Google Shape;2742;p54"/>
              <p:cNvGrpSpPr/>
              <p:nvPr/>
            </p:nvGrpSpPr>
            <p:grpSpPr>
              <a:xfrm>
                <a:off x="5382826" y="4125549"/>
                <a:ext cx="37776" cy="32380"/>
                <a:chOff x="5382826" y="4125549"/>
                <a:chExt cx="37776" cy="32380"/>
              </a:xfrm>
            </p:grpSpPr>
            <p:sp>
              <p:nvSpPr>
                <p:cNvPr id="2743" name="Google Shape;2743;p54"/>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5" name="Google Shape;2745;p54"/>
              <p:cNvGrpSpPr/>
              <p:nvPr/>
            </p:nvGrpSpPr>
            <p:grpSpPr>
              <a:xfrm>
                <a:off x="5475680" y="4195587"/>
                <a:ext cx="37783" cy="32364"/>
                <a:chOff x="5475680" y="4195587"/>
                <a:chExt cx="37783" cy="32364"/>
              </a:xfrm>
            </p:grpSpPr>
            <p:sp>
              <p:nvSpPr>
                <p:cNvPr id="2746" name="Google Shape;2746;p54"/>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8" name="Google Shape;2748;p54"/>
              <p:cNvGrpSpPr/>
              <p:nvPr/>
            </p:nvGrpSpPr>
            <p:grpSpPr>
              <a:xfrm>
                <a:off x="5532575" y="4027197"/>
                <a:ext cx="33308" cy="32262"/>
                <a:chOff x="5532575" y="4027197"/>
                <a:chExt cx="33308" cy="32262"/>
              </a:xfrm>
            </p:grpSpPr>
            <p:sp>
              <p:nvSpPr>
                <p:cNvPr id="2749" name="Google Shape;2749;p54"/>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1" name="Google Shape;2751;p54"/>
              <p:cNvGrpSpPr/>
              <p:nvPr/>
            </p:nvGrpSpPr>
            <p:grpSpPr>
              <a:xfrm>
                <a:off x="5590706" y="4245348"/>
                <a:ext cx="33497" cy="32270"/>
                <a:chOff x="5590706" y="4245348"/>
                <a:chExt cx="33497" cy="32270"/>
              </a:xfrm>
            </p:grpSpPr>
            <p:sp>
              <p:nvSpPr>
                <p:cNvPr id="2752" name="Google Shape;2752;p54"/>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4" name="Google Shape;2754;p54"/>
              <p:cNvGrpSpPr/>
              <p:nvPr/>
            </p:nvGrpSpPr>
            <p:grpSpPr>
              <a:xfrm>
                <a:off x="5618681" y="4109677"/>
                <a:ext cx="33112" cy="32357"/>
                <a:chOff x="5618681" y="4109677"/>
                <a:chExt cx="33112" cy="32357"/>
              </a:xfrm>
            </p:grpSpPr>
            <p:sp>
              <p:nvSpPr>
                <p:cNvPr id="2755" name="Google Shape;2755;p54"/>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7" name="Google Shape;2757;p54"/>
              <p:cNvGrpSpPr/>
              <p:nvPr/>
            </p:nvGrpSpPr>
            <p:grpSpPr>
              <a:xfrm>
                <a:off x="5479298" y="4128262"/>
                <a:ext cx="31405" cy="26906"/>
                <a:chOff x="5479298" y="4128262"/>
                <a:chExt cx="31405" cy="26906"/>
              </a:xfrm>
            </p:grpSpPr>
            <p:sp>
              <p:nvSpPr>
                <p:cNvPr id="2758" name="Google Shape;2758;p54"/>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0" name="Google Shape;2760;p54"/>
              <p:cNvGrpSpPr/>
              <p:nvPr/>
            </p:nvGrpSpPr>
            <p:grpSpPr>
              <a:xfrm>
                <a:off x="5582903" y="4180116"/>
                <a:ext cx="31499" cy="26898"/>
                <a:chOff x="5582903" y="4180116"/>
                <a:chExt cx="31499" cy="26898"/>
              </a:xfrm>
            </p:grpSpPr>
            <p:sp>
              <p:nvSpPr>
                <p:cNvPr id="2761" name="Google Shape;2761;p54"/>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63" name="Google Shape;2763;p54"/>
            <p:cNvGrpSpPr/>
            <p:nvPr/>
          </p:nvGrpSpPr>
          <p:grpSpPr>
            <a:xfrm>
              <a:off x="3977681" y="3230323"/>
              <a:ext cx="94584" cy="84085"/>
              <a:chOff x="3977681" y="3230323"/>
              <a:chExt cx="94584" cy="84085"/>
            </a:xfrm>
          </p:grpSpPr>
          <p:grpSp>
            <p:nvGrpSpPr>
              <p:cNvPr id="2764" name="Google Shape;2764;p54"/>
              <p:cNvGrpSpPr/>
              <p:nvPr/>
            </p:nvGrpSpPr>
            <p:grpSpPr>
              <a:xfrm>
                <a:off x="4000135" y="3243041"/>
                <a:ext cx="59570" cy="57186"/>
                <a:chOff x="4000135" y="3243041"/>
                <a:chExt cx="59570" cy="57186"/>
              </a:xfrm>
            </p:grpSpPr>
            <p:sp>
              <p:nvSpPr>
                <p:cNvPr id="2765" name="Google Shape;2765;p54"/>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8" name="Google Shape;2768;p54"/>
              <p:cNvGrpSpPr/>
              <p:nvPr/>
            </p:nvGrpSpPr>
            <p:grpSpPr>
              <a:xfrm>
                <a:off x="3977681" y="3245872"/>
                <a:ext cx="37783" cy="32380"/>
                <a:chOff x="3977681" y="3245872"/>
                <a:chExt cx="37783" cy="32380"/>
              </a:xfrm>
            </p:grpSpPr>
            <p:sp>
              <p:nvSpPr>
                <p:cNvPr id="2769" name="Google Shape;2769;p54"/>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1" name="Google Shape;2771;p54"/>
              <p:cNvGrpSpPr/>
              <p:nvPr/>
            </p:nvGrpSpPr>
            <p:grpSpPr>
              <a:xfrm>
                <a:off x="4040860" y="3262672"/>
                <a:ext cx="31405" cy="27001"/>
                <a:chOff x="4040860" y="3262672"/>
                <a:chExt cx="31405" cy="27001"/>
              </a:xfrm>
            </p:grpSpPr>
            <p:sp>
              <p:nvSpPr>
                <p:cNvPr id="2772" name="Google Shape;2772;p54"/>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4" name="Google Shape;2774;p54"/>
              <p:cNvGrpSpPr/>
              <p:nvPr/>
            </p:nvGrpSpPr>
            <p:grpSpPr>
              <a:xfrm>
                <a:off x="4021072" y="3230323"/>
                <a:ext cx="31397" cy="26906"/>
                <a:chOff x="4021072" y="3230323"/>
                <a:chExt cx="31397" cy="26906"/>
              </a:xfrm>
            </p:grpSpPr>
            <p:sp>
              <p:nvSpPr>
                <p:cNvPr id="2775" name="Google Shape;2775;p54"/>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7" name="Google Shape;2777;p54"/>
              <p:cNvGrpSpPr/>
              <p:nvPr/>
            </p:nvGrpSpPr>
            <p:grpSpPr>
              <a:xfrm>
                <a:off x="4001472" y="3287462"/>
                <a:ext cx="31499" cy="26945"/>
                <a:chOff x="4001472" y="3287462"/>
                <a:chExt cx="31499" cy="26945"/>
              </a:xfrm>
            </p:grpSpPr>
            <p:sp>
              <p:nvSpPr>
                <p:cNvPr id="2778" name="Google Shape;2778;p54"/>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80" name="Google Shape;2780;p54"/>
            <p:cNvGrpSpPr/>
            <p:nvPr/>
          </p:nvGrpSpPr>
          <p:grpSpPr>
            <a:xfrm>
              <a:off x="4084715" y="3258865"/>
              <a:ext cx="184961" cy="137268"/>
              <a:chOff x="4084715" y="3258865"/>
              <a:chExt cx="184961" cy="137268"/>
            </a:xfrm>
          </p:grpSpPr>
          <p:grpSp>
            <p:nvGrpSpPr>
              <p:cNvPr id="2781" name="Google Shape;2781;p54"/>
              <p:cNvGrpSpPr/>
              <p:nvPr/>
            </p:nvGrpSpPr>
            <p:grpSpPr>
              <a:xfrm>
                <a:off x="4107453" y="3271583"/>
                <a:ext cx="153470" cy="110275"/>
                <a:chOff x="4107453" y="3271583"/>
                <a:chExt cx="153470" cy="110275"/>
              </a:xfrm>
            </p:grpSpPr>
            <p:sp>
              <p:nvSpPr>
                <p:cNvPr id="2782" name="Google Shape;2782;p54"/>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6" name="Google Shape;2786;p54"/>
              <p:cNvGrpSpPr/>
              <p:nvPr/>
            </p:nvGrpSpPr>
            <p:grpSpPr>
              <a:xfrm>
                <a:off x="4136947" y="3258865"/>
                <a:ext cx="31499" cy="27001"/>
                <a:chOff x="4136947" y="3258865"/>
                <a:chExt cx="31499" cy="27001"/>
              </a:xfrm>
            </p:grpSpPr>
            <p:sp>
              <p:nvSpPr>
                <p:cNvPr id="2787" name="Google Shape;2787;p54"/>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9" name="Google Shape;2789;p54"/>
              <p:cNvGrpSpPr/>
              <p:nvPr/>
            </p:nvGrpSpPr>
            <p:grpSpPr>
              <a:xfrm>
                <a:off x="4084715" y="3266478"/>
                <a:ext cx="31468" cy="26898"/>
                <a:chOff x="4084715" y="3266478"/>
                <a:chExt cx="31468" cy="26898"/>
              </a:xfrm>
            </p:grpSpPr>
            <p:sp>
              <p:nvSpPr>
                <p:cNvPr id="2790" name="Google Shape;2790;p54"/>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2" name="Google Shape;2792;p54"/>
              <p:cNvGrpSpPr/>
              <p:nvPr/>
            </p:nvGrpSpPr>
            <p:grpSpPr>
              <a:xfrm>
                <a:off x="4159213" y="3279849"/>
                <a:ext cx="31405" cy="26945"/>
                <a:chOff x="4159213" y="3279849"/>
                <a:chExt cx="31405" cy="26945"/>
              </a:xfrm>
            </p:grpSpPr>
            <p:sp>
              <p:nvSpPr>
                <p:cNvPr id="2793" name="Google Shape;2793;p54"/>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5" name="Google Shape;2795;p54"/>
              <p:cNvGrpSpPr/>
              <p:nvPr/>
            </p:nvGrpSpPr>
            <p:grpSpPr>
              <a:xfrm>
                <a:off x="4201550" y="3266502"/>
                <a:ext cx="31405" cy="26883"/>
                <a:chOff x="4201550" y="3266502"/>
                <a:chExt cx="31405" cy="26883"/>
              </a:xfrm>
            </p:grpSpPr>
            <p:sp>
              <p:nvSpPr>
                <p:cNvPr id="2796" name="Google Shape;2796;p54"/>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8" name="Google Shape;2798;p54"/>
              <p:cNvGrpSpPr/>
              <p:nvPr/>
            </p:nvGrpSpPr>
            <p:grpSpPr>
              <a:xfrm>
                <a:off x="4201550" y="3338278"/>
                <a:ext cx="31405" cy="26930"/>
                <a:chOff x="4201550" y="3338278"/>
                <a:chExt cx="31405" cy="26930"/>
              </a:xfrm>
            </p:grpSpPr>
            <p:sp>
              <p:nvSpPr>
                <p:cNvPr id="2799" name="Google Shape;2799;p54"/>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1" name="Google Shape;2801;p54"/>
              <p:cNvGrpSpPr/>
              <p:nvPr/>
            </p:nvGrpSpPr>
            <p:grpSpPr>
              <a:xfrm>
                <a:off x="4238272" y="3369132"/>
                <a:ext cx="31405" cy="27001"/>
                <a:chOff x="4238272" y="3369132"/>
                <a:chExt cx="31405" cy="27001"/>
              </a:xfrm>
            </p:grpSpPr>
            <p:sp>
              <p:nvSpPr>
                <p:cNvPr id="2802" name="Google Shape;2802;p54"/>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04" name="Google Shape;2804;p54"/>
            <p:cNvGrpSpPr/>
            <p:nvPr/>
          </p:nvGrpSpPr>
          <p:grpSpPr>
            <a:xfrm>
              <a:off x="4068639" y="3200169"/>
              <a:ext cx="77643" cy="37272"/>
              <a:chOff x="4068639" y="3200169"/>
              <a:chExt cx="77643" cy="37272"/>
            </a:xfrm>
          </p:grpSpPr>
          <p:sp>
            <p:nvSpPr>
              <p:cNvPr id="2805" name="Google Shape;2805;p54"/>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6" name="Google Shape;2806;p54"/>
              <p:cNvGrpSpPr/>
              <p:nvPr/>
            </p:nvGrpSpPr>
            <p:grpSpPr>
              <a:xfrm>
                <a:off x="4114878" y="3200169"/>
                <a:ext cx="31405" cy="26993"/>
                <a:chOff x="4114878" y="3200169"/>
                <a:chExt cx="31405" cy="26993"/>
              </a:xfrm>
            </p:grpSpPr>
            <p:sp>
              <p:nvSpPr>
                <p:cNvPr id="2807" name="Google Shape;2807;p54"/>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9" name="Google Shape;2809;p54"/>
              <p:cNvGrpSpPr/>
              <p:nvPr/>
            </p:nvGrpSpPr>
            <p:grpSpPr>
              <a:xfrm>
                <a:off x="4068639" y="3210535"/>
                <a:ext cx="31499" cy="26906"/>
                <a:chOff x="4068639" y="3210535"/>
                <a:chExt cx="31499" cy="26906"/>
              </a:xfrm>
            </p:grpSpPr>
            <p:sp>
              <p:nvSpPr>
                <p:cNvPr id="2810" name="Google Shape;2810;p54"/>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12" name="Google Shape;2812;p54"/>
            <p:cNvGrpSpPr/>
            <p:nvPr/>
          </p:nvGrpSpPr>
          <p:grpSpPr>
            <a:xfrm>
              <a:off x="3869702" y="3066935"/>
              <a:ext cx="382664" cy="190294"/>
              <a:chOff x="3869702" y="3066935"/>
              <a:chExt cx="382664" cy="190294"/>
            </a:xfrm>
          </p:grpSpPr>
          <p:grpSp>
            <p:nvGrpSpPr>
              <p:cNvPr id="2813" name="Google Shape;2813;p54"/>
              <p:cNvGrpSpPr/>
              <p:nvPr/>
            </p:nvGrpSpPr>
            <p:grpSpPr>
              <a:xfrm>
                <a:off x="3888633" y="3082351"/>
                <a:ext cx="351172" cy="160698"/>
                <a:chOff x="3888633" y="3082351"/>
                <a:chExt cx="351172" cy="160698"/>
              </a:xfrm>
            </p:grpSpPr>
            <p:sp>
              <p:nvSpPr>
                <p:cNvPr id="2814" name="Google Shape;2814;p54"/>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54"/>
              <p:cNvGrpSpPr/>
              <p:nvPr/>
            </p:nvGrpSpPr>
            <p:grpSpPr>
              <a:xfrm>
                <a:off x="4143703" y="3066935"/>
                <a:ext cx="37783" cy="32357"/>
                <a:chOff x="4143703" y="3066935"/>
                <a:chExt cx="37783" cy="32357"/>
              </a:xfrm>
            </p:grpSpPr>
            <p:sp>
              <p:nvSpPr>
                <p:cNvPr id="2821" name="Google Shape;2821;p54"/>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3" name="Google Shape;2823;p54"/>
              <p:cNvGrpSpPr/>
              <p:nvPr/>
            </p:nvGrpSpPr>
            <p:grpSpPr>
              <a:xfrm>
                <a:off x="4044565" y="3103563"/>
                <a:ext cx="37783" cy="32451"/>
                <a:chOff x="4044565" y="3103563"/>
                <a:chExt cx="37783" cy="32451"/>
              </a:xfrm>
            </p:grpSpPr>
            <p:sp>
              <p:nvSpPr>
                <p:cNvPr id="2824" name="Google Shape;2824;p54"/>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6" name="Google Shape;2826;p54"/>
              <p:cNvGrpSpPr/>
              <p:nvPr/>
            </p:nvGrpSpPr>
            <p:grpSpPr>
              <a:xfrm>
                <a:off x="4017454" y="3188237"/>
                <a:ext cx="37776" cy="32357"/>
                <a:chOff x="4017454" y="3188237"/>
                <a:chExt cx="37776" cy="32357"/>
              </a:xfrm>
            </p:grpSpPr>
            <p:sp>
              <p:nvSpPr>
                <p:cNvPr id="2827" name="Google Shape;2827;p54"/>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9" name="Google Shape;2829;p54"/>
              <p:cNvGrpSpPr/>
              <p:nvPr/>
            </p:nvGrpSpPr>
            <p:grpSpPr>
              <a:xfrm>
                <a:off x="3921548" y="3157509"/>
                <a:ext cx="37783" cy="32357"/>
                <a:chOff x="3921548" y="3157509"/>
                <a:chExt cx="37783" cy="32357"/>
              </a:xfrm>
            </p:grpSpPr>
            <p:sp>
              <p:nvSpPr>
                <p:cNvPr id="2830" name="Google Shape;2830;p54"/>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2" name="Google Shape;2832;p54"/>
              <p:cNvGrpSpPr/>
              <p:nvPr/>
            </p:nvGrpSpPr>
            <p:grpSpPr>
              <a:xfrm>
                <a:off x="3939056" y="3211620"/>
                <a:ext cx="37783" cy="32380"/>
                <a:chOff x="3939056" y="3211620"/>
                <a:chExt cx="37783" cy="32380"/>
              </a:xfrm>
            </p:grpSpPr>
            <p:sp>
              <p:nvSpPr>
                <p:cNvPr id="2833" name="Google Shape;2833;p54"/>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5" name="Google Shape;2835;p54"/>
              <p:cNvGrpSpPr/>
              <p:nvPr/>
            </p:nvGrpSpPr>
            <p:grpSpPr>
              <a:xfrm>
                <a:off x="4176240" y="3136965"/>
                <a:ext cx="31405" cy="26930"/>
                <a:chOff x="4176240" y="3136965"/>
                <a:chExt cx="31405" cy="26930"/>
              </a:xfrm>
            </p:grpSpPr>
            <p:sp>
              <p:nvSpPr>
                <p:cNvPr id="2836" name="Google Shape;2836;p54"/>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8" name="Google Shape;2838;p54"/>
              <p:cNvGrpSpPr/>
              <p:nvPr/>
            </p:nvGrpSpPr>
            <p:grpSpPr>
              <a:xfrm>
                <a:off x="4133148" y="3152593"/>
                <a:ext cx="31499" cy="27001"/>
                <a:chOff x="4133148" y="3152593"/>
                <a:chExt cx="31499" cy="27001"/>
              </a:xfrm>
            </p:grpSpPr>
            <p:sp>
              <p:nvSpPr>
                <p:cNvPr id="2839" name="Google Shape;2839;p54"/>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1" name="Google Shape;2841;p54"/>
              <p:cNvGrpSpPr/>
              <p:nvPr/>
            </p:nvGrpSpPr>
            <p:grpSpPr>
              <a:xfrm>
                <a:off x="4220866" y="3073534"/>
                <a:ext cx="31499" cy="26898"/>
                <a:chOff x="4220866" y="3073534"/>
                <a:chExt cx="31499" cy="26898"/>
              </a:xfrm>
            </p:grpSpPr>
            <p:sp>
              <p:nvSpPr>
                <p:cNvPr id="2842" name="Google Shape;2842;p54"/>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4" name="Google Shape;2844;p54"/>
              <p:cNvGrpSpPr/>
              <p:nvPr/>
            </p:nvGrpSpPr>
            <p:grpSpPr>
              <a:xfrm>
                <a:off x="3869702" y="3230323"/>
                <a:ext cx="31499" cy="26906"/>
                <a:chOff x="3869702" y="3230323"/>
                <a:chExt cx="31499" cy="26906"/>
              </a:xfrm>
            </p:grpSpPr>
            <p:sp>
              <p:nvSpPr>
                <p:cNvPr id="2845" name="Google Shape;2845;p54"/>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47" name="Google Shape;2847;p54"/>
            <p:cNvGrpSpPr/>
            <p:nvPr/>
          </p:nvGrpSpPr>
          <p:grpSpPr>
            <a:xfrm>
              <a:off x="4271383" y="3065882"/>
              <a:ext cx="304556" cy="341663"/>
              <a:chOff x="4271383" y="3065882"/>
              <a:chExt cx="304556" cy="341663"/>
            </a:xfrm>
          </p:grpSpPr>
          <p:grpSp>
            <p:nvGrpSpPr>
              <p:cNvPr id="2848" name="Google Shape;2848;p54"/>
              <p:cNvGrpSpPr/>
              <p:nvPr/>
            </p:nvGrpSpPr>
            <p:grpSpPr>
              <a:xfrm>
                <a:off x="4293838" y="3078639"/>
                <a:ext cx="269353" cy="311973"/>
                <a:chOff x="4293838" y="3078639"/>
                <a:chExt cx="269353" cy="311973"/>
              </a:xfrm>
            </p:grpSpPr>
            <p:sp>
              <p:nvSpPr>
                <p:cNvPr id="2849" name="Google Shape;2849;p54"/>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6" name="Google Shape;2866;p54"/>
              <p:cNvGrpSpPr/>
              <p:nvPr/>
            </p:nvGrpSpPr>
            <p:grpSpPr>
              <a:xfrm>
                <a:off x="4538164" y="3342061"/>
                <a:ext cx="37776" cy="32380"/>
                <a:chOff x="4538164" y="3342061"/>
                <a:chExt cx="37776" cy="32380"/>
              </a:xfrm>
            </p:grpSpPr>
            <p:sp>
              <p:nvSpPr>
                <p:cNvPr id="2867" name="Google Shape;2867;p54"/>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9" name="Google Shape;2869;p54"/>
              <p:cNvGrpSpPr/>
              <p:nvPr/>
            </p:nvGrpSpPr>
            <p:grpSpPr>
              <a:xfrm>
                <a:off x="4271383" y="3194742"/>
                <a:ext cx="37783" cy="32420"/>
                <a:chOff x="4271383" y="3194742"/>
                <a:chExt cx="37783" cy="32420"/>
              </a:xfrm>
            </p:grpSpPr>
            <p:sp>
              <p:nvSpPr>
                <p:cNvPr id="2870" name="Google Shape;2870;p54"/>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2" name="Google Shape;2872;p54"/>
              <p:cNvGrpSpPr/>
              <p:nvPr/>
            </p:nvGrpSpPr>
            <p:grpSpPr>
              <a:xfrm>
                <a:off x="4284416" y="3084058"/>
                <a:ext cx="37783" cy="32357"/>
                <a:chOff x="4284416" y="3084058"/>
                <a:chExt cx="37783" cy="32357"/>
              </a:xfrm>
            </p:grpSpPr>
            <p:sp>
              <p:nvSpPr>
                <p:cNvPr id="2873" name="Google Shape;2873;p54"/>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5" name="Google Shape;2875;p54"/>
              <p:cNvGrpSpPr/>
              <p:nvPr/>
            </p:nvGrpSpPr>
            <p:grpSpPr>
              <a:xfrm>
                <a:off x="4478697" y="3297561"/>
                <a:ext cx="37776" cy="32451"/>
                <a:chOff x="4478697" y="3297561"/>
                <a:chExt cx="37776" cy="32451"/>
              </a:xfrm>
            </p:grpSpPr>
            <p:sp>
              <p:nvSpPr>
                <p:cNvPr id="2876" name="Google Shape;2876;p54"/>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8" name="Google Shape;2878;p54"/>
              <p:cNvGrpSpPr/>
              <p:nvPr/>
            </p:nvGrpSpPr>
            <p:grpSpPr>
              <a:xfrm>
                <a:off x="4411813" y="3331711"/>
                <a:ext cx="37776" cy="32451"/>
                <a:chOff x="4411813" y="3331711"/>
                <a:chExt cx="37776" cy="32451"/>
              </a:xfrm>
            </p:grpSpPr>
            <p:sp>
              <p:nvSpPr>
                <p:cNvPr id="2879" name="Google Shape;2879;p54"/>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1" name="Google Shape;2881;p54"/>
              <p:cNvGrpSpPr/>
              <p:nvPr/>
            </p:nvGrpSpPr>
            <p:grpSpPr>
              <a:xfrm>
                <a:off x="4337984" y="3375188"/>
                <a:ext cx="37776" cy="32357"/>
                <a:chOff x="4337984" y="3375188"/>
                <a:chExt cx="37776" cy="32357"/>
              </a:xfrm>
            </p:grpSpPr>
            <p:sp>
              <p:nvSpPr>
                <p:cNvPr id="2882" name="Google Shape;2882;p54"/>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4" name="Google Shape;2884;p54"/>
              <p:cNvGrpSpPr/>
              <p:nvPr/>
            </p:nvGrpSpPr>
            <p:grpSpPr>
              <a:xfrm>
                <a:off x="4494867" y="3090530"/>
                <a:ext cx="37878" cy="32451"/>
                <a:chOff x="4494867" y="3090530"/>
                <a:chExt cx="37878" cy="32451"/>
              </a:xfrm>
            </p:grpSpPr>
            <p:sp>
              <p:nvSpPr>
                <p:cNvPr id="2885" name="Google Shape;2885;p54"/>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7" name="Google Shape;2887;p54"/>
              <p:cNvGrpSpPr/>
              <p:nvPr/>
            </p:nvGrpSpPr>
            <p:grpSpPr>
              <a:xfrm>
                <a:off x="4525124" y="3207774"/>
                <a:ext cx="37783" cy="32420"/>
                <a:chOff x="4525124" y="3207774"/>
                <a:chExt cx="37783" cy="32420"/>
              </a:xfrm>
            </p:grpSpPr>
            <p:sp>
              <p:nvSpPr>
                <p:cNvPr id="2888" name="Google Shape;2888;p54"/>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0" name="Google Shape;2890;p54"/>
              <p:cNvGrpSpPr/>
              <p:nvPr/>
            </p:nvGrpSpPr>
            <p:grpSpPr>
              <a:xfrm>
                <a:off x="4440544" y="3176479"/>
                <a:ext cx="31499" cy="26898"/>
                <a:chOff x="4440544" y="3176479"/>
                <a:chExt cx="31499" cy="26898"/>
              </a:xfrm>
            </p:grpSpPr>
            <p:sp>
              <p:nvSpPr>
                <p:cNvPr id="2891" name="Google Shape;2891;p54"/>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3" name="Google Shape;2893;p54"/>
              <p:cNvGrpSpPr/>
              <p:nvPr/>
            </p:nvGrpSpPr>
            <p:grpSpPr>
              <a:xfrm>
                <a:off x="4350545" y="3156400"/>
                <a:ext cx="31405" cy="27001"/>
                <a:chOff x="4350545" y="3156400"/>
                <a:chExt cx="31405" cy="27001"/>
              </a:xfrm>
            </p:grpSpPr>
            <p:sp>
              <p:nvSpPr>
                <p:cNvPr id="2894" name="Google Shape;2894;p54"/>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6" name="Google Shape;2896;p54"/>
              <p:cNvGrpSpPr/>
              <p:nvPr/>
            </p:nvGrpSpPr>
            <p:grpSpPr>
              <a:xfrm>
                <a:off x="4376703" y="3255058"/>
                <a:ext cx="31405" cy="27001"/>
                <a:chOff x="4376703" y="3255058"/>
                <a:chExt cx="31405" cy="27001"/>
              </a:xfrm>
            </p:grpSpPr>
            <p:sp>
              <p:nvSpPr>
                <p:cNvPr id="2897" name="Google Shape;2897;p54"/>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9" name="Google Shape;2899;p54"/>
              <p:cNvGrpSpPr/>
              <p:nvPr/>
            </p:nvGrpSpPr>
            <p:grpSpPr>
              <a:xfrm>
                <a:off x="4331322" y="3283656"/>
                <a:ext cx="31405" cy="26945"/>
                <a:chOff x="4331322" y="3283656"/>
                <a:chExt cx="31405" cy="26945"/>
              </a:xfrm>
            </p:grpSpPr>
            <p:sp>
              <p:nvSpPr>
                <p:cNvPr id="2900" name="Google Shape;2900;p54"/>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2" name="Google Shape;2902;p54"/>
              <p:cNvGrpSpPr/>
              <p:nvPr/>
            </p:nvGrpSpPr>
            <p:grpSpPr>
              <a:xfrm>
                <a:off x="4380510" y="3065882"/>
                <a:ext cx="31405" cy="26938"/>
                <a:chOff x="4380510" y="3065882"/>
                <a:chExt cx="31405" cy="26938"/>
              </a:xfrm>
            </p:grpSpPr>
            <p:sp>
              <p:nvSpPr>
                <p:cNvPr id="2903" name="Google Shape;2903;p54"/>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05" name="Google Shape;2905;p54"/>
            <p:cNvGrpSpPr/>
            <p:nvPr/>
          </p:nvGrpSpPr>
          <p:grpSpPr>
            <a:xfrm>
              <a:off x="4558998" y="3188237"/>
              <a:ext cx="1280131" cy="1052746"/>
              <a:chOff x="4558998" y="3188237"/>
              <a:chExt cx="1280131" cy="1052746"/>
            </a:xfrm>
          </p:grpSpPr>
          <p:sp>
            <p:nvSpPr>
              <p:cNvPr id="2906" name="Google Shape;2906;p54"/>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7" name="Google Shape;2907;p54"/>
              <p:cNvGrpSpPr/>
              <p:nvPr/>
            </p:nvGrpSpPr>
            <p:grpSpPr>
              <a:xfrm>
                <a:off x="4579164" y="3203653"/>
                <a:ext cx="1244833" cy="1020397"/>
                <a:chOff x="4579164" y="3203653"/>
                <a:chExt cx="1244833" cy="1020397"/>
              </a:xfrm>
            </p:grpSpPr>
            <p:sp>
              <p:nvSpPr>
                <p:cNvPr id="2908" name="Google Shape;2908;p54"/>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0" name="Google Shape;2910;p54"/>
                <p:cNvGrpSpPr/>
                <p:nvPr/>
              </p:nvGrpSpPr>
              <p:grpSpPr>
                <a:xfrm>
                  <a:off x="4579164" y="3203653"/>
                  <a:ext cx="1244833" cy="1020397"/>
                  <a:chOff x="4579164" y="3203653"/>
                  <a:chExt cx="1244833" cy="1020397"/>
                </a:xfrm>
              </p:grpSpPr>
              <p:sp>
                <p:nvSpPr>
                  <p:cNvPr id="2911" name="Google Shape;2911;p54"/>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3" name="Google Shape;2913;p54"/>
                  <p:cNvGrpSpPr/>
                  <p:nvPr/>
                </p:nvGrpSpPr>
                <p:grpSpPr>
                  <a:xfrm>
                    <a:off x="4579164" y="3203653"/>
                    <a:ext cx="1244833" cy="1020397"/>
                    <a:chOff x="4579164" y="3203653"/>
                    <a:chExt cx="1244833" cy="1020397"/>
                  </a:xfrm>
                </p:grpSpPr>
                <p:sp>
                  <p:nvSpPr>
                    <p:cNvPr id="2914" name="Google Shape;2914;p54"/>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2" name="Google Shape;2922;p54"/>
                    <p:cNvGrpSpPr/>
                    <p:nvPr/>
                  </p:nvGrpSpPr>
                  <p:grpSpPr>
                    <a:xfrm>
                      <a:off x="4579164" y="3203653"/>
                      <a:ext cx="1244833" cy="1020397"/>
                      <a:chOff x="4579164" y="3203653"/>
                      <a:chExt cx="1244833" cy="1020397"/>
                    </a:xfrm>
                  </p:grpSpPr>
                  <p:sp>
                    <p:nvSpPr>
                      <p:cNvPr id="2923" name="Google Shape;2923;p54"/>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7" name="Google Shape;2937;p54"/>
                      <p:cNvGrpSpPr/>
                      <p:nvPr/>
                    </p:nvGrpSpPr>
                    <p:grpSpPr>
                      <a:xfrm>
                        <a:off x="4579164" y="3203653"/>
                        <a:ext cx="1244833" cy="1020397"/>
                        <a:chOff x="4579164" y="3203653"/>
                        <a:chExt cx="1244833" cy="1020397"/>
                      </a:xfrm>
                    </p:grpSpPr>
                    <p:sp>
                      <p:nvSpPr>
                        <p:cNvPr id="2938" name="Google Shape;2938;p54"/>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2" name="Google Shape;2962;p54"/>
                        <p:cNvGrpSpPr/>
                        <p:nvPr/>
                      </p:nvGrpSpPr>
                      <p:grpSpPr>
                        <a:xfrm>
                          <a:off x="4579164" y="3203653"/>
                          <a:ext cx="1244833" cy="1020397"/>
                          <a:chOff x="4579164" y="3203653"/>
                          <a:chExt cx="1244833" cy="1020397"/>
                        </a:xfrm>
                      </p:grpSpPr>
                      <p:sp>
                        <p:nvSpPr>
                          <p:cNvPr id="2963" name="Google Shape;2963;p54"/>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4" name="Google Shape;2964;p54"/>
                          <p:cNvGrpSpPr/>
                          <p:nvPr/>
                        </p:nvGrpSpPr>
                        <p:grpSpPr>
                          <a:xfrm>
                            <a:off x="4579164" y="3203653"/>
                            <a:ext cx="1244833" cy="1020397"/>
                            <a:chOff x="4579164" y="3203653"/>
                            <a:chExt cx="1244833" cy="1020397"/>
                          </a:xfrm>
                        </p:grpSpPr>
                        <p:sp>
                          <p:nvSpPr>
                            <p:cNvPr id="2965" name="Google Shape;2965;p54"/>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2" name="Google Shape;2972;p54"/>
                            <p:cNvGrpSpPr/>
                            <p:nvPr/>
                          </p:nvGrpSpPr>
                          <p:grpSpPr>
                            <a:xfrm>
                              <a:off x="4579164" y="3203653"/>
                              <a:ext cx="1244833" cy="1020397"/>
                              <a:chOff x="4579164" y="3203653"/>
                              <a:chExt cx="1244833" cy="1020397"/>
                            </a:xfrm>
                          </p:grpSpPr>
                          <p:sp>
                            <p:nvSpPr>
                              <p:cNvPr id="2973" name="Google Shape;2973;p54"/>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6" name="Google Shape;2986;p54"/>
                              <p:cNvGrpSpPr/>
                              <p:nvPr/>
                            </p:nvGrpSpPr>
                            <p:grpSpPr>
                              <a:xfrm>
                                <a:off x="4579164" y="3203653"/>
                                <a:ext cx="1244833" cy="1020397"/>
                                <a:chOff x="4579164" y="3203653"/>
                                <a:chExt cx="1244833" cy="1020397"/>
                              </a:xfrm>
                            </p:grpSpPr>
                            <p:sp>
                              <p:nvSpPr>
                                <p:cNvPr id="2987" name="Google Shape;2987;p54"/>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4" name="Google Shape;2994;p54"/>
                                <p:cNvGrpSpPr/>
                                <p:nvPr/>
                              </p:nvGrpSpPr>
                              <p:grpSpPr>
                                <a:xfrm>
                                  <a:off x="4579164" y="3203653"/>
                                  <a:ext cx="1244833" cy="1020397"/>
                                  <a:chOff x="4579164" y="3203653"/>
                                  <a:chExt cx="1244833" cy="1020397"/>
                                </a:xfrm>
                              </p:grpSpPr>
                              <p:sp>
                                <p:nvSpPr>
                                  <p:cNvPr id="2995" name="Google Shape;2995;p54"/>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0" name="Google Shape;3000;p54"/>
                                  <p:cNvGrpSpPr/>
                                  <p:nvPr/>
                                </p:nvGrpSpPr>
                                <p:grpSpPr>
                                  <a:xfrm>
                                    <a:off x="4579164" y="3203653"/>
                                    <a:ext cx="1244833" cy="1020397"/>
                                    <a:chOff x="4579164" y="3203653"/>
                                    <a:chExt cx="1244833" cy="1020397"/>
                                  </a:xfrm>
                                </p:grpSpPr>
                                <p:sp>
                                  <p:nvSpPr>
                                    <p:cNvPr id="3001" name="Google Shape;3001;p54"/>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3005" name="Google Shape;3005;p54"/>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08" name="Google Shape;3008;p54"/>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009" name="Google Shape;3009;p54"/>
              <p:cNvGrpSpPr/>
              <p:nvPr/>
            </p:nvGrpSpPr>
            <p:grpSpPr>
              <a:xfrm>
                <a:off x="4595437" y="3598775"/>
                <a:ext cx="37776" cy="32451"/>
                <a:chOff x="4595437" y="3598775"/>
                <a:chExt cx="37776" cy="32451"/>
              </a:xfrm>
            </p:grpSpPr>
            <p:sp>
              <p:nvSpPr>
                <p:cNvPr id="3010" name="Google Shape;3010;p54"/>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2" name="Google Shape;3012;p54"/>
              <p:cNvGrpSpPr/>
              <p:nvPr/>
            </p:nvGrpSpPr>
            <p:grpSpPr>
              <a:xfrm>
                <a:off x="4641864" y="3524443"/>
                <a:ext cx="37776" cy="32380"/>
                <a:chOff x="4641864" y="3524443"/>
                <a:chExt cx="37776" cy="32380"/>
              </a:xfrm>
            </p:grpSpPr>
            <p:sp>
              <p:nvSpPr>
                <p:cNvPr id="3013" name="Google Shape;3013;p54"/>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 name="Google Shape;3015;p54"/>
              <p:cNvGrpSpPr/>
              <p:nvPr/>
            </p:nvGrpSpPr>
            <p:grpSpPr>
              <a:xfrm>
                <a:off x="4648431" y="3893901"/>
                <a:ext cx="37776" cy="32357"/>
                <a:chOff x="4648431" y="3893901"/>
                <a:chExt cx="37776" cy="32357"/>
              </a:xfrm>
            </p:grpSpPr>
            <p:sp>
              <p:nvSpPr>
                <p:cNvPr id="3016" name="Google Shape;3016;p54"/>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8" name="Google Shape;3018;p54"/>
              <p:cNvGrpSpPr/>
              <p:nvPr/>
            </p:nvGrpSpPr>
            <p:grpSpPr>
              <a:xfrm>
                <a:off x="4567752" y="3722908"/>
                <a:ext cx="37870" cy="32380"/>
                <a:chOff x="4567752" y="3722908"/>
                <a:chExt cx="37870" cy="32380"/>
              </a:xfrm>
            </p:grpSpPr>
            <p:sp>
              <p:nvSpPr>
                <p:cNvPr id="3019" name="Google Shape;3019;p54"/>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1" name="Google Shape;3021;p54"/>
              <p:cNvGrpSpPr/>
              <p:nvPr/>
            </p:nvGrpSpPr>
            <p:grpSpPr>
              <a:xfrm>
                <a:off x="4617506" y="3652052"/>
                <a:ext cx="37783" cy="32357"/>
                <a:chOff x="4617506" y="3652052"/>
                <a:chExt cx="37783" cy="32357"/>
              </a:xfrm>
            </p:grpSpPr>
            <p:sp>
              <p:nvSpPr>
                <p:cNvPr id="3022" name="Google Shape;3022;p54"/>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4" name="Google Shape;3024;p54"/>
              <p:cNvGrpSpPr/>
              <p:nvPr/>
            </p:nvGrpSpPr>
            <p:grpSpPr>
              <a:xfrm>
                <a:off x="4739005" y="3554149"/>
                <a:ext cx="37870" cy="32357"/>
                <a:chOff x="4739005" y="3554149"/>
                <a:chExt cx="37870" cy="32357"/>
              </a:xfrm>
            </p:grpSpPr>
            <p:sp>
              <p:nvSpPr>
                <p:cNvPr id="3025" name="Google Shape;3025;p54"/>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7" name="Google Shape;3027;p54"/>
              <p:cNvGrpSpPr/>
              <p:nvPr/>
            </p:nvGrpSpPr>
            <p:grpSpPr>
              <a:xfrm>
                <a:off x="4806557" y="3630258"/>
                <a:ext cx="37776" cy="32364"/>
                <a:chOff x="4806557" y="3630258"/>
                <a:chExt cx="37776" cy="32364"/>
              </a:xfrm>
            </p:grpSpPr>
            <p:sp>
              <p:nvSpPr>
                <p:cNvPr id="3028" name="Google Shape;3028;p54"/>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0" name="Google Shape;3030;p54"/>
              <p:cNvGrpSpPr/>
              <p:nvPr/>
            </p:nvGrpSpPr>
            <p:grpSpPr>
              <a:xfrm>
                <a:off x="4737007" y="4004357"/>
                <a:ext cx="37870" cy="32357"/>
                <a:chOff x="4737007" y="4004357"/>
                <a:chExt cx="37870" cy="32357"/>
              </a:xfrm>
            </p:grpSpPr>
            <p:sp>
              <p:nvSpPr>
                <p:cNvPr id="3031" name="Google Shape;3031;p54"/>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3" name="Google Shape;3033;p54"/>
              <p:cNvGrpSpPr/>
              <p:nvPr/>
            </p:nvGrpSpPr>
            <p:grpSpPr>
              <a:xfrm>
                <a:off x="4773634" y="4208627"/>
                <a:ext cx="37776" cy="32357"/>
                <a:chOff x="4773634" y="4208627"/>
                <a:chExt cx="37776" cy="32357"/>
              </a:xfrm>
            </p:grpSpPr>
            <p:sp>
              <p:nvSpPr>
                <p:cNvPr id="3034" name="Google Shape;3034;p54"/>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6" name="Google Shape;3036;p54"/>
              <p:cNvGrpSpPr/>
              <p:nvPr/>
            </p:nvGrpSpPr>
            <p:grpSpPr>
              <a:xfrm>
                <a:off x="4888282" y="4074764"/>
                <a:ext cx="37776" cy="32451"/>
                <a:chOff x="4888282" y="4074764"/>
                <a:chExt cx="37776" cy="32451"/>
              </a:xfrm>
            </p:grpSpPr>
            <p:sp>
              <p:nvSpPr>
                <p:cNvPr id="3037" name="Google Shape;3037;p54"/>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9" name="Google Shape;3039;p54"/>
              <p:cNvGrpSpPr/>
              <p:nvPr/>
            </p:nvGrpSpPr>
            <p:grpSpPr>
              <a:xfrm>
                <a:off x="4901315" y="3804271"/>
                <a:ext cx="37776" cy="32364"/>
                <a:chOff x="4901315" y="3804271"/>
                <a:chExt cx="37776" cy="32364"/>
              </a:xfrm>
            </p:grpSpPr>
            <p:sp>
              <p:nvSpPr>
                <p:cNvPr id="3040" name="Google Shape;3040;p54"/>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2" name="Google Shape;3042;p54"/>
              <p:cNvGrpSpPr/>
              <p:nvPr/>
            </p:nvGrpSpPr>
            <p:grpSpPr>
              <a:xfrm>
                <a:off x="4866394" y="3715035"/>
                <a:ext cx="37846" cy="32357"/>
                <a:chOff x="4866394" y="3715035"/>
                <a:chExt cx="37846" cy="32357"/>
              </a:xfrm>
            </p:grpSpPr>
            <p:sp>
              <p:nvSpPr>
                <p:cNvPr id="3043" name="Google Shape;3043;p54"/>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5" name="Google Shape;3045;p54"/>
              <p:cNvGrpSpPr/>
              <p:nvPr/>
            </p:nvGrpSpPr>
            <p:grpSpPr>
              <a:xfrm>
                <a:off x="4979233" y="3839798"/>
                <a:ext cx="37878" cy="32420"/>
                <a:chOff x="4979233" y="3839798"/>
                <a:chExt cx="37878" cy="32420"/>
              </a:xfrm>
            </p:grpSpPr>
            <p:sp>
              <p:nvSpPr>
                <p:cNvPr id="3046" name="Google Shape;3046;p54"/>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 name="Google Shape;3048;p54"/>
              <p:cNvGrpSpPr/>
              <p:nvPr/>
            </p:nvGrpSpPr>
            <p:grpSpPr>
              <a:xfrm>
                <a:off x="4790662" y="3679147"/>
                <a:ext cx="37783" cy="32380"/>
                <a:chOff x="4790662" y="3679147"/>
                <a:chExt cx="37783" cy="32380"/>
              </a:xfrm>
            </p:grpSpPr>
            <p:sp>
              <p:nvSpPr>
                <p:cNvPr id="3049" name="Google Shape;3049;p54"/>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1" name="Google Shape;3051;p54"/>
              <p:cNvGrpSpPr/>
              <p:nvPr/>
            </p:nvGrpSpPr>
            <p:grpSpPr>
              <a:xfrm>
                <a:off x="4857263" y="3557861"/>
                <a:ext cx="37776" cy="32357"/>
                <a:chOff x="4857263" y="3557861"/>
                <a:chExt cx="37776" cy="32357"/>
              </a:xfrm>
            </p:grpSpPr>
            <p:sp>
              <p:nvSpPr>
                <p:cNvPr id="3052" name="Google Shape;3052;p54"/>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4" name="Google Shape;3054;p54"/>
              <p:cNvGrpSpPr/>
              <p:nvPr/>
            </p:nvGrpSpPr>
            <p:grpSpPr>
              <a:xfrm>
                <a:off x="4883902" y="3648033"/>
                <a:ext cx="37783" cy="32380"/>
                <a:chOff x="4883902" y="3648033"/>
                <a:chExt cx="37783" cy="32380"/>
              </a:xfrm>
            </p:grpSpPr>
            <p:sp>
              <p:nvSpPr>
                <p:cNvPr id="3055" name="Google Shape;3055;p54"/>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7" name="Google Shape;3057;p54"/>
              <p:cNvGrpSpPr/>
              <p:nvPr/>
            </p:nvGrpSpPr>
            <p:grpSpPr>
              <a:xfrm>
                <a:off x="4907780" y="3347220"/>
                <a:ext cx="37878" cy="32357"/>
                <a:chOff x="4907780" y="3347220"/>
                <a:chExt cx="37878" cy="32357"/>
              </a:xfrm>
            </p:grpSpPr>
            <p:sp>
              <p:nvSpPr>
                <p:cNvPr id="3058" name="Google Shape;3058;p54"/>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0" name="Google Shape;3060;p54"/>
              <p:cNvGrpSpPr/>
              <p:nvPr/>
            </p:nvGrpSpPr>
            <p:grpSpPr>
              <a:xfrm>
                <a:off x="5065048" y="3738150"/>
                <a:ext cx="37783" cy="32364"/>
                <a:chOff x="5065048" y="3738150"/>
                <a:chExt cx="37783" cy="32364"/>
              </a:xfrm>
            </p:grpSpPr>
            <p:sp>
              <p:nvSpPr>
                <p:cNvPr id="3061" name="Google Shape;3061;p54"/>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3" name="Google Shape;3063;p54"/>
              <p:cNvGrpSpPr/>
              <p:nvPr/>
            </p:nvGrpSpPr>
            <p:grpSpPr>
              <a:xfrm>
                <a:off x="5071616" y="3284615"/>
                <a:ext cx="37783" cy="32357"/>
                <a:chOff x="5071616" y="3284615"/>
                <a:chExt cx="37783" cy="32357"/>
              </a:xfrm>
            </p:grpSpPr>
            <p:sp>
              <p:nvSpPr>
                <p:cNvPr id="3064" name="Google Shape;3064;p54"/>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6" name="Google Shape;3066;p54"/>
              <p:cNvGrpSpPr/>
              <p:nvPr/>
            </p:nvGrpSpPr>
            <p:grpSpPr>
              <a:xfrm>
                <a:off x="5389291" y="3759921"/>
                <a:ext cx="37783" cy="32380"/>
                <a:chOff x="5389291" y="3759921"/>
                <a:chExt cx="37783" cy="32380"/>
              </a:xfrm>
            </p:grpSpPr>
            <p:sp>
              <p:nvSpPr>
                <p:cNvPr id="3067" name="Google Shape;3067;p54"/>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9" name="Google Shape;3069;p54"/>
              <p:cNvGrpSpPr/>
              <p:nvPr/>
            </p:nvGrpSpPr>
            <p:grpSpPr>
              <a:xfrm>
                <a:off x="5431534" y="3632932"/>
                <a:ext cx="37878" cy="32451"/>
                <a:chOff x="5431534" y="3632932"/>
                <a:chExt cx="37878" cy="32451"/>
              </a:xfrm>
            </p:grpSpPr>
            <p:sp>
              <p:nvSpPr>
                <p:cNvPr id="3070" name="Google Shape;3070;p54"/>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2" name="Google Shape;3072;p54"/>
              <p:cNvGrpSpPr/>
              <p:nvPr/>
            </p:nvGrpSpPr>
            <p:grpSpPr>
              <a:xfrm>
                <a:off x="5540755" y="3544829"/>
                <a:ext cx="37783" cy="32357"/>
                <a:chOff x="5540755" y="3544829"/>
                <a:chExt cx="37783" cy="32357"/>
              </a:xfrm>
            </p:grpSpPr>
            <p:sp>
              <p:nvSpPr>
                <p:cNvPr id="3073" name="Google Shape;3073;p54"/>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5" name="Google Shape;3075;p54"/>
              <p:cNvGrpSpPr/>
              <p:nvPr/>
            </p:nvGrpSpPr>
            <p:grpSpPr>
              <a:xfrm>
                <a:off x="5579293" y="3412107"/>
                <a:ext cx="37776" cy="32357"/>
                <a:chOff x="5579293" y="3412107"/>
                <a:chExt cx="37776" cy="32357"/>
              </a:xfrm>
            </p:grpSpPr>
            <p:sp>
              <p:nvSpPr>
                <p:cNvPr id="3076" name="Google Shape;3076;p54"/>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8" name="Google Shape;3078;p54"/>
              <p:cNvGrpSpPr/>
              <p:nvPr/>
            </p:nvGrpSpPr>
            <p:grpSpPr>
              <a:xfrm>
                <a:off x="5801346" y="3284615"/>
                <a:ext cx="37783" cy="32357"/>
                <a:chOff x="5801346" y="3284615"/>
                <a:chExt cx="37783" cy="32357"/>
              </a:xfrm>
            </p:grpSpPr>
            <p:sp>
              <p:nvSpPr>
                <p:cNvPr id="3079" name="Google Shape;3079;p54"/>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1" name="Google Shape;3081;p54"/>
              <p:cNvGrpSpPr/>
              <p:nvPr/>
            </p:nvGrpSpPr>
            <p:grpSpPr>
              <a:xfrm>
                <a:off x="5763578" y="3399067"/>
                <a:ext cx="37776" cy="32364"/>
                <a:chOff x="5763578" y="3399067"/>
                <a:chExt cx="37776" cy="32364"/>
              </a:xfrm>
            </p:grpSpPr>
            <p:sp>
              <p:nvSpPr>
                <p:cNvPr id="3082" name="Google Shape;3082;p54"/>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4" name="Google Shape;3084;p54"/>
              <p:cNvGrpSpPr/>
              <p:nvPr/>
            </p:nvGrpSpPr>
            <p:grpSpPr>
              <a:xfrm>
                <a:off x="5395858" y="3230952"/>
                <a:ext cx="37776" cy="32364"/>
                <a:chOff x="5395858" y="3230952"/>
                <a:chExt cx="37776" cy="32364"/>
              </a:xfrm>
            </p:grpSpPr>
            <p:sp>
              <p:nvSpPr>
                <p:cNvPr id="3085" name="Google Shape;3085;p54"/>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7" name="Google Shape;3087;p54"/>
              <p:cNvGrpSpPr/>
              <p:nvPr/>
            </p:nvGrpSpPr>
            <p:grpSpPr>
              <a:xfrm>
                <a:off x="5264088" y="3188237"/>
                <a:ext cx="37776" cy="32357"/>
                <a:chOff x="5264088" y="3188237"/>
                <a:chExt cx="37776" cy="32357"/>
              </a:xfrm>
            </p:grpSpPr>
            <p:sp>
              <p:nvSpPr>
                <p:cNvPr id="3088" name="Google Shape;3088;p54"/>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0" name="Google Shape;3090;p54"/>
              <p:cNvGrpSpPr/>
              <p:nvPr/>
            </p:nvGrpSpPr>
            <p:grpSpPr>
              <a:xfrm>
                <a:off x="5585758" y="3237425"/>
                <a:ext cx="37878" cy="32357"/>
                <a:chOff x="5585758" y="3237425"/>
                <a:chExt cx="37878" cy="32357"/>
              </a:xfrm>
            </p:grpSpPr>
            <p:sp>
              <p:nvSpPr>
                <p:cNvPr id="3091" name="Google Shape;3091;p54"/>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3" name="Google Shape;3093;p54"/>
              <p:cNvGrpSpPr/>
              <p:nvPr/>
            </p:nvGrpSpPr>
            <p:grpSpPr>
              <a:xfrm>
                <a:off x="4874196" y="3291088"/>
                <a:ext cx="37878" cy="32451"/>
                <a:chOff x="4874196" y="3291088"/>
                <a:chExt cx="37878" cy="32451"/>
              </a:xfrm>
            </p:grpSpPr>
            <p:sp>
              <p:nvSpPr>
                <p:cNvPr id="3094" name="Google Shape;3094;p54"/>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6" name="Google Shape;3096;p54"/>
              <p:cNvGrpSpPr/>
              <p:nvPr/>
            </p:nvGrpSpPr>
            <p:grpSpPr>
              <a:xfrm>
                <a:off x="5197770" y="3785466"/>
                <a:ext cx="37783" cy="32427"/>
                <a:chOff x="5197770" y="3785466"/>
                <a:chExt cx="37783" cy="32427"/>
              </a:xfrm>
            </p:grpSpPr>
            <p:sp>
              <p:nvSpPr>
                <p:cNvPr id="3097" name="Google Shape;3097;p54"/>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 name="Google Shape;3099;p54"/>
              <p:cNvGrpSpPr/>
              <p:nvPr/>
            </p:nvGrpSpPr>
            <p:grpSpPr>
              <a:xfrm>
                <a:off x="5177699" y="3492117"/>
                <a:ext cx="37776" cy="32357"/>
                <a:chOff x="5177699" y="3492117"/>
                <a:chExt cx="37776" cy="32357"/>
              </a:xfrm>
            </p:grpSpPr>
            <p:sp>
              <p:nvSpPr>
                <p:cNvPr id="3100" name="Google Shape;3100;p54"/>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2" name="Google Shape;3102;p54"/>
              <p:cNvGrpSpPr/>
              <p:nvPr/>
            </p:nvGrpSpPr>
            <p:grpSpPr>
              <a:xfrm>
                <a:off x="5349431" y="3622346"/>
                <a:ext cx="37870" cy="32380"/>
                <a:chOff x="5349431" y="3622346"/>
                <a:chExt cx="37870" cy="32380"/>
              </a:xfrm>
            </p:grpSpPr>
            <p:sp>
              <p:nvSpPr>
                <p:cNvPr id="3103" name="Google Shape;3103;p54"/>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5" name="Google Shape;3105;p54"/>
              <p:cNvGrpSpPr/>
              <p:nvPr/>
            </p:nvGrpSpPr>
            <p:grpSpPr>
              <a:xfrm>
                <a:off x="5068855" y="3563980"/>
                <a:ext cx="53954" cy="46223"/>
                <a:chOff x="5068855" y="3563980"/>
                <a:chExt cx="53954" cy="46223"/>
              </a:xfrm>
            </p:grpSpPr>
            <p:sp>
              <p:nvSpPr>
                <p:cNvPr id="3106" name="Google Shape;3106;p54"/>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8" name="Google Shape;3108;p54"/>
              <p:cNvGrpSpPr/>
              <p:nvPr/>
            </p:nvGrpSpPr>
            <p:grpSpPr>
              <a:xfrm>
                <a:off x="5037654" y="3392507"/>
                <a:ext cx="37870" cy="32451"/>
                <a:chOff x="5037654" y="3392507"/>
                <a:chExt cx="37870" cy="32451"/>
              </a:xfrm>
            </p:grpSpPr>
            <p:sp>
              <p:nvSpPr>
                <p:cNvPr id="3109" name="Google Shape;3109;p54"/>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1" name="Google Shape;3111;p54"/>
              <p:cNvGrpSpPr/>
              <p:nvPr/>
            </p:nvGrpSpPr>
            <p:grpSpPr>
              <a:xfrm>
                <a:off x="5456560" y="3368629"/>
                <a:ext cx="37870" cy="32451"/>
                <a:chOff x="5456560" y="3368629"/>
                <a:chExt cx="37870" cy="32451"/>
              </a:xfrm>
            </p:grpSpPr>
            <p:sp>
              <p:nvSpPr>
                <p:cNvPr id="3112" name="Google Shape;3112;p54"/>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4" name="Google Shape;3114;p54"/>
              <p:cNvGrpSpPr/>
              <p:nvPr/>
            </p:nvGrpSpPr>
            <p:grpSpPr>
              <a:xfrm>
                <a:off x="4755749" y="3501516"/>
                <a:ext cx="46246" cy="39608"/>
                <a:chOff x="4755749" y="3501516"/>
                <a:chExt cx="46246" cy="39608"/>
              </a:xfrm>
            </p:grpSpPr>
            <p:sp>
              <p:nvSpPr>
                <p:cNvPr id="3115" name="Google Shape;3115;p54"/>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54"/>
              <p:cNvGrpSpPr/>
              <p:nvPr/>
            </p:nvGrpSpPr>
            <p:grpSpPr>
              <a:xfrm>
                <a:off x="4681346" y="3485582"/>
                <a:ext cx="37783" cy="32427"/>
                <a:chOff x="4681346" y="3485582"/>
                <a:chExt cx="37783" cy="32427"/>
              </a:xfrm>
            </p:grpSpPr>
            <p:sp>
              <p:nvSpPr>
                <p:cNvPr id="3118" name="Google Shape;3118;p54"/>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0" name="Google Shape;3120;p54"/>
              <p:cNvGrpSpPr/>
              <p:nvPr/>
            </p:nvGrpSpPr>
            <p:grpSpPr>
              <a:xfrm>
                <a:off x="4767067" y="3291088"/>
                <a:ext cx="37878" cy="32451"/>
                <a:chOff x="4767067" y="3291088"/>
                <a:chExt cx="37878" cy="32451"/>
              </a:xfrm>
            </p:grpSpPr>
            <p:sp>
              <p:nvSpPr>
                <p:cNvPr id="3121" name="Google Shape;3121;p54"/>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3" name="Google Shape;3123;p54"/>
              <p:cNvGrpSpPr/>
              <p:nvPr/>
            </p:nvGrpSpPr>
            <p:grpSpPr>
              <a:xfrm>
                <a:off x="4687819" y="3405539"/>
                <a:ext cx="37776" cy="32451"/>
                <a:chOff x="4687819" y="3405539"/>
                <a:chExt cx="37776" cy="32451"/>
              </a:xfrm>
            </p:grpSpPr>
            <p:sp>
              <p:nvSpPr>
                <p:cNvPr id="3124" name="Google Shape;3124;p54"/>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6" name="Google Shape;3126;p54"/>
              <p:cNvGrpSpPr/>
              <p:nvPr/>
            </p:nvGrpSpPr>
            <p:grpSpPr>
              <a:xfrm>
                <a:off x="4923101" y="3444809"/>
                <a:ext cx="52813" cy="45318"/>
                <a:chOff x="4923101" y="3444809"/>
                <a:chExt cx="52813" cy="45318"/>
              </a:xfrm>
            </p:grpSpPr>
            <p:sp>
              <p:nvSpPr>
                <p:cNvPr id="3127" name="Google Shape;3127;p54"/>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9" name="Google Shape;3129;p54"/>
              <p:cNvGrpSpPr/>
              <p:nvPr/>
            </p:nvGrpSpPr>
            <p:grpSpPr>
              <a:xfrm>
                <a:off x="4846040" y="3654750"/>
                <a:ext cx="31405" cy="26993"/>
                <a:chOff x="4846040" y="3654750"/>
                <a:chExt cx="31405" cy="26993"/>
              </a:xfrm>
            </p:grpSpPr>
            <p:sp>
              <p:nvSpPr>
                <p:cNvPr id="3130" name="Google Shape;3130;p54"/>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2" name="Google Shape;3132;p54"/>
              <p:cNvGrpSpPr/>
              <p:nvPr/>
            </p:nvGrpSpPr>
            <p:grpSpPr>
              <a:xfrm>
                <a:off x="4925673" y="3691700"/>
                <a:ext cx="40253" cy="34472"/>
                <a:chOff x="4925673" y="3691700"/>
                <a:chExt cx="40253" cy="34472"/>
              </a:xfrm>
            </p:grpSpPr>
            <p:sp>
              <p:nvSpPr>
                <p:cNvPr id="3133" name="Google Shape;3133;p54"/>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5" name="Google Shape;3135;p54"/>
              <p:cNvGrpSpPr/>
              <p:nvPr/>
            </p:nvGrpSpPr>
            <p:grpSpPr>
              <a:xfrm>
                <a:off x="4894653" y="3740848"/>
                <a:ext cx="31405" cy="26906"/>
                <a:chOff x="4894653" y="3740848"/>
                <a:chExt cx="31405" cy="26906"/>
              </a:xfrm>
            </p:grpSpPr>
            <p:sp>
              <p:nvSpPr>
                <p:cNvPr id="3136" name="Google Shape;3136;p54"/>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8" name="Google Shape;3138;p54"/>
              <p:cNvGrpSpPr/>
              <p:nvPr/>
            </p:nvGrpSpPr>
            <p:grpSpPr>
              <a:xfrm>
                <a:off x="4962300" y="3696348"/>
                <a:ext cx="38255" cy="32773"/>
                <a:chOff x="4962300" y="3696348"/>
                <a:chExt cx="38255" cy="32773"/>
              </a:xfrm>
            </p:grpSpPr>
            <p:sp>
              <p:nvSpPr>
                <p:cNvPr id="3139" name="Google Shape;3139;p54"/>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1" name="Google Shape;3141;p54"/>
              <p:cNvGrpSpPr/>
              <p:nvPr/>
            </p:nvGrpSpPr>
            <p:grpSpPr>
              <a:xfrm>
                <a:off x="4980185" y="3743349"/>
                <a:ext cx="31499" cy="26969"/>
                <a:chOff x="4980185" y="3743349"/>
                <a:chExt cx="31499" cy="26969"/>
              </a:xfrm>
            </p:grpSpPr>
            <p:sp>
              <p:nvSpPr>
                <p:cNvPr id="3142" name="Google Shape;3142;p54"/>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4" name="Google Shape;3144;p54"/>
              <p:cNvGrpSpPr/>
              <p:nvPr/>
            </p:nvGrpSpPr>
            <p:grpSpPr>
              <a:xfrm>
                <a:off x="5013768" y="3734312"/>
                <a:ext cx="31499" cy="26969"/>
                <a:chOff x="5013768" y="3734312"/>
                <a:chExt cx="31499" cy="26969"/>
              </a:xfrm>
            </p:grpSpPr>
            <p:sp>
              <p:nvSpPr>
                <p:cNvPr id="3145" name="Google Shape;3145;p54"/>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7" name="Google Shape;3147;p54"/>
              <p:cNvGrpSpPr/>
              <p:nvPr/>
            </p:nvGrpSpPr>
            <p:grpSpPr>
              <a:xfrm>
                <a:off x="5036703" y="3764545"/>
                <a:ext cx="31499" cy="26898"/>
                <a:chOff x="5036703" y="3764545"/>
                <a:chExt cx="31499" cy="26898"/>
              </a:xfrm>
            </p:grpSpPr>
            <p:sp>
              <p:nvSpPr>
                <p:cNvPr id="3148" name="Google Shape;3148;p54"/>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0" name="Google Shape;3150;p54"/>
              <p:cNvGrpSpPr/>
              <p:nvPr/>
            </p:nvGrpSpPr>
            <p:grpSpPr>
              <a:xfrm>
                <a:off x="4953546" y="3768352"/>
                <a:ext cx="31405" cy="26898"/>
                <a:chOff x="4953546" y="3768352"/>
                <a:chExt cx="31405" cy="26898"/>
              </a:xfrm>
            </p:grpSpPr>
            <p:sp>
              <p:nvSpPr>
                <p:cNvPr id="3151" name="Google Shape;3151;p54"/>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3" name="Google Shape;3153;p54"/>
              <p:cNvGrpSpPr/>
              <p:nvPr/>
            </p:nvGrpSpPr>
            <p:grpSpPr>
              <a:xfrm>
                <a:off x="4964770" y="3814016"/>
                <a:ext cx="31499" cy="26993"/>
                <a:chOff x="4964770" y="3814016"/>
                <a:chExt cx="31499" cy="26993"/>
              </a:xfrm>
            </p:grpSpPr>
            <p:sp>
              <p:nvSpPr>
                <p:cNvPr id="3154" name="Google Shape;3154;p54"/>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6" name="Google Shape;3156;p54"/>
              <p:cNvGrpSpPr/>
              <p:nvPr/>
            </p:nvGrpSpPr>
            <p:grpSpPr>
              <a:xfrm>
                <a:off x="4923290" y="3800504"/>
                <a:ext cx="31468" cy="26898"/>
                <a:chOff x="4923290" y="3800504"/>
                <a:chExt cx="31468" cy="26898"/>
              </a:xfrm>
            </p:grpSpPr>
            <p:sp>
              <p:nvSpPr>
                <p:cNvPr id="3157" name="Google Shape;3157;p54"/>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9" name="Google Shape;3159;p54"/>
              <p:cNvGrpSpPr/>
              <p:nvPr/>
            </p:nvGrpSpPr>
            <p:grpSpPr>
              <a:xfrm>
                <a:off x="5108534" y="3650943"/>
                <a:ext cx="31405" cy="26993"/>
                <a:chOff x="5108534" y="3650943"/>
                <a:chExt cx="31405" cy="26993"/>
              </a:xfrm>
            </p:grpSpPr>
            <p:sp>
              <p:nvSpPr>
                <p:cNvPr id="3160" name="Google Shape;3160;p54"/>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2" name="Google Shape;3162;p54"/>
              <p:cNvGrpSpPr/>
              <p:nvPr/>
            </p:nvGrpSpPr>
            <p:grpSpPr>
              <a:xfrm>
                <a:off x="5119380" y="3760739"/>
                <a:ext cx="31499" cy="26993"/>
                <a:chOff x="5119380" y="3760739"/>
                <a:chExt cx="31499" cy="26993"/>
              </a:xfrm>
            </p:grpSpPr>
            <p:sp>
              <p:nvSpPr>
                <p:cNvPr id="3163" name="Google Shape;3163;p54"/>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5" name="Google Shape;3165;p54"/>
              <p:cNvGrpSpPr/>
              <p:nvPr/>
            </p:nvGrpSpPr>
            <p:grpSpPr>
              <a:xfrm>
                <a:off x="5119380" y="3788235"/>
                <a:ext cx="31499" cy="26993"/>
                <a:chOff x="5119380" y="3788235"/>
                <a:chExt cx="31499" cy="26993"/>
              </a:xfrm>
            </p:grpSpPr>
            <p:sp>
              <p:nvSpPr>
                <p:cNvPr id="3166" name="Google Shape;3166;p54"/>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8" name="Google Shape;3168;p54"/>
              <p:cNvGrpSpPr/>
              <p:nvPr/>
            </p:nvGrpSpPr>
            <p:grpSpPr>
              <a:xfrm>
                <a:off x="5158005" y="3875284"/>
                <a:ext cx="31405" cy="27001"/>
                <a:chOff x="5158005" y="3875284"/>
                <a:chExt cx="31405" cy="27001"/>
              </a:xfrm>
            </p:grpSpPr>
            <p:sp>
              <p:nvSpPr>
                <p:cNvPr id="3169" name="Google Shape;3169;p54"/>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1" name="Google Shape;3171;p54"/>
              <p:cNvGrpSpPr/>
              <p:nvPr/>
            </p:nvGrpSpPr>
            <p:grpSpPr>
              <a:xfrm>
                <a:off x="5233163" y="3764545"/>
                <a:ext cx="31499" cy="26898"/>
                <a:chOff x="5233163" y="3764545"/>
                <a:chExt cx="31499" cy="26898"/>
              </a:xfrm>
            </p:grpSpPr>
            <p:sp>
              <p:nvSpPr>
                <p:cNvPr id="3172" name="Google Shape;3172;p54"/>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4" name="Google Shape;3174;p54"/>
              <p:cNvGrpSpPr/>
              <p:nvPr/>
            </p:nvGrpSpPr>
            <p:grpSpPr>
              <a:xfrm>
                <a:off x="5276168" y="3805545"/>
                <a:ext cx="31499" cy="26906"/>
                <a:chOff x="5276168" y="3805545"/>
                <a:chExt cx="31499" cy="26906"/>
              </a:xfrm>
            </p:grpSpPr>
            <p:sp>
              <p:nvSpPr>
                <p:cNvPr id="3175" name="Google Shape;3175;p54"/>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7" name="Google Shape;3177;p54"/>
              <p:cNvGrpSpPr/>
              <p:nvPr/>
            </p:nvGrpSpPr>
            <p:grpSpPr>
              <a:xfrm>
                <a:off x="5294053" y="3851933"/>
                <a:ext cx="31405" cy="26945"/>
                <a:chOff x="5294053" y="3851933"/>
                <a:chExt cx="31405" cy="26945"/>
              </a:xfrm>
            </p:grpSpPr>
            <p:sp>
              <p:nvSpPr>
                <p:cNvPr id="3178" name="Google Shape;3178;p54"/>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54"/>
              <p:cNvGrpSpPr/>
              <p:nvPr/>
            </p:nvGrpSpPr>
            <p:grpSpPr>
              <a:xfrm>
                <a:off x="5341723" y="3851902"/>
                <a:ext cx="31405" cy="26977"/>
                <a:chOff x="5341723" y="3851902"/>
                <a:chExt cx="31405" cy="26977"/>
              </a:xfrm>
            </p:grpSpPr>
            <p:sp>
              <p:nvSpPr>
                <p:cNvPr id="3181" name="Google Shape;3181;p54"/>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3" name="Google Shape;3183;p54"/>
              <p:cNvGrpSpPr/>
              <p:nvPr/>
            </p:nvGrpSpPr>
            <p:grpSpPr>
              <a:xfrm>
                <a:off x="5054871" y="3507855"/>
                <a:ext cx="31405" cy="26993"/>
                <a:chOff x="5054871" y="3507855"/>
                <a:chExt cx="31405" cy="26993"/>
              </a:xfrm>
            </p:grpSpPr>
            <p:sp>
              <p:nvSpPr>
                <p:cNvPr id="3184" name="Google Shape;3184;p54"/>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54"/>
              <p:cNvGrpSpPr/>
              <p:nvPr/>
            </p:nvGrpSpPr>
            <p:grpSpPr>
              <a:xfrm>
                <a:off x="4876579" y="3675325"/>
                <a:ext cx="31405" cy="26969"/>
                <a:chOff x="4876579" y="3675325"/>
                <a:chExt cx="31405" cy="26969"/>
              </a:xfrm>
            </p:grpSpPr>
            <p:sp>
              <p:nvSpPr>
                <p:cNvPr id="3187" name="Google Shape;3187;p54"/>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9" name="Google Shape;3189;p54"/>
              <p:cNvGrpSpPr/>
              <p:nvPr/>
            </p:nvGrpSpPr>
            <p:grpSpPr>
              <a:xfrm>
                <a:off x="4842233" y="3688333"/>
                <a:ext cx="31405" cy="26993"/>
                <a:chOff x="4842233" y="3688333"/>
                <a:chExt cx="31405" cy="26993"/>
              </a:xfrm>
            </p:grpSpPr>
            <p:sp>
              <p:nvSpPr>
                <p:cNvPr id="3190" name="Google Shape;3190;p54"/>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2" name="Google Shape;3192;p54"/>
              <p:cNvGrpSpPr/>
              <p:nvPr/>
            </p:nvGrpSpPr>
            <p:grpSpPr>
              <a:xfrm>
                <a:off x="5187876" y="3608032"/>
                <a:ext cx="31405" cy="27001"/>
                <a:chOff x="5187876" y="3608032"/>
                <a:chExt cx="31405" cy="27001"/>
              </a:xfrm>
            </p:grpSpPr>
            <p:sp>
              <p:nvSpPr>
                <p:cNvPr id="3193" name="Google Shape;3193;p54"/>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5" name="Google Shape;3195;p54"/>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7" name="Google Shape;3197;p54"/>
              <p:cNvGrpSpPr/>
              <p:nvPr/>
            </p:nvGrpSpPr>
            <p:grpSpPr>
              <a:xfrm>
                <a:off x="5269224" y="3304167"/>
                <a:ext cx="40253" cy="34402"/>
                <a:chOff x="5269224" y="3304167"/>
                <a:chExt cx="40253" cy="34402"/>
              </a:xfrm>
            </p:grpSpPr>
            <p:sp>
              <p:nvSpPr>
                <p:cNvPr id="3198" name="Google Shape;3198;p54"/>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0" name="Google Shape;3200;p54"/>
              <p:cNvGrpSpPr/>
              <p:nvPr/>
            </p:nvGrpSpPr>
            <p:grpSpPr>
              <a:xfrm>
                <a:off x="5327354" y="3476615"/>
                <a:ext cx="49864" cy="42723"/>
                <a:chOff x="5327354" y="3476615"/>
                <a:chExt cx="49864" cy="42723"/>
              </a:xfrm>
            </p:grpSpPr>
            <p:sp>
              <p:nvSpPr>
                <p:cNvPr id="3201" name="Google Shape;3201;p54"/>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3" name="Google Shape;3203;p54"/>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5" name="Google Shape;3205;p54"/>
              <p:cNvGrpSpPr/>
              <p:nvPr/>
            </p:nvGrpSpPr>
            <p:grpSpPr>
              <a:xfrm>
                <a:off x="5341723" y="3775957"/>
                <a:ext cx="31405" cy="26898"/>
                <a:chOff x="5341723" y="3775957"/>
                <a:chExt cx="31405" cy="26898"/>
              </a:xfrm>
            </p:grpSpPr>
            <p:sp>
              <p:nvSpPr>
                <p:cNvPr id="3206" name="Google Shape;3206;p54"/>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8" name="Google Shape;3208;p54"/>
              <p:cNvGrpSpPr/>
              <p:nvPr/>
            </p:nvGrpSpPr>
            <p:grpSpPr>
              <a:xfrm>
                <a:off x="5439053" y="3699274"/>
                <a:ext cx="31405" cy="26898"/>
                <a:chOff x="5439053" y="3699274"/>
                <a:chExt cx="31405" cy="26898"/>
              </a:xfrm>
            </p:grpSpPr>
            <p:sp>
              <p:nvSpPr>
                <p:cNvPr id="3209" name="Google Shape;3209;p54"/>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1" name="Google Shape;3211;p54"/>
              <p:cNvGrpSpPr/>
              <p:nvPr/>
            </p:nvGrpSpPr>
            <p:grpSpPr>
              <a:xfrm>
                <a:off x="5412414" y="3622307"/>
                <a:ext cx="31499" cy="26993"/>
                <a:chOff x="5412414" y="3622307"/>
                <a:chExt cx="31499" cy="26993"/>
              </a:xfrm>
            </p:grpSpPr>
            <p:sp>
              <p:nvSpPr>
                <p:cNvPr id="3212" name="Google Shape;3212;p54"/>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4" name="Google Shape;3214;p54"/>
              <p:cNvGrpSpPr/>
              <p:nvPr/>
            </p:nvGrpSpPr>
            <p:grpSpPr>
              <a:xfrm>
                <a:off x="5476254" y="3473949"/>
                <a:ext cx="26835" cy="26930"/>
                <a:chOff x="5476254" y="3473949"/>
                <a:chExt cx="26835" cy="26930"/>
              </a:xfrm>
            </p:grpSpPr>
            <p:sp>
              <p:nvSpPr>
                <p:cNvPr id="3215" name="Google Shape;3215;p54"/>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7" name="Google Shape;3217;p54"/>
              <p:cNvGrpSpPr/>
              <p:nvPr/>
            </p:nvGrpSpPr>
            <p:grpSpPr>
              <a:xfrm>
                <a:off x="5564547" y="3481594"/>
                <a:ext cx="31397" cy="26898"/>
                <a:chOff x="5564547" y="3481594"/>
                <a:chExt cx="31397" cy="26898"/>
              </a:xfrm>
            </p:grpSpPr>
            <p:sp>
              <p:nvSpPr>
                <p:cNvPr id="3218" name="Google Shape;3218;p54"/>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0" name="Google Shape;3220;p54"/>
              <p:cNvGrpSpPr/>
              <p:nvPr/>
            </p:nvGrpSpPr>
            <p:grpSpPr>
              <a:xfrm>
                <a:off x="5534101" y="3470174"/>
                <a:ext cx="31397" cy="26906"/>
                <a:chOff x="5534101" y="3470174"/>
                <a:chExt cx="31397" cy="26906"/>
              </a:xfrm>
            </p:grpSpPr>
            <p:sp>
              <p:nvSpPr>
                <p:cNvPr id="3221" name="Google Shape;3221;p54"/>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3" name="Google Shape;3223;p54"/>
              <p:cNvGrpSpPr/>
              <p:nvPr/>
            </p:nvGrpSpPr>
            <p:grpSpPr>
              <a:xfrm>
                <a:off x="5610879" y="3314486"/>
                <a:ext cx="31499" cy="26938"/>
                <a:chOff x="5610879" y="3314486"/>
                <a:chExt cx="31499" cy="26938"/>
              </a:xfrm>
            </p:grpSpPr>
            <p:sp>
              <p:nvSpPr>
                <p:cNvPr id="3224" name="Google Shape;3224;p54"/>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6" name="Google Shape;3226;p54"/>
              <p:cNvGrpSpPr/>
              <p:nvPr/>
            </p:nvGrpSpPr>
            <p:grpSpPr>
              <a:xfrm>
                <a:off x="4834525" y="3501382"/>
                <a:ext cx="31499" cy="26898"/>
                <a:chOff x="4834525" y="3501382"/>
                <a:chExt cx="31499" cy="26898"/>
              </a:xfrm>
            </p:grpSpPr>
            <p:sp>
              <p:nvSpPr>
                <p:cNvPr id="3227" name="Google Shape;3227;p54"/>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9" name="Google Shape;3229;p54"/>
              <p:cNvGrpSpPr/>
              <p:nvPr/>
            </p:nvGrpSpPr>
            <p:grpSpPr>
              <a:xfrm>
                <a:off x="4898460" y="3580158"/>
                <a:ext cx="31405" cy="26898"/>
                <a:chOff x="4898460" y="3580158"/>
                <a:chExt cx="31405" cy="26898"/>
              </a:xfrm>
            </p:grpSpPr>
            <p:sp>
              <p:nvSpPr>
                <p:cNvPr id="3230" name="Google Shape;3230;p54"/>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2" name="Google Shape;3232;p54"/>
              <p:cNvGrpSpPr/>
              <p:nvPr/>
            </p:nvGrpSpPr>
            <p:grpSpPr>
              <a:xfrm>
                <a:off x="4882667" y="3608032"/>
                <a:ext cx="31499" cy="27001"/>
                <a:chOff x="4882667" y="3608032"/>
                <a:chExt cx="31499" cy="27001"/>
              </a:xfrm>
            </p:grpSpPr>
            <p:sp>
              <p:nvSpPr>
                <p:cNvPr id="3233" name="Google Shape;3233;p54"/>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5" name="Google Shape;3235;p54"/>
              <p:cNvGrpSpPr/>
              <p:nvPr/>
            </p:nvGrpSpPr>
            <p:grpSpPr>
              <a:xfrm>
                <a:off x="4843373" y="3631407"/>
                <a:ext cx="16273" cy="16186"/>
                <a:chOff x="4843373" y="3631407"/>
                <a:chExt cx="16273" cy="16186"/>
              </a:xfrm>
            </p:grpSpPr>
            <p:sp>
              <p:nvSpPr>
                <p:cNvPr id="3236" name="Google Shape;3236;p54"/>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8" name="Google Shape;3238;p54"/>
              <p:cNvGrpSpPr/>
              <p:nvPr/>
            </p:nvGrpSpPr>
            <p:grpSpPr>
              <a:xfrm>
                <a:off x="4727773" y="3591578"/>
                <a:ext cx="31499" cy="26898"/>
                <a:chOff x="4727773" y="3591578"/>
                <a:chExt cx="31499" cy="26898"/>
              </a:xfrm>
            </p:grpSpPr>
            <p:sp>
              <p:nvSpPr>
                <p:cNvPr id="3239" name="Google Shape;3239;p54"/>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41" name="Google Shape;3241;p54"/>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3" name="Google Shape;3243;p54"/>
              <p:cNvGrpSpPr/>
              <p:nvPr/>
            </p:nvGrpSpPr>
            <p:grpSpPr>
              <a:xfrm>
                <a:off x="4609421" y="3577398"/>
                <a:ext cx="31499" cy="27001"/>
                <a:chOff x="4609421" y="3577398"/>
                <a:chExt cx="31499" cy="27001"/>
              </a:xfrm>
            </p:grpSpPr>
            <p:sp>
              <p:nvSpPr>
                <p:cNvPr id="3244" name="Google Shape;3244;p54"/>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6" name="Google Shape;3246;p54"/>
              <p:cNvGrpSpPr/>
              <p:nvPr/>
            </p:nvGrpSpPr>
            <p:grpSpPr>
              <a:xfrm>
                <a:off x="4649289" y="3577398"/>
                <a:ext cx="31499" cy="27001"/>
                <a:chOff x="4649289" y="3577398"/>
                <a:chExt cx="31499" cy="27001"/>
              </a:xfrm>
            </p:grpSpPr>
            <p:sp>
              <p:nvSpPr>
                <p:cNvPr id="3247" name="Google Shape;3247;p54"/>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9" name="Google Shape;3249;p54"/>
              <p:cNvGrpSpPr/>
              <p:nvPr/>
            </p:nvGrpSpPr>
            <p:grpSpPr>
              <a:xfrm>
                <a:off x="4605614" y="3639523"/>
                <a:ext cx="31499" cy="26906"/>
                <a:chOff x="4605614" y="3639523"/>
                <a:chExt cx="31499" cy="26906"/>
              </a:xfrm>
            </p:grpSpPr>
            <p:sp>
              <p:nvSpPr>
                <p:cNvPr id="3250" name="Google Shape;3250;p54"/>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2" name="Google Shape;3252;p54"/>
              <p:cNvGrpSpPr/>
              <p:nvPr/>
            </p:nvGrpSpPr>
            <p:grpSpPr>
              <a:xfrm>
                <a:off x="4785149" y="3618846"/>
                <a:ext cx="26930" cy="26843"/>
                <a:chOff x="4785149" y="3618846"/>
                <a:chExt cx="26930" cy="26843"/>
              </a:xfrm>
            </p:grpSpPr>
            <p:sp>
              <p:nvSpPr>
                <p:cNvPr id="3253" name="Google Shape;3253;p54"/>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5" name="Google Shape;3255;p54"/>
              <p:cNvGrpSpPr/>
              <p:nvPr/>
            </p:nvGrpSpPr>
            <p:grpSpPr>
              <a:xfrm>
                <a:off x="4810167" y="3601567"/>
                <a:ext cx="31405" cy="26898"/>
                <a:chOff x="4810167" y="3601567"/>
                <a:chExt cx="31405" cy="26898"/>
              </a:xfrm>
            </p:grpSpPr>
            <p:sp>
              <p:nvSpPr>
                <p:cNvPr id="3256" name="Google Shape;3256;p54"/>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8" name="Google Shape;3258;p54"/>
              <p:cNvGrpSpPr/>
              <p:nvPr/>
            </p:nvGrpSpPr>
            <p:grpSpPr>
              <a:xfrm>
                <a:off x="4831002" y="3373230"/>
                <a:ext cx="31405" cy="26898"/>
                <a:chOff x="4831002" y="3373230"/>
                <a:chExt cx="31405" cy="26898"/>
              </a:xfrm>
            </p:grpSpPr>
            <p:sp>
              <p:nvSpPr>
                <p:cNvPr id="3259" name="Google Shape;3259;p54"/>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1" name="Google Shape;3261;p54"/>
              <p:cNvGrpSpPr/>
              <p:nvPr/>
            </p:nvGrpSpPr>
            <p:grpSpPr>
              <a:xfrm>
                <a:off x="4719311" y="3355054"/>
                <a:ext cx="31499" cy="27001"/>
                <a:chOff x="4719311" y="3355054"/>
                <a:chExt cx="31499" cy="27001"/>
              </a:xfrm>
            </p:grpSpPr>
            <p:sp>
              <p:nvSpPr>
                <p:cNvPr id="3262" name="Google Shape;3262;p54"/>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4" name="Google Shape;3264;p54"/>
              <p:cNvGrpSpPr/>
              <p:nvPr/>
            </p:nvGrpSpPr>
            <p:grpSpPr>
              <a:xfrm>
                <a:off x="4798755" y="3450260"/>
                <a:ext cx="26930" cy="26930"/>
                <a:chOff x="4798755" y="3450260"/>
                <a:chExt cx="26930" cy="26930"/>
              </a:xfrm>
            </p:grpSpPr>
            <p:sp>
              <p:nvSpPr>
                <p:cNvPr id="3265" name="Google Shape;3265;p54"/>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7" name="Google Shape;3267;p54"/>
              <p:cNvGrpSpPr/>
              <p:nvPr/>
            </p:nvGrpSpPr>
            <p:grpSpPr>
              <a:xfrm>
                <a:off x="4645576" y="3467555"/>
                <a:ext cx="31405" cy="26953"/>
                <a:chOff x="4645576" y="3467555"/>
                <a:chExt cx="31405" cy="26953"/>
              </a:xfrm>
            </p:grpSpPr>
            <p:sp>
              <p:nvSpPr>
                <p:cNvPr id="3268" name="Google Shape;3268;p54"/>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0" name="Google Shape;3270;p54"/>
              <p:cNvGrpSpPr/>
              <p:nvPr/>
            </p:nvGrpSpPr>
            <p:grpSpPr>
              <a:xfrm>
                <a:off x="4687631" y="3583965"/>
                <a:ext cx="31499" cy="26898"/>
                <a:chOff x="4687631" y="3583965"/>
                <a:chExt cx="31499" cy="26898"/>
              </a:xfrm>
            </p:grpSpPr>
            <p:sp>
              <p:nvSpPr>
                <p:cNvPr id="3271" name="Google Shape;3271;p54"/>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3" name="Google Shape;3273;p54"/>
              <p:cNvGrpSpPr/>
              <p:nvPr/>
            </p:nvGrpSpPr>
            <p:grpSpPr>
              <a:xfrm>
                <a:off x="4719311" y="3471314"/>
                <a:ext cx="31499" cy="27001"/>
                <a:chOff x="4719311" y="3471314"/>
                <a:chExt cx="31499" cy="27001"/>
              </a:xfrm>
            </p:grpSpPr>
            <p:sp>
              <p:nvSpPr>
                <p:cNvPr id="3274" name="Google Shape;3274;p54"/>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6" name="Google Shape;3276;p54"/>
              <p:cNvGrpSpPr/>
              <p:nvPr/>
            </p:nvGrpSpPr>
            <p:grpSpPr>
              <a:xfrm>
                <a:off x="4719311" y="3434404"/>
                <a:ext cx="31499" cy="26898"/>
                <a:chOff x="4719311" y="3434404"/>
                <a:chExt cx="31499" cy="26898"/>
              </a:xfrm>
            </p:grpSpPr>
            <p:sp>
              <p:nvSpPr>
                <p:cNvPr id="3277" name="Google Shape;3277;p54"/>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54"/>
              <p:cNvGrpSpPr/>
              <p:nvPr/>
            </p:nvGrpSpPr>
            <p:grpSpPr>
              <a:xfrm>
                <a:off x="4768876" y="3401772"/>
                <a:ext cx="31499" cy="26898"/>
                <a:chOff x="4768876" y="3401772"/>
                <a:chExt cx="31499" cy="26898"/>
              </a:xfrm>
            </p:grpSpPr>
            <p:sp>
              <p:nvSpPr>
                <p:cNvPr id="3280" name="Google Shape;3280;p54"/>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2" name="Google Shape;3282;p54"/>
              <p:cNvGrpSpPr/>
              <p:nvPr/>
            </p:nvGrpSpPr>
            <p:grpSpPr>
              <a:xfrm>
                <a:off x="4762214" y="3471377"/>
                <a:ext cx="26938" cy="26938"/>
                <a:chOff x="4762214" y="3471377"/>
                <a:chExt cx="26938" cy="26938"/>
              </a:xfrm>
            </p:grpSpPr>
            <p:sp>
              <p:nvSpPr>
                <p:cNvPr id="3283" name="Google Shape;3283;p54"/>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5" name="Google Shape;3285;p54"/>
              <p:cNvGrpSpPr/>
              <p:nvPr/>
            </p:nvGrpSpPr>
            <p:grpSpPr>
              <a:xfrm>
                <a:off x="4790473" y="3344782"/>
                <a:ext cx="31405" cy="26898"/>
                <a:chOff x="4790473" y="3344782"/>
                <a:chExt cx="31405" cy="26898"/>
              </a:xfrm>
            </p:grpSpPr>
            <p:sp>
              <p:nvSpPr>
                <p:cNvPr id="3286" name="Google Shape;3286;p54"/>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8" name="Google Shape;3288;p54"/>
              <p:cNvGrpSpPr/>
              <p:nvPr/>
            </p:nvGrpSpPr>
            <p:grpSpPr>
              <a:xfrm>
                <a:off x="4823774" y="3950733"/>
                <a:ext cx="37398" cy="32034"/>
                <a:chOff x="4823774" y="3950733"/>
                <a:chExt cx="37398" cy="32034"/>
              </a:xfrm>
            </p:grpSpPr>
            <p:sp>
              <p:nvSpPr>
                <p:cNvPr id="3289" name="Google Shape;3289;p54"/>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1" name="Google Shape;3291;p54"/>
              <p:cNvGrpSpPr/>
              <p:nvPr/>
            </p:nvGrpSpPr>
            <p:grpSpPr>
              <a:xfrm>
                <a:off x="4823396" y="4110566"/>
                <a:ext cx="31405" cy="26906"/>
                <a:chOff x="4823396" y="4110566"/>
                <a:chExt cx="31405" cy="26906"/>
              </a:xfrm>
            </p:grpSpPr>
            <p:sp>
              <p:nvSpPr>
                <p:cNvPr id="3292" name="Google Shape;3292;p54"/>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4" name="Google Shape;3294;p54"/>
              <p:cNvGrpSpPr/>
              <p:nvPr/>
            </p:nvGrpSpPr>
            <p:grpSpPr>
              <a:xfrm>
                <a:off x="4838332" y="3821150"/>
                <a:ext cx="31499" cy="26898"/>
                <a:chOff x="4838332" y="3821150"/>
                <a:chExt cx="31499" cy="26898"/>
              </a:xfrm>
            </p:grpSpPr>
            <p:sp>
              <p:nvSpPr>
                <p:cNvPr id="3295" name="Google Shape;3295;p54"/>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7" name="Google Shape;3297;p54"/>
              <p:cNvGrpSpPr/>
              <p:nvPr/>
            </p:nvGrpSpPr>
            <p:grpSpPr>
              <a:xfrm>
                <a:off x="4661275" y="3815007"/>
                <a:ext cx="36824" cy="31523"/>
                <a:chOff x="4661275" y="3815007"/>
                <a:chExt cx="36824" cy="31523"/>
              </a:xfrm>
            </p:grpSpPr>
            <p:sp>
              <p:nvSpPr>
                <p:cNvPr id="3298" name="Google Shape;3298;p54"/>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0" name="Google Shape;3300;p54"/>
              <p:cNvGrpSpPr/>
              <p:nvPr/>
            </p:nvGrpSpPr>
            <p:grpSpPr>
              <a:xfrm>
                <a:off x="4558998" y="3851037"/>
                <a:ext cx="33591" cy="28699"/>
                <a:chOff x="4558998" y="3851037"/>
                <a:chExt cx="33591" cy="28699"/>
              </a:xfrm>
            </p:grpSpPr>
            <p:sp>
              <p:nvSpPr>
                <p:cNvPr id="3301" name="Google Shape;3301;p54"/>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3" name="Google Shape;3303;p54"/>
              <p:cNvGrpSpPr/>
              <p:nvPr/>
            </p:nvGrpSpPr>
            <p:grpSpPr>
              <a:xfrm>
                <a:off x="4696762" y="3638587"/>
                <a:ext cx="33591" cy="28794"/>
                <a:chOff x="4696762" y="3638587"/>
                <a:chExt cx="33591" cy="28794"/>
              </a:xfrm>
            </p:grpSpPr>
            <p:sp>
              <p:nvSpPr>
                <p:cNvPr id="3304" name="Google Shape;3304;p54"/>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6" name="Google Shape;3306;p54"/>
              <p:cNvGrpSpPr/>
              <p:nvPr/>
            </p:nvGrpSpPr>
            <p:grpSpPr>
              <a:xfrm>
                <a:off x="4929479" y="3939140"/>
                <a:ext cx="33497" cy="28692"/>
                <a:chOff x="4929479" y="3939140"/>
                <a:chExt cx="33497" cy="28692"/>
              </a:xfrm>
            </p:grpSpPr>
            <p:sp>
              <p:nvSpPr>
                <p:cNvPr id="3307" name="Google Shape;3307;p54"/>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9" name="Google Shape;3309;p54"/>
              <p:cNvGrpSpPr/>
              <p:nvPr/>
            </p:nvGrpSpPr>
            <p:grpSpPr>
              <a:xfrm>
                <a:off x="4907119" y="3986039"/>
                <a:ext cx="33497" cy="28699"/>
                <a:chOff x="4907119" y="3986039"/>
                <a:chExt cx="33497" cy="28699"/>
              </a:xfrm>
            </p:grpSpPr>
            <p:sp>
              <p:nvSpPr>
                <p:cNvPr id="3310" name="Google Shape;3310;p54"/>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2" name="Google Shape;3312;p54"/>
              <p:cNvGrpSpPr/>
              <p:nvPr/>
            </p:nvGrpSpPr>
            <p:grpSpPr>
              <a:xfrm>
                <a:off x="4911783" y="4048102"/>
                <a:ext cx="33591" cy="28762"/>
                <a:chOff x="4911783" y="4048102"/>
                <a:chExt cx="33591" cy="28762"/>
              </a:xfrm>
            </p:grpSpPr>
            <p:sp>
              <p:nvSpPr>
                <p:cNvPr id="3313" name="Google Shape;3313;p54"/>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5" name="Google Shape;3315;p54"/>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7" name="Google Shape;3317;p54"/>
              <p:cNvGrpSpPr/>
              <p:nvPr/>
            </p:nvGrpSpPr>
            <p:grpSpPr>
              <a:xfrm>
                <a:off x="4762623" y="3837847"/>
                <a:ext cx="42416" cy="36273"/>
                <a:chOff x="4762623" y="3837847"/>
                <a:chExt cx="42416" cy="36273"/>
              </a:xfrm>
            </p:grpSpPr>
            <p:sp>
              <p:nvSpPr>
                <p:cNvPr id="3318" name="Google Shape;3318;p54"/>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0" name="Google Shape;3320;p54"/>
              <p:cNvGrpSpPr/>
              <p:nvPr/>
            </p:nvGrpSpPr>
            <p:grpSpPr>
              <a:xfrm>
                <a:off x="4746044" y="4104966"/>
                <a:ext cx="33497" cy="28699"/>
                <a:chOff x="4746044" y="4104966"/>
                <a:chExt cx="33497" cy="28699"/>
              </a:xfrm>
            </p:grpSpPr>
            <p:sp>
              <p:nvSpPr>
                <p:cNvPr id="3321" name="Google Shape;3321;p54"/>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3" name="Google Shape;3323;p54"/>
              <p:cNvGrpSpPr/>
              <p:nvPr/>
            </p:nvGrpSpPr>
            <p:grpSpPr>
              <a:xfrm>
                <a:off x="4859646" y="4162554"/>
                <a:ext cx="33591" cy="28762"/>
                <a:chOff x="4859646" y="4162554"/>
                <a:chExt cx="33591" cy="28762"/>
              </a:xfrm>
            </p:grpSpPr>
            <p:sp>
              <p:nvSpPr>
                <p:cNvPr id="3324" name="Google Shape;3324;p54"/>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26" name="Google Shape;3326;p54"/>
            <p:cNvGrpSpPr/>
            <p:nvPr/>
          </p:nvGrpSpPr>
          <p:grpSpPr>
            <a:xfrm>
              <a:off x="3597785" y="3274438"/>
              <a:ext cx="855610" cy="1122100"/>
              <a:chOff x="3597785" y="3274438"/>
              <a:chExt cx="855610" cy="1122100"/>
            </a:xfrm>
          </p:grpSpPr>
          <p:grpSp>
            <p:nvGrpSpPr>
              <p:cNvPr id="3327" name="Google Shape;3327;p54"/>
              <p:cNvGrpSpPr/>
              <p:nvPr/>
            </p:nvGrpSpPr>
            <p:grpSpPr>
              <a:xfrm>
                <a:off x="3617857" y="3284717"/>
                <a:ext cx="826785" cy="1099165"/>
                <a:chOff x="3617857" y="3284717"/>
                <a:chExt cx="826785" cy="1099165"/>
              </a:xfrm>
            </p:grpSpPr>
            <p:sp>
              <p:nvSpPr>
                <p:cNvPr id="3328" name="Google Shape;3328;p54"/>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4" name="Google Shape;3384;p54"/>
              <p:cNvGrpSpPr/>
              <p:nvPr/>
            </p:nvGrpSpPr>
            <p:grpSpPr>
              <a:xfrm>
                <a:off x="4180904" y="4251758"/>
                <a:ext cx="37783" cy="32420"/>
                <a:chOff x="4180904" y="4251758"/>
                <a:chExt cx="37783" cy="32420"/>
              </a:xfrm>
            </p:grpSpPr>
            <p:sp>
              <p:nvSpPr>
                <p:cNvPr id="3385" name="Google Shape;3385;p54"/>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7" name="Google Shape;3387;p54"/>
              <p:cNvGrpSpPr/>
              <p:nvPr/>
            </p:nvGrpSpPr>
            <p:grpSpPr>
              <a:xfrm>
                <a:off x="4201644" y="4081324"/>
                <a:ext cx="37783" cy="32364"/>
                <a:chOff x="4201644" y="4081324"/>
                <a:chExt cx="37783" cy="32364"/>
              </a:xfrm>
            </p:grpSpPr>
            <p:sp>
              <p:nvSpPr>
                <p:cNvPr id="3388" name="Google Shape;3388;p54"/>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0" name="Google Shape;3390;p54"/>
              <p:cNvGrpSpPr/>
              <p:nvPr/>
            </p:nvGrpSpPr>
            <p:grpSpPr>
              <a:xfrm>
                <a:off x="4284416" y="3887428"/>
                <a:ext cx="37783" cy="32451"/>
                <a:chOff x="4284416" y="3887428"/>
                <a:chExt cx="37783" cy="32451"/>
              </a:xfrm>
            </p:grpSpPr>
            <p:sp>
              <p:nvSpPr>
                <p:cNvPr id="3391" name="Google Shape;3391;p54"/>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3" name="Google Shape;3393;p54"/>
              <p:cNvGrpSpPr/>
              <p:nvPr/>
            </p:nvGrpSpPr>
            <p:grpSpPr>
              <a:xfrm>
                <a:off x="4223721" y="3860404"/>
                <a:ext cx="37870" cy="32364"/>
                <a:chOff x="4223721" y="3860404"/>
                <a:chExt cx="37870" cy="32364"/>
              </a:xfrm>
            </p:grpSpPr>
            <p:sp>
              <p:nvSpPr>
                <p:cNvPr id="3394" name="Google Shape;3394;p54"/>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6" name="Google Shape;3396;p54"/>
              <p:cNvGrpSpPr/>
              <p:nvPr/>
            </p:nvGrpSpPr>
            <p:grpSpPr>
              <a:xfrm>
                <a:off x="4104889" y="3699242"/>
                <a:ext cx="37776" cy="32357"/>
                <a:chOff x="4104889" y="3699242"/>
                <a:chExt cx="37776" cy="32357"/>
              </a:xfrm>
            </p:grpSpPr>
            <p:sp>
              <p:nvSpPr>
                <p:cNvPr id="3397" name="Google Shape;3397;p54"/>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9" name="Google Shape;3399;p54"/>
              <p:cNvGrpSpPr/>
              <p:nvPr/>
            </p:nvGrpSpPr>
            <p:grpSpPr>
              <a:xfrm>
                <a:off x="4143608" y="3475121"/>
                <a:ext cx="37878" cy="32420"/>
                <a:chOff x="4143608" y="3475121"/>
                <a:chExt cx="37878" cy="32420"/>
              </a:xfrm>
            </p:grpSpPr>
            <p:sp>
              <p:nvSpPr>
                <p:cNvPr id="3400" name="Google Shape;3400;p54"/>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2" name="Google Shape;3402;p54"/>
              <p:cNvGrpSpPr/>
              <p:nvPr/>
            </p:nvGrpSpPr>
            <p:grpSpPr>
              <a:xfrm>
                <a:off x="4217248" y="3570893"/>
                <a:ext cx="37776" cy="32364"/>
                <a:chOff x="4217248" y="3570893"/>
                <a:chExt cx="37776" cy="32364"/>
              </a:xfrm>
            </p:grpSpPr>
            <p:sp>
              <p:nvSpPr>
                <p:cNvPr id="3403" name="Google Shape;3403;p54"/>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5" name="Google Shape;3405;p54"/>
              <p:cNvGrpSpPr/>
              <p:nvPr/>
            </p:nvGrpSpPr>
            <p:grpSpPr>
              <a:xfrm>
                <a:off x="4255307" y="3431612"/>
                <a:ext cx="37776" cy="32451"/>
                <a:chOff x="4255307" y="3431612"/>
                <a:chExt cx="37776" cy="32451"/>
              </a:xfrm>
            </p:grpSpPr>
            <p:sp>
              <p:nvSpPr>
                <p:cNvPr id="3406" name="Google Shape;3406;p54"/>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8" name="Google Shape;3408;p54"/>
              <p:cNvGrpSpPr/>
              <p:nvPr/>
            </p:nvGrpSpPr>
            <p:grpSpPr>
              <a:xfrm>
                <a:off x="3853052" y="3577398"/>
                <a:ext cx="37776" cy="32420"/>
                <a:chOff x="3853052" y="3577398"/>
                <a:chExt cx="37776" cy="32420"/>
              </a:xfrm>
            </p:grpSpPr>
            <p:sp>
              <p:nvSpPr>
                <p:cNvPr id="3409" name="Google Shape;3409;p54"/>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1" name="Google Shape;3411;p54"/>
              <p:cNvGrpSpPr/>
              <p:nvPr/>
            </p:nvGrpSpPr>
            <p:grpSpPr>
              <a:xfrm>
                <a:off x="4039908" y="3412107"/>
                <a:ext cx="37776" cy="32357"/>
                <a:chOff x="4039908" y="3412107"/>
                <a:chExt cx="37776" cy="32357"/>
              </a:xfrm>
            </p:grpSpPr>
            <p:sp>
              <p:nvSpPr>
                <p:cNvPr id="3412" name="Google Shape;3412;p54"/>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4" name="Google Shape;3414;p54"/>
              <p:cNvGrpSpPr/>
              <p:nvPr/>
            </p:nvGrpSpPr>
            <p:grpSpPr>
              <a:xfrm>
                <a:off x="4017360" y="3342061"/>
                <a:ext cx="37870" cy="32380"/>
                <a:chOff x="4017360" y="3342061"/>
                <a:chExt cx="37870" cy="32380"/>
              </a:xfrm>
            </p:grpSpPr>
            <p:sp>
              <p:nvSpPr>
                <p:cNvPr id="3415" name="Google Shape;3415;p54"/>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7" name="Google Shape;3417;p54"/>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9" name="Google Shape;3419;p54"/>
              <p:cNvGrpSpPr/>
              <p:nvPr/>
            </p:nvGrpSpPr>
            <p:grpSpPr>
              <a:xfrm>
                <a:off x="3750870" y="3418650"/>
                <a:ext cx="37776" cy="32380"/>
                <a:chOff x="3750870" y="3418650"/>
                <a:chExt cx="37776" cy="32380"/>
              </a:xfrm>
            </p:grpSpPr>
            <p:sp>
              <p:nvSpPr>
                <p:cNvPr id="3420" name="Google Shape;3420;p54"/>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2" name="Google Shape;3422;p54"/>
              <p:cNvGrpSpPr/>
              <p:nvPr/>
            </p:nvGrpSpPr>
            <p:grpSpPr>
              <a:xfrm>
                <a:off x="3632509" y="3274438"/>
                <a:ext cx="37783" cy="32357"/>
                <a:chOff x="3632509" y="3274438"/>
                <a:chExt cx="37783" cy="32357"/>
              </a:xfrm>
            </p:grpSpPr>
            <p:sp>
              <p:nvSpPr>
                <p:cNvPr id="3423" name="Google Shape;3423;p54"/>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5" name="Google Shape;3425;p54"/>
              <p:cNvGrpSpPr/>
              <p:nvPr/>
            </p:nvGrpSpPr>
            <p:grpSpPr>
              <a:xfrm>
                <a:off x="3906424" y="3297561"/>
                <a:ext cx="37776" cy="32451"/>
                <a:chOff x="3906424" y="3297561"/>
                <a:chExt cx="37776" cy="32451"/>
              </a:xfrm>
            </p:grpSpPr>
            <p:sp>
              <p:nvSpPr>
                <p:cNvPr id="3426" name="Google Shape;3426;p54"/>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8" name="Google Shape;3428;p54"/>
              <p:cNvGrpSpPr/>
              <p:nvPr/>
            </p:nvGrpSpPr>
            <p:grpSpPr>
              <a:xfrm>
                <a:off x="3866084" y="3412107"/>
                <a:ext cx="37776" cy="32357"/>
                <a:chOff x="3866084" y="3412107"/>
                <a:chExt cx="37776" cy="32357"/>
              </a:xfrm>
            </p:grpSpPr>
            <p:sp>
              <p:nvSpPr>
                <p:cNvPr id="3429" name="Google Shape;3429;p54"/>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1" name="Google Shape;3431;p54"/>
              <p:cNvGrpSpPr/>
              <p:nvPr/>
            </p:nvGrpSpPr>
            <p:grpSpPr>
              <a:xfrm>
                <a:off x="4023919" y="3766409"/>
                <a:ext cx="37783" cy="32357"/>
                <a:chOff x="4023919" y="3766409"/>
                <a:chExt cx="37783" cy="32357"/>
              </a:xfrm>
            </p:grpSpPr>
            <p:sp>
              <p:nvSpPr>
                <p:cNvPr id="3432" name="Google Shape;3432;p54"/>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4" name="Google Shape;3434;p54"/>
              <p:cNvGrpSpPr/>
              <p:nvPr/>
            </p:nvGrpSpPr>
            <p:grpSpPr>
              <a:xfrm>
                <a:off x="3973882" y="3779449"/>
                <a:ext cx="37776" cy="32357"/>
                <a:chOff x="3973882" y="3779449"/>
                <a:chExt cx="37776" cy="32357"/>
              </a:xfrm>
            </p:grpSpPr>
            <p:sp>
              <p:nvSpPr>
                <p:cNvPr id="3435" name="Google Shape;3435;p54"/>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7" name="Google Shape;3437;p54"/>
              <p:cNvGrpSpPr/>
              <p:nvPr/>
            </p:nvGrpSpPr>
            <p:grpSpPr>
              <a:xfrm>
                <a:off x="4073398" y="3838028"/>
                <a:ext cx="37776" cy="32380"/>
                <a:chOff x="4073398" y="3838028"/>
                <a:chExt cx="37776" cy="32380"/>
              </a:xfrm>
            </p:grpSpPr>
            <p:sp>
              <p:nvSpPr>
                <p:cNvPr id="3438" name="Google Shape;3438;p54"/>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54"/>
              <p:cNvGrpSpPr/>
              <p:nvPr/>
            </p:nvGrpSpPr>
            <p:grpSpPr>
              <a:xfrm>
                <a:off x="4342672" y="4144496"/>
                <a:ext cx="37752" cy="32364"/>
                <a:chOff x="4342672" y="4144496"/>
                <a:chExt cx="37752" cy="32364"/>
              </a:xfrm>
            </p:grpSpPr>
            <p:sp>
              <p:nvSpPr>
                <p:cNvPr id="3441" name="Google Shape;3441;p54"/>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3" name="Google Shape;3443;p54"/>
              <p:cNvGrpSpPr/>
              <p:nvPr/>
            </p:nvGrpSpPr>
            <p:grpSpPr>
              <a:xfrm>
                <a:off x="4406386" y="4056872"/>
                <a:ext cx="37783" cy="32364"/>
                <a:chOff x="4406386" y="4056872"/>
                <a:chExt cx="37783" cy="32364"/>
              </a:xfrm>
            </p:grpSpPr>
            <p:sp>
              <p:nvSpPr>
                <p:cNvPr id="3444" name="Google Shape;3444;p54"/>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6" name="Google Shape;3446;p54"/>
              <p:cNvGrpSpPr/>
              <p:nvPr/>
            </p:nvGrpSpPr>
            <p:grpSpPr>
              <a:xfrm>
                <a:off x="4284416" y="4245254"/>
                <a:ext cx="37783" cy="32357"/>
                <a:chOff x="4284416" y="4245254"/>
                <a:chExt cx="37783" cy="32357"/>
              </a:xfrm>
            </p:grpSpPr>
            <p:sp>
              <p:nvSpPr>
                <p:cNvPr id="3447" name="Google Shape;3447;p54"/>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9" name="Google Shape;3449;p54"/>
              <p:cNvGrpSpPr/>
              <p:nvPr/>
            </p:nvGrpSpPr>
            <p:grpSpPr>
              <a:xfrm>
                <a:off x="4219057" y="4331258"/>
                <a:ext cx="37776" cy="32364"/>
                <a:chOff x="4219057" y="4331258"/>
                <a:chExt cx="37776" cy="32364"/>
              </a:xfrm>
            </p:grpSpPr>
            <p:sp>
              <p:nvSpPr>
                <p:cNvPr id="3450" name="Google Shape;3450;p54"/>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54"/>
              <p:cNvGrpSpPr/>
              <p:nvPr/>
            </p:nvGrpSpPr>
            <p:grpSpPr>
              <a:xfrm>
                <a:off x="4204122" y="4141688"/>
                <a:ext cx="33497" cy="28699"/>
                <a:chOff x="4204122" y="4141688"/>
                <a:chExt cx="33497" cy="28699"/>
              </a:xfrm>
            </p:grpSpPr>
            <p:sp>
              <p:nvSpPr>
                <p:cNvPr id="3453" name="Google Shape;3453;p54"/>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5" name="Google Shape;3455;p54"/>
              <p:cNvGrpSpPr/>
              <p:nvPr/>
            </p:nvGrpSpPr>
            <p:grpSpPr>
              <a:xfrm>
                <a:off x="4301546" y="4003869"/>
                <a:ext cx="38916" cy="33324"/>
                <a:chOff x="4301546" y="4003869"/>
                <a:chExt cx="38916" cy="33324"/>
              </a:xfrm>
            </p:grpSpPr>
            <p:sp>
              <p:nvSpPr>
                <p:cNvPr id="3456" name="Google Shape;3456;p54"/>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8" name="Google Shape;3458;p54"/>
              <p:cNvGrpSpPr/>
              <p:nvPr/>
            </p:nvGrpSpPr>
            <p:grpSpPr>
              <a:xfrm>
                <a:off x="4210681" y="3924669"/>
                <a:ext cx="36549" cy="31366"/>
                <a:chOff x="4210681" y="3924669"/>
                <a:chExt cx="36549" cy="31366"/>
              </a:xfrm>
            </p:grpSpPr>
            <p:sp>
              <p:nvSpPr>
                <p:cNvPr id="3459" name="Google Shape;3459;p54"/>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1" name="Google Shape;3461;p54"/>
              <p:cNvGrpSpPr/>
              <p:nvPr/>
            </p:nvGrpSpPr>
            <p:grpSpPr>
              <a:xfrm>
                <a:off x="3987771" y="3628874"/>
                <a:ext cx="31499" cy="26993"/>
                <a:chOff x="3987771" y="3628874"/>
                <a:chExt cx="31499" cy="26993"/>
              </a:xfrm>
            </p:grpSpPr>
            <p:sp>
              <p:nvSpPr>
                <p:cNvPr id="3462" name="Google Shape;3462;p54"/>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4" name="Google Shape;3464;p54"/>
              <p:cNvGrpSpPr/>
              <p:nvPr/>
            </p:nvGrpSpPr>
            <p:grpSpPr>
              <a:xfrm>
                <a:off x="4087382" y="3775674"/>
                <a:ext cx="31405" cy="26898"/>
                <a:chOff x="4087382" y="3775674"/>
                <a:chExt cx="31405" cy="26898"/>
              </a:xfrm>
            </p:grpSpPr>
            <p:sp>
              <p:nvSpPr>
                <p:cNvPr id="3465" name="Google Shape;3465;p54"/>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7" name="Google Shape;3467;p54"/>
              <p:cNvGrpSpPr/>
              <p:nvPr/>
            </p:nvGrpSpPr>
            <p:grpSpPr>
              <a:xfrm>
                <a:off x="4118873" y="3856637"/>
                <a:ext cx="31405" cy="26906"/>
                <a:chOff x="4118873" y="3856637"/>
                <a:chExt cx="31405" cy="26906"/>
              </a:xfrm>
            </p:grpSpPr>
            <p:sp>
              <p:nvSpPr>
                <p:cNvPr id="3468" name="Google Shape;3468;p54"/>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0" name="Google Shape;3470;p54"/>
              <p:cNvGrpSpPr/>
              <p:nvPr/>
            </p:nvGrpSpPr>
            <p:grpSpPr>
              <a:xfrm>
                <a:off x="4168541" y="3639523"/>
                <a:ext cx="31499" cy="26906"/>
                <a:chOff x="4168541" y="3639523"/>
                <a:chExt cx="31499" cy="26906"/>
              </a:xfrm>
            </p:grpSpPr>
            <p:sp>
              <p:nvSpPr>
                <p:cNvPr id="3471" name="Google Shape;3471;p54"/>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3" name="Google Shape;3473;p54"/>
              <p:cNvGrpSpPr/>
              <p:nvPr/>
            </p:nvGrpSpPr>
            <p:grpSpPr>
              <a:xfrm>
                <a:off x="3965789" y="3393545"/>
                <a:ext cx="31405" cy="26945"/>
                <a:chOff x="3965789" y="3393545"/>
                <a:chExt cx="31405" cy="26945"/>
              </a:xfrm>
            </p:grpSpPr>
            <p:sp>
              <p:nvSpPr>
                <p:cNvPr id="3474" name="Google Shape;3474;p54"/>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6" name="Google Shape;3476;p54"/>
              <p:cNvGrpSpPr/>
              <p:nvPr/>
            </p:nvGrpSpPr>
            <p:grpSpPr>
              <a:xfrm>
                <a:off x="3925166" y="3491008"/>
                <a:ext cx="31405" cy="27001"/>
                <a:chOff x="3925166" y="3491008"/>
                <a:chExt cx="31405" cy="27001"/>
              </a:xfrm>
            </p:grpSpPr>
            <p:sp>
              <p:nvSpPr>
                <p:cNvPr id="3477" name="Google Shape;3477;p54"/>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9" name="Google Shape;3479;p54"/>
              <p:cNvGrpSpPr/>
              <p:nvPr/>
            </p:nvGrpSpPr>
            <p:grpSpPr>
              <a:xfrm>
                <a:off x="3682845" y="3340976"/>
                <a:ext cx="31397" cy="26898"/>
                <a:chOff x="3682845" y="3340976"/>
                <a:chExt cx="31397" cy="26898"/>
              </a:xfrm>
            </p:grpSpPr>
            <p:sp>
              <p:nvSpPr>
                <p:cNvPr id="3480" name="Google Shape;3480;p54"/>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2" name="Google Shape;3482;p54"/>
              <p:cNvGrpSpPr/>
              <p:nvPr/>
            </p:nvGrpSpPr>
            <p:grpSpPr>
              <a:xfrm>
                <a:off x="3795393" y="3353725"/>
                <a:ext cx="31499" cy="26993"/>
                <a:chOff x="3795393" y="3353725"/>
                <a:chExt cx="31499" cy="26993"/>
              </a:xfrm>
            </p:grpSpPr>
            <p:sp>
              <p:nvSpPr>
                <p:cNvPr id="3483" name="Google Shape;3483;p54"/>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54"/>
              <p:cNvGrpSpPr/>
              <p:nvPr/>
            </p:nvGrpSpPr>
            <p:grpSpPr>
              <a:xfrm>
                <a:off x="4176909" y="4363221"/>
                <a:ext cx="38924" cy="33316"/>
                <a:chOff x="4176909" y="4363221"/>
                <a:chExt cx="38924" cy="33316"/>
              </a:xfrm>
            </p:grpSpPr>
            <p:sp>
              <p:nvSpPr>
                <p:cNvPr id="3486" name="Google Shape;3486;p54"/>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8" name="Google Shape;3488;p54"/>
              <p:cNvGrpSpPr/>
              <p:nvPr/>
            </p:nvGrpSpPr>
            <p:grpSpPr>
              <a:xfrm>
                <a:off x="4226191" y="4007660"/>
                <a:ext cx="33560" cy="28770"/>
                <a:chOff x="4226191" y="4007660"/>
                <a:chExt cx="33560" cy="28770"/>
              </a:xfrm>
            </p:grpSpPr>
            <p:sp>
              <p:nvSpPr>
                <p:cNvPr id="3489" name="Google Shape;3489;p54"/>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1" name="Google Shape;3491;p54"/>
              <p:cNvGrpSpPr/>
              <p:nvPr/>
            </p:nvGrpSpPr>
            <p:grpSpPr>
              <a:xfrm>
                <a:off x="3597785" y="3377045"/>
                <a:ext cx="33591" cy="28699"/>
                <a:chOff x="3597785" y="3377045"/>
                <a:chExt cx="33591" cy="28699"/>
              </a:xfrm>
            </p:grpSpPr>
            <p:sp>
              <p:nvSpPr>
                <p:cNvPr id="3492" name="Google Shape;3492;p54"/>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4" name="Google Shape;3494;p54"/>
              <p:cNvGrpSpPr/>
              <p:nvPr/>
            </p:nvGrpSpPr>
            <p:grpSpPr>
              <a:xfrm>
                <a:off x="3887870" y="3669796"/>
                <a:ext cx="33591" cy="28692"/>
                <a:chOff x="3887870" y="3669796"/>
                <a:chExt cx="33591" cy="28692"/>
              </a:xfrm>
            </p:grpSpPr>
            <p:sp>
              <p:nvSpPr>
                <p:cNvPr id="3495" name="Google Shape;3495;p54"/>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7" name="Google Shape;3497;p54"/>
              <p:cNvGrpSpPr/>
              <p:nvPr/>
            </p:nvGrpSpPr>
            <p:grpSpPr>
              <a:xfrm>
                <a:off x="3818320" y="3481625"/>
                <a:ext cx="33497" cy="28770"/>
                <a:chOff x="3818320" y="3481625"/>
                <a:chExt cx="33497" cy="28770"/>
              </a:xfrm>
            </p:grpSpPr>
            <p:sp>
              <p:nvSpPr>
                <p:cNvPr id="3498" name="Google Shape;3498;p54"/>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0" name="Google Shape;3500;p54"/>
              <p:cNvGrpSpPr/>
              <p:nvPr/>
            </p:nvGrpSpPr>
            <p:grpSpPr>
              <a:xfrm>
                <a:off x="4278139" y="4120948"/>
                <a:ext cx="37492" cy="32129"/>
                <a:chOff x="4278139" y="4120948"/>
                <a:chExt cx="37492" cy="32129"/>
              </a:xfrm>
            </p:grpSpPr>
            <p:sp>
              <p:nvSpPr>
                <p:cNvPr id="3501" name="Google Shape;3501;p54"/>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3" name="Google Shape;3503;p54"/>
              <p:cNvGrpSpPr/>
              <p:nvPr/>
            </p:nvGrpSpPr>
            <p:grpSpPr>
              <a:xfrm>
                <a:off x="4419898" y="3977388"/>
                <a:ext cx="33497" cy="28692"/>
                <a:chOff x="4419898" y="3977388"/>
                <a:chExt cx="33497" cy="28692"/>
              </a:xfrm>
            </p:grpSpPr>
            <p:sp>
              <p:nvSpPr>
                <p:cNvPr id="3504" name="Google Shape;3504;p54"/>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6" name="Google Shape;3506;p54"/>
              <p:cNvGrpSpPr/>
              <p:nvPr/>
            </p:nvGrpSpPr>
            <p:grpSpPr>
              <a:xfrm>
                <a:off x="4158930" y="4034684"/>
                <a:ext cx="33497" cy="28762"/>
                <a:chOff x="4158930" y="4034684"/>
                <a:chExt cx="33497" cy="28762"/>
              </a:xfrm>
            </p:grpSpPr>
            <p:sp>
              <p:nvSpPr>
                <p:cNvPr id="3507" name="Google Shape;3507;p54"/>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9" name="Google Shape;3509;p54"/>
              <p:cNvGrpSpPr/>
              <p:nvPr/>
            </p:nvGrpSpPr>
            <p:grpSpPr>
              <a:xfrm>
                <a:off x="4134949" y="3957049"/>
                <a:ext cx="33497" cy="28770"/>
                <a:chOff x="4134949" y="3957049"/>
                <a:chExt cx="33497" cy="28770"/>
              </a:xfrm>
            </p:grpSpPr>
            <p:sp>
              <p:nvSpPr>
                <p:cNvPr id="3510" name="Google Shape;3510;p54"/>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2" name="Google Shape;3512;p54"/>
              <p:cNvGrpSpPr/>
              <p:nvPr/>
            </p:nvGrpSpPr>
            <p:grpSpPr>
              <a:xfrm>
                <a:off x="4193653" y="4184403"/>
                <a:ext cx="43580" cy="37264"/>
                <a:chOff x="4193653" y="4184403"/>
                <a:chExt cx="43580" cy="37264"/>
              </a:xfrm>
            </p:grpSpPr>
            <p:sp>
              <p:nvSpPr>
                <p:cNvPr id="3513" name="Google Shape;3513;p54"/>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5" name="Google Shape;3515;p54"/>
              <p:cNvGrpSpPr/>
              <p:nvPr/>
            </p:nvGrpSpPr>
            <p:grpSpPr>
              <a:xfrm>
                <a:off x="4343600" y="3943844"/>
                <a:ext cx="43580" cy="37312"/>
                <a:chOff x="4343600" y="3943844"/>
                <a:chExt cx="43580" cy="37312"/>
              </a:xfrm>
            </p:grpSpPr>
            <p:sp>
              <p:nvSpPr>
                <p:cNvPr id="3516" name="Google Shape;3516;p54"/>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8" name="Google Shape;3518;p54"/>
              <p:cNvGrpSpPr/>
              <p:nvPr/>
            </p:nvGrpSpPr>
            <p:grpSpPr>
              <a:xfrm>
                <a:off x="4172339" y="3381693"/>
                <a:ext cx="31499" cy="27001"/>
                <a:chOff x="4172339" y="3381693"/>
                <a:chExt cx="31499" cy="27001"/>
              </a:xfrm>
            </p:grpSpPr>
            <p:sp>
              <p:nvSpPr>
                <p:cNvPr id="3519" name="Google Shape;3519;p54"/>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521" name="Google Shape;3521;p54"/>
          <p:cNvGrpSpPr/>
          <p:nvPr/>
        </p:nvGrpSpPr>
        <p:grpSpPr>
          <a:xfrm>
            <a:off x="6647587" y="3567393"/>
            <a:ext cx="560636" cy="516497"/>
            <a:chOff x="6652051" y="3714143"/>
            <a:chExt cx="560636" cy="516497"/>
          </a:xfrm>
        </p:grpSpPr>
        <p:grpSp>
          <p:nvGrpSpPr>
            <p:cNvPr id="3522" name="Google Shape;3522;p54"/>
            <p:cNvGrpSpPr/>
            <p:nvPr/>
          </p:nvGrpSpPr>
          <p:grpSpPr>
            <a:xfrm>
              <a:off x="6669657" y="3716715"/>
              <a:ext cx="466768" cy="464314"/>
              <a:chOff x="3139766" y="765669"/>
              <a:chExt cx="886380" cy="881888"/>
            </a:xfrm>
          </p:grpSpPr>
          <p:grpSp>
            <p:nvGrpSpPr>
              <p:cNvPr id="3523" name="Google Shape;3523;p54"/>
              <p:cNvGrpSpPr/>
              <p:nvPr/>
            </p:nvGrpSpPr>
            <p:grpSpPr>
              <a:xfrm>
                <a:off x="3139766" y="765669"/>
                <a:ext cx="886380" cy="881888"/>
                <a:chOff x="3139766" y="765669"/>
                <a:chExt cx="886380" cy="881888"/>
              </a:xfrm>
            </p:grpSpPr>
            <p:sp>
              <p:nvSpPr>
                <p:cNvPr id="3524" name="Google Shape;3524;p5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3" name="Google Shape;3533;p5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7" name="Google Shape;3537;p5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8" name="Google Shape;3538;p54"/>
          <p:cNvGrpSpPr/>
          <p:nvPr/>
        </p:nvGrpSpPr>
        <p:grpSpPr>
          <a:xfrm>
            <a:off x="7646296" y="3047976"/>
            <a:ext cx="104231" cy="320340"/>
            <a:chOff x="7564426" y="3224343"/>
            <a:chExt cx="119985" cy="368801"/>
          </a:xfrm>
        </p:grpSpPr>
        <p:sp>
          <p:nvSpPr>
            <p:cNvPr id="3539" name="Google Shape;3539;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1" name="Google Shape;3541;p54"/>
          <p:cNvGrpSpPr/>
          <p:nvPr/>
        </p:nvGrpSpPr>
        <p:grpSpPr>
          <a:xfrm>
            <a:off x="7345785" y="3042077"/>
            <a:ext cx="189489" cy="332132"/>
            <a:chOff x="8370831" y="3202002"/>
            <a:chExt cx="218129" cy="382376"/>
          </a:xfrm>
        </p:grpSpPr>
        <p:sp>
          <p:nvSpPr>
            <p:cNvPr id="3542" name="Google Shape;3542;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4" name="Google Shape;3544;p54"/>
          <p:cNvGrpSpPr/>
          <p:nvPr/>
        </p:nvGrpSpPr>
        <p:grpSpPr>
          <a:xfrm>
            <a:off x="8069174" y="3453209"/>
            <a:ext cx="309429" cy="267000"/>
            <a:chOff x="6742064" y="3750480"/>
            <a:chExt cx="399315" cy="344560"/>
          </a:xfrm>
        </p:grpSpPr>
        <p:sp>
          <p:nvSpPr>
            <p:cNvPr id="3545" name="Google Shape;3545;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7" name="Google Shape;3547;p54"/>
          <p:cNvGrpSpPr/>
          <p:nvPr/>
        </p:nvGrpSpPr>
        <p:grpSpPr>
          <a:xfrm>
            <a:off x="7608193" y="3804257"/>
            <a:ext cx="180437" cy="281608"/>
            <a:chOff x="7248525" y="3739696"/>
            <a:chExt cx="230531" cy="359790"/>
          </a:xfrm>
        </p:grpSpPr>
        <p:sp>
          <p:nvSpPr>
            <p:cNvPr id="3548" name="Google Shape;3548;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0" name="Google Shape;3550;p54"/>
          <p:cNvGrpSpPr/>
          <p:nvPr/>
        </p:nvGrpSpPr>
        <p:grpSpPr>
          <a:xfrm>
            <a:off x="7854113" y="3447481"/>
            <a:ext cx="162896" cy="278710"/>
            <a:chOff x="7601242" y="3729267"/>
            <a:chExt cx="222566" cy="380803"/>
          </a:xfrm>
        </p:grpSpPr>
        <p:sp>
          <p:nvSpPr>
            <p:cNvPr id="3551" name="Google Shape;3551;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3" name="Google Shape;3553;p54"/>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4" name="Google Shape;3554;p54"/>
          <p:cNvGrpSpPr/>
          <p:nvPr/>
        </p:nvGrpSpPr>
        <p:grpSpPr>
          <a:xfrm>
            <a:off x="7343758" y="3448622"/>
            <a:ext cx="193543" cy="275990"/>
            <a:chOff x="8304647" y="3738687"/>
            <a:chExt cx="225076" cy="320956"/>
          </a:xfrm>
        </p:grpSpPr>
        <p:sp>
          <p:nvSpPr>
            <p:cNvPr id="3555" name="Google Shape;3555;p5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8" name="Google Shape;3558;p54"/>
          <p:cNvGrpSpPr/>
          <p:nvPr/>
        </p:nvGrpSpPr>
        <p:grpSpPr>
          <a:xfrm>
            <a:off x="7616251" y="3448622"/>
            <a:ext cx="178492" cy="275990"/>
            <a:chOff x="8615101" y="3738687"/>
            <a:chExt cx="207573" cy="320956"/>
          </a:xfrm>
        </p:grpSpPr>
        <p:sp>
          <p:nvSpPr>
            <p:cNvPr id="3559" name="Google Shape;3559;p5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2" name="Google Shape;3562;p54"/>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3" name="Google Shape;3563;p54"/>
          <p:cNvGrpSpPr/>
          <p:nvPr/>
        </p:nvGrpSpPr>
        <p:grpSpPr>
          <a:xfrm>
            <a:off x="7841782" y="3851282"/>
            <a:ext cx="187557" cy="187557"/>
            <a:chOff x="8565775" y="671075"/>
            <a:chExt cx="441000" cy="441000"/>
          </a:xfrm>
        </p:grpSpPr>
        <p:sp>
          <p:nvSpPr>
            <p:cNvPr id="3564" name="Google Shape;3564;p5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6" name="Google Shape;3566;p54"/>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8" name="Google Shape;3568;p54"/>
          <p:cNvGrpSpPr/>
          <p:nvPr/>
        </p:nvGrpSpPr>
        <p:grpSpPr>
          <a:xfrm>
            <a:off x="5996254" y="2923808"/>
            <a:ext cx="587865" cy="517731"/>
            <a:chOff x="6000718" y="3070557"/>
            <a:chExt cx="587865" cy="517731"/>
          </a:xfrm>
        </p:grpSpPr>
        <p:sp>
          <p:nvSpPr>
            <p:cNvPr id="3569" name="Google Shape;3569;p5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9" name="Google Shape;3579;p54"/>
          <p:cNvGrpSpPr/>
          <p:nvPr/>
        </p:nvGrpSpPr>
        <p:grpSpPr>
          <a:xfrm>
            <a:off x="6011059" y="3567468"/>
            <a:ext cx="557665" cy="516387"/>
            <a:chOff x="6015523" y="3714217"/>
            <a:chExt cx="557665" cy="516387"/>
          </a:xfrm>
        </p:grpSpPr>
        <p:grpSp>
          <p:nvGrpSpPr>
            <p:cNvPr id="3580" name="Google Shape;3580;p54"/>
            <p:cNvGrpSpPr/>
            <p:nvPr/>
          </p:nvGrpSpPr>
          <p:grpSpPr>
            <a:xfrm>
              <a:off x="6036094" y="3716980"/>
              <a:ext cx="529822" cy="510480"/>
              <a:chOff x="3148311" y="-545634"/>
              <a:chExt cx="1006118" cy="969572"/>
            </a:xfrm>
          </p:grpSpPr>
          <p:sp>
            <p:nvSpPr>
              <p:cNvPr id="3581" name="Google Shape;3581;p5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1" name="Google Shape;3591;p5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2" name="Google Shape;3592;p54"/>
          <p:cNvGrpSpPr/>
          <p:nvPr/>
        </p:nvGrpSpPr>
        <p:grpSpPr>
          <a:xfrm>
            <a:off x="6639841" y="2926879"/>
            <a:ext cx="576302" cy="511871"/>
            <a:chOff x="6644304" y="3073628"/>
            <a:chExt cx="576302" cy="511871"/>
          </a:xfrm>
        </p:grpSpPr>
        <p:grpSp>
          <p:nvGrpSpPr>
            <p:cNvPr id="3593" name="Google Shape;3593;p54"/>
            <p:cNvGrpSpPr/>
            <p:nvPr/>
          </p:nvGrpSpPr>
          <p:grpSpPr>
            <a:xfrm>
              <a:off x="6712169" y="3073651"/>
              <a:ext cx="481611" cy="506713"/>
              <a:chOff x="1833536" y="-546641"/>
              <a:chExt cx="914567" cy="962419"/>
            </a:xfrm>
          </p:grpSpPr>
          <p:grpSp>
            <p:nvGrpSpPr>
              <p:cNvPr id="3594" name="Google Shape;3594;p54"/>
              <p:cNvGrpSpPr/>
              <p:nvPr/>
            </p:nvGrpSpPr>
            <p:grpSpPr>
              <a:xfrm>
                <a:off x="1833536" y="-524249"/>
                <a:ext cx="914567" cy="940027"/>
                <a:chOff x="1833536" y="-524249"/>
                <a:chExt cx="914567" cy="940027"/>
              </a:xfrm>
            </p:grpSpPr>
            <p:sp>
              <p:nvSpPr>
                <p:cNvPr id="3595" name="Google Shape;3595;p5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0" name="Google Shape;3600;p5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4" name="Google Shape;3604;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5" name="Google Shape;3605;p54"/>
          <p:cNvGrpSpPr/>
          <p:nvPr/>
        </p:nvGrpSpPr>
        <p:grpSpPr>
          <a:xfrm>
            <a:off x="5904877" y="1016248"/>
            <a:ext cx="2435960" cy="1297725"/>
            <a:chOff x="233350" y="949250"/>
            <a:chExt cx="7137300" cy="3802300"/>
          </a:xfrm>
        </p:grpSpPr>
        <p:sp>
          <p:nvSpPr>
            <p:cNvPr id="3606" name="Google Shape;3606;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7" name="Google Shape;3657;p54"/>
          <p:cNvGrpSpPr/>
          <p:nvPr/>
        </p:nvGrpSpPr>
        <p:grpSpPr>
          <a:xfrm>
            <a:off x="3530626" y="1013128"/>
            <a:ext cx="2078182" cy="1366558"/>
            <a:chOff x="235800" y="830650"/>
            <a:chExt cx="6978450" cy="4588844"/>
          </a:xfrm>
        </p:grpSpPr>
        <p:sp>
          <p:nvSpPr>
            <p:cNvPr id="3658" name="Google Shape;3658;p5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4" name="Google Shape;3664;p54"/>
          <p:cNvGrpSpPr/>
          <p:nvPr/>
        </p:nvGrpSpPr>
        <p:grpSpPr>
          <a:xfrm>
            <a:off x="698034" y="977939"/>
            <a:ext cx="2665073" cy="1317140"/>
            <a:chOff x="793334" y="1192826"/>
            <a:chExt cx="2665073" cy="1317140"/>
          </a:xfrm>
        </p:grpSpPr>
        <p:sp>
          <p:nvSpPr>
            <p:cNvPr id="3665" name="Google Shape;3665;p5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35" name="Shape 7635"/>
        <p:cNvGrpSpPr/>
        <p:nvPr/>
      </p:nvGrpSpPr>
      <p:grpSpPr>
        <a:xfrm>
          <a:off x="0" y="0"/>
          <a:ext cx="0" cy="0"/>
          <a:chOff x="0" y="0"/>
          <a:chExt cx="0" cy="0"/>
        </a:xfrm>
      </p:grpSpPr>
      <p:grpSp>
        <p:nvGrpSpPr>
          <p:cNvPr id="7636" name="Google Shape;7636;p55"/>
          <p:cNvGrpSpPr/>
          <p:nvPr/>
        </p:nvGrpSpPr>
        <p:grpSpPr>
          <a:xfrm>
            <a:off x="2100561" y="3398658"/>
            <a:ext cx="1102891" cy="760337"/>
            <a:chOff x="4967783" y="2151471"/>
            <a:chExt cx="3920692" cy="2702940"/>
          </a:xfrm>
        </p:grpSpPr>
        <p:grpSp>
          <p:nvGrpSpPr>
            <p:cNvPr id="7637" name="Google Shape;7637;p55"/>
            <p:cNvGrpSpPr/>
            <p:nvPr/>
          </p:nvGrpSpPr>
          <p:grpSpPr>
            <a:xfrm>
              <a:off x="5045709" y="2252109"/>
              <a:ext cx="3761071" cy="2501708"/>
              <a:chOff x="2691784" y="1805334"/>
              <a:chExt cx="3761071" cy="2501708"/>
            </a:xfrm>
          </p:grpSpPr>
          <p:sp>
            <p:nvSpPr>
              <p:cNvPr id="7638" name="Google Shape;7638;p5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55"/>
            <p:cNvGrpSpPr/>
            <p:nvPr/>
          </p:nvGrpSpPr>
          <p:grpSpPr>
            <a:xfrm>
              <a:off x="4967783" y="2151471"/>
              <a:ext cx="3920692" cy="2702940"/>
              <a:chOff x="2613858" y="1704696"/>
              <a:chExt cx="3920692" cy="2702940"/>
            </a:xfrm>
          </p:grpSpPr>
          <p:sp>
            <p:nvSpPr>
              <p:cNvPr id="7646" name="Google Shape;7646;p5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51" name="Google Shape;7651;p55"/>
          <p:cNvGrpSpPr/>
          <p:nvPr/>
        </p:nvGrpSpPr>
        <p:grpSpPr>
          <a:xfrm>
            <a:off x="3504470" y="1286935"/>
            <a:ext cx="1561911" cy="708580"/>
            <a:chOff x="3530532" y="1496185"/>
            <a:chExt cx="1561911" cy="708580"/>
          </a:xfrm>
        </p:grpSpPr>
        <p:grpSp>
          <p:nvGrpSpPr>
            <p:cNvPr id="7652" name="Google Shape;7652;p55"/>
            <p:cNvGrpSpPr/>
            <p:nvPr/>
          </p:nvGrpSpPr>
          <p:grpSpPr>
            <a:xfrm>
              <a:off x="3720318" y="1857562"/>
              <a:ext cx="1372125" cy="54"/>
              <a:chOff x="3720318" y="1857562"/>
              <a:chExt cx="1372125" cy="54"/>
            </a:xfrm>
          </p:grpSpPr>
          <p:cxnSp>
            <p:nvCxnSpPr>
              <p:cNvPr id="7653" name="Google Shape;7653;p55"/>
              <p:cNvCxnSpPr>
                <a:endCxn id="7654"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55" name="Google Shape;7655;p5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56" name="Google Shape;7656;p5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57" name="Google Shape;7657;p55"/>
              <p:cNvCxnSpPr>
                <a:stCxn id="7654"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658" name="Google Shape;7658;p55"/>
            <p:cNvGrpSpPr/>
            <p:nvPr/>
          </p:nvGrpSpPr>
          <p:grpSpPr>
            <a:xfrm>
              <a:off x="3567462" y="1496185"/>
              <a:ext cx="286500" cy="272914"/>
              <a:chOff x="3567462" y="1496185"/>
              <a:chExt cx="286500" cy="272914"/>
            </a:xfrm>
          </p:grpSpPr>
          <p:cxnSp>
            <p:nvCxnSpPr>
              <p:cNvPr id="7659" name="Google Shape;7659;p5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660" name="Google Shape;7660;p5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1" name="Google Shape;7661;p5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3" name="Google Shape;7663;p55"/>
            <p:cNvGrpSpPr/>
            <p:nvPr/>
          </p:nvGrpSpPr>
          <p:grpSpPr>
            <a:xfrm>
              <a:off x="3929014" y="1960574"/>
              <a:ext cx="286500" cy="242342"/>
              <a:chOff x="3929014" y="1960574"/>
              <a:chExt cx="286500" cy="242342"/>
            </a:xfrm>
          </p:grpSpPr>
          <p:cxnSp>
            <p:nvCxnSpPr>
              <p:cNvPr id="7664" name="Google Shape;7664;p5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665" name="Google Shape;7665;p5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55"/>
            <p:cNvGrpSpPr/>
            <p:nvPr/>
          </p:nvGrpSpPr>
          <p:grpSpPr>
            <a:xfrm>
              <a:off x="4290828" y="1496185"/>
              <a:ext cx="286500" cy="272914"/>
              <a:chOff x="4290828" y="1496185"/>
              <a:chExt cx="286500" cy="272914"/>
            </a:xfrm>
          </p:grpSpPr>
          <p:cxnSp>
            <p:nvCxnSpPr>
              <p:cNvPr id="7667" name="Google Shape;7667;p5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668" name="Google Shape;7668;p5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9" name="Google Shape;7669;p5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0" name="Google Shape;7670;p55"/>
            <p:cNvGrpSpPr/>
            <p:nvPr/>
          </p:nvGrpSpPr>
          <p:grpSpPr>
            <a:xfrm>
              <a:off x="4657726" y="1959674"/>
              <a:ext cx="286500" cy="245092"/>
              <a:chOff x="4657726" y="1959674"/>
              <a:chExt cx="286500" cy="245092"/>
            </a:xfrm>
          </p:grpSpPr>
          <p:cxnSp>
            <p:nvCxnSpPr>
              <p:cNvPr id="7671" name="Google Shape;7671;p5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672" name="Google Shape;7672;p5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3" name="Google Shape;7673;p55"/>
          <p:cNvGrpSpPr/>
          <p:nvPr/>
        </p:nvGrpSpPr>
        <p:grpSpPr>
          <a:xfrm>
            <a:off x="3486489" y="2149032"/>
            <a:ext cx="1597032" cy="378649"/>
            <a:chOff x="3512551" y="2358282"/>
            <a:chExt cx="1597032" cy="378649"/>
          </a:xfrm>
        </p:grpSpPr>
        <p:grpSp>
          <p:nvGrpSpPr>
            <p:cNvPr id="7674" name="Google Shape;7674;p55"/>
            <p:cNvGrpSpPr/>
            <p:nvPr/>
          </p:nvGrpSpPr>
          <p:grpSpPr>
            <a:xfrm>
              <a:off x="3738198" y="2553002"/>
              <a:ext cx="1145834" cy="117"/>
              <a:chOff x="3738198" y="2553002"/>
              <a:chExt cx="1145834" cy="117"/>
            </a:xfrm>
          </p:grpSpPr>
          <p:cxnSp>
            <p:nvCxnSpPr>
              <p:cNvPr id="7675" name="Google Shape;7675;p5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676" name="Google Shape;7676;p5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677" name="Google Shape;7677;p55"/>
              <p:cNvCxnSpPr>
                <a:stCxn id="7678" idx="6"/>
                <a:endCxn id="7679"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680" name="Google Shape;7680;p55"/>
            <p:cNvGrpSpPr/>
            <p:nvPr/>
          </p:nvGrpSpPr>
          <p:grpSpPr>
            <a:xfrm>
              <a:off x="3969644" y="2440153"/>
              <a:ext cx="225900" cy="296779"/>
              <a:chOff x="3969644" y="2440153"/>
              <a:chExt cx="225900" cy="296779"/>
            </a:xfrm>
          </p:grpSpPr>
          <p:cxnSp>
            <p:nvCxnSpPr>
              <p:cNvPr id="7681" name="Google Shape;7681;p5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679" name="Google Shape;7679;p5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55"/>
            <p:cNvGrpSpPr/>
            <p:nvPr/>
          </p:nvGrpSpPr>
          <p:grpSpPr>
            <a:xfrm>
              <a:off x="4426818" y="2358282"/>
              <a:ext cx="225600" cy="307471"/>
              <a:chOff x="4426818" y="2358282"/>
              <a:chExt cx="225600" cy="307471"/>
            </a:xfrm>
          </p:grpSpPr>
          <p:cxnSp>
            <p:nvCxnSpPr>
              <p:cNvPr id="7684" name="Google Shape;7684;p55"/>
              <p:cNvCxnSpPr>
                <a:stCxn id="7685"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686" name="Google Shape;7686;p5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55"/>
            <p:cNvGrpSpPr/>
            <p:nvPr/>
          </p:nvGrpSpPr>
          <p:grpSpPr>
            <a:xfrm>
              <a:off x="4883984" y="2440153"/>
              <a:ext cx="225600" cy="296479"/>
              <a:chOff x="4883984" y="2440153"/>
              <a:chExt cx="225600" cy="296479"/>
            </a:xfrm>
          </p:grpSpPr>
          <p:cxnSp>
            <p:nvCxnSpPr>
              <p:cNvPr id="7688" name="Google Shape;7688;p5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689" name="Google Shape;7689;p5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55"/>
            <p:cNvGrpSpPr/>
            <p:nvPr/>
          </p:nvGrpSpPr>
          <p:grpSpPr>
            <a:xfrm>
              <a:off x="3512551" y="2358356"/>
              <a:ext cx="225647" cy="307629"/>
              <a:chOff x="2182679" y="2005014"/>
              <a:chExt cx="792300" cy="1080158"/>
            </a:xfrm>
          </p:grpSpPr>
          <p:cxnSp>
            <p:nvCxnSpPr>
              <p:cNvPr id="7692" name="Google Shape;7692;p55"/>
              <p:cNvCxnSpPr>
                <a:stCxn id="7693"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678" name="Google Shape;7678;p5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4" name="Google Shape;7694;p55"/>
          <p:cNvGrpSpPr/>
          <p:nvPr/>
        </p:nvGrpSpPr>
        <p:grpSpPr>
          <a:xfrm>
            <a:off x="6846571" y="972829"/>
            <a:ext cx="1559809" cy="722610"/>
            <a:chOff x="634175" y="2986275"/>
            <a:chExt cx="3147949" cy="1458344"/>
          </a:xfrm>
        </p:grpSpPr>
        <p:cxnSp>
          <p:nvCxnSpPr>
            <p:cNvPr id="7695" name="Google Shape;7695;p55"/>
            <p:cNvCxnSpPr>
              <a:stCxn id="7696" idx="4"/>
              <a:endCxn id="7697"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698" name="Google Shape;7698;p55"/>
            <p:cNvCxnSpPr>
              <a:stCxn id="7697" idx="0"/>
              <a:endCxn id="7699"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700" name="Google Shape;7700;p55"/>
            <p:cNvCxnSpPr>
              <a:stCxn id="7699" idx="4"/>
              <a:endCxn id="7701"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702" name="Google Shape;7702;p55"/>
            <p:cNvCxnSpPr>
              <a:stCxn id="7701" idx="0"/>
              <a:endCxn id="7703"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703" name="Google Shape;7703;p5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99" name="Google Shape;7699;p5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96" name="Google Shape;7696;p5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701" name="Google Shape;7701;p5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97" name="Google Shape;7697;p5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704" name="Google Shape;7704;p55"/>
          <p:cNvGrpSpPr/>
          <p:nvPr/>
        </p:nvGrpSpPr>
        <p:grpSpPr>
          <a:xfrm>
            <a:off x="3500361" y="2682737"/>
            <a:ext cx="1570719" cy="294123"/>
            <a:chOff x="998425" y="1182125"/>
            <a:chExt cx="1065400" cy="199500"/>
          </a:xfrm>
        </p:grpSpPr>
        <p:sp>
          <p:nvSpPr>
            <p:cNvPr id="7705" name="Google Shape;7705;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55"/>
          <p:cNvGrpSpPr/>
          <p:nvPr/>
        </p:nvGrpSpPr>
        <p:grpSpPr>
          <a:xfrm>
            <a:off x="6843617" y="1800224"/>
            <a:ext cx="1565716" cy="366729"/>
            <a:chOff x="1247650" y="2075423"/>
            <a:chExt cx="6648477" cy="1557238"/>
          </a:xfrm>
        </p:grpSpPr>
        <p:sp>
          <p:nvSpPr>
            <p:cNvPr id="7711" name="Google Shape;7711;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55"/>
          <p:cNvGrpSpPr/>
          <p:nvPr/>
        </p:nvGrpSpPr>
        <p:grpSpPr>
          <a:xfrm>
            <a:off x="6827929" y="2949039"/>
            <a:ext cx="1597061" cy="663440"/>
            <a:chOff x="6796238" y="3158297"/>
            <a:chExt cx="1630319" cy="677257"/>
          </a:xfrm>
        </p:grpSpPr>
        <p:cxnSp>
          <p:nvCxnSpPr>
            <p:cNvPr id="7718" name="Google Shape;7718;p5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719" name="Google Shape;7719;p5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720" name="Google Shape;7720;p5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721" name="Google Shape;7721;p5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722" name="Google Shape;7722;p55"/>
            <p:cNvGrpSpPr/>
            <p:nvPr/>
          </p:nvGrpSpPr>
          <p:grpSpPr>
            <a:xfrm>
              <a:off x="6796238" y="3311904"/>
              <a:ext cx="1630319" cy="377697"/>
              <a:chOff x="6796238" y="3311904"/>
              <a:chExt cx="1630319" cy="377697"/>
            </a:xfrm>
          </p:grpSpPr>
          <p:sp>
            <p:nvSpPr>
              <p:cNvPr id="7723" name="Google Shape;7723;p5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6" name="Google Shape;7726;p55"/>
          <p:cNvGrpSpPr/>
          <p:nvPr/>
        </p:nvGrpSpPr>
        <p:grpSpPr>
          <a:xfrm>
            <a:off x="5349067" y="970431"/>
            <a:ext cx="1368606" cy="1593805"/>
            <a:chOff x="1839112" y="2209163"/>
            <a:chExt cx="1918159" cy="2233784"/>
          </a:xfrm>
        </p:grpSpPr>
        <p:sp>
          <p:nvSpPr>
            <p:cNvPr id="7727" name="Google Shape;7727;p5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30" name="Google Shape;7730;p55"/>
            <p:cNvCxnSpPr>
              <a:stCxn id="7727" idx="6"/>
              <a:endCxn id="7728"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731" name="Google Shape;7731;p55"/>
            <p:cNvCxnSpPr>
              <a:stCxn id="7728" idx="4"/>
              <a:endCxn id="7732"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733" name="Google Shape;7733;p55"/>
            <p:cNvCxnSpPr>
              <a:stCxn id="7732" idx="6"/>
              <a:endCxn id="7729"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734" name="Google Shape;7734;p55"/>
            <p:cNvCxnSpPr>
              <a:stCxn id="7729" idx="4"/>
              <a:endCxn id="7735"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732" name="Google Shape;7732;p5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37" name="Google Shape;7737;p55"/>
            <p:cNvCxnSpPr>
              <a:endCxn id="7736"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738" name="Google Shape;7738;p55"/>
          <p:cNvGrpSpPr/>
          <p:nvPr/>
        </p:nvGrpSpPr>
        <p:grpSpPr>
          <a:xfrm>
            <a:off x="3481440" y="976667"/>
            <a:ext cx="1637968" cy="154942"/>
            <a:chOff x="238125" y="2506075"/>
            <a:chExt cx="7115411" cy="673075"/>
          </a:xfrm>
        </p:grpSpPr>
        <p:sp>
          <p:nvSpPr>
            <p:cNvPr id="7739" name="Google Shape;7739;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55"/>
          <p:cNvGrpSpPr/>
          <p:nvPr/>
        </p:nvGrpSpPr>
        <p:grpSpPr>
          <a:xfrm>
            <a:off x="720125" y="1298264"/>
            <a:ext cx="2476762" cy="91743"/>
            <a:chOff x="1464850" y="436376"/>
            <a:chExt cx="6001362" cy="222300"/>
          </a:xfrm>
        </p:grpSpPr>
        <p:sp>
          <p:nvSpPr>
            <p:cNvPr id="7745" name="Google Shape;7745;p5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50" name="Google Shape;7750;p5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51" name="Google Shape;7751;p5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52" name="Google Shape;7752;p5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753" name="Google Shape;7753;p5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754" name="Google Shape;7754;p55"/>
          <p:cNvGrpSpPr/>
          <p:nvPr/>
        </p:nvGrpSpPr>
        <p:grpSpPr>
          <a:xfrm>
            <a:off x="706392" y="2533730"/>
            <a:ext cx="1452710" cy="651923"/>
            <a:chOff x="803162" y="2667727"/>
            <a:chExt cx="1411906" cy="633611"/>
          </a:xfrm>
        </p:grpSpPr>
        <p:cxnSp>
          <p:nvCxnSpPr>
            <p:cNvPr id="7755" name="Google Shape;7755;p55"/>
            <p:cNvCxnSpPr>
              <a:stCxn id="7756" idx="2"/>
              <a:endCxn id="7757"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58" name="Google Shape;7758;p55"/>
            <p:cNvCxnSpPr>
              <a:stCxn id="7759" idx="0"/>
              <a:endCxn id="7756"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60" name="Google Shape;7760;p55"/>
            <p:cNvCxnSpPr>
              <a:stCxn id="7759" idx="2"/>
              <a:endCxn id="7761"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62" name="Google Shape;7762;p55"/>
            <p:cNvCxnSpPr>
              <a:stCxn id="7763" idx="0"/>
              <a:endCxn id="7759"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64" name="Google Shape;7764;p55"/>
            <p:cNvCxnSpPr>
              <a:stCxn id="7757" idx="2"/>
              <a:endCxn id="7765"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66" name="Google Shape;7766;p55"/>
            <p:cNvCxnSpPr>
              <a:stCxn id="7767" idx="0"/>
              <a:endCxn id="7757"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763" name="Google Shape;7763;p5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61" name="Google Shape;7761;p5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67" name="Google Shape;7767;p5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65" name="Google Shape;7765;p5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57" name="Google Shape;7757;p5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59" name="Google Shape;7759;p5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56" name="Google Shape;7756;p5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768" name="Google Shape;7768;p55"/>
          <p:cNvGrpSpPr/>
          <p:nvPr/>
        </p:nvGrpSpPr>
        <p:grpSpPr>
          <a:xfrm>
            <a:off x="706394" y="969268"/>
            <a:ext cx="2518541" cy="209309"/>
            <a:chOff x="803163" y="1111966"/>
            <a:chExt cx="2447800" cy="203430"/>
          </a:xfrm>
        </p:grpSpPr>
        <p:grpSp>
          <p:nvGrpSpPr>
            <p:cNvPr id="7769" name="Google Shape;7769;p55"/>
            <p:cNvGrpSpPr/>
            <p:nvPr/>
          </p:nvGrpSpPr>
          <p:grpSpPr>
            <a:xfrm>
              <a:off x="1958180" y="1111966"/>
              <a:ext cx="588019" cy="121396"/>
              <a:chOff x="4808316" y="2800065"/>
              <a:chExt cx="1999386" cy="412910"/>
            </a:xfrm>
          </p:grpSpPr>
          <p:sp>
            <p:nvSpPr>
              <p:cNvPr id="7770" name="Google Shape;7770;p5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1" name="Google Shape;7771;p55"/>
              <p:cNvGrpSpPr/>
              <p:nvPr/>
            </p:nvGrpSpPr>
            <p:grpSpPr>
              <a:xfrm>
                <a:off x="4808316" y="2800065"/>
                <a:ext cx="92400" cy="411825"/>
                <a:chOff x="845575" y="2563700"/>
                <a:chExt cx="92400" cy="411825"/>
              </a:xfrm>
            </p:grpSpPr>
            <p:cxnSp>
              <p:nvCxnSpPr>
                <p:cNvPr id="7772" name="Google Shape;7772;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73" name="Google Shape;7773;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774" name="Google Shape;7774;p5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775" name="Google Shape;7775;p5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6" name="Google Shape;7776;p55"/>
            <p:cNvGrpSpPr/>
            <p:nvPr/>
          </p:nvGrpSpPr>
          <p:grpSpPr>
            <a:xfrm>
              <a:off x="803163" y="1111974"/>
              <a:ext cx="591158" cy="121545"/>
              <a:chOff x="803163" y="1111974"/>
              <a:chExt cx="591158" cy="121545"/>
            </a:xfrm>
          </p:grpSpPr>
          <p:grpSp>
            <p:nvGrpSpPr>
              <p:cNvPr id="7777" name="Google Shape;7777;p55"/>
              <p:cNvGrpSpPr/>
              <p:nvPr/>
            </p:nvGrpSpPr>
            <p:grpSpPr>
              <a:xfrm>
                <a:off x="803163" y="1111974"/>
                <a:ext cx="27175" cy="121077"/>
                <a:chOff x="845575" y="2563700"/>
                <a:chExt cx="92400" cy="411825"/>
              </a:xfrm>
            </p:grpSpPr>
            <p:cxnSp>
              <p:nvCxnSpPr>
                <p:cNvPr id="7778" name="Google Shape;7778;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79" name="Google Shape;7779;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0" name="Google Shape;7780;p5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55"/>
            <p:cNvGrpSpPr/>
            <p:nvPr/>
          </p:nvGrpSpPr>
          <p:grpSpPr>
            <a:xfrm>
              <a:off x="1381910" y="1194219"/>
              <a:ext cx="588341" cy="121177"/>
              <a:chOff x="1381910" y="1194219"/>
              <a:chExt cx="588341" cy="121177"/>
            </a:xfrm>
          </p:grpSpPr>
          <p:grpSp>
            <p:nvGrpSpPr>
              <p:cNvPr id="7782" name="Google Shape;7782;p55"/>
              <p:cNvGrpSpPr/>
              <p:nvPr/>
            </p:nvGrpSpPr>
            <p:grpSpPr>
              <a:xfrm rot="10800000">
                <a:off x="1381910" y="1194319"/>
                <a:ext cx="27175" cy="121077"/>
                <a:chOff x="2070100" y="2563700"/>
                <a:chExt cx="92400" cy="411825"/>
              </a:xfrm>
            </p:grpSpPr>
            <p:cxnSp>
              <p:nvCxnSpPr>
                <p:cNvPr id="7783" name="Google Shape;7783;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84" name="Google Shape;7784;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5" name="Google Shape;7785;p5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55"/>
            <p:cNvGrpSpPr/>
            <p:nvPr/>
          </p:nvGrpSpPr>
          <p:grpSpPr>
            <a:xfrm>
              <a:off x="2532079" y="1194219"/>
              <a:ext cx="704927" cy="121177"/>
              <a:chOff x="2532079" y="1194219"/>
              <a:chExt cx="704927" cy="121177"/>
            </a:xfrm>
          </p:grpSpPr>
          <p:grpSp>
            <p:nvGrpSpPr>
              <p:cNvPr id="7787" name="Google Shape;7787;p55"/>
              <p:cNvGrpSpPr/>
              <p:nvPr/>
            </p:nvGrpSpPr>
            <p:grpSpPr>
              <a:xfrm rot="10800000">
                <a:off x="2532079" y="1194319"/>
                <a:ext cx="27175" cy="121077"/>
                <a:chOff x="2070100" y="2563700"/>
                <a:chExt cx="92400" cy="411825"/>
              </a:xfrm>
            </p:grpSpPr>
            <p:cxnSp>
              <p:nvCxnSpPr>
                <p:cNvPr id="7788" name="Google Shape;7788;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89" name="Google Shape;7789;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0" name="Google Shape;7790;p5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1" name="Google Shape;7791;p55"/>
          <p:cNvGrpSpPr/>
          <p:nvPr/>
        </p:nvGrpSpPr>
        <p:grpSpPr>
          <a:xfrm>
            <a:off x="3499404" y="3665900"/>
            <a:ext cx="1567778" cy="491677"/>
            <a:chOff x="5194708" y="3484366"/>
            <a:chExt cx="3148148" cy="987304"/>
          </a:xfrm>
        </p:grpSpPr>
        <p:grpSp>
          <p:nvGrpSpPr>
            <p:cNvPr id="7792" name="Google Shape;7792;p55"/>
            <p:cNvGrpSpPr/>
            <p:nvPr/>
          </p:nvGrpSpPr>
          <p:grpSpPr>
            <a:xfrm>
              <a:off x="7531521" y="3484366"/>
              <a:ext cx="811335" cy="987304"/>
              <a:chOff x="3379425" y="1617275"/>
              <a:chExt cx="1090650" cy="1327200"/>
            </a:xfrm>
          </p:grpSpPr>
          <p:sp>
            <p:nvSpPr>
              <p:cNvPr id="7793" name="Google Shape;7793;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55"/>
            <p:cNvGrpSpPr/>
            <p:nvPr/>
          </p:nvGrpSpPr>
          <p:grpSpPr>
            <a:xfrm>
              <a:off x="6752546" y="3484366"/>
              <a:ext cx="811428" cy="987304"/>
              <a:chOff x="2332275" y="1617275"/>
              <a:chExt cx="1090775" cy="1327200"/>
            </a:xfrm>
          </p:grpSpPr>
          <p:sp>
            <p:nvSpPr>
              <p:cNvPr id="7797" name="Google Shape;7797;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55"/>
            <p:cNvGrpSpPr/>
            <p:nvPr/>
          </p:nvGrpSpPr>
          <p:grpSpPr>
            <a:xfrm>
              <a:off x="5973664" y="3484366"/>
              <a:ext cx="811335" cy="987304"/>
              <a:chOff x="1285250" y="1617275"/>
              <a:chExt cx="1090650" cy="1327200"/>
            </a:xfrm>
          </p:grpSpPr>
          <p:sp>
            <p:nvSpPr>
              <p:cNvPr id="7801" name="Google Shape;7801;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55"/>
            <p:cNvGrpSpPr/>
            <p:nvPr/>
          </p:nvGrpSpPr>
          <p:grpSpPr>
            <a:xfrm>
              <a:off x="5194708" y="3484366"/>
              <a:ext cx="811409" cy="987304"/>
              <a:chOff x="238125" y="1617275"/>
              <a:chExt cx="1090750" cy="1327200"/>
            </a:xfrm>
          </p:grpSpPr>
          <p:sp>
            <p:nvSpPr>
              <p:cNvPr id="7805" name="Google Shape;7805;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08" name="Google Shape;7808;p55"/>
          <p:cNvGrpSpPr/>
          <p:nvPr/>
        </p:nvGrpSpPr>
        <p:grpSpPr>
          <a:xfrm>
            <a:off x="3460013" y="3146311"/>
            <a:ext cx="1616964" cy="346256"/>
            <a:chOff x="1808063" y="4294338"/>
            <a:chExt cx="3370782" cy="721817"/>
          </a:xfrm>
        </p:grpSpPr>
        <p:sp>
          <p:nvSpPr>
            <p:cNvPr id="7809" name="Google Shape;7809;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55"/>
          <p:cNvGrpSpPr/>
          <p:nvPr/>
        </p:nvGrpSpPr>
        <p:grpSpPr>
          <a:xfrm>
            <a:off x="738225" y="3432340"/>
            <a:ext cx="1295882" cy="646587"/>
            <a:chOff x="834100" y="3642869"/>
            <a:chExt cx="1259483" cy="628426"/>
          </a:xfrm>
        </p:grpSpPr>
        <p:sp>
          <p:nvSpPr>
            <p:cNvPr id="7820" name="Google Shape;7820;p5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5" name="Google Shape;7845;p55"/>
            <p:cNvGrpSpPr/>
            <p:nvPr/>
          </p:nvGrpSpPr>
          <p:grpSpPr>
            <a:xfrm>
              <a:off x="1360364" y="3847835"/>
              <a:ext cx="208119" cy="224359"/>
              <a:chOff x="1360769" y="3847100"/>
              <a:chExt cx="208119" cy="224359"/>
            </a:xfrm>
          </p:grpSpPr>
          <p:sp>
            <p:nvSpPr>
              <p:cNvPr id="7846" name="Google Shape;7846;p5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6" name="Google Shape;7866;p5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55"/>
          <p:cNvGrpSpPr/>
          <p:nvPr/>
        </p:nvGrpSpPr>
        <p:grpSpPr>
          <a:xfrm rot="5400000">
            <a:off x="5951338" y="3228837"/>
            <a:ext cx="164064" cy="1414916"/>
            <a:chOff x="4428249" y="1369375"/>
            <a:chExt cx="36905" cy="429569"/>
          </a:xfrm>
        </p:grpSpPr>
        <p:sp>
          <p:nvSpPr>
            <p:cNvPr id="7881" name="Google Shape;7881;p5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3" name="Google Shape;7913;p55"/>
          <p:cNvGrpSpPr/>
          <p:nvPr/>
        </p:nvGrpSpPr>
        <p:grpSpPr>
          <a:xfrm flipH="1" rot="10800000">
            <a:off x="5323767" y="2817380"/>
            <a:ext cx="1419207" cy="24808"/>
            <a:chOff x="219558" y="4738465"/>
            <a:chExt cx="5852400" cy="102300"/>
          </a:xfrm>
        </p:grpSpPr>
        <p:cxnSp>
          <p:nvCxnSpPr>
            <p:cNvPr id="7914" name="Google Shape;7914;p5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915" name="Google Shape;7915;p5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55"/>
          <p:cNvGrpSpPr/>
          <p:nvPr/>
        </p:nvGrpSpPr>
        <p:grpSpPr>
          <a:xfrm>
            <a:off x="5335086" y="3190444"/>
            <a:ext cx="1396570" cy="385016"/>
            <a:chOff x="5286284" y="2966544"/>
            <a:chExt cx="1396570" cy="385016"/>
          </a:xfrm>
        </p:grpSpPr>
        <p:cxnSp>
          <p:nvCxnSpPr>
            <p:cNvPr id="7921" name="Google Shape;7921;p5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922" name="Google Shape;7922;p5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923" name="Google Shape;7923;p55"/>
            <p:cNvGrpSpPr/>
            <p:nvPr/>
          </p:nvGrpSpPr>
          <p:grpSpPr>
            <a:xfrm>
              <a:off x="5287688" y="3173364"/>
              <a:ext cx="1395166" cy="74100"/>
              <a:chOff x="5287688" y="3173364"/>
              <a:chExt cx="1395166" cy="74100"/>
            </a:xfrm>
          </p:grpSpPr>
          <p:cxnSp>
            <p:nvCxnSpPr>
              <p:cNvPr id="7924" name="Google Shape;7924;p5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925" name="Google Shape;7925;p5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926" name="Google Shape;7926;p5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27" name="Google Shape;7927;p5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28" name="Google Shape;7928;p5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29" name="Google Shape;7929;p5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30" name="Google Shape;7930;p5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931" name="Google Shape;7931;p5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932" name="Google Shape;7932;p5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933" name="Google Shape;7933;p55"/>
          <p:cNvGrpSpPr/>
          <p:nvPr/>
        </p:nvGrpSpPr>
        <p:grpSpPr>
          <a:xfrm>
            <a:off x="2021151" y="1609220"/>
            <a:ext cx="1182276" cy="662027"/>
            <a:chOff x="2029517" y="1732295"/>
            <a:chExt cx="1149068" cy="643432"/>
          </a:xfrm>
        </p:grpSpPr>
        <p:grpSp>
          <p:nvGrpSpPr>
            <p:cNvPr id="7934" name="Google Shape;7934;p55"/>
            <p:cNvGrpSpPr/>
            <p:nvPr/>
          </p:nvGrpSpPr>
          <p:grpSpPr>
            <a:xfrm>
              <a:off x="2708660" y="1746937"/>
              <a:ext cx="455427" cy="244429"/>
              <a:chOff x="2700693" y="1746937"/>
              <a:chExt cx="455427" cy="244429"/>
            </a:xfrm>
          </p:grpSpPr>
          <p:grpSp>
            <p:nvGrpSpPr>
              <p:cNvPr id="7935" name="Google Shape;7935;p55"/>
              <p:cNvGrpSpPr/>
              <p:nvPr/>
            </p:nvGrpSpPr>
            <p:grpSpPr>
              <a:xfrm>
                <a:off x="2905682" y="1782817"/>
                <a:ext cx="250438" cy="208549"/>
                <a:chOff x="2905682" y="1782817"/>
                <a:chExt cx="250438" cy="208549"/>
              </a:xfrm>
            </p:grpSpPr>
            <p:cxnSp>
              <p:nvCxnSpPr>
                <p:cNvPr id="7936" name="Google Shape;7936;p5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37" name="Google Shape;7937;p5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55"/>
              <p:cNvGrpSpPr/>
              <p:nvPr/>
            </p:nvGrpSpPr>
            <p:grpSpPr>
              <a:xfrm>
                <a:off x="2700693" y="1746937"/>
                <a:ext cx="449967" cy="72374"/>
                <a:chOff x="2700693" y="1746937"/>
                <a:chExt cx="449967" cy="72374"/>
              </a:xfrm>
            </p:grpSpPr>
            <p:cxnSp>
              <p:nvCxnSpPr>
                <p:cNvPr id="7939" name="Google Shape;7939;p5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40" name="Google Shape;7940;p5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1" name="Google Shape;7941;p55"/>
            <p:cNvGrpSpPr/>
            <p:nvPr/>
          </p:nvGrpSpPr>
          <p:grpSpPr>
            <a:xfrm>
              <a:off x="2029517" y="1732295"/>
              <a:ext cx="1149068" cy="643432"/>
              <a:chOff x="2029517" y="1732295"/>
              <a:chExt cx="1149068" cy="643432"/>
            </a:xfrm>
          </p:grpSpPr>
          <p:grpSp>
            <p:nvGrpSpPr>
              <p:cNvPr id="7942" name="Google Shape;7942;p55"/>
              <p:cNvGrpSpPr/>
              <p:nvPr/>
            </p:nvGrpSpPr>
            <p:grpSpPr>
              <a:xfrm>
                <a:off x="2703618" y="2103152"/>
                <a:ext cx="474966" cy="260017"/>
                <a:chOff x="2703618" y="2103152"/>
                <a:chExt cx="474966" cy="260017"/>
              </a:xfrm>
            </p:grpSpPr>
            <p:grpSp>
              <p:nvGrpSpPr>
                <p:cNvPr id="7943" name="Google Shape;7943;p55"/>
                <p:cNvGrpSpPr/>
                <p:nvPr/>
              </p:nvGrpSpPr>
              <p:grpSpPr>
                <a:xfrm>
                  <a:off x="2703618" y="2290640"/>
                  <a:ext cx="450291" cy="72529"/>
                  <a:chOff x="2703618" y="2290640"/>
                  <a:chExt cx="450291" cy="72529"/>
                </a:xfrm>
              </p:grpSpPr>
              <p:cxnSp>
                <p:nvCxnSpPr>
                  <p:cNvPr id="7944" name="Google Shape;7944;p5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45" name="Google Shape;7945;p5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55"/>
                <p:cNvGrpSpPr/>
                <p:nvPr/>
              </p:nvGrpSpPr>
              <p:grpSpPr>
                <a:xfrm>
                  <a:off x="2908607" y="2103152"/>
                  <a:ext cx="269977" cy="223538"/>
                  <a:chOff x="2908607" y="2103152"/>
                  <a:chExt cx="269977" cy="223538"/>
                </a:xfrm>
              </p:grpSpPr>
              <p:cxnSp>
                <p:nvCxnSpPr>
                  <p:cNvPr id="7947" name="Google Shape;7947;p5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48" name="Google Shape;7948;p5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9" name="Google Shape;7949;p55"/>
              <p:cNvGrpSpPr/>
              <p:nvPr/>
            </p:nvGrpSpPr>
            <p:grpSpPr>
              <a:xfrm>
                <a:off x="2029517" y="1732295"/>
                <a:ext cx="685827" cy="643432"/>
                <a:chOff x="2029517" y="1732295"/>
                <a:chExt cx="685827" cy="643432"/>
              </a:xfrm>
            </p:grpSpPr>
            <p:sp>
              <p:nvSpPr>
                <p:cNvPr id="7950" name="Google Shape;7950;p5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1" name="Google Shape;7951;p55"/>
                <p:cNvGrpSpPr/>
                <p:nvPr/>
              </p:nvGrpSpPr>
              <p:grpSpPr>
                <a:xfrm>
                  <a:off x="2158948" y="1732295"/>
                  <a:ext cx="556396" cy="333108"/>
                  <a:chOff x="2158948" y="1732295"/>
                  <a:chExt cx="556396" cy="333108"/>
                </a:xfrm>
              </p:grpSpPr>
              <p:cxnSp>
                <p:nvCxnSpPr>
                  <p:cNvPr id="7952" name="Google Shape;7952;p5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953" name="Google Shape;7953;p5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55"/>
                <p:cNvGrpSpPr/>
                <p:nvPr/>
              </p:nvGrpSpPr>
              <p:grpSpPr>
                <a:xfrm>
                  <a:off x="2159908" y="2065057"/>
                  <a:ext cx="550884" cy="310670"/>
                  <a:chOff x="2159908" y="2065057"/>
                  <a:chExt cx="550884" cy="310670"/>
                </a:xfrm>
              </p:grpSpPr>
              <p:cxnSp>
                <p:nvCxnSpPr>
                  <p:cNvPr id="7955" name="Google Shape;7955;p5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956" name="Google Shape;7956;p5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957" name="Google Shape;7957;p55"/>
          <p:cNvGrpSpPr/>
          <p:nvPr/>
        </p:nvGrpSpPr>
        <p:grpSpPr>
          <a:xfrm>
            <a:off x="706400" y="1556833"/>
            <a:ext cx="962651" cy="810058"/>
            <a:chOff x="732462" y="1766083"/>
            <a:chExt cx="962651" cy="810058"/>
          </a:xfrm>
        </p:grpSpPr>
        <p:grpSp>
          <p:nvGrpSpPr>
            <p:cNvPr id="7958" name="Google Shape;7958;p55"/>
            <p:cNvGrpSpPr/>
            <p:nvPr/>
          </p:nvGrpSpPr>
          <p:grpSpPr>
            <a:xfrm>
              <a:off x="732462" y="1908333"/>
              <a:ext cx="339369" cy="524756"/>
              <a:chOff x="844912" y="1819635"/>
              <a:chExt cx="329836" cy="510016"/>
            </a:xfrm>
          </p:grpSpPr>
          <p:sp>
            <p:nvSpPr>
              <p:cNvPr id="7959" name="Google Shape;7959;p5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55"/>
            <p:cNvGrpSpPr/>
            <p:nvPr/>
          </p:nvGrpSpPr>
          <p:grpSpPr>
            <a:xfrm>
              <a:off x="1184858" y="2256650"/>
              <a:ext cx="510255" cy="319491"/>
              <a:chOff x="1284601" y="2158168"/>
              <a:chExt cx="495923" cy="310517"/>
            </a:xfrm>
          </p:grpSpPr>
          <p:sp>
            <p:nvSpPr>
              <p:cNvPr id="7966" name="Google Shape;7966;p5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7" name="Google Shape;7967;p55"/>
              <p:cNvGrpSpPr/>
              <p:nvPr/>
            </p:nvGrpSpPr>
            <p:grpSpPr>
              <a:xfrm>
                <a:off x="1507666" y="2158168"/>
                <a:ext cx="272858" cy="310517"/>
                <a:chOff x="1507666" y="2158168"/>
                <a:chExt cx="272858" cy="310517"/>
              </a:xfrm>
            </p:grpSpPr>
            <p:grpSp>
              <p:nvGrpSpPr>
                <p:cNvPr id="7968" name="Google Shape;7968;p55"/>
                <p:cNvGrpSpPr/>
                <p:nvPr/>
              </p:nvGrpSpPr>
              <p:grpSpPr>
                <a:xfrm>
                  <a:off x="1507666" y="2176104"/>
                  <a:ext cx="166395" cy="273149"/>
                  <a:chOff x="1507666" y="2176104"/>
                  <a:chExt cx="166395" cy="273149"/>
                </a:xfrm>
              </p:grpSpPr>
              <p:sp>
                <p:nvSpPr>
                  <p:cNvPr id="7969" name="Google Shape;7969;p5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6" name="Google Shape;7976;p5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8" name="Google Shape;7978;p55"/>
            <p:cNvGrpSpPr/>
            <p:nvPr/>
          </p:nvGrpSpPr>
          <p:grpSpPr>
            <a:xfrm>
              <a:off x="1184858" y="1766083"/>
              <a:ext cx="510255" cy="319491"/>
              <a:chOff x="1284601" y="1681380"/>
              <a:chExt cx="495923" cy="310517"/>
            </a:xfrm>
          </p:grpSpPr>
          <p:sp>
            <p:nvSpPr>
              <p:cNvPr id="7979" name="Google Shape;7979;p5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0" name="Google Shape;7980;p55"/>
              <p:cNvGrpSpPr/>
              <p:nvPr/>
            </p:nvGrpSpPr>
            <p:grpSpPr>
              <a:xfrm>
                <a:off x="1507666" y="1681380"/>
                <a:ext cx="272858" cy="310517"/>
                <a:chOff x="1507666" y="1681380"/>
                <a:chExt cx="272858" cy="310517"/>
              </a:xfrm>
            </p:grpSpPr>
            <p:grpSp>
              <p:nvGrpSpPr>
                <p:cNvPr id="7981" name="Google Shape;7981;p55"/>
                <p:cNvGrpSpPr/>
                <p:nvPr/>
              </p:nvGrpSpPr>
              <p:grpSpPr>
                <a:xfrm>
                  <a:off x="1507666" y="1700120"/>
                  <a:ext cx="166395" cy="272984"/>
                  <a:chOff x="1507666" y="1700120"/>
                  <a:chExt cx="166395" cy="272984"/>
                </a:xfrm>
              </p:grpSpPr>
              <p:sp>
                <p:nvSpPr>
                  <p:cNvPr id="7982" name="Google Shape;7982;p5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9" name="Google Shape;7989;p5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91" name="Google Shape;7991;p55"/>
          <p:cNvGrpSpPr/>
          <p:nvPr/>
        </p:nvGrpSpPr>
        <p:grpSpPr>
          <a:xfrm>
            <a:off x="6815341" y="2324262"/>
            <a:ext cx="1622269" cy="552443"/>
            <a:chOff x="6894650" y="2574740"/>
            <a:chExt cx="1445100" cy="492111"/>
          </a:xfrm>
        </p:grpSpPr>
        <p:sp>
          <p:nvSpPr>
            <p:cNvPr id="7992" name="Google Shape;7992;p5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97" name="Google Shape;7997;p5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998" name="Google Shape;7998;p55"/>
          <p:cNvGrpSpPr/>
          <p:nvPr/>
        </p:nvGrpSpPr>
        <p:grpSpPr>
          <a:xfrm>
            <a:off x="6834884" y="3698518"/>
            <a:ext cx="1583206" cy="475705"/>
            <a:chOff x="6953919" y="3907920"/>
            <a:chExt cx="1377300" cy="475705"/>
          </a:xfrm>
        </p:grpSpPr>
        <p:cxnSp>
          <p:nvCxnSpPr>
            <p:cNvPr id="7999" name="Google Shape;7999;p5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000" name="Google Shape;8000;p5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001" name="Google Shape;8001;p5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002" name="Google Shape;8002;p5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003" name="Google Shape;8003;p5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004" name="Google Shape;8004;p55"/>
          <p:cNvGrpSpPr/>
          <p:nvPr/>
        </p:nvGrpSpPr>
        <p:grpSpPr>
          <a:xfrm>
            <a:off x="2338472" y="2459663"/>
            <a:ext cx="836286" cy="824529"/>
            <a:chOff x="2389399" y="2595741"/>
            <a:chExt cx="812796" cy="801369"/>
          </a:xfrm>
        </p:grpSpPr>
        <p:grpSp>
          <p:nvGrpSpPr>
            <p:cNvPr id="8005" name="Google Shape;8005;p55"/>
            <p:cNvGrpSpPr/>
            <p:nvPr/>
          </p:nvGrpSpPr>
          <p:grpSpPr>
            <a:xfrm>
              <a:off x="2492145" y="2881565"/>
              <a:ext cx="607300" cy="229751"/>
              <a:chOff x="2492145" y="2881565"/>
              <a:chExt cx="607300" cy="229751"/>
            </a:xfrm>
          </p:grpSpPr>
          <p:sp>
            <p:nvSpPr>
              <p:cNvPr id="8006" name="Google Shape;8006;p5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55"/>
            <p:cNvGrpSpPr/>
            <p:nvPr/>
          </p:nvGrpSpPr>
          <p:grpSpPr>
            <a:xfrm>
              <a:off x="2389399" y="2595741"/>
              <a:ext cx="812796" cy="296825"/>
              <a:chOff x="2389399" y="2595741"/>
              <a:chExt cx="812796" cy="296825"/>
            </a:xfrm>
          </p:grpSpPr>
          <p:grpSp>
            <p:nvGrpSpPr>
              <p:cNvPr id="8010" name="Google Shape;8010;p55"/>
              <p:cNvGrpSpPr/>
              <p:nvPr/>
            </p:nvGrpSpPr>
            <p:grpSpPr>
              <a:xfrm>
                <a:off x="2389399" y="2595741"/>
                <a:ext cx="363638" cy="296825"/>
                <a:chOff x="2389399" y="2595741"/>
                <a:chExt cx="363638" cy="296825"/>
              </a:xfrm>
            </p:grpSpPr>
            <p:grpSp>
              <p:nvGrpSpPr>
                <p:cNvPr id="8011" name="Google Shape;8011;p55"/>
                <p:cNvGrpSpPr/>
                <p:nvPr/>
              </p:nvGrpSpPr>
              <p:grpSpPr>
                <a:xfrm>
                  <a:off x="2493852" y="2794333"/>
                  <a:ext cx="259185" cy="98232"/>
                  <a:chOff x="2493852" y="2794333"/>
                  <a:chExt cx="259185" cy="98232"/>
                </a:xfrm>
              </p:grpSpPr>
              <p:sp>
                <p:nvSpPr>
                  <p:cNvPr id="8012" name="Google Shape;8012;p5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55"/>
                <p:cNvGrpSpPr/>
                <p:nvPr/>
              </p:nvGrpSpPr>
              <p:grpSpPr>
                <a:xfrm>
                  <a:off x="2389399" y="2595741"/>
                  <a:ext cx="224343" cy="182054"/>
                  <a:chOff x="2389399" y="2595741"/>
                  <a:chExt cx="224343" cy="182054"/>
                </a:xfrm>
              </p:grpSpPr>
              <p:sp>
                <p:nvSpPr>
                  <p:cNvPr id="8016" name="Google Shape;8016;p5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8" name="Google Shape;8018;p55"/>
              <p:cNvGrpSpPr/>
              <p:nvPr/>
            </p:nvGrpSpPr>
            <p:grpSpPr>
              <a:xfrm>
                <a:off x="2683630" y="2595741"/>
                <a:ext cx="224334" cy="296825"/>
                <a:chOff x="2683630" y="2595741"/>
                <a:chExt cx="224334" cy="296825"/>
              </a:xfrm>
            </p:grpSpPr>
            <p:grpSp>
              <p:nvGrpSpPr>
                <p:cNvPr id="8019" name="Google Shape;8019;p55"/>
                <p:cNvGrpSpPr/>
                <p:nvPr/>
              </p:nvGrpSpPr>
              <p:grpSpPr>
                <a:xfrm>
                  <a:off x="2788083" y="2794333"/>
                  <a:ext cx="15356" cy="98232"/>
                  <a:chOff x="2788083" y="2794333"/>
                  <a:chExt cx="15356" cy="98232"/>
                </a:xfrm>
              </p:grpSpPr>
              <p:sp>
                <p:nvSpPr>
                  <p:cNvPr id="8020" name="Google Shape;8020;p5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55"/>
                <p:cNvGrpSpPr/>
                <p:nvPr/>
              </p:nvGrpSpPr>
              <p:grpSpPr>
                <a:xfrm>
                  <a:off x="2683630" y="2595741"/>
                  <a:ext cx="224334" cy="182054"/>
                  <a:chOff x="2683630" y="2595741"/>
                  <a:chExt cx="224334" cy="182054"/>
                </a:xfrm>
              </p:grpSpPr>
              <p:sp>
                <p:nvSpPr>
                  <p:cNvPr id="8024" name="Google Shape;8024;p5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6" name="Google Shape;8026;p55"/>
              <p:cNvGrpSpPr/>
              <p:nvPr/>
            </p:nvGrpSpPr>
            <p:grpSpPr>
              <a:xfrm>
                <a:off x="2838475" y="2595741"/>
                <a:ext cx="363719" cy="296825"/>
                <a:chOff x="2838475" y="2595741"/>
                <a:chExt cx="363719" cy="296825"/>
              </a:xfrm>
            </p:grpSpPr>
            <p:grpSp>
              <p:nvGrpSpPr>
                <p:cNvPr id="8027" name="Google Shape;8027;p55"/>
                <p:cNvGrpSpPr/>
                <p:nvPr/>
              </p:nvGrpSpPr>
              <p:grpSpPr>
                <a:xfrm>
                  <a:off x="2838475" y="2794333"/>
                  <a:ext cx="259185" cy="98232"/>
                  <a:chOff x="2838475" y="2794333"/>
                  <a:chExt cx="259185" cy="98232"/>
                </a:xfrm>
              </p:grpSpPr>
              <p:sp>
                <p:nvSpPr>
                  <p:cNvPr id="8028" name="Google Shape;8028;p5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55"/>
                <p:cNvGrpSpPr/>
                <p:nvPr/>
              </p:nvGrpSpPr>
              <p:grpSpPr>
                <a:xfrm>
                  <a:off x="2977852" y="2595741"/>
                  <a:ext cx="224343" cy="182054"/>
                  <a:chOff x="2977852" y="2595741"/>
                  <a:chExt cx="224343" cy="182054"/>
                </a:xfrm>
              </p:grpSpPr>
              <p:sp>
                <p:nvSpPr>
                  <p:cNvPr id="8032" name="Google Shape;8032;p5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34" name="Google Shape;8034;p55"/>
            <p:cNvGrpSpPr/>
            <p:nvPr/>
          </p:nvGrpSpPr>
          <p:grpSpPr>
            <a:xfrm>
              <a:off x="2389399" y="3100241"/>
              <a:ext cx="812796" cy="296869"/>
              <a:chOff x="2389399" y="3100241"/>
              <a:chExt cx="812796" cy="296869"/>
            </a:xfrm>
          </p:grpSpPr>
          <p:grpSp>
            <p:nvGrpSpPr>
              <p:cNvPr id="8035" name="Google Shape;8035;p55"/>
              <p:cNvGrpSpPr/>
              <p:nvPr/>
            </p:nvGrpSpPr>
            <p:grpSpPr>
              <a:xfrm>
                <a:off x="2683630" y="3100241"/>
                <a:ext cx="224334" cy="296869"/>
                <a:chOff x="2683630" y="3100241"/>
                <a:chExt cx="224334" cy="296869"/>
              </a:xfrm>
            </p:grpSpPr>
            <p:grpSp>
              <p:nvGrpSpPr>
                <p:cNvPr id="8036" name="Google Shape;8036;p55"/>
                <p:cNvGrpSpPr/>
                <p:nvPr/>
              </p:nvGrpSpPr>
              <p:grpSpPr>
                <a:xfrm>
                  <a:off x="2788083" y="3100241"/>
                  <a:ext cx="15356" cy="98237"/>
                  <a:chOff x="2788083" y="3100241"/>
                  <a:chExt cx="15356" cy="98237"/>
                </a:xfrm>
              </p:grpSpPr>
              <p:sp>
                <p:nvSpPr>
                  <p:cNvPr id="8037" name="Google Shape;8037;p5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55"/>
                <p:cNvGrpSpPr/>
                <p:nvPr/>
              </p:nvGrpSpPr>
              <p:grpSpPr>
                <a:xfrm>
                  <a:off x="2683630" y="3215065"/>
                  <a:ext cx="224334" cy="182045"/>
                  <a:chOff x="2683630" y="3215065"/>
                  <a:chExt cx="224334" cy="182045"/>
                </a:xfrm>
              </p:grpSpPr>
              <p:sp>
                <p:nvSpPr>
                  <p:cNvPr id="8041" name="Google Shape;8041;p5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3" name="Google Shape;8043;p55"/>
              <p:cNvGrpSpPr/>
              <p:nvPr/>
            </p:nvGrpSpPr>
            <p:grpSpPr>
              <a:xfrm>
                <a:off x="2389399" y="3100241"/>
                <a:ext cx="363638" cy="296869"/>
                <a:chOff x="2389399" y="3100241"/>
                <a:chExt cx="363638" cy="296869"/>
              </a:xfrm>
            </p:grpSpPr>
            <p:grpSp>
              <p:nvGrpSpPr>
                <p:cNvPr id="8044" name="Google Shape;8044;p55"/>
                <p:cNvGrpSpPr/>
                <p:nvPr/>
              </p:nvGrpSpPr>
              <p:grpSpPr>
                <a:xfrm>
                  <a:off x="2493852" y="3100241"/>
                  <a:ext cx="259185" cy="98237"/>
                  <a:chOff x="2493852" y="3100241"/>
                  <a:chExt cx="259185" cy="98237"/>
                </a:xfrm>
              </p:grpSpPr>
              <p:sp>
                <p:nvSpPr>
                  <p:cNvPr id="8045" name="Google Shape;8045;p5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55"/>
                <p:cNvGrpSpPr/>
                <p:nvPr/>
              </p:nvGrpSpPr>
              <p:grpSpPr>
                <a:xfrm>
                  <a:off x="2389399" y="3215065"/>
                  <a:ext cx="224343" cy="182045"/>
                  <a:chOff x="2389399" y="3215065"/>
                  <a:chExt cx="224343" cy="182045"/>
                </a:xfrm>
              </p:grpSpPr>
              <p:sp>
                <p:nvSpPr>
                  <p:cNvPr id="8049" name="Google Shape;8049;p5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1" name="Google Shape;8051;p55"/>
              <p:cNvGrpSpPr/>
              <p:nvPr/>
            </p:nvGrpSpPr>
            <p:grpSpPr>
              <a:xfrm>
                <a:off x="2838475" y="3100241"/>
                <a:ext cx="363719" cy="296869"/>
                <a:chOff x="2838475" y="3100241"/>
                <a:chExt cx="363719" cy="296869"/>
              </a:xfrm>
            </p:grpSpPr>
            <p:grpSp>
              <p:nvGrpSpPr>
                <p:cNvPr id="8052" name="Google Shape;8052;p55"/>
                <p:cNvGrpSpPr/>
                <p:nvPr/>
              </p:nvGrpSpPr>
              <p:grpSpPr>
                <a:xfrm>
                  <a:off x="2838475" y="3100241"/>
                  <a:ext cx="259185" cy="98237"/>
                  <a:chOff x="2838475" y="3100241"/>
                  <a:chExt cx="259185" cy="98237"/>
                </a:xfrm>
              </p:grpSpPr>
              <p:sp>
                <p:nvSpPr>
                  <p:cNvPr id="8053" name="Google Shape;8053;p5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55"/>
                <p:cNvGrpSpPr/>
                <p:nvPr/>
              </p:nvGrpSpPr>
              <p:grpSpPr>
                <a:xfrm>
                  <a:off x="2977852" y="3215065"/>
                  <a:ext cx="224343" cy="182045"/>
                  <a:chOff x="2977852" y="3215065"/>
                  <a:chExt cx="224343" cy="182045"/>
                </a:xfrm>
              </p:grpSpPr>
              <p:sp>
                <p:nvSpPr>
                  <p:cNvPr id="8057" name="Google Shape;8057;p5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2" name="Shape 8062"/>
        <p:cNvGrpSpPr/>
        <p:nvPr/>
      </p:nvGrpSpPr>
      <p:grpSpPr>
        <a:xfrm>
          <a:off x="0" y="0"/>
          <a:ext cx="0" cy="0"/>
          <a:chOff x="0" y="0"/>
          <a:chExt cx="0" cy="0"/>
        </a:xfrm>
      </p:grpSpPr>
      <p:grpSp>
        <p:nvGrpSpPr>
          <p:cNvPr id="8063" name="Google Shape;8063;p56"/>
          <p:cNvGrpSpPr/>
          <p:nvPr/>
        </p:nvGrpSpPr>
        <p:grpSpPr>
          <a:xfrm>
            <a:off x="702075" y="3155925"/>
            <a:ext cx="2390414" cy="1024800"/>
            <a:chOff x="728925" y="3296613"/>
            <a:chExt cx="2390414" cy="1024800"/>
          </a:xfrm>
        </p:grpSpPr>
        <p:grpSp>
          <p:nvGrpSpPr>
            <p:cNvPr id="8064" name="Google Shape;8064;p56"/>
            <p:cNvGrpSpPr/>
            <p:nvPr/>
          </p:nvGrpSpPr>
          <p:grpSpPr>
            <a:xfrm>
              <a:off x="728925" y="3619800"/>
              <a:ext cx="2390414" cy="500893"/>
              <a:chOff x="728925" y="3619800"/>
              <a:chExt cx="2390414" cy="500893"/>
            </a:xfrm>
          </p:grpSpPr>
          <p:sp>
            <p:nvSpPr>
              <p:cNvPr id="8065" name="Google Shape;8065;p5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66" name="Google Shape;8066;p5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67" name="Google Shape;8067;p56"/>
            <p:cNvGrpSpPr/>
            <p:nvPr/>
          </p:nvGrpSpPr>
          <p:grpSpPr>
            <a:xfrm>
              <a:off x="1348050" y="3296613"/>
              <a:ext cx="1706152" cy="1024800"/>
              <a:chOff x="1348050" y="3296613"/>
              <a:chExt cx="1706152" cy="1024800"/>
            </a:xfrm>
          </p:grpSpPr>
          <p:sp>
            <p:nvSpPr>
              <p:cNvPr id="8068" name="Google Shape;8068;p5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69" name="Google Shape;8069;p5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70" name="Google Shape;8070;p5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71" name="Google Shape;8071;p5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72" name="Google Shape;8072;p5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73" name="Google Shape;8073;p56"/>
            <p:cNvGrpSpPr/>
            <p:nvPr/>
          </p:nvGrpSpPr>
          <p:grpSpPr>
            <a:xfrm>
              <a:off x="1455707" y="3654858"/>
              <a:ext cx="1491150" cy="417657"/>
              <a:chOff x="1455707" y="3654858"/>
              <a:chExt cx="1491150" cy="417657"/>
            </a:xfrm>
          </p:grpSpPr>
          <p:sp>
            <p:nvSpPr>
              <p:cNvPr id="8074" name="Google Shape;8074;p5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094" name="Google Shape;8094;p56"/>
          <p:cNvGraphicFramePr/>
          <p:nvPr/>
        </p:nvGraphicFramePr>
        <p:xfrm>
          <a:off x="5937775" y="2153837"/>
          <a:ext cx="3000000" cy="3000000"/>
        </p:xfrm>
        <a:graphic>
          <a:graphicData uri="http://schemas.openxmlformats.org/drawingml/2006/table">
            <a:tbl>
              <a:tblPr>
                <a:noFill/>
                <a:tableStyleId>{BFF0A6B4-4F67-471E-9CF5-321C8F13D900}</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095" name="Google Shape;8095;p56"/>
          <p:cNvGrpSpPr/>
          <p:nvPr/>
        </p:nvGrpSpPr>
        <p:grpSpPr>
          <a:xfrm>
            <a:off x="710451" y="981601"/>
            <a:ext cx="2396505" cy="976502"/>
            <a:chOff x="749309" y="1112739"/>
            <a:chExt cx="2371603" cy="976502"/>
          </a:xfrm>
        </p:grpSpPr>
        <p:grpSp>
          <p:nvGrpSpPr>
            <p:cNvPr id="8096" name="Google Shape;8096;p56"/>
            <p:cNvGrpSpPr/>
            <p:nvPr/>
          </p:nvGrpSpPr>
          <p:grpSpPr>
            <a:xfrm>
              <a:off x="1092126" y="1112739"/>
              <a:ext cx="2028786" cy="975464"/>
              <a:chOff x="1092126" y="1112739"/>
              <a:chExt cx="2028786" cy="975464"/>
            </a:xfrm>
          </p:grpSpPr>
          <p:sp>
            <p:nvSpPr>
              <p:cNvPr id="8097" name="Google Shape;8097;p5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56"/>
            <p:cNvGrpSpPr/>
            <p:nvPr/>
          </p:nvGrpSpPr>
          <p:grpSpPr>
            <a:xfrm>
              <a:off x="749309" y="1112739"/>
              <a:ext cx="314700" cy="975464"/>
              <a:chOff x="749309" y="1112739"/>
              <a:chExt cx="314700" cy="975464"/>
            </a:xfrm>
          </p:grpSpPr>
          <p:sp>
            <p:nvSpPr>
              <p:cNvPr id="8122" name="Google Shape;8122;p5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6" name="Google Shape;8126;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130" name="Google Shape;8130;p56"/>
          <p:cNvGraphicFramePr/>
          <p:nvPr/>
        </p:nvGraphicFramePr>
        <p:xfrm>
          <a:off x="5937800" y="981587"/>
          <a:ext cx="3000000" cy="3000000"/>
        </p:xfrm>
        <a:graphic>
          <a:graphicData uri="http://schemas.openxmlformats.org/drawingml/2006/table">
            <a:tbl>
              <a:tblPr>
                <a:noFill/>
                <a:tableStyleId>{BFF0A6B4-4F67-471E-9CF5-321C8F13D900}</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131" name="Google Shape;8131;p56"/>
          <p:cNvGraphicFramePr/>
          <p:nvPr/>
        </p:nvGraphicFramePr>
        <p:xfrm>
          <a:off x="3358663" y="2153837"/>
          <a:ext cx="3000000" cy="3000000"/>
        </p:xfrm>
        <a:graphic>
          <a:graphicData uri="http://schemas.openxmlformats.org/drawingml/2006/table">
            <a:tbl>
              <a:tblPr>
                <a:noFill/>
                <a:tableStyleId>{BFF0A6B4-4F67-471E-9CF5-321C8F13D900}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132" name="Google Shape;8132;p56"/>
          <p:cNvGrpSpPr/>
          <p:nvPr/>
        </p:nvGrpSpPr>
        <p:grpSpPr>
          <a:xfrm>
            <a:off x="3360649" y="3144798"/>
            <a:ext cx="2363377" cy="1047062"/>
            <a:chOff x="3358399" y="3285485"/>
            <a:chExt cx="2363377" cy="1047062"/>
          </a:xfrm>
        </p:grpSpPr>
        <p:grpSp>
          <p:nvGrpSpPr>
            <p:cNvPr id="8133" name="Google Shape;8133;p56"/>
            <p:cNvGrpSpPr/>
            <p:nvPr/>
          </p:nvGrpSpPr>
          <p:grpSpPr>
            <a:xfrm>
              <a:off x="3358412" y="3285485"/>
              <a:ext cx="2363244" cy="139500"/>
              <a:chOff x="3358412" y="3285485"/>
              <a:chExt cx="2363244" cy="139500"/>
            </a:xfrm>
          </p:grpSpPr>
          <p:sp>
            <p:nvSpPr>
              <p:cNvPr id="8134" name="Google Shape;8134;p5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56"/>
            <p:cNvGrpSpPr/>
            <p:nvPr/>
          </p:nvGrpSpPr>
          <p:grpSpPr>
            <a:xfrm>
              <a:off x="3358412" y="3466996"/>
              <a:ext cx="2363244" cy="139500"/>
              <a:chOff x="3358412" y="3466996"/>
              <a:chExt cx="2363244" cy="139500"/>
            </a:xfrm>
          </p:grpSpPr>
          <p:sp>
            <p:nvSpPr>
              <p:cNvPr id="8140" name="Google Shape;8140;p5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56"/>
            <p:cNvGrpSpPr/>
            <p:nvPr/>
          </p:nvGrpSpPr>
          <p:grpSpPr>
            <a:xfrm>
              <a:off x="3358412" y="3648507"/>
              <a:ext cx="2363244" cy="139500"/>
              <a:chOff x="3358412" y="3648507"/>
              <a:chExt cx="2363244" cy="139500"/>
            </a:xfrm>
          </p:grpSpPr>
          <p:sp>
            <p:nvSpPr>
              <p:cNvPr id="8146" name="Google Shape;8146;p5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56"/>
            <p:cNvGrpSpPr/>
            <p:nvPr/>
          </p:nvGrpSpPr>
          <p:grpSpPr>
            <a:xfrm>
              <a:off x="3358412" y="3830018"/>
              <a:ext cx="2363244" cy="139500"/>
              <a:chOff x="3358412" y="3830018"/>
              <a:chExt cx="2363244" cy="139500"/>
            </a:xfrm>
          </p:grpSpPr>
          <p:sp>
            <p:nvSpPr>
              <p:cNvPr id="8152" name="Google Shape;8152;p5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56"/>
            <p:cNvGrpSpPr/>
            <p:nvPr/>
          </p:nvGrpSpPr>
          <p:grpSpPr>
            <a:xfrm>
              <a:off x="3358399" y="4011514"/>
              <a:ext cx="2363377" cy="139537"/>
              <a:chOff x="3294800" y="4134603"/>
              <a:chExt cx="2638876" cy="152400"/>
            </a:xfrm>
          </p:grpSpPr>
          <p:sp>
            <p:nvSpPr>
              <p:cNvPr id="8158" name="Google Shape;8158;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56"/>
            <p:cNvGrpSpPr/>
            <p:nvPr/>
          </p:nvGrpSpPr>
          <p:grpSpPr>
            <a:xfrm>
              <a:off x="3358399" y="4193010"/>
              <a:ext cx="2363377" cy="139537"/>
              <a:chOff x="3294800" y="4134603"/>
              <a:chExt cx="2638876" cy="152400"/>
            </a:xfrm>
          </p:grpSpPr>
          <p:sp>
            <p:nvSpPr>
              <p:cNvPr id="8164" name="Google Shape;8164;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169" name="Google Shape;8169;p56"/>
          <p:cNvGraphicFramePr/>
          <p:nvPr/>
        </p:nvGraphicFramePr>
        <p:xfrm>
          <a:off x="711450" y="2153837"/>
          <a:ext cx="3000000" cy="3000000"/>
        </p:xfrm>
        <a:graphic>
          <a:graphicData uri="http://schemas.openxmlformats.org/drawingml/2006/table">
            <a:tbl>
              <a:tblPr>
                <a:noFill/>
                <a:tableStyleId>{BFF0A6B4-4F67-471E-9CF5-321C8F13D900}</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170" name="Google Shape;8170;p56"/>
          <p:cNvGrpSpPr/>
          <p:nvPr/>
        </p:nvGrpSpPr>
        <p:grpSpPr>
          <a:xfrm>
            <a:off x="4161119" y="2557652"/>
            <a:ext cx="1302095" cy="60959"/>
            <a:chOff x="3558802" y="4011427"/>
            <a:chExt cx="1866000" cy="111300"/>
          </a:xfrm>
        </p:grpSpPr>
        <p:sp>
          <p:nvSpPr>
            <p:cNvPr id="8171" name="Google Shape;8171;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56"/>
          <p:cNvGrpSpPr/>
          <p:nvPr/>
        </p:nvGrpSpPr>
        <p:grpSpPr>
          <a:xfrm>
            <a:off x="4706607" y="2839811"/>
            <a:ext cx="914340" cy="60959"/>
            <a:chOff x="3558802" y="4011427"/>
            <a:chExt cx="1866000" cy="111300"/>
          </a:xfrm>
        </p:grpSpPr>
        <p:sp>
          <p:nvSpPr>
            <p:cNvPr id="8174" name="Google Shape;8174;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56"/>
          <p:cNvGrpSpPr/>
          <p:nvPr/>
        </p:nvGrpSpPr>
        <p:grpSpPr>
          <a:xfrm>
            <a:off x="5874449" y="3167609"/>
            <a:ext cx="2519825" cy="1001454"/>
            <a:chOff x="1906114" y="789980"/>
            <a:chExt cx="1487676" cy="606868"/>
          </a:xfrm>
        </p:grpSpPr>
        <p:cxnSp>
          <p:nvCxnSpPr>
            <p:cNvPr id="8177" name="Google Shape;8177;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178" name="Google Shape;8178;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179" name="Google Shape;8179;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180" name="Google Shape;8180;p5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181" name="Google Shape;8181;p5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182" name="Google Shape;8182;p5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183" name="Google Shape;8183;p5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184" name="Google Shape;8184;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191" name="Google Shape;8191;p5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192" name="Google Shape;8192;p5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193" name="Google Shape;8193;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56"/>
          <p:cNvGrpSpPr/>
          <p:nvPr/>
        </p:nvGrpSpPr>
        <p:grpSpPr>
          <a:xfrm>
            <a:off x="3355812" y="951645"/>
            <a:ext cx="2363393" cy="1005865"/>
            <a:chOff x="3292400" y="1193188"/>
            <a:chExt cx="2615240" cy="1131075"/>
          </a:xfrm>
        </p:grpSpPr>
        <p:sp>
          <p:nvSpPr>
            <p:cNvPr id="8195" name="Google Shape;8195;p5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96" name="Google Shape;8196;p5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97" name="Google Shape;8197;p5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198" name="Google Shape;8198;p5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199" name="Google Shape;8199;p5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200" name="Google Shape;8200;p5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201" name="Google Shape;8201;p5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202" name="Google Shape;8202;p5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203" name="Google Shape;8203;p5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204" name="Google Shape;8204;p5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205" name="Google Shape;8205;p5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206" name="Google Shape;8206;p5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207" name="Google Shape;8207;p5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208" name="Google Shape;8208;p5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209" name="Google Shape;8209;p56"/>
            <p:cNvGrpSpPr/>
            <p:nvPr/>
          </p:nvGrpSpPr>
          <p:grpSpPr>
            <a:xfrm>
              <a:off x="3748438" y="1378608"/>
              <a:ext cx="2159202" cy="903971"/>
              <a:chOff x="1683525" y="2179850"/>
              <a:chExt cx="4519050" cy="2134525"/>
            </a:xfrm>
          </p:grpSpPr>
          <p:sp>
            <p:nvSpPr>
              <p:cNvPr id="8210" name="Google Shape;8210;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1" name="Google Shape;8211;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2" name="Google Shape;8212;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3" name="Google Shape;8213;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4" name="Google Shape;8214;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5" name="Google Shape;8215;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6" name="Google Shape;8216;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7" name="Google Shape;8217;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8" name="Google Shape;8218;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9" name="Google Shape;8219;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20" name="Google Shape;8220;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21" name="Google Shape;8221;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25" name="Shape 8225"/>
        <p:cNvGrpSpPr/>
        <p:nvPr/>
      </p:nvGrpSpPr>
      <p:grpSpPr>
        <a:xfrm>
          <a:off x="0" y="0"/>
          <a:ext cx="0" cy="0"/>
          <a:chOff x="0" y="0"/>
          <a:chExt cx="0" cy="0"/>
        </a:xfrm>
      </p:grpSpPr>
      <p:grpSp>
        <p:nvGrpSpPr>
          <p:cNvPr id="8226" name="Google Shape;8226;p57"/>
          <p:cNvGrpSpPr/>
          <p:nvPr/>
        </p:nvGrpSpPr>
        <p:grpSpPr>
          <a:xfrm>
            <a:off x="4796684" y="970929"/>
            <a:ext cx="745431" cy="718863"/>
            <a:chOff x="4249973" y="1201875"/>
            <a:chExt cx="1958568" cy="1888762"/>
          </a:xfrm>
        </p:grpSpPr>
        <p:sp>
          <p:nvSpPr>
            <p:cNvPr id="8227" name="Google Shape;8227;p5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8" name="Google Shape;8228;p57"/>
            <p:cNvGrpSpPr/>
            <p:nvPr/>
          </p:nvGrpSpPr>
          <p:grpSpPr>
            <a:xfrm>
              <a:off x="5853086" y="1789142"/>
              <a:ext cx="355454" cy="1048099"/>
              <a:chOff x="5576108" y="2016725"/>
              <a:chExt cx="565200" cy="1666560"/>
            </a:xfrm>
          </p:grpSpPr>
          <p:sp>
            <p:nvSpPr>
              <p:cNvPr id="8229" name="Google Shape;8229;p5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30" name="Google Shape;8230;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1" name="Google Shape;8231;p57"/>
            <p:cNvGrpSpPr/>
            <p:nvPr/>
          </p:nvGrpSpPr>
          <p:grpSpPr>
            <a:xfrm>
              <a:off x="4869455" y="2691676"/>
              <a:ext cx="1013897" cy="398961"/>
              <a:chOff x="4012057" y="3451825"/>
              <a:chExt cx="1612175" cy="634379"/>
            </a:xfrm>
          </p:grpSpPr>
          <p:sp>
            <p:nvSpPr>
              <p:cNvPr id="8232" name="Google Shape;8232;p5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33" name="Google Shape;8233;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57"/>
            <p:cNvGrpSpPr/>
            <p:nvPr/>
          </p:nvGrpSpPr>
          <p:grpSpPr>
            <a:xfrm>
              <a:off x="4276937" y="2155961"/>
              <a:ext cx="651965" cy="891358"/>
              <a:chOff x="3069908" y="2599997"/>
              <a:chExt cx="1036675" cy="1417328"/>
            </a:xfrm>
          </p:grpSpPr>
          <p:sp>
            <p:nvSpPr>
              <p:cNvPr id="8235" name="Google Shape;8235;p5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36" name="Google Shape;8236;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57"/>
            <p:cNvGrpSpPr/>
            <p:nvPr/>
          </p:nvGrpSpPr>
          <p:grpSpPr>
            <a:xfrm>
              <a:off x="5054918" y="1201875"/>
              <a:ext cx="999548" cy="602711"/>
              <a:chOff x="4306958" y="1082925"/>
              <a:chExt cx="1589359" cy="958358"/>
            </a:xfrm>
          </p:grpSpPr>
          <p:sp>
            <p:nvSpPr>
              <p:cNvPr id="8238" name="Google Shape;8238;p5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39" name="Google Shape;8239;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57"/>
            <p:cNvGrpSpPr/>
            <p:nvPr/>
          </p:nvGrpSpPr>
          <p:grpSpPr>
            <a:xfrm>
              <a:off x="4249973" y="1303451"/>
              <a:ext cx="799317" cy="841334"/>
              <a:chOff x="3027033" y="1244439"/>
              <a:chExt cx="1270977" cy="1337786"/>
            </a:xfrm>
          </p:grpSpPr>
          <p:sp>
            <p:nvSpPr>
              <p:cNvPr id="8241" name="Google Shape;8241;p5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242" name="Google Shape;8242;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3" name="Google Shape;8243;p57"/>
          <p:cNvGrpSpPr/>
          <p:nvPr/>
        </p:nvGrpSpPr>
        <p:grpSpPr>
          <a:xfrm>
            <a:off x="713057" y="1849378"/>
            <a:ext cx="761767" cy="729896"/>
            <a:chOff x="2657744" y="2337745"/>
            <a:chExt cx="832987" cy="798137"/>
          </a:xfrm>
        </p:grpSpPr>
        <p:sp>
          <p:nvSpPr>
            <p:cNvPr id="8244" name="Google Shape;8244;p5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57"/>
          <p:cNvGrpSpPr/>
          <p:nvPr/>
        </p:nvGrpSpPr>
        <p:grpSpPr>
          <a:xfrm>
            <a:off x="3224022" y="1852584"/>
            <a:ext cx="685569" cy="723586"/>
            <a:chOff x="3398134" y="2057755"/>
            <a:chExt cx="704087" cy="743130"/>
          </a:xfrm>
        </p:grpSpPr>
        <p:grpSp>
          <p:nvGrpSpPr>
            <p:cNvPr id="8251" name="Google Shape;8251;p57"/>
            <p:cNvGrpSpPr/>
            <p:nvPr/>
          </p:nvGrpSpPr>
          <p:grpSpPr>
            <a:xfrm>
              <a:off x="3398134" y="2290183"/>
              <a:ext cx="315300" cy="219900"/>
              <a:chOff x="3398134" y="2290183"/>
              <a:chExt cx="315300" cy="219900"/>
            </a:xfrm>
          </p:grpSpPr>
          <p:sp>
            <p:nvSpPr>
              <p:cNvPr id="8252" name="Google Shape;8252;p5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53" name="Google Shape;8253;p57"/>
              <p:cNvCxnSpPr>
                <a:stCxn id="8252"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254" name="Google Shape;8254;p57"/>
            <p:cNvGrpSpPr/>
            <p:nvPr/>
          </p:nvGrpSpPr>
          <p:grpSpPr>
            <a:xfrm>
              <a:off x="3547823" y="2467358"/>
              <a:ext cx="219900" cy="333527"/>
              <a:chOff x="3547823" y="2467358"/>
              <a:chExt cx="219900" cy="333527"/>
            </a:xfrm>
          </p:grpSpPr>
          <p:sp>
            <p:nvSpPr>
              <p:cNvPr id="8255" name="Google Shape;8255;p5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56" name="Google Shape;8256;p5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257" name="Google Shape;8257;p57"/>
            <p:cNvGrpSpPr/>
            <p:nvPr/>
          </p:nvGrpSpPr>
          <p:grpSpPr>
            <a:xfrm>
              <a:off x="3734138" y="2467358"/>
              <a:ext cx="219900" cy="333527"/>
              <a:chOff x="3734138" y="2467358"/>
              <a:chExt cx="219900" cy="333527"/>
            </a:xfrm>
          </p:grpSpPr>
          <p:sp>
            <p:nvSpPr>
              <p:cNvPr id="8258" name="Google Shape;8258;p5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59" name="Google Shape;8259;p5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260" name="Google Shape;8260;p57"/>
            <p:cNvGrpSpPr/>
            <p:nvPr/>
          </p:nvGrpSpPr>
          <p:grpSpPr>
            <a:xfrm>
              <a:off x="3787560" y="2288011"/>
              <a:ext cx="314661" cy="219900"/>
              <a:chOff x="3787560" y="2288011"/>
              <a:chExt cx="314661" cy="219900"/>
            </a:xfrm>
          </p:grpSpPr>
          <p:sp>
            <p:nvSpPr>
              <p:cNvPr id="8261" name="Google Shape;8261;p5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62" name="Google Shape;8262;p5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263" name="Google Shape;8263;p57"/>
            <p:cNvGrpSpPr/>
            <p:nvPr/>
          </p:nvGrpSpPr>
          <p:grpSpPr>
            <a:xfrm>
              <a:off x="3637290" y="2057755"/>
              <a:ext cx="219900" cy="335499"/>
              <a:chOff x="3637290" y="2057755"/>
              <a:chExt cx="219900" cy="335499"/>
            </a:xfrm>
          </p:grpSpPr>
          <p:sp>
            <p:nvSpPr>
              <p:cNvPr id="8264" name="Google Shape;8264;p5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265" name="Google Shape;8265;p5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266" name="Google Shape;8266;p57"/>
          <p:cNvGrpSpPr/>
          <p:nvPr/>
        </p:nvGrpSpPr>
        <p:grpSpPr>
          <a:xfrm>
            <a:off x="4899244" y="1859280"/>
            <a:ext cx="710153" cy="710153"/>
            <a:chOff x="5007123" y="2079403"/>
            <a:chExt cx="687600" cy="687600"/>
          </a:xfrm>
        </p:grpSpPr>
        <p:sp>
          <p:nvSpPr>
            <p:cNvPr id="8267" name="Google Shape;8267;p5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1" name="Google Shape;8271;p57"/>
          <p:cNvGrpSpPr/>
          <p:nvPr/>
        </p:nvGrpSpPr>
        <p:grpSpPr>
          <a:xfrm>
            <a:off x="5708681" y="1853787"/>
            <a:ext cx="720998" cy="721183"/>
            <a:chOff x="5797446" y="2063053"/>
            <a:chExt cx="698100" cy="698280"/>
          </a:xfrm>
        </p:grpSpPr>
        <p:sp>
          <p:nvSpPr>
            <p:cNvPr id="8272" name="Google Shape;8272;p5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57"/>
          <p:cNvGrpSpPr/>
          <p:nvPr/>
        </p:nvGrpSpPr>
        <p:grpSpPr>
          <a:xfrm>
            <a:off x="8153828" y="3499392"/>
            <a:ext cx="280585" cy="673164"/>
            <a:chOff x="8075075" y="3754290"/>
            <a:chExt cx="255612" cy="613194"/>
          </a:xfrm>
        </p:grpSpPr>
        <p:grpSp>
          <p:nvGrpSpPr>
            <p:cNvPr id="8277" name="Google Shape;8277;p57"/>
            <p:cNvGrpSpPr/>
            <p:nvPr/>
          </p:nvGrpSpPr>
          <p:grpSpPr>
            <a:xfrm>
              <a:off x="8075075" y="3754290"/>
              <a:ext cx="255612" cy="613194"/>
              <a:chOff x="8075075" y="3754290"/>
              <a:chExt cx="255612" cy="613194"/>
            </a:xfrm>
          </p:grpSpPr>
          <p:sp>
            <p:nvSpPr>
              <p:cNvPr id="8278" name="Google Shape;8278;p5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0" name="Google Shape;8280;p5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57"/>
          <p:cNvGrpSpPr/>
          <p:nvPr/>
        </p:nvGrpSpPr>
        <p:grpSpPr>
          <a:xfrm>
            <a:off x="5270887" y="3488188"/>
            <a:ext cx="470352" cy="683745"/>
            <a:chOff x="1697726" y="3244179"/>
            <a:chExt cx="788124" cy="1146069"/>
          </a:xfrm>
        </p:grpSpPr>
        <p:sp>
          <p:nvSpPr>
            <p:cNvPr id="8282" name="Google Shape;8282;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4" name="Google Shape;8284;p57"/>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5" name="Google Shape;8285;p57"/>
          <p:cNvGrpSpPr/>
          <p:nvPr/>
        </p:nvGrpSpPr>
        <p:grpSpPr>
          <a:xfrm>
            <a:off x="5892037" y="3499390"/>
            <a:ext cx="293891" cy="293845"/>
            <a:chOff x="6134814" y="3754290"/>
            <a:chExt cx="293891" cy="293845"/>
          </a:xfrm>
        </p:grpSpPr>
        <p:sp>
          <p:nvSpPr>
            <p:cNvPr id="8286" name="Google Shape;8286;p5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57"/>
          <p:cNvGrpSpPr/>
          <p:nvPr/>
        </p:nvGrpSpPr>
        <p:grpSpPr>
          <a:xfrm>
            <a:off x="5892037" y="3878061"/>
            <a:ext cx="293891" cy="293891"/>
            <a:chOff x="6134814" y="4086186"/>
            <a:chExt cx="293891" cy="293891"/>
          </a:xfrm>
        </p:grpSpPr>
        <p:sp>
          <p:nvSpPr>
            <p:cNvPr id="8289" name="Google Shape;8289;p5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1" name="Google Shape;8291;p57"/>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7"/>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3" name="Google Shape;8293;p57"/>
          <p:cNvGrpSpPr/>
          <p:nvPr/>
        </p:nvGrpSpPr>
        <p:grpSpPr>
          <a:xfrm>
            <a:off x="7817013" y="2706754"/>
            <a:ext cx="622883" cy="621944"/>
            <a:chOff x="1187048" y="238125"/>
            <a:chExt cx="5256397" cy="5248476"/>
          </a:xfrm>
        </p:grpSpPr>
        <p:sp>
          <p:nvSpPr>
            <p:cNvPr id="8294" name="Google Shape;8294;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57"/>
          <p:cNvGrpSpPr/>
          <p:nvPr/>
        </p:nvGrpSpPr>
        <p:grpSpPr>
          <a:xfrm>
            <a:off x="2274118" y="2716363"/>
            <a:ext cx="1310987" cy="612407"/>
            <a:chOff x="238125" y="1188750"/>
            <a:chExt cx="7140450" cy="3335550"/>
          </a:xfrm>
        </p:grpSpPr>
        <p:sp>
          <p:nvSpPr>
            <p:cNvPr id="8299" name="Google Shape;8299;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57"/>
          <p:cNvGrpSpPr/>
          <p:nvPr/>
        </p:nvGrpSpPr>
        <p:grpSpPr>
          <a:xfrm>
            <a:off x="6599990" y="2706917"/>
            <a:ext cx="1110299" cy="621702"/>
            <a:chOff x="238125" y="1335475"/>
            <a:chExt cx="5418735" cy="3034175"/>
          </a:xfrm>
        </p:grpSpPr>
        <p:sp>
          <p:nvSpPr>
            <p:cNvPr id="8305" name="Google Shape;8305;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57"/>
          <p:cNvGrpSpPr/>
          <p:nvPr/>
        </p:nvGrpSpPr>
        <p:grpSpPr>
          <a:xfrm>
            <a:off x="5417649" y="2703814"/>
            <a:ext cx="1074451" cy="627181"/>
            <a:chOff x="5359127" y="2910889"/>
            <a:chExt cx="1097723" cy="640831"/>
          </a:xfrm>
        </p:grpSpPr>
        <p:grpSp>
          <p:nvGrpSpPr>
            <p:cNvPr id="8309" name="Google Shape;8309;p57"/>
            <p:cNvGrpSpPr/>
            <p:nvPr/>
          </p:nvGrpSpPr>
          <p:grpSpPr>
            <a:xfrm>
              <a:off x="5929791" y="3263088"/>
              <a:ext cx="527060" cy="287097"/>
              <a:chOff x="5929791" y="3263088"/>
              <a:chExt cx="527060" cy="287097"/>
            </a:xfrm>
          </p:grpSpPr>
          <p:sp>
            <p:nvSpPr>
              <p:cNvPr id="8310" name="Google Shape;8310;p5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11" name="Google Shape;8311;p5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12" name="Google Shape;8312;p57"/>
            <p:cNvGrpSpPr/>
            <p:nvPr/>
          </p:nvGrpSpPr>
          <p:grpSpPr>
            <a:xfrm>
              <a:off x="5359127" y="3263089"/>
              <a:ext cx="526428" cy="288631"/>
              <a:chOff x="5359127" y="3263089"/>
              <a:chExt cx="526428" cy="288631"/>
            </a:xfrm>
          </p:grpSpPr>
          <p:sp>
            <p:nvSpPr>
              <p:cNvPr id="8313" name="Google Shape;8313;p5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14" name="Google Shape;8314;p5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15" name="Google Shape;8315;p57"/>
            <p:cNvGrpSpPr/>
            <p:nvPr/>
          </p:nvGrpSpPr>
          <p:grpSpPr>
            <a:xfrm>
              <a:off x="5551525" y="2910889"/>
              <a:ext cx="520901" cy="610283"/>
              <a:chOff x="5551525" y="2910889"/>
              <a:chExt cx="520901" cy="610283"/>
            </a:xfrm>
          </p:grpSpPr>
          <p:sp>
            <p:nvSpPr>
              <p:cNvPr id="8316" name="Google Shape;8316;p5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17" name="Google Shape;8317;p5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318" name="Google Shape;8318;p57"/>
            <p:cNvGrpSpPr/>
            <p:nvPr/>
          </p:nvGrpSpPr>
          <p:grpSpPr>
            <a:xfrm>
              <a:off x="5743962" y="2919100"/>
              <a:ext cx="623674" cy="284502"/>
              <a:chOff x="5743962" y="2919100"/>
              <a:chExt cx="623674" cy="284502"/>
            </a:xfrm>
          </p:grpSpPr>
          <p:sp>
            <p:nvSpPr>
              <p:cNvPr id="8319" name="Google Shape;8319;p5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320" name="Google Shape;8320;p5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321" name="Google Shape;8321;p57"/>
          <p:cNvGrpSpPr/>
          <p:nvPr/>
        </p:nvGrpSpPr>
        <p:grpSpPr>
          <a:xfrm>
            <a:off x="7568863" y="1854526"/>
            <a:ext cx="874976" cy="719600"/>
            <a:chOff x="7608988" y="2093194"/>
            <a:chExt cx="817276" cy="672147"/>
          </a:xfrm>
        </p:grpSpPr>
        <p:cxnSp>
          <p:nvCxnSpPr>
            <p:cNvPr id="8322" name="Google Shape;8322;p5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23" name="Google Shape;8323;p5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24" name="Google Shape;8324;p5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25" name="Google Shape;8325;p5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326" name="Google Shape;8326;p5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327" name="Google Shape;8327;p5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328" name="Google Shape;8328;p57"/>
            <p:cNvGrpSpPr/>
            <p:nvPr/>
          </p:nvGrpSpPr>
          <p:grpSpPr>
            <a:xfrm>
              <a:off x="7721175" y="2093194"/>
              <a:ext cx="599587" cy="623846"/>
              <a:chOff x="7721175" y="2093194"/>
              <a:chExt cx="599587" cy="623846"/>
            </a:xfrm>
          </p:grpSpPr>
          <p:grpSp>
            <p:nvGrpSpPr>
              <p:cNvPr id="8329" name="Google Shape;8329;p57"/>
              <p:cNvGrpSpPr/>
              <p:nvPr/>
            </p:nvGrpSpPr>
            <p:grpSpPr>
              <a:xfrm>
                <a:off x="7721175" y="2093194"/>
                <a:ext cx="291605" cy="623846"/>
                <a:chOff x="9405575" y="2061418"/>
                <a:chExt cx="291605" cy="623846"/>
              </a:xfrm>
            </p:grpSpPr>
            <p:sp>
              <p:nvSpPr>
                <p:cNvPr id="8330" name="Google Shape;8330;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57"/>
              <p:cNvGrpSpPr/>
              <p:nvPr/>
            </p:nvGrpSpPr>
            <p:grpSpPr>
              <a:xfrm flipH="1">
                <a:off x="8029157" y="2093194"/>
                <a:ext cx="291605" cy="623846"/>
                <a:chOff x="9405575" y="2061418"/>
                <a:chExt cx="291605" cy="623846"/>
              </a:xfrm>
            </p:grpSpPr>
            <p:sp>
              <p:nvSpPr>
                <p:cNvPr id="8338" name="Google Shape;8338;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45" name="Google Shape;8345;p57"/>
          <p:cNvGrpSpPr/>
          <p:nvPr/>
        </p:nvGrpSpPr>
        <p:grpSpPr>
          <a:xfrm>
            <a:off x="4013299" y="970929"/>
            <a:ext cx="712557" cy="785901"/>
            <a:chOff x="4206459" y="1191441"/>
            <a:chExt cx="712557" cy="785901"/>
          </a:xfrm>
        </p:grpSpPr>
        <p:sp>
          <p:nvSpPr>
            <p:cNvPr id="8346" name="Google Shape;8346;p5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0" name="Google Shape;8350;p57"/>
            <p:cNvGrpSpPr/>
            <p:nvPr/>
          </p:nvGrpSpPr>
          <p:grpSpPr>
            <a:xfrm>
              <a:off x="4644280" y="1290523"/>
              <a:ext cx="143716" cy="29463"/>
              <a:chOff x="4644280" y="1290523"/>
              <a:chExt cx="143716" cy="29463"/>
            </a:xfrm>
          </p:grpSpPr>
          <p:sp>
            <p:nvSpPr>
              <p:cNvPr id="8351" name="Google Shape;8351;p5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57"/>
            <p:cNvGrpSpPr/>
            <p:nvPr/>
          </p:nvGrpSpPr>
          <p:grpSpPr>
            <a:xfrm>
              <a:off x="4356567" y="1191441"/>
              <a:ext cx="143690" cy="29488"/>
              <a:chOff x="4356567" y="1191441"/>
              <a:chExt cx="143690" cy="29488"/>
            </a:xfrm>
          </p:grpSpPr>
          <p:sp>
            <p:nvSpPr>
              <p:cNvPr id="8356" name="Google Shape;8356;p5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57"/>
            <p:cNvGrpSpPr/>
            <p:nvPr/>
          </p:nvGrpSpPr>
          <p:grpSpPr>
            <a:xfrm>
              <a:off x="4339009" y="1863727"/>
              <a:ext cx="143703" cy="29476"/>
              <a:chOff x="4339009" y="1863727"/>
              <a:chExt cx="143703" cy="29476"/>
            </a:xfrm>
          </p:grpSpPr>
          <p:sp>
            <p:nvSpPr>
              <p:cNvPr id="8361" name="Google Shape;8361;p5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57"/>
            <p:cNvGrpSpPr/>
            <p:nvPr/>
          </p:nvGrpSpPr>
          <p:grpSpPr>
            <a:xfrm>
              <a:off x="4206459" y="1607315"/>
              <a:ext cx="29539" cy="142899"/>
              <a:chOff x="4206459" y="1607315"/>
              <a:chExt cx="29539" cy="142899"/>
            </a:xfrm>
          </p:grpSpPr>
          <p:sp>
            <p:nvSpPr>
              <p:cNvPr id="8366" name="Google Shape;8366;p5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0" name="Google Shape;8370;p5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4" name="Google Shape;8374;p57"/>
            <p:cNvGrpSpPr/>
            <p:nvPr/>
          </p:nvGrpSpPr>
          <p:grpSpPr>
            <a:xfrm>
              <a:off x="4889463" y="1423737"/>
              <a:ext cx="29552" cy="142899"/>
              <a:chOff x="4889463" y="1423737"/>
              <a:chExt cx="29552" cy="142899"/>
            </a:xfrm>
          </p:grpSpPr>
          <p:sp>
            <p:nvSpPr>
              <p:cNvPr id="8375" name="Google Shape;8375;p5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57"/>
            <p:cNvGrpSpPr/>
            <p:nvPr/>
          </p:nvGrpSpPr>
          <p:grpSpPr>
            <a:xfrm>
              <a:off x="4771663" y="1876896"/>
              <a:ext cx="108651" cy="100447"/>
              <a:chOff x="4771663" y="1876896"/>
              <a:chExt cx="108651" cy="100447"/>
            </a:xfrm>
          </p:grpSpPr>
          <p:sp>
            <p:nvSpPr>
              <p:cNvPr id="8380" name="Google Shape;8380;p5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84" name="Google Shape;8384;p57"/>
          <p:cNvGrpSpPr/>
          <p:nvPr/>
        </p:nvGrpSpPr>
        <p:grpSpPr>
          <a:xfrm>
            <a:off x="4008774" y="1854151"/>
            <a:ext cx="791287" cy="720350"/>
            <a:chOff x="267375" y="1071875"/>
            <a:chExt cx="470500" cy="428550"/>
          </a:xfrm>
        </p:grpSpPr>
        <p:sp>
          <p:nvSpPr>
            <p:cNvPr id="8385" name="Google Shape;8385;p5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57"/>
          <p:cNvGrpSpPr/>
          <p:nvPr/>
        </p:nvGrpSpPr>
        <p:grpSpPr>
          <a:xfrm>
            <a:off x="709269" y="3498781"/>
            <a:ext cx="1408444" cy="673166"/>
            <a:chOff x="712664" y="3693287"/>
            <a:chExt cx="1460738" cy="698160"/>
          </a:xfrm>
        </p:grpSpPr>
        <p:grpSp>
          <p:nvGrpSpPr>
            <p:cNvPr id="8394" name="Google Shape;8394;p57"/>
            <p:cNvGrpSpPr/>
            <p:nvPr/>
          </p:nvGrpSpPr>
          <p:grpSpPr>
            <a:xfrm>
              <a:off x="1380079" y="4133090"/>
              <a:ext cx="234048" cy="258099"/>
              <a:chOff x="1380079" y="4133090"/>
              <a:chExt cx="234048" cy="258099"/>
            </a:xfrm>
          </p:grpSpPr>
          <p:sp>
            <p:nvSpPr>
              <p:cNvPr id="8395" name="Google Shape;8395;p5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57"/>
            <p:cNvGrpSpPr/>
            <p:nvPr/>
          </p:nvGrpSpPr>
          <p:grpSpPr>
            <a:xfrm>
              <a:off x="884610" y="3864082"/>
              <a:ext cx="1118566" cy="527275"/>
              <a:chOff x="890961" y="3865463"/>
              <a:chExt cx="1115221" cy="525698"/>
            </a:xfrm>
          </p:grpSpPr>
          <p:sp>
            <p:nvSpPr>
              <p:cNvPr id="8399" name="Google Shape;8399;p5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57"/>
            <p:cNvGrpSpPr/>
            <p:nvPr/>
          </p:nvGrpSpPr>
          <p:grpSpPr>
            <a:xfrm>
              <a:off x="712664" y="3693287"/>
              <a:ext cx="1460738" cy="698160"/>
              <a:chOff x="712664" y="3693025"/>
              <a:chExt cx="1460738" cy="698160"/>
            </a:xfrm>
          </p:grpSpPr>
          <p:sp>
            <p:nvSpPr>
              <p:cNvPr id="8403" name="Google Shape;8403;p5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9" name="Google Shape;8409;p57"/>
          <p:cNvGrpSpPr/>
          <p:nvPr/>
        </p:nvGrpSpPr>
        <p:grpSpPr>
          <a:xfrm>
            <a:off x="3146985" y="970929"/>
            <a:ext cx="795485" cy="738831"/>
            <a:chOff x="3348603" y="1236445"/>
            <a:chExt cx="749256" cy="695894"/>
          </a:xfrm>
        </p:grpSpPr>
        <p:grpSp>
          <p:nvGrpSpPr>
            <p:cNvPr id="8410" name="Google Shape;8410;p57"/>
            <p:cNvGrpSpPr/>
            <p:nvPr/>
          </p:nvGrpSpPr>
          <p:grpSpPr>
            <a:xfrm>
              <a:off x="3583779" y="1236445"/>
              <a:ext cx="293795" cy="285811"/>
              <a:chOff x="3750225" y="1774000"/>
              <a:chExt cx="149575" cy="145525"/>
            </a:xfrm>
          </p:grpSpPr>
          <p:sp>
            <p:nvSpPr>
              <p:cNvPr id="8411" name="Google Shape;8411;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57"/>
            <p:cNvGrpSpPr/>
            <p:nvPr/>
          </p:nvGrpSpPr>
          <p:grpSpPr>
            <a:xfrm>
              <a:off x="3775534" y="1462599"/>
              <a:ext cx="322325" cy="285958"/>
              <a:chOff x="3847850" y="1889150"/>
              <a:chExt cx="164100" cy="145600"/>
            </a:xfrm>
          </p:grpSpPr>
          <p:sp>
            <p:nvSpPr>
              <p:cNvPr id="8414" name="Google Shape;8414;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57"/>
            <p:cNvGrpSpPr/>
            <p:nvPr/>
          </p:nvGrpSpPr>
          <p:grpSpPr>
            <a:xfrm>
              <a:off x="3545329" y="1646528"/>
              <a:ext cx="293746" cy="285811"/>
              <a:chOff x="3730650" y="1982800"/>
              <a:chExt cx="149550" cy="145525"/>
            </a:xfrm>
          </p:grpSpPr>
          <p:sp>
            <p:nvSpPr>
              <p:cNvPr id="8417" name="Google Shape;8417;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9" name="Google Shape;8419;p57"/>
            <p:cNvGrpSpPr/>
            <p:nvPr/>
          </p:nvGrpSpPr>
          <p:grpSpPr>
            <a:xfrm>
              <a:off x="3348603" y="1415046"/>
              <a:ext cx="294384" cy="284387"/>
              <a:chOff x="3630494" y="1864938"/>
              <a:chExt cx="149875" cy="144800"/>
            </a:xfrm>
          </p:grpSpPr>
          <p:sp>
            <p:nvSpPr>
              <p:cNvPr id="8420" name="Google Shape;8420;p5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2" name="Google Shape;8422;p57"/>
          <p:cNvGrpSpPr/>
          <p:nvPr/>
        </p:nvGrpSpPr>
        <p:grpSpPr>
          <a:xfrm>
            <a:off x="2268512" y="3493825"/>
            <a:ext cx="1324924" cy="678083"/>
            <a:chOff x="2413923" y="3711366"/>
            <a:chExt cx="1374117" cy="703260"/>
          </a:xfrm>
        </p:grpSpPr>
        <p:grpSp>
          <p:nvGrpSpPr>
            <p:cNvPr id="8423" name="Google Shape;8423;p57"/>
            <p:cNvGrpSpPr/>
            <p:nvPr/>
          </p:nvGrpSpPr>
          <p:grpSpPr>
            <a:xfrm>
              <a:off x="2413923" y="3711366"/>
              <a:ext cx="1374117" cy="703260"/>
              <a:chOff x="2413923" y="3711366"/>
              <a:chExt cx="1374117" cy="703260"/>
            </a:xfrm>
          </p:grpSpPr>
          <p:sp>
            <p:nvSpPr>
              <p:cNvPr id="8424" name="Google Shape;8424;p5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5" name="Google Shape;8425;p57"/>
              <p:cNvGrpSpPr/>
              <p:nvPr/>
            </p:nvGrpSpPr>
            <p:grpSpPr>
              <a:xfrm>
                <a:off x="2600284" y="3808654"/>
                <a:ext cx="234506" cy="138009"/>
                <a:chOff x="2600284" y="3808654"/>
                <a:chExt cx="234506" cy="138009"/>
              </a:xfrm>
            </p:grpSpPr>
            <p:sp>
              <p:nvSpPr>
                <p:cNvPr id="8426" name="Google Shape;8426;p5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27" name="Google Shape;8427;p5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28" name="Google Shape;8428;p57"/>
              <p:cNvGrpSpPr/>
              <p:nvPr/>
            </p:nvGrpSpPr>
            <p:grpSpPr>
              <a:xfrm>
                <a:off x="3359659" y="3805664"/>
                <a:ext cx="232294" cy="141000"/>
                <a:chOff x="3359659" y="3805664"/>
                <a:chExt cx="232294" cy="141000"/>
              </a:xfrm>
            </p:grpSpPr>
            <p:sp>
              <p:nvSpPr>
                <p:cNvPr id="8429" name="Google Shape;8429;p5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30" name="Google Shape;8430;p5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31" name="Google Shape;8431;p57"/>
              <p:cNvGrpSpPr/>
              <p:nvPr/>
            </p:nvGrpSpPr>
            <p:grpSpPr>
              <a:xfrm>
                <a:off x="3067316" y="3711366"/>
                <a:ext cx="66900" cy="166809"/>
                <a:chOff x="3067316" y="3711366"/>
                <a:chExt cx="66900" cy="166809"/>
              </a:xfrm>
            </p:grpSpPr>
            <p:sp>
              <p:nvSpPr>
                <p:cNvPr id="8432" name="Google Shape;8432;p5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33" name="Google Shape;8433;p5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34" name="Google Shape;8434;p57"/>
              <p:cNvGrpSpPr/>
              <p:nvPr/>
            </p:nvGrpSpPr>
            <p:grpSpPr>
              <a:xfrm>
                <a:off x="2413923" y="4058666"/>
                <a:ext cx="224119" cy="66900"/>
                <a:chOff x="2413923" y="4058666"/>
                <a:chExt cx="224119" cy="66900"/>
              </a:xfrm>
            </p:grpSpPr>
            <p:sp>
              <p:nvSpPr>
                <p:cNvPr id="8435" name="Google Shape;8435;p5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36" name="Google Shape;8436;p5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437" name="Google Shape;8437;p57"/>
              <p:cNvGrpSpPr/>
              <p:nvPr/>
            </p:nvGrpSpPr>
            <p:grpSpPr>
              <a:xfrm>
                <a:off x="3564643" y="4058666"/>
                <a:ext cx="223397" cy="66900"/>
                <a:chOff x="3564643" y="4058666"/>
                <a:chExt cx="223397" cy="66900"/>
              </a:xfrm>
            </p:grpSpPr>
            <p:sp>
              <p:nvSpPr>
                <p:cNvPr id="8438" name="Google Shape;8438;p5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39" name="Google Shape;8439;p5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440" name="Google Shape;8440;p57"/>
            <p:cNvGrpSpPr/>
            <p:nvPr/>
          </p:nvGrpSpPr>
          <p:grpSpPr>
            <a:xfrm>
              <a:off x="2633353" y="3965763"/>
              <a:ext cx="933975" cy="445687"/>
              <a:chOff x="2633353" y="3965763"/>
              <a:chExt cx="933975" cy="445687"/>
            </a:xfrm>
          </p:grpSpPr>
          <p:sp>
            <p:nvSpPr>
              <p:cNvPr id="8441" name="Google Shape;8441;p5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3" name="Google Shape;8443;p57"/>
          <p:cNvGrpSpPr/>
          <p:nvPr/>
        </p:nvGrpSpPr>
        <p:grpSpPr>
          <a:xfrm>
            <a:off x="6392784" y="1044372"/>
            <a:ext cx="1131087" cy="587383"/>
            <a:chOff x="238125" y="999450"/>
            <a:chExt cx="7140700" cy="3708225"/>
          </a:xfrm>
        </p:grpSpPr>
        <p:sp>
          <p:nvSpPr>
            <p:cNvPr id="8444" name="Google Shape;8444;p5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57"/>
          <p:cNvGrpSpPr/>
          <p:nvPr/>
        </p:nvGrpSpPr>
        <p:grpSpPr>
          <a:xfrm>
            <a:off x="3744234" y="3493867"/>
            <a:ext cx="1375854" cy="678131"/>
            <a:chOff x="3913765" y="3641905"/>
            <a:chExt cx="1522805" cy="750560"/>
          </a:xfrm>
        </p:grpSpPr>
        <p:grpSp>
          <p:nvGrpSpPr>
            <p:cNvPr id="8454" name="Google Shape;8454;p57"/>
            <p:cNvGrpSpPr/>
            <p:nvPr/>
          </p:nvGrpSpPr>
          <p:grpSpPr>
            <a:xfrm>
              <a:off x="3913765" y="3997002"/>
              <a:ext cx="1522805" cy="395463"/>
              <a:chOff x="3913765" y="3997002"/>
              <a:chExt cx="1522805" cy="395463"/>
            </a:xfrm>
          </p:grpSpPr>
          <p:grpSp>
            <p:nvGrpSpPr>
              <p:cNvPr id="8455" name="Google Shape;8455;p57"/>
              <p:cNvGrpSpPr/>
              <p:nvPr/>
            </p:nvGrpSpPr>
            <p:grpSpPr>
              <a:xfrm>
                <a:off x="3913765" y="4138659"/>
                <a:ext cx="507602" cy="253806"/>
                <a:chOff x="3913765" y="4138659"/>
                <a:chExt cx="507602" cy="253806"/>
              </a:xfrm>
            </p:grpSpPr>
            <p:sp>
              <p:nvSpPr>
                <p:cNvPr id="8456" name="Google Shape;8456;p5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458" name="Google Shape;8458;p57"/>
              <p:cNvGrpSpPr/>
              <p:nvPr/>
            </p:nvGrpSpPr>
            <p:grpSpPr>
              <a:xfrm>
                <a:off x="4421361" y="3997002"/>
                <a:ext cx="507618" cy="395463"/>
                <a:chOff x="4421361" y="3997002"/>
                <a:chExt cx="507618" cy="395463"/>
              </a:xfrm>
            </p:grpSpPr>
            <p:sp>
              <p:nvSpPr>
                <p:cNvPr id="8459" name="Google Shape;8459;p5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57"/>
              <p:cNvGrpSpPr/>
              <p:nvPr/>
            </p:nvGrpSpPr>
            <p:grpSpPr>
              <a:xfrm>
                <a:off x="4928973" y="4189418"/>
                <a:ext cx="507596" cy="203047"/>
                <a:chOff x="4928973" y="4189418"/>
                <a:chExt cx="507596" cy="203047"/>
              </a:xfrm>
            </p:grpSpPr>
            <p:sp>
              <p:nvSpPr>
                <p:cNvPr id="8462" name="Google Shape;8462;p5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4" name="Google Shape;8464;p57"/>
            <p:cNvGrpSpPr/>
            <p:nvPr/>
          </p:nvGrpSpPr>
          <p:grpSpPr>
            <a:xfrm>
              <a:off x="4482186" y="3641905"/>
              <a:ext cx="397605" cy="349784"/>
              <a:chOff x="2906375" y="1159725"/>
              <a:chExt cx="1860575" cy="1636800"/>
            </a:xfrm>
          </p:grpSpPr>
          <p:sp>
            <p:nvSpPr>
              <p:cNvPr id="8465" name="Google Shape;8465;p5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9" name="Google Shape;8469;p57"/>
          <p:cNvGrpSpPr/>
          <p:nvPr/>
        </p:nvGrpSpPr>
        <p:grpSpPr>
          <a:xfrm>
            <a:off x="6528943" y="1853793"/>
            <a:ext cx="940737" cy="721067"/>
            <a:chOff x="6599718" y="2068734"/>
            <a:chExt cx="940737" cy="721067"/>
          </a:xfrm>
        </p:grpSpPr>
        <p:sp>
          <p:nvSpPr>
            <p:cNvPr id="8470" name="Google Shape;8470;p5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6" name="Google Shape;8476;p57"/>
            <p:cNvGrpSpPr/>
            <p:nvPr/>
          </p:nvGrpSpPr>
          <p:grpSpPr>
            <a:xfrm>
              <a:off x="6836957" y="2068734"/>
              <a:ext cx="461892" cy="721067"/>
              <a:chOff x="6836957" y="2068734"/>
              <a:chExt cx="461892" cy="721067"/>
            </a:xfrm>
          </p:grpSpPr>
          <p:sp>
            <p:nvSpPr>
              <p:cNvPr id="8477" name="Google Shape;8477;p5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3" name="Google Shape;8483;p57"/>
              <p:cNvGrpSpPr/>
              <p:nvPr/>
            </p:nvGrpSpPr>
            <p:grpSpPr>
              <a:xfrm>
                <a:off x="6836957" y="2068734"/>
                <a:ext cx="461892" cy="721067"/>
                <a:chOff x="6836957" y="2068734"/>
                <a:chExt cx="461892" cy="721067"/>
              </a:xfrm>
            </p:grpSpPr>
            <p:sp>
              <p:nvSpPr>
                <p:cNvPr id="8484" name="Google Shape;8484;p5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91" name="Google Shape;8491;p57"/>
          <p:cNvGrpSpPr/>
          <p:nvPr/>
        </p:nvGrpSpPr>
        <p:grpSpPr>
          <a:xfrm>
            <a:off x="2412262" y="1858139"/>
            <a:ext cx="712577" cy="712374"/>
            <a:chOff x="2559249" y="2069323"/>
            <a:chExt cx="685566" cy="685634"/>
          </a:xfrm>
        </p:grpSpPr>
        <p:sp>
          <p:nvSpPr>
            <p:cNvPr id="8492" name="Google Shape;8492;p5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57"/>
          <p:cNvGrpSpPr/>
          <p:nvPr/>
        </p:nvGrpSpPr>
        <p:grpSpPr>
          <a:xfrm>
            <a:off x="7594699" y="970929"/>
            <a:ext cx="845645" cy="711911"/>
            <a:chOff x="951975" y="315800"/>
            <a:chExt cx="5860325" cy="4933550"/>
          </a:xfrm>
        </p:grpSpPr>
        <p:sp>
          <p:nvSpPr>
            <p:cNvPr id="8506" name="Google Shape;8506;p5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57"/>
          <p:cNvGrpSpPr/>
          <p:nvPr/>
        </p:nvGrpSpPr>
        <p:grpSpPr>
          <a:xfrm>
            <a:off x="3691828" y="2707037"/>
            <a:ext cx="1617932" cy="621724"/>
            <a:chOff x="3862800" y="3038525"/>
            <a:chExt cx="1329006" cy="510698"/>
          </a:xfrm>
        </p:grpSpPr>
        <p:sp>
          <p:nvSpPr>
            <p:cNvPr id="8515" name="Google Shape;8515;p5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7" name="Google Shape;8517;p57"/>
            <p:cNvGrpSpPr/>
            <p:nvPr/>
          </p:nvGrpSpPr>
          <p:grpSpPr>
            <a:xfrm>
              <a:off x="3967075" y="3040337"/>
              <a:ext cx="1019927" cy="402126"/>
              <a:chOff x="3967075" y="3040337"/>
              <a:chExt cx="1019927" cy="402126"/>
            </a:xfrm>
          </p:grpSpPr>
          <p:sp>
            <p:nvSpPr>
              <p:cNvPr id="8518" name="Google Shape;8518;p5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0" name="Google Shape;8520;p57"/>
            <p:cNvGrpSpPr/>
            <p:nvPr/>
          </p:nvGrpSpPr>
          <p:grpSpPr>
            <a:xfrm>
              <a:off x="4186700" y="3040337"/>
              <a:ext cx="390475" cy="183289"/>
              <a:chOff x="4186700" y="3040337"/>
              <a:chExt cx="390475" cy="183289"/>
            </a:xfrm>
          </p:grpSpPr>
          <p:sp>
            <p:nvSpPr>
              <p:cNvPr id="8521" name="Google Shape;8521;p5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3" name="Google Shape;8523;p57"/>
            <p:cNvGrpSpPr/>
            <p:nvPr/>
          </p:nvGrpSpPr>
          <p:grpSpPr>
            <a:xfrm>
              <a:off x="4073727" y="3040337"/>
              <a:ext cx="697794" cy="296263"/>
              <a:chOff x="4073727" y="3040337"/>
              <a:chExt cx="697794" cy="296263"/>
            </a:xfrm>
          </p:grpSpPr>
          <p:sp>
            <p:nvSpPr>
              <p:cNvPr id="8524" name="Google Shape;8524;p5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57"/>
            <p:cNvGrpSpPr/>
            <p:nvPr/>
          </p:nvGrpSpPr>
          <p:grpSpPr>
            <a:xfrm>
              <a:off x="3862800" y="3038525"/>
              <a:ext cx="1329006" cy="510698"/>
              <a:chOff x="3862800" y="3038525"/>
              <a:chExt cx="1329006" cy="510698"/>
            </a:xfrm>
          </p:grpSpPr>
          <p:sp>
            <p:nvSpPr>
              <p:cNvPr id="8527" name="Google Shape;8527;p5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9" name="Google Shape;8529;p57"/>
          <p:cNvGrpSpPr/>
          <p:nvPr/>
        </p:nvGrpSpPr>
        <p:grpSpPr>
          <a:xfrm>
            <a:off x="700150" y="970929"/>
            <a:ext cx="883205" cy="775176"/>
            <a:chOff x="649648" y="271400"/>
            <a:chExt cx="6215377" cy="5455143"/>
          </a:xfrm>
        </p:grpSpPr>
        <p:sp>
          <p:nvSpPr>
            <p:cNvPr id="8530" name="Google Shape;8530;p5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57"/>
          <p:cNvGrpSpPr/>
          <p:nvPr/>
        </p:nvGrpSpPr>
        <p:grpSpPr>
          <a:xfrm>
            <a:off x="2308452" y="970929"/>
            <a:ext cx="767704" cy="815489"/>
            <a:chOff x="2499700" y="1135950"/>
            <a:chExt cx="732402" cy="777990"/>
          </a:xfrm>
        </p:grpSpPr>
        <p:grpSp>
          <p:nvGrpSpPr>
            <p:cNvPr id="8543" name="Google Shape;8543;p57"/>
            <p:cNvGrpSpPr/>
            <p:nvPr/>
          </p:nvGrpSpPr>
          <p:grpSpPr>
            <a:xfrm>
              <a:off x="2499700" y="1135950"/>
              <a:ext cx="732402" cy="694705"/>
              <a:chOff x="2499700" y="1135950"/>
              <a:chExt cx="732402" cy="694705"/>
            </a:xfrm>
          </p:grpSpPr>
          <p:sp>
            <p:nvSpPr>
              <p:cNvPr id="8544" name="Google Shape;8544;p5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57"/>
            <p:cNvGrpSpPr/>
            <p:nvPr/>
          </p:nvGrpSpPr>
          <p:grpSpPr>
            <a:xfrm>
              <a:off x="2517909" y="1188726"/>
              <a:ext cx="702702" cy="725214"/>
              <a:chOff x="2517909" y="1188726"/>
              <a:chExt cx="702702" cy="725214"/>
            </a:xfrm>
          </p:grpSpPr>
          <p:sp>
            <p:nvSpPr>
              <p:cNvPr id="8572" name="Google Shape;8572;p5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7" name="Google Shape;8577;p57"/>
          <p:cNvGrpSpPr/>
          <p:nvPr/>
        </p:nvGrpSpPr>
        <p:grpSpPr>
          <a:xfrm>
            <a:off x="1654184" y="970929"/>
            <a:ext cx="583439" cy="870229"/>
            <a:chOff x="1716825" y="1121550"/>
            <a:chExt cx="622800" cy="928938"/>
          </a:xfrm>
        </p:grpSpPr>
        <p:grpSp>
          <p:nvGrpSpPr>
            <p:cNvPr id="8578" name="Google Shape;8578;p57"/>
            <p:cNvGrpSpPr/>
            <p:nvPr/>
          </p:nvGrpSpPr>
          <p:grpSpPr>
            <a:xfrm>
              <a:off x="1716825" y="1121550"/>
              <a:ext cx="622800" cy="928938"/>
              <a:chOff x="1716825" y="1121550"/>
              <a:chExt cx="622800" cy="928938"/>
            </a:xfrm>
          </p:grpSpPr>
          <p:cxnSp>
            <p:nvCxnSpPr>
              <p:cNvPr id="8579" name="Google Shape;8579;p5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580" name="Google Shape;8580;p5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57"/>
            <p:cNvGrpSpPr/>
            <p:nvPr/>
          </p:nvGrpSpPr>
          <p:grpSpPr>
            <a:xfrm>
              <a:off x="1768050" y="1172775"/>
              <a:ext cx="520200" cy="832000"/>
              <a:chOff x="1768050" y="1172775"/>
              <a:chExt cx="520200" cy="832000"/>
            </a:xfrm>
          </p:grpSpPr>
          <p:cxnSp>
            <p:nvCxnSpPr>
              <p:cNvPr id="8582" name="Google Shape;8582;p5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583" name="Google Shape;8583;p5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57"/>
            <p:cNvGrpSpPr/>
            <p:nvPr/>
          </p:nvGrpSpPr>
          <p:grpSpPr>
            <a:xfrm>
              <a:off x="1820100" y="1225475"/>
              <a:ext cx="416400" cy="729575"/>
              <a:chOff x="1820100" y="1225475"/>
              <a:chExt cx="416400" cy="729575"/>
            </a:xfrm>
          </p:grpSpPr>
          <p:cxnSp>
            <p:nvCxnSpPr>
              <p:cNvPr id="8585" name="Google Shape;8585;p5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586" name="Google Shape;8586;p5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57"/>
            <p:cNvGrpSpPr/>
            <p:nvPr/>
          </p:nvGrpSpPr>
          <p:grpSpPr>
            <a:xfrm>
              <a:off x="1874250" y="1278825"/>
              <a:ext cx="308100" cy="605275"/>
              <a:chOff x="1874250" y="1278825"/>
              <a:chExt cx="308100" cy="605275"/>
            </a:xfrm>
          </p:grpSpPr>
          <p:cxnSp>
            <p:nvCxnSpPr>
              <p:cNvPr id="8588" name="Google Shape;8588;p5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589" name="Google Shape;8589;p5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0" name="Google Shape;8590;p5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57"/>
          <p:cNvGrpSpPr/>
          <p:nvPr/>
        </p:nvGrpSpPr>
        <p:grpSpPr>
          <a:xfrm>
            <a:off x="1574007" y="1857250"/>
            <a:ext cx="739072" cy="714152"/>
            <a:chOff x="4334725" y="1355875"/>
            <a:chExt cx="3106650" cy="3001900"/>
          </a:xfrm>
        </p:grpSpPr>
        <p:grpSp>
          <p:nvGrpSpPr>
            <p:cNvPr id="8592" name="Google Shape;8592;p57"/>
            <p:cNvGrpSpPr/>
            <p:nvPr/>
          </p:nvGrpSpPr>
          <p:grpSpPr>
            <a:xfrm>
              <a:off x="4516050" y="1724875"/>
              <a:ext cx="2693725" cy="2632900"/>
              <a:chOff x="4516050" y="1724875"/>
              <a:chExt cx="2693725" cy="2632900"/>
            </a:xfrm>
          </p:grpSpPr>
          <p:sp>
            <p:nvSpPr>
              <p:cNvPr id="8593" name="Google Shape;8593;p5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57"/>
            <p:cNvGrpSpPr/>
            <p:nvPr/>
          </p:nvGrpSpPr>
          <p:grpSpPr>
            <a:xfrm>
              <a:off x="4334725" y="1355875"/>
              <a:ext cx="3106650" cy="2709650"/>
              <a:chOff x="4334725" y="1355875"/>
              <a:chExt cx="3106650" cy="2709650"/>
            </a:xfrm>
          </p:grpSpPr>
          <p:sp>
            <p:nvSpPr>
              <p:cNvPr id="8597" name="Google Shape;8597;p5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0" name="Google Shape;8600;p57"/>
          <p:cNvGrpSpPr/>
          <p:nvPr/>
        </p:nvGrpSpPr>
        <p:grpSpPr>
          <a:xfrm>
            <a:off x="7690956" y="3488021"/>
            <a:ext cx="312074" cy="684173"/>
            <a:chOff x="7645573" y="3754300"/>
            <a:chExt cx="293855" cy="644170"/>
          </a:xfrm>
        </p:grpSpPr>
        <p:sp>
          <p:nvSpPr>
            <p:cNvPr id="8601" name="Google Shape;8601;p5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57"/>
          <p:cNvGrpSpPr/>
          <p:nvPr/>
        </p:nvGrpSpPr>
        <p:grpSpPr>
          <a:xfrm>
            <a:off x="5612944" y="970929"/>
            <a:ext cx="709011" cy="739359"/>
            <a:chOff x="5830645" y="1256617"/>
            <a:chExt cx="530340" cy="553040"/>
          </a:xfrm>
        </p:grpSpPr>
        <p:grpSp>
          <p:nvGrpSpPr>
            <p:cNvPr id="8604" name="Google Shape;8604;p57"/>
            <p:cNvGrpSpPr/>
            <p:nvPr/>
          </p:nvGrpSpPr>
          <p:grpSpPr>
            <a:xfrm>
              <a:off x="5830645" y="1256617"/>
              <a:ext cx="259743" cy="269909"/>
              <a:chOff x="5830645" y="1256617"/>
              <a:chExt cx="259743" cy="269909"/>
            </a:xfrm>
          </p:grpSpPr>
          <p:sp>
            <p:nvSpPr>
              <p:cNvPr id="8605" name="Google Shape;8605;p5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57"/>
            <p:cNvGrpSpPr/>
            <p:nvPr/>
          </p:nvGrpSpPr>
          <p:grpSpPr>
            <a:xfrm>
              <a:off x="6101293" y="1256617"/>
              <a:ext cx="259692" cy="269909"/>
              <a:chOff x="6101293" y="1256617"/>
              <a:chExt cx="259692" cy="269909"/>
            </a:xfrm>
          </p:grpSpPr>
          <p:sp>
            <p:nvSpPr>
              <p:cNvPr id="8608" name="Google Shape;8608;p5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57"/>
            <p:cNvGrpSpPr/>
            <p:nvPr/>
          </p:nvGrpSpPr>
          <p:grpSpPr>
            <a:xfrm>
              <a:off x="5830645" y="1539749"/>
              <a:ext cx="259692" cy="269909"/>
              <a:chOff x="5830645" y="1539749"/>
              <a:chExt cx="259692" cy="269909"/>
            </a:xfrm>
          </p:grpSpPr>
          <p:sp>
            <p:nvSpPr>
              <p:cNvPr id="8611" name="Google Shape;8611;p5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57"/>
            <p:cNvGrpSpPr/>
            <p:nvPr/>
          </p:nvGrpSpPr>
          <p:grpSpPr>
            <a:xfrm>
              <a:off x="6101293" y="1539749"/>
              <a:ext cx="259692" cy="269909"/>
              <a:chOff x="6101293" y="1539749"/>
              <a:chExt cx="259692" cy="269909"/>
            </a:xfrm>
          </p:grpSpPr>
          <p:sp>
            <p:nvSpPr>
              <p:cNvPr id="8614" name="Google Shape;8614;p5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6" name="Google Shape;8616;p5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57"/>
          <p:cNvGrpSpPr/>
          <p:nvPr/>
        </p:nvGrpSpPr>
        <p:grpSpPr>
          <a:xfrm>
            <a:off x="714438" y="2707044"/>
            <a:ext cx="1452955" cy="621360"/>
            <a:chOff x="732422" y="2990152"/>
            <a:chExt cx="1337773" cy="572102"/>
          </a:xfrm>
        </p:grpSpPr>
        <p:sp>
          <p:nvSpPr>
            <p:cNvPr id="8618" name="Google Shape;8618;p5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7" name="Shape 8627"/>
        <p:cNvGrpSpPr/>
        <p:nvPr/>
      </p:nvGrpSpPr>
      <p:grpSpPr>
        <a:xfrm>
          <a:off x="0" y="0"/>
          <a:ext cx="0" cy="0"/>
          <a:chOff x="0" y="0"/>
          <a:chExt cx="0" cy="0"/>
        </a:xfrm>
      </p:grpSpPr>
      <p:grpSp>
        <p:nvGrpSpPr>
          <p:cNvPr id="8628" name="Google Shape;8628;p58"/>
          <p:cNvGrpSpPr/>
          <p:nvPr/>
        </p:nvGrpSpPr>
        <p:grpSpPr>
          <a:xfrm>
            <a:off x="708575" y="965865"/>
            <a:ext cx="1636117" cy="1526144"/>
            <a:chOff x="729238" y="1179665"/>
            <a:chExt cx="1636117" cy="1526144"/>
          </a:xfrm>
        </p:grpSpPr>
        <p:grpSp>
          <p:nvGrpSpPr>
            <p:cNvPr id="8629" name="Google Shape;8629;p58"/>
            <p:cNvGrpSpPr/>
            <p:nvPr/>
          </p:nvGrpSpPr>
          <p:grpSpPr>
            <a:xfrm>
              <a:off x="729238" y="1179665"/>
              <a:ext cx="80700" cy="1526144"/>
              <a:chOff x="729238" y="1179665"/>
              <a:chExt cx="80700" cy="1526144"/>
            </a:xfrm>
          </p:grpSpPr>
          <p:sp>
            <p:nvSpPr>
              <p:cNvPr id="8630" name="Google Shape;8630;p5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58"/>
            <p:cNvGrpSpPr/>
            <p:nvPr/>
          </p:nvGrpSpPr>
          <p:grpSpPr>
            <a:xfrm>
              <a:off x="903098" y="1179665"/>
              <a:ext cx="80700" cy="1526144"/>
              <a:chOff x="903098" y="1179665"/>
              <a:chExt cx="80700" cy="1526144"/>
            </a:xfrm>
          </p:grpSpPr>
          <p:sp>
            <p:nvSpPr>
              <p:cNvPr id="8641" name="Google Shape;8641;p5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58"/>
            <p:cNvGrpSpPr/>
            <p:nvPr/>
          </p:nvGrpSpPr>
          <p:grpSpPr>
            <a:xfrm>
              <a:off x="1076958" y="1179665"/>
              <a:ext cx="80700" cy="1526144"/>
              <a:chOff x="1076958" y="1179665"/>
              <a:chExt cx="80700" cy="1526144"/>
            </a:xfrm>
          </p:grpSpPr>
          <p:sp>
            <p:nvSpPr>
              <p:cNvPr id="8652" name="Google Shape;8652;p5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58"/>
            <p:cNvGrpSpPr/>
            <p:nvPr/>
          </p:nvGrpSpPr>
          <p:grpSpPr>
            <a:xfrm>
              <a:off x="1247707" y="1179665"/>
              <a:ext cx="80700" cy="1526144"/>
              <a:chOff x="1247707" y="1179665"/>
              <a:chExt cx="80700" cy="1526144"/>
            </a:xfrm>
          </p:grpSpPr>
          <p:sp>
            <p:nvSpPr>
              <p:cNvPr id="8663" name="Google Shape;8663;p5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58"/>
            <p:cNvGrpSpPr/>
            <p:nvPr/>
          </p:nvGrpSpPr>
          <p:grpSpPr>
            <a:xfrm>
              <a:off x="1421567" y="1179665"/>
              <a:ext cx="80700" cy="1526144"/>
              <a:chOff x="1421567" y="1179665"/>
              <a:chExt cx="80700" cy="1526144"/>
            </a:xfrm>
          </p:grpSpPr>
          <p:sp>
            <p:nvSpPr>
              <p:cNvPr id="8674" name="Google Shape;8674;p5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58"/>
            <p:cNvGrpSpPr/>
            <p:nvPr/>
          </p:nvGrpSpPr>
          <p:grpSpPr>
            <a:xfrm>
              <a:off x="1592327" y="1179665"/>
              <a:ext cx="80700" cy="1526144"/>
              <a:chOff x="1592327" y="1179665"/>
              <a:chExt cx="80700" cy="1526144"/>
            </a:xfrm>
          </p:grpSpPr>
          <p:sp>
            <p:nvSpPr>
              <p:cNvPr id="8685" name="Google Shape;8685;p5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58"/>
            <p:cNvGrpSpPr/>
            <p:nvPr/>
          </p:nvGrpSpPr>
          <p:grpSpPr>
            <a:xfrm>
              <a:off x="1766187" y="1179665"/>
              <a:ext cx="80700" cy="1526144"/>
              <a:chOff x="1766187" y="1179665"/>
              <a:chExt cx="80700" cy="1526144"/>
            </a:xfrm>
          </p:grpSpPr>
          <p:sp>
            <p:nvSpPr>
              <p:cNvPr id="8696" name="Google Shape;8696;p5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58"/>
            <p:cNvGrpSpPr/>
            <p:nvPr/>
          </p:nvGrpSpPr>
          <p:grpSpPr>
            <a:xfrm>
              <a:off x="1936935" y="1179665"/>
              <a:ext cx="80700" cy="1526144"/>
              <a:chOff x="1936935" y="1179665"/>
              <a:chExt cx="80700" cy="1526144"/>
            </a:xfrm>
          </p:grpSpPr>
          <p:sp>
            <p:nvSpPr>
              <p:cNvPr id="8707" name="Google Shape;8707;p5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58"/>
            <p:cNvGrpSpPr/>
            <p:nvPr/>
          </p:nvGrpSpPr>
          <p:grpSpPr>
            <a:xfrm>
              <a:off x="2110795" y="1179665"/>
              <a:ext cx="80700" cy="1526144"/>
              <a:chOff x="2110795" y="1179665"/>
              <a:chExt cx="80700" cy="1526144"/>
            </a:xfrm>
          </p:grpSpPr>
          <p:sp>
            <p:nvSpPr>
              <p:cNvPr id="8718" name="Google Shape;8718;p5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58"/>
            <p:cNvGrpSpPr/>
            <p:nvPr/>
          </p:nvGrpSpPr>
          <p:grpSpPr>
            <a:xfrm>
              <a:off x="2284655" y="1179665"/>
              <a:ext cx="80700" cy="1526144"/>
              <a:chOff x="2284655" y="1179665"/>
              <a:chExt cx="80700" cy="1526144"/>
            </a:xfrm>
          </p:grpSpPr>
          <p:sp>
            <p:nvSpPr>
              <p:cNvPr id="8729" name="Google Shape;8729;p5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39" name="Google Shape;8739;p58"/>
          <p:cNvGrpSpPr/>
          <p:nvPr/>
        </p:nvGrpSpPr>
        <p:grpSpPr>
          <a:xfrm>
            <a:off x="2603242" y="985003"/>
            <a:ext cx="1364248" cy="1102133"/>
            <a:chOff x="2623904" y="1198803"/>
            <a:chExt cx="1364248" cy="1102133"/>
          </a:xfrm>
        </p:grpSpPr>
        <p:grpSp>
          <p:nvGrpSpPr>
            <p:cNvPr id="8740" name="Google Shape;8740;p58"/>
            <p:cNvGrpSpPr/>
            <p:nvPr/>
          </p:nvGrpSpPr>
          <p:grpSpPr>
            <a:xfrm>
              <a:off x="2623907" y="1198803"/>
              <a:ext cx="1364245" cy="273000"/>
              <a:chOff x="2623907" y="1198803"/>
              <a:chExt cx="1364245" cy="273000"/>
            </a:xfrm>
          </p:grpSpPr>
          <p:sp>
            <p:nvSpPr>
              <p:cNvPr id="8741" name="Google Shape;8741;p5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58"/>
            <p:cNvGrpSpPr/>
            <p:nvPr/>
          </p:nvGrpSpPr>
          <p:grpSpPr>
            <a:xfrm>
              <a:off x="2623904" y="1476964"/>
              <a:ext cx="1364245" cy="273000"/>
              <a:chOff x="2623904" y="1476964"/>
              <a:chExt cx="1364245" cy="273000"/>
            </a:xfrm>
          </p:grpSpPr>
          <p:sp>
            <p:nvSpPr>
              <p:cNvPr id="8747" name="Google Shape;8747;p5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58"/>
            <p:cNvGrpSpPr/>
            <p:nvPr/>
          </p:nvGrpSpPr>
          <p:grpSpPr>
            <a:xfrm>
              <a:off x="2623907" y="1749775"/>
              <a:ext cx="1364245" cy="273000"/>
              <a:chOff x="2623907" y="1749775"/>
              <a:chExt cx="1364245" cy="273000"/>
            </a:xfrm>
          </p:grpSpPr>
          <p:sp>
            <p:nvSpPr>
              <p:cNvPr id="8753" name="Google Shape;8753;p5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58"/>
            <p:cNvGrpSpPr/>
            <p:nvPr/>
          </p:nvGrpSpPr>
          <p:grpSpPr>
            <a:xfrm>
              <a:off x="2623904" y="2027936"/>
              <a:ext cx="1364245" cy="273000"/>
              <a:chOff x="2623904" y="2027936"/>
              <a:chExt cx="1364245" cy="273000"/>
            </a:xfrm>
          </p:grpSpPr>
          <p:sp>
            <p:nvSpPr>
              <p:cNvPr id="8759" name="Google Shape;8759;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4" name="Google Shape;8764;p58"/>
          <p:cNvGrpSpPr/>
          <p:nvPr/>
        </p:nvGrpSpPr>
        <p:grpSpPr>
          <a:xfrm>
            <a:off x="2592703" y="2444186"/>
            <a:ext cx="1387541" cy="159124"/>
            <a:chOff x="3200660" y="2180272"/>
            <a:chExt cx="2563824" cy="378237"/>
          </a:xfrm>
        </p:grpSpPr>
        <p:sp>
          <p:nvSpPr>
            <p:cNvPr id="8765" name="Google Shape;8765;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58"/>
          <p:cNvGrpSpPr/>
          <p:nvPr/>
        </p:nvGrpSpPr>
        <p:grpSpPr>
          <a:xfrm>
            <a:off x="2589227" y="2722011"/>
            <a:ext cx="1390502" cy="159625"/>
            <a:chOff x="3530150" y="2790075"/>
            <a:chExt cx="1962600" cy="225300"/>
          </a:xfrm>
        </p:grpSpPr>
        <p:sp>
          <p:nvSpPr>
            <p:cNvPr id="8784" name="Google Shape;8784;p5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58"/>
          <p:cNvGrpSpPr/>
          <p:nvPr/>
        </p:nvGrpSpPr>
        <p:grpSpPr>
          <a:xfrm>
            <a:off x="2589880" y="3000337"/>
            <a:ext cx="1411629" cy="153761"/>
            <a:chOff x="3558802" y="4011427"/>
            <a:chExt cx="1866000" cy="111300"/>
          </a:xfrm>
        </p:grpSpPr>
        <p:sp>
          <p:nvSpPr>
            <p:cNvPr id="8787" name="Google Shape;8787;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58"/>
          <p:cNvGrpSpPr/>
          <p:nvPr/>
        </p:nvGrpSpPr>
        <p:grpSpPr>
          <a:xfrm>
            <a:off x="2589573" y="2205736"/>
            <a:ext cx="1383503" cy="119749"/>
            <a:chOff x="3465975" y="2270276"/>
            <a:chExt cx="1986364" cy="171929"/>
          </a:xfrm>
        </p:grpSpPr>
        <p:sp>
          <p:nvSpPr>
            <p:cNvPr id="8790" name="Google Shape;8790;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58"/>
          <p:cNvGrpSpPr/>
          <p:nvPr/>
        </p:nvGrpSpPr>
        <p:grpSpPr>
          <a:xfrm>
            <a:off x="2600580" y="3569387"/>
            <a:ext cx="1369531" cy="195460"/>
            <a:chOff x="723300" y="4253549"/>
            <a:chExt cx="2276482" cy="324900"/>
          </a:xfrm>
        </p:grpSpPr>
        <p:sp>
          <p:nvSpPr>
            <p:cNvPr id="8799" name="Google Shape;8799;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58"/>
          <p:cNvGrpSpPr/>
          <p:nvPr/>
        </p:nvGrpSpPr>
        <p:grpSpPr>
          <a:xfrm>
            <a:off x="2590141" y="3270567"/>
            <a:ext cx="1389066" cy="180119"/>
            <a:chOff x="705948" y="3788465"/>
            <a:chExt cx="2308953" cy="299400"/>
          </a:xfrm>
        </p:grpSpPr>
        <p:sp>
          <p:nvSpPr>
            <p:cNvPr id="8805" name="Google Shape;8805;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58"/>
          <p:cNvGrpSpPr/>
          <p:nvPr/>
        </p:nvGrpSpPr>
        <p:grpSpPr>
          <a:xfrm>
            <a:off x="2638078" y="3883547"/>
            <a:ext cx="1304609" cy="294074"/>
            <a:chOff x="2658741" y="4097347"/>
            <a:chExt cx="1304609" cy="294074"/>
          </a:xfrm>
        </p:grpSpPr>
        <p:grpSp>
          <p:nvGrpSpPr>
            <p:cNvPr id="8811" name="Google Shape;8811;p58"/>
            <p:cNvGrpSpPr/>
            <p:nvPr/>
          </p:nvGrpSpPr>
          <p:grpSpPr>
            <a:xfrm>
              <a:off x="2658741" y="4097347"/>
              <a:ext cx="118572" cy="294074"/>
              <a:chOff x="3343310" y="4475555"/>
              <a:chExt cx="127717" cy="316753"/>
            </a:xfrm>
          </p:grpSpPr>
          <p:sp>
            <p:nvSpPr>
              <p:cNvPr id="8812" name="Google Shape;8812;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58"/>
            <p:cNvGrpSpPr/>
            <p:nvPr/>
          </p:nvGrpSpPr>
          <p:grpSpPr>
            <a:xfrm>
              <a:off x="3815519" y="4098388"/>
              <a:ext cx="147831" cy="291991"/>
              <a:chOff x="3527539" y="4476677"/>
              <a:chExt cx="159232" cy="314510"/>
            </a:xfrm>
          </p:grpSpPr>
          <p:sp>
            <p:nvSpPr>
              <p:cNvPr id="8815" name="Google Shape;8815;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58"/>
            <p:cNvGrpSpPr/>
            <p:nvPr/>
          </p:nvGrpSpPr>
          <p:grpSpPr>
            <a:xfrm>
              <a:off x="3511696" y="4098388"/>
              <a:ext cx="147831" cy="291991"/>
              <a:chOff x="3527539" y="4476677"/>
              <a:chExt cx="159232" cy="314510"/>
            </a:xfrm>
          </p:grpSpPr>
          <p:sp>
            <p:nvSpPr>
              <p:cNvPr id="8818" name="Google Shape;8818;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58"/>
            <p:cNvGrpSpPr/>
            <p:nvPr/>
          </p:nvGrpSpPr>
          <p:grpSpPr>
            <a:xfrm>
              <a:off x="3207874" y="4098388"/>
              <a:ext cx="147831" cy="291991"/>
              <a:chOff x="3527539" y="4476677"/>
              <a:chExt cx="159232" cy="314510"/>
            </a:xfrm>
          </p:grpSpPr>
          <p:sp>
            <p:nvSpPr>
              <p:cNvPr id="8821" name="Google Shape;8821;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58"/>
            <p:cNvGrpSpPr/>
            <p:nvPr/>
          </p:nvGrpSpPr>
          <p:grpSpPr>
            <a:xfrm>
              <a:off x="2933305" y="4097347"/>
              <a:ext cx="118572" cy="294074"/>
              <a:chOff x="3343310" y="4475555"/>
              <a:chExt cx="127717" cy="316753"/>
            </a:xfrm>
          </p:grpSpPr>
          <p:sp>
            <p:nvSpPr>
              <p:cNvPr id="8824" name="Google Shape;8824;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6" name="Google Shape;8826;p58"/>
          <p:cNvGrpSpPr/>
          <p:nvPr/>
        </p:nvGrpSpPr>
        <p:grpSpPr>
          <a:xfrm>
            <a:off x="4256908" y="1866669"/>
            <a:ext cx="1433821" cy="191501"/>
            <a:chOff x="4273350" y="2080469"/>
            <a:chExt cx="1433821" cy="191501"/>
          </a:xfrm>
        </p:grpSpPr>
        <p:grpSp>
          <p:nvGrpSpPr>
            <p:cNvPr id="8827" name="Google Shape;8827;p58"/>
            <p:cNvGrpSpPr/>
            <p:nvPr/>
          </p:nvGrpSpPr>
          <p:grpSpPr>
            <a:xfrm>
              <a:off x="4273350" y="2080469"/>
              <a:ext cx="1433821" cy="0"/>
              <a:chOff x="5224975" y="2962250"/>
              <a:chExt cx="1544400" cy="0"/>
            </a:xfrm>
          </p:grpSpPr>
          <p:cxnSp>
            <p:nvCxnSpPr>
              <p:cNvPr id="8828" name="Google Shape;8828;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829" name="Google Shape;8829;p5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830" name="Google Shape;8830;p58"/>
            <p:cNvGrpSpPr/>
            <p:nvPr/>
          </p:nvGrpSpPr>
          <p:grpSpPr>
            <a:xfrm>
              <a:off x="4273350" y="2271969"/>
              <a:ext cx="1433821" cy="0"/>
              <a:chOff x="5224975" y="2962250"/>
              <a:chExt cx="1544400" cy="0"/>
            </a:xfrm>
          </p:grpSpPr>
          <p:cxnSp>
            <p:nvCxnSpPr>
              <p:cNvPr id="8831" name="Google Shape;8831;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832" name="Google Shape;8832;p5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833" name="Google Shape;8833;p58"/>
          <p:cNvGrpSpPr/>
          <p:nvPr/>
        </p:nvGrpSpPr>
        <p:grpSpPr>
          <a:xfrm>
            <a:off x="4258463" y="969236"/>
            <a:ext cx="1430711" cy="743389"/>
            <a:chOff x="5159450" y="1919950"/>
            <a:chExt cx="1541050" cy="862500"/>
          </a:xfrm>
        </p:grpSpPr>
        <p:sp>
          <p:nvSpPr>
            <p:cNvPr id="8834" name="Google Shape;8834;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835" name="Google Shape;8835;p58"/>
            <p:cNvGrpSpPr/>
            <p:nvPr/>
          </p:nvGrpSpPr>
          <p:grpSpPr>
            <a:xfrm>
              <a:off x="5159450" y="1919950"/>
              <a:ext cx="1541050" cy="862500"/>
              <a:chOff x="5159450" y="1919950"/>
              <a:chExt cx="1541050" cy="862500"/>
            </a:xfrm>
          </p:grpSpPr>
          <p:cxnSp>
            <p:nvCxnSpPr>
              <p:cNvPr id="8836" name="Google Shape;8836;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837" name="Google Shape;8837;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838" name="Google Shape;8838;p58"/>
          <p:cNvGrpSpPr/>
          <p:nvPr/>
        </p:nvGrpSpPr>
        <p:grpSpPr>
          <a:xfrm>
            <a:off x="4248577" y="2192564"/>
            <a:ext cx="1450484" cy="1052087"/>
            <a:chOff x="5230575" y="1554475"/>
            <a:chExt cx="2137150" cy="1550150"/>
          </a:xfrm>
        </p:grpSpPr>
        <p:sp>
          <p:nvSpPr>
            <p:cNvPr id="8839" name="Google Shape;8839;p5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58"/>
          <p:cNvGrpSpPr/>
          <p:nvPr/>
        </p:nvGrpSpPr>
        <p:grpSpPr>
          <a:xfrm rot="10800000">
            <a:off x="4265127" y="3284753"/>
            <a:ext cx="1417383" cy="887946"/>
            <a:chOff x="5645403" y="2920021"/>
            <a:chExt cx="2650800" cy="2180614"/>
          </a:xfrm>
        </p:grpSpPr>
        <p:sp>
          <p:nvSpPr>
            <p:cNvPr id="8853" name="Google Shape;8853;p5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54" name="Google Shape;8854;p58"/>
            <p:cNvCxnSpPr>
              <a:stCxn id="8853"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855" name="Google Shape;8855;p5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56" name="Google Shape;8856;p58"/>
            <p:cNvCxnSpPr>
              <a:endCxn id="8855"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857" name="Google Shape;8857;p5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58" name="Google Shape;8858;p58"/>
            <p:cNvCxnSpPr>
              <a:stCxn id="8857"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859" name="Google Shape;8859;p5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60" name="Google Shape;8860;p58"/>
            <p:cNvCxnSpPr>
              <a:endCxn id="8859"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861" name="Google Shape;8861;p58"/>
          <p:cNvGrpSpPr/>
          <p:nvPr/>
        </p:nvGrpSpPr>
        <p:grpSpPr>
          <a:xfrm>
            <a:off x="7365487" y="2188108"/>
            <a:ext cx="1071743" cy="1021579"/>
            <a:chOff x="7189833" y="2022667"/>
            <a:chExt cx="1251159" cy="1192597"/>
          </a:xfrm>
        </p:grpSpPr>
        <p:sp>
          <p:nvSpPr>
            <p:cNvPr id="8862" name="Google Shape;8862;p5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58"/>
          <p:cNvGrpSpPr/>
          <p:nvPr/>
        </p:nvGrpSpPr>
        <p:grpSpPr>
          <a:xfrm>
            <a:off x="706758" y="2614515"/>
            <a:ext cx="1695374" cy="1560837"/>
            <a:chOff x="727421" y="2828315"/>
            <a:chExt cx="1695374" cy="1560837"/>
          </a:xfrm>
        </p:grpSpPr>
        <p:grpSp>
          <p:nvGrpSpPr>
            <p:cNvPr id="8867" name="Google Shape;8867;p58"/>
            <p:cNvGrpSpPr/>
            <p:nvPr/>
          </p:nvGrpSpPr>
          <p:grpSpPr>
            <a:xfrm>
              <a:off x="819108" y="2882501"/>
              <a:ext cx="103104" cy="1426186"/>
              <a:chOff x="4674013" y="3100904"/>
              <a:chExt cx="122758" cy="1698043"/>
            </a:xfrm>
          </p:grpSpPr>
          <p:sp>
            <p:nvSpPr>
              <p:cNvPr id="8868" name="Google Shape;8868;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58"/>
            <p:cNvGrpSpPr/>
            <p:nvPr/>
          </p:nvGrpSpPr>
          <p:grpSpPr>
            <a:xfrm>
              <a:off x="1062475" y="2882501"/>
              <a:ext cx="103104" cy="1426186"/>
              <a:chOff x="4940438" y="3100904"/>
              <a:chExt cx="122758" cy="1698043"/>
            </a:xfrm>
          </p:grpSpPr>
          <p:sp>
            <p:nvSpPr>
              <p:cNvPr id="8876" name="Google Shape;8876;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58"/>
            <p:cNvGrpSpPr/>
            <p:nvPr/>
          </p:nvGrpSpPr>
          <p:grpSpPr>
            <a:xfrm>
              <a:off x="1299324" y="2882501"/>
              <a:ext cx="103104" cy="1426186"/>
              <a:chOff x="5206863" y="3100904"/>
              <a:chExt cx="122758" cy="1698043"/>
            </a:xfrm>
          </p:grpSpPr>
          <p:sp>
            <p:nvSpPr>
              <p:cNvPr id="8884" name="Google Shape;8884;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1" name="Google Shape;8891;p58"/>
            <p:cNvGrpSpPr/>
            <p:nvPr/>
          </p:nvGrpSpPr>
          <p:grpSpPr>
            <a:xfrm>
              <a:off x="1786057" y="2882501"/>
              <a:ext cx="103104" cy="1426186"/>
              <a:chOff x="6006138" y="3143629"/>
              <a:chExt cx="122758" cy="1698043"/>
            </a:xfrm>
          </p:grpSpPr>
          <p:sp>
            <p:nvSpPr>
              <p:cNvPr id="8892" name="Google Shape;8892;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58"/>
            <p:cNvGrpSpPr/>
            <p:nvPr/>
          </p:nvGrpSpPr>
          <p:grpSpPr>
            <a:xfrm>
              <a:off x="2029422" y="2882501"/>
              <a:ext cx="103104" cy="1426186"/>
              <a:chOff x="6805413" y="3100904"/>
              <a:chExt cx="122758" cy="1698043"/>
            </a:xfrm>
          </p:grpSpPr>
          <p:sp>
            <p:nvSpPr>
              <p:cNvPr id="8900" name="Google Shape;8900;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58"/>
            <p:cNvGrpSpPr/>
            <p:nvPr/>
          </p:nvGrpSpPr>
          <p:grpSpPr>
            <a:xfrm>
              <a:off x="727421" y="2828315"/>
              <a:ext cx="1695374" cy="1560837"/>
              <a:chOff x="734799" y="2782450"/>
              <a:chExt cx="1571100" cy="1577400"/>
            </a:xfrm>
          </p:grpSpPr>
          <p:cxnSp>
            <p:nvCxnSpPr>
              <p:cNvPr id="8908" name="Google Shape;8908;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909" name="Google Shape;8909;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910" name="Google Shape;8910;p58"/>
            <p:cNvGrpSpPr/>
            <p:nvPr/>
          </p:nvGrpSpPr>
          <p:grpSpPr>
            <a:xfrm>
              <a:off x="2272795" y="2882501"/>
              <a:ext cx="103104" cy="1426186"/>
              <a:chOff x="5206863" y="3100904"/>
              <a:chExt cx="122758" cy="1698043"/>
            </a:xfrm>
          </p:grpSpPr>
          <p:sp>
            <p:nvSpPr>
              <p:cNvPr id="8911" name="Google Shape;8911;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58"/>
            <p:cNvGrpSpPr/>
            <p:nvPr/>
          </p:nvGrpSpPr>
          <p:grpSpPr>
            <a:xfrm>
              <a:off x="1542694" y="2882501"/>
              <a:ext cx="103104" cy="1426186"/>
              <a:chOff x="6006138" y="3143629"/>
              <a:chExt cx="122758" cy="1698043"/>
            </a:xfrm>
          </p:grpSpPr>
          <p:sp>
            <p:nvSpPr>
              <p:cNvPr id="8919" name="Google Shape;8919;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26" name="Google Shape;8926;p58"/>
          <p:cNvGrpSpPr/>
          <p:nvPr/>
        </p:nvGrpSpPr>
        <p:grpSpPr>
          <a:xfrm>
            <a:off x="5915338" y="2192087"/>
            <a:ext cx="1248543" cy="1025319"/>
            <a:chOff x="5183758" y="1210600"/>
            <a:chExt cx="3605380" cy="2960783"/>
          </a:xfrm>
        </p:grpSpPr>
        <p:sp>
          <p:nvSpPr>
            <p:cNvPr id="8927" name="Google Shape;8927;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31" name="Google Shape;8931;p5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932" name="Google Shape;8932;p5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933" name="Google Shape;8933;p5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934" name="Google Shape;8934;p5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935" name="Google Shape;8935;p5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58"/>
          <p:cNvGrpSpPr/>
          <p:nvPr/>
        </p:nvGrpSpPr>
        <p:grpSpPr>
          <a:xfrm>
            <a:off x="5772399" y="3330404"/>
            <a:ext cx="2664831" cy="843440"/>
            <a:chOff x="5916567" y="1099697"/>
            <a:chExt cx="2556683" cy="809211"/>
          </a:xfrm>
        </p:grpSpPr>
        <p:sp>
          <p:nvSpPr>
            <p:cNvPr id="8937" name="Google Shape;8937;p5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58"/>
          <p:cNvGrpSpPr/>
          <p:nvPr/>
        </p:nvGrpSpPr>
        <p:grpSpPr>
          <a:xfrm>
            <a:off x="5879940" y="979263"/>
            <a:ext cx="1299851" cy="1023338"/>
            <a:chOff x="5900602" y="1193063"/>
            <a:chExt cx="1299851" cy="1023338"/>
          </a:xfrm>
        </p:grpSpPr>
        <p:grpSp>
          <p:nvGrpSpPr>
            <p:cNvPr id="8946" name="Google Shape;8946;p58"/>
            <p:cNvGrpSpPr/>
            <p:nvPr/>
          </p:nvGrpSpPr>
          <p:grpSpPr>
            <a:xfrm>
              <a:off x="6743564" y="1193063"/>
              <a:ext cx="456889" cy="700379"/>
              <a:chOff x="6743564" y="1193063"/>
              <a:chExt cx="456889" cy="700379"/>
            </a:xfrm>
          </p:grpSpPr>
          <p:grpSp>
            <p:nvGrpSpPr>
              <p:cNvPr id="8947" name="Google Shape;8947;p58"/>
              <p:cNvGrpSpPr/>
              <p:nvPr/>
            </p:nvGrpSpPr>
            <p:grpSpPr>
              <a:xfrm>
                <a:off x="6743564" y="1690731"/>
                <a:ext cx="214402" cy="202710"/>
                <a:chOff x="6743564" y="1690731"/>
                <a:chExt cx="214402" cy="202710"/>
              </a:xfrm>
            </p:grpSpPr>
            <p:sp>
              <p:nvSpPr>
                <p:cNvPr id="8948" name="Google Shape;8948;p5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58"/>
              <p:cNvGrpSpPr/>
              <p:nvPr/>
            </p:nvGrpSpPr>
            <p:grpSpPr>
              <a:xfrm>
                <a:off x="6915505" y="1193063"/>
                <a:ext cx="284947" cy="589637"/>
                <a:chOff x="6915505" y="1193063"/>
                <a:chExt cx="284947" cy="589637"/>
              </a:xfrm>
            </p:grpSpPr>
            <p:sp>
              <p:nvSpPr>
                <p:cNvPr id="8951" name="Google Shape;8951;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52" name="Google Shape;8952;p5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953" name="Google Shape;8953;p58"/>
            <p:cNvGrpSpPr/>
            <p:nvPr/>
          </p:nvGrpSpPr>
          <p:grpSpPr>
            <a:xfrm>
              <a:off x="6520337" y="1193063"/>
              <a:ext cx="341815" cy="801589"/>
              <a:chOff x="6520337" y="1193063"/>
              <a:chExt cx="341815" cy="801589"/>
            </a:xfrm>
          </p:grpSpPr>
          <p:grpSp>
            <p:nvGrpSpPr>
              <p:cNvPr id="8954" name="Google Shape;8954;p58"/>
              <p:cNvGrpSpPr/>
              <p:nvPr/>
            </p:nvGrpSpPr>
            <p:grpSpPr>
              <a:xfrm>
                <a:off x="6520337" y="1589527"/>
                <a:ext cx="213950" cy="405125"/>
                <a:chOff x="6520337" y="1589527"/>
                <a:chExt cx="213950" cy="405125"/>
              </a:xfrm>
            </p:grpSpPr>
            <p:sp>
              <p:nvSpPr>
                <p:cNvPr id="8955" name="Google Shape;8955;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58"/>
              <p:cNvGrpSpPr/>
              <p:nvPr/>
            </p:nvGrpSpPr>
            <p:grpSpPr>
              <a:xfrm>
                <a:off x="6577204" y="1193063"/>
                <a:ext cx="284947" cy="453562"/>
                <a:chOff x="6577204" y="1193063"/>
                <a:chExt cx="284947" cy="453562"/>
              </a:xfrm>
            </p:grpSpPr>
            <p:sp>
              <p:nvSpPr>
                <p:cNvPr id="8958" name="Google Shape;8958;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59" name="Google Shape;8959;p5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960" name="Google Shape;8960;p58"/>
            <p:cNvGrpSpPr/>
            <p:nvPr/>
          </p:nvGrpSpPr>
          <p:grpSpPr>
            <a:xfrm>
              <a:off x="6238903" y="1193063"/>
              <a:ext cx="300475" cy="901782"/>
              <a:chOff x="6238903" y="1193063"/>
              <a:chExt cx="300475" cy="901782"/>
            </a:xfrm>
          </p:grpSpPr>
          <p:grpSp>
            <p:nvGrpSpPr>
              <p:cNvPr id="8961" name="Google Shape;8961;p58"/>
              <p:cNvGrpSpPr/>
              <p:nvPr/>
            </p:nvGrpSpPr>
            <p:grpSpPr>
              <a:xfrm>
                <a:off x="6290865" y="1489315"/>
                <a:ext cx="248514" cy="605530"/>
                <a:chOff x="6290865" y="1489315"/>
                <a:chExt cx="248514" cy="605530"/>
              </a:xfrm>
            </p:grpSpPr>
            <p:sp>
              <p:nvSpPr>
                <p:cNvPr id="8962" name="Google Shape;8962;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58"/>
              <p:cNvGrpSpPr/>
              <p:nvPr/>
            </p:nvGrpSpPr>
            <p:grpSpPr>
              <a:xfrm>
                <a:off x="6238903" y="1193063"/>
                <a:ext cx="284947" cy="327512"/>
                <a:chOff x="6238903" y="1193063"/>
                <a:chExt cx="284947" cy="327512"/>
              </a:xfrm>
            </p:grpSpPr>
            <p:sp>
              <p:nvSpPr>
                <p:cNvPr id="8965" name="Google Shape;8965;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66" name="Google Shape;8966;p5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967" name="Google Shape;8967;p58"/>
            <p:cNvGrpSpPr/>
            <p:nvPr/>
          </p:nvGrpSpPr>
          <p:grpSpPr>
            <a:xfrm>
              <a:off x="5900602" y="1193063"/>
              <a:ext cx="444345" cy="1023338"/>
              <a:chOff x="5900602" y="1193063"/>
              <a:chExt cx="444345" cy="1023338"/>
            </a:xfrm>
          </p:grpSpPr>
          <p:grpSp>
            <p:nvGrpSpPr>
              <p:cNvPr id="8968" name="Google Shape;8968;p58"/>
              <p:cNvGrpSpPr/>
              <p:nvPr/>
            </p:nvGrpSpPr>
            <p:grpSpPr>
              <a:xfrm>
                <a:off x="6046501" y="1367785"/>
                <a:ext cx="298446" cy="848616"/>
                <a:chOff x="6046501" y="1367785"/>
                <a:chExt cx="298446" cy="848616"/>
              </a:xfrm>
            </p:grpSpPr>
            <p:sp>
              <p:nvSpPr>
                <p:cNvPr id="8969" name="Google Shape;8969;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58"/>
              <p:cNvGrpSpPr/>
              <p:nvPr/>
            </p:nvGrpSpPr>
            <p:grpSpPr>
              <a:xfrm>
                <a:off x="5900602" y="1193063"/>
                <a:ext cx="284947" cy="182312"/>
                <a:chOff x="5900602" y="1193063"/>
                <a:chExt cx="284947" cy="182312"/>
              </a:xfrm>
            </p:grpSpPr>
            <p:sp>
              <p:nvSpPr>
                <p:cNvPr id="8972" name="Google Shape;8972;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73" name="Google Shape;8973;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974" name="Google Shape;8974;p58"/>
          <p:cNvGrpSpPr/>
          <p:nvPr/>
        </p:nvGrpSpPr>
        <p:grpSpPr>
          <a:xfrm>
            <a:off x="7217822" y="979408"/>
            <a:ext cx="1219413" cy="1051365"/>
            <a:chOff x="7287122" y="1165658"/>
            <a:chExt cx="1219413" cy="1051365"/>
          </a:xfrm>
        </p:grpSpPr>
        <p:grpSp>
          <p:nvGrpSpPr>
            <p:cNvPr id="8975" name="Google Shape;8975;p58"/>
            <p:cNvGrpSpPr/>
            <p:nvPr/>
          </p:nvGrpSpPr>
          <p:grpSpPr>
            <a:xfrm>
              <a:off x="7287122" y="1969723"/>
              <a:ext cx="1219413" cy="247300"/>
              <a:chOff x="7287122" y="1969723"/>
              <a:chExt cx="1219413" cy="247300"/>
            </a:xfrm>
          </p:grpSpPr>
          <p:sp>
            <p:nvSpPr>
              <p:cNvPr id="8976" name="Google Shape;8976;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7" name="Google Shape;8977;p58"/>
              <p:cNvGrpSpPr/>
              <p:nvPr/>
            </p:nvGrpSpPr>
            <p:grpSpPr>
              <a:xfrm>
                <a:off x="7287122" y="2063892"/>
                <a:ext cx="1151753" cy="73428"/>
                <a:chOff x="7287122" y="2063892"/>
                <a:chExt cx="1151753" cy="73428"/>
              </a:xfrm>
            </p:grpSpPr>
            <p:sp>
              <p:nvSpPr>
                <p:cNvPr id="8978" name="Google Shape;8978;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79" name="Google Shape;8979;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980" name="Google Shape;8980;p58"/>
            <p:cNvGrpSpPr/>
            <p:nvPr/>
          </p:nvGrpSpPr>
          <p:grpSpPr>
            <a:xfrm>
              <a:off x="7287122" y="1712201"/>
              <a:ext cx="1219403" cy="246767"/>
              <a:chOff x="7287122" y="1712201"/>
              <a:chExt cx="1219403" cy="246767"/>
            </a:xfrm>
          </p:grpSpPr>
          <p:sp>
            <p:nvSpPr>
              <p:cNvPr id="8981" name="Google Shape;8981;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2" name="Google Shape;8982;p58"/>
              <p:cNvGrpSpPr/>
              <p:nvPr/>
            </p:nvGrpSpPr>
            <p:grpSpPr>
              <a:xfrm>
                <a:off x="7287122" y="1842861"/>
                <a:ext cx="1005303" cy="73419"/>
                <a:chOff x="7287122" y="1842861"/>
                <a:chExt cx="1005303" cy="73419"/>
              </a:xfrm>
            </p:grpSpPr>
            <p:sp>
              <p:nvSpPr>
                <p:cNvPr id="8983" name="Google Shape;8983;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84" name="Google Shape;8984;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985" name="Google Shape;8985;p58"/>
            <p:cNvGrpSpPr/>
            <p:nvPr/>
          </p:nvGrpSpPr>
          <p:grpSpPr>
            <a:xfrm>
              <a:off x="7287122" y="1447520"/>
              <a:ext cx="1219403" cy="286667"/>
              <a:chOff x="7287122" y="1447520"/>
              <a:chExt cx="1219403" cy="286667"/>
            </a:xfrm>
          </p:grpSpPr>
          <p:sp>
            <p:nvSpPr>
              <p:cNvPr id="8986" name="Google Shape;8986;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7" name="Google Shape;8987;p58"/>
              <p:cNvGrpSpPr/>
              <p:nvPr/>
            </p:nvGrpSpPr>
            <p:grpSpPr>
              <a:xfrm>
                <a:off x="7287122" y="1581977"/>
                <a:ext cx="852803" cy="73428"/>
                <a:chOff x="7287122" y="1581977"/>
                <a:chExt cx="852803" cy="73428"/>
              </a:xfrm>
            </p:grpSpPr>
            <p:sp>
              <p:nvSpPr>
                <p:cNvPr id="8988" name="Google Shape;8988;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89" name="Google Shape;8989;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990" name="Google Shape;8990;p58"/>
            <p:cNvGrpSpPr/>
            <p:nvPr/>
          </p:nvGrpSpPr>
          <p:grpSpPr>
            <a:xfrm>
              <a:off x="7287122" y="1165658"/>
              <a:ext cx="1219403" cy="344253"/>
              <a:chOff x="7287122" y="1165658"/>
              <a:chExt cx="1219403" cy="344253"/>
            </a:xfrm>
          </p:grpSpPr>
          <p:sp>
            <p:nvSpPr>
              <p:cNvPr id="8991" name="Google Shape;8991;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2" name="Google Shape;8992;p58"/>
              <p:cNvGrpSpPr/>
              <p:nvPr/>
            </p:nvGrpSpPr>
            <p:grpSpPr>
              <a:xfrm>
                <a:off x="7287122" y="1341025"/>
                <a:ext cx="695703" cy="73419"/>
                <a:chOff x="7287122" y="1341025"/>
                <a:chExt cx="695703" cy="73419"/>
              </a:xfrm>
            </p:grpSpPr>
            <p:sp>
              <p:nvSpPr>
                <p:cNvPr id="8993" name="Google Shape;8993;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4" name="Google Shape;8994;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98" name="Shape 8998"/>
        <p:cNvGrpSpPr/>
        <p:nvPr/>
      </p:nvGrpSpPr>
      <p:grpSpPr>
        <a:xfrm>
          <a:off x="0" y="0"/>
          <a:ext cx="0" cy="0"/>
          <a:chOff x="0" y="0"/>
          <a:chExt cx="0" cy="0"/>
        </a:xfrm>
      </p:grpSpPr>
      <p:sp>
        <p:nvSpPr>
          <p:cNvPr id="8999" name="Google Shape;8999;p59"/>
          <p:cNvSpPr txBox="1"/>
          <p:nvPr>
            <p:ph idx="4294967295" type="body"/>
          </p:nvPr>
        </p:nvSpPr>
        <p:spPr>
          <a:xfrm>
            <a:off x="828875" y="1176707"/>
            <a:ext cx="75258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000" name="Google Shape;9000;p59"/>
          <p:cNvGrpSpPr/>
          <p:nvPr/>
        </p:nvGrpSpPr>
        <p:grpSpPr>
          <a:xfrm>
            <a:off x="845855" y="2307733"/>
            <a:ext cx="340168" cy="298978"/>
            <a:chOff x="892750" y="267400"/>
            <a:chExt cx="483125" cy="424625"/>
          </a:xfrm>
        </p:grpSpPr>
        <p:sp>
          <p:nvSpPr>
            <p:cNvPr id="9001" name="Google Shape;9001;p59"/>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2" name="Google Shape;9002;p59"/>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3" name="Google Shape;9003;p59"/>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4" name="Google Shape;9004;p59"/>
          <p:cNvGrpSpPr/>
          <p:nvPr/>
        </p:nvGrpSpPr>
        <p:grpSpPr>
          <a:xfrm>
            <a:off x="1284289" y="2287121"/>
            <a:ext cx="298996" cy="340204"/>
            <a:chOff x="1516475" y="238075"/>
            <a:chExt cx="424650" cy="483175"/>
          </a:xfrm>
        </p:grpSpPr>
        <p:sp>
          <p:nvSpPr>
            <p:cNvPr id="9005" name="Google Shape;9005;p59"/>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6" name="Google Shape;9006;p59"/>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7" name="Google Shape;9007;p59"/>
          <p:cNvGrpSpPr/>
          <p:nvPr/>
        </p:nvGrpSpPr>
        <p:grpSpPr>
          <a:xfrm>
            <a:off x="1677380" y="2367520"/>
            <a:ext cx="341488" cy="179405"/>
            <a:chOff x="2080675" y="352325"/>
            <a:chExt cx="485000" cy="254800"/>
          </a:xfrm>
        </p:grpSpPr>
        <p:sp>
          <p:nvSpPr>
            <p:cNvPr id="9008" name="Google Shape;9008;p59"/>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9" name="Google Shape;9009;p59"/>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10" name="Google Shape;9010;p59"/>
          <p:cNvGrpSpPr/>
          <p:nvPr/>
        </p:nvGrpSpPr>
        <p:grpSpPr>
          <a:xfrm>
            <a:off x="2126559" y="2287138"/>
            <a:ext cx="298996" cy="340168"/>
            <a:chOff x="2705375" y="238125"/>
            <a:chExt cx="424650" cy="483125"/>
          </a:xfrm>
        </p:grpSpPr>
        <p:sp>
          <p:nvSpPr>
            <p:cNvPr id="9011" name="Google Shape;9011;p59"/>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2" name="Google Shape;9012;p59"/>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3" name="Google Shape;9013;p59"/>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4" name="Google Shape;9014;p59"/>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15" name="Google Shape;9015;p59"/>
          <p:cNvGrpSpPr/>
          <p:nvPr/>
        </p:nvGrpSpPr>
        <p:grpSpPr>
          <a:xfrm>
            <a:off x="2542700" y="2287455"/>
            <a:ext cx="301161" cy="339535"/>
            <a:chOff x="3299850" y="238575"/>
            <a:chExt cx="427725" cy="482225"/>
          </a:xfrm>
        </p:grpSpPr>
        <p:sp>
          <p:nvSpPr>
            <p:cNvPr id="9016" name="Google Shape;9016;p59"/>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7" name="Google Shape;9017;p59"/>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8" name="Google Shape;9018;p59"/>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9" name="Google Shape;9019;p59"/>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0" name="Google Shape;9020;p59"/>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21" name="Google Shape;9021;p59"/>
          <p:cNvGrpSpPr/>
          <p:nvPr/>
        </p:nvGrpSpPr>
        <p:grpSpPr>
          <a:xfrm>
            <a:off x="2929622" y="2287138"/>
            <a:ext cx="352455" cy="340168"/>
            <a:chOff x="3857225" y="238125"/>
            <a:chExt cx="500575" cy="483125"/>
          </a:xfrm>
        </p:grpSpPr>
        <p:sp>
          <p:nvSpPr>
            <p:cNvPr id="9022" name="Google Shape;9022;p59"/>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3" name="Google Shape;9023;p59"/>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4" name="Google Shape;9024;p59"/>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5" name="Google Shape;9025;p59"/>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6" name="Google Shape;9026;p59"/>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7" name="Google Shape;9027;p59"/>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8" name="Google Shape;9028;p59"/>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29" name="Google Shape;9029;p59"/>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30" name="Google Shape;9030;p59"/>
          <p:cNvGrpSpPr/>
          <p:nvPr/>
        </p:nvGrpSpPr>
        <p:grpSpPr>
          <a:xfrm>
            <a:off x="3776398" y="2287165"/>
            <a:ext cx="340186" cy="340116"/>
            <a:chOff x="5053900" y="238200"/>
            <a:chExt cx="483150" cy="483050"/>
          </a:xfrm>
        </p:grpSpPr>
        <p:sp>
          <p:nvSpPr>
            <p:cNvPr id="9031" name="Google Shape;9031;p59"/>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2" name="Google Shape;9032;p59"/>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3" name="Google Shape;9033;p59"/>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4" name="Google Shape;9034;p59"/>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5" name="Google Shape;9035;p59"/>
          <p:cNvGrpSpPr/>
          <p:nvPr/>
        </p:nvGrpSpPr>
        <p:grpSpPr>
          <a:xfrm>
            <a:off x="4190348" y="2287138"/>
            <a:ext cx="340168" cy="340168"/>
            <a:chOff x="5648375" y="238125"/>
            <a:chExt cx="483125" cy="483125"/>
          </a:xfrm>
        </p:grpSpPr>
        <p:sp>
          <p:nvSpPr>
            <p:cNvPr id="9036" name="Google Shape;9036;p59"/>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7" name="Google Shape;9037;p59"/>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8" name="Google Shape;9038;p59"/>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9" name="Google Shape;9039;p59"/>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0" name="Google Shape;9040;p59"/>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1" name="Google Shape;9041;p59"/>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2" name="Google Shape;9042;p59"/>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3" name="Google Shape;9043;p59"/>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4" name="Google Shape;9044;p59"/>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5" name="Google Shape;9045;p59"/>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6" name="Google Shape;9046;p59"/>
          <p:cNvGrpSpPr/>
          <p:nvPr/>
        </p:nvGrpSpPr>
        <p:grpSpPr>
          <a:xfrm>
            <a:off x="4607035" y="2287138"/>
            <a:ext cx="340168" cy="340168"/>
            <a:chOff x="6242825" y="238125"/>
            <a:chExt cx="483125" cy="483125"/>
          </a:xfrm>
        </p:grpSpPr>
        <p:sp>
          <p:nvSpPr>
            <p:cNvPr id="9047" name="Google Shape;9047;p59"/>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8" name="Google Shape;9048;p59"/>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9" name="Google Shape;9049;p59"/>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0" name="Google Shape;9050;p59"/>
          <p:cNvGrpSpPr/>
          <p:nvPr/>
        </p:nvGrpSpPr>
        <p:grpSpPr>
          <a:xfrm>
            <a:off x="844156" y="2727362"/>
            <a:ext cx="343566" cy="298943"/>
            <a:chOff x="889275" y="861850"/>
            <a:chExt cx="487950" cy="424575"/>
          </a:xfrm>
        </p:grpSpPr>
        <p:sp>
          <p:nvSpPr>
            <p:cNvPr id="9051" name="Google Shape;9051;p59"/>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2" name="Google Shape;9052;p59"/>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3" name="Google Shape;9053;p59"/>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4" name="Google Shape;9054;p59"/>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55" name="Google Shape;9055;p59"/>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6" name="Google Shape;9056;p59"/>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57" name="Google Shape;9057;p59"/>
          <p:cNvGrpSpPr/>
          <p:nvPr/>
        </p:nvGrpSpPr>
        <p:grpSpPr>
          <a:xfrm>
            <a:off x="2105973" y="2706749"/>
            <a:ext cx="340168" cy="340168"/>
            <a:chOff x="2676100" y="832575"/>
            <a:chExt cx="483125" cy="483125"/>
          </a:xfrm>
        </p:grpSpPr>
        <p:sp>
          <p:nvSpPr>
            <p:cNvPr id="9058" name="Google Shape;9058;p59"/>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9" name="Google Shape;9059;p59"/>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0" name="Google Shape;9060;p59"/>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61" name="Google Shape;9061;p59"/>
          <p:cNvGrpSpPr/>
          <p:nvPr/>
        </p:nvGrpSpPr>
        <p:grpSpPr>
          <a:xfrm>
            <a:off x="2517477" y="2706749"/>
            <a:ext cx="351610" cy="340168"/>
            <a:chOff x="3270550" y="832575"/>
            <a:chExt cx="499375" cy="483125"/>
          </a:xfrm>
        </p:grpSpPr>
        <p:sp>
          <p:nvSpPr>
            <p:cNvPr id="9062" name="Google Shape;9062;p59"/>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3" name="Google Shape;9063;p59"/>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4" name="Google Shape;9064;p59"/>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65" name="Google Shape;9065;p59"/>
          <p:cNvGrpSpPr/>
          <p:nvPr/>
        </p:nvGrpSpPr>
        <p:grpSpPr>
          <a:xfrm>
            <a:off x="2935756" y="2717381"/>
            <a:ext cx="340186" cy="318904"/>
            <a:chOff x="3865000" y="847675"/>
            <a:chExt cx="483150" cy="452925"/>
          </a:xfrm>
        </p:grpSpPr>
        <p:sp>
          <p:nvSpPr>
            <p:cNvPr id="9066" name="Google Shape;9066;p59"/>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7" name="Google Shape;9067;p59"/>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8" name="Google Shape;9068;p59"/>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9" name="Google Shape;9069;p59"/>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70" name="Google Shape;9070;p59"/>
          <p:cNvGrpSpPr/>
          <p:nvPr/>
        </p:nvGrpSpPr>
        <p:grpSpPr>
          <a:xfrm>
            <a:off x="3351439" y="2727300"/>
            <a:ext cx="344798" cy="299066"/>
            <a:chOff x="4452900" y="861750"/>
            <a:chExt cx="489700" cy="424750"/>
          </a:xfrm>
        </p:grpSpPr>
        <p:sp>
          <p:nvSpPr>
            <p:cNvPr id="9071" name="Google Shape;9071;p59"/>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2" name="Google Shape;9072;p59"/>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3" name="Google Shape;9073;p59"/>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74" name="Google Shape;9074;p59"/>
          <p:cNvGrpSpPr/>
          <p:nvPr/>
        </p:nvGrpSpPr>
        <p:grpSpPr>
          <a:xfrm>
            <a:off x="3768671" y="2706758"/>
            <a:ext cx="355641" cy="340151"/>
            <a:chOff x="5049750" y="832600"/>
            <a:chExt cx="505100" cy="483100"/>
          </a:xfrm>
        </p:grpSpPr>
        <p:sp>
          <p:nvSpPr>
            <p:cNvPr id="9075" name="Google Shape;9075;p59"/>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6" name="Google Shape;9076;p59"/>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77" name="Google Shape;9077;p59"/>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78" name="Google Shape;9078;p59"/>
          <p:cNvGrpSpPr/>
          <p:nvPr/>
        </p:nvGrpSpPr>
        <p:grpSpPr>
          <a:xfrm>
            <a:off x="4627621" y="2706749"/>
            <a:ext cx="298996" cy="340168"/>
            <a:chOff x="6272100" y="832575"/>
            <a:chExt cx="424650" cy="483125"/>
          </a:xfrm>
        </p:grpSpPr>
        <p:sp>
          <p:nvSpPr>
            <p:cNvPr id="9079" name="Google Shape;9079;p59"/>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0" name="Google Shape;9080;p59"/>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81" name="Google Shape;9081;p59"/>
          <p:cNvGrpSpPr/>
          <p:nvPr/>
        </p:nvGrpSpPr>
        <p:grpSpPr>
          <a:xfrm>
            <a:off x="845828" y="3125798"/>
            <a:ext cx="340221" cy="340186"/>
            <a:chOff x="893650" y="1428000"/>
            <a:chExt cx="483200" cy="483150"/>
          </a:xfrm>
        </p:grpSpPr>
        <p:sp>
          <p:nvSpPr>
            <p:cNvPr id="9082" name="Google Shape;9082;p59"/>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3" name="Google Shape;9083;p59"/>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4" name="Google Shape;9084;p59"/>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5" name="Google Shape;9085;p59"/>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86" name="Google Shape;9086;p59"/>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7" name="Google Shape;9087;p59"/>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88" name="Google Shape;9088;p59"/>
          <p:cNvGrpSpPr/>
          <p:nvPr/>
        </p:nvGrpSpPr>
        <p:grpSpPr>
          <a:xfrm>
            <a:off x="2099646" y="3146463"/>
            <a:ext cx="352825" cy="298855"/>
            <a:chOff x="2676100" y="1456375"/>
            <a:chExt cx="501100" cy="424450"/>
          </a:xfrm>
        </p:grpSpPr>
        <p:sp>
          <p:nvSpPr>
            <p:cNvPr id="9089" name="Google Shape;9089;p59"/>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0" name="Google Shape;9090;p59"/>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1" name="Google Shape;9091;p59"/>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2" name="Google Shape;9092;p59"/>
          <p:cNvGrpSpPr/>
          <p:nvPr/>
        </p:nvGrpSpPr>
        <p:grpSpPr>
          <a:xfrm>
            <a:off x="2523170" y="3125806"/>
            <a:ext cx="340221" cy="340168"/>
            <a:chOff x="3270475" y="1427025"/>
            <a:chExt cx="483200" cy="483125"/>
          </a:xfrm>
        </p:grpSpPr>
        <p:sp>
          <p:nvSpPr>
            <p:cNvPr id="9093" name="Google Shape;9093;p59"/>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4" name="Google Shape;9094;p59"/>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5" name="Google Shape;9095;p59"/>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6" name="Google Shape;9096;p59"/>
          <p:cNvGrpSpPr/>
          <p:nvPr/>
        </p:nvGrpSpPr>
        <p:grpSpPr>
          <a:xfrm>
            <a:off x="2934083" y="3125780"/>
            <a:ext cx="343530" cy="340221"/>
            <a:chOff x="3860250" y="1427025"/>
            <a:chExt cx="487900" cy="483200"/>
          </a:xfrm>
        </p:grpSpPr>
        <p:sp>
          <p:nvSpPr>
            <p:cNvPr id="9097" name="Google Shape;9097;p59"/>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8" name="Google Shape;9098;p59"/>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9" name="Google Shape;9099;p59"/>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00" name="Google Shape;9100;p59"/>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1" name="Google Shape;9101;p59"/>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02" name="Google Shape;9102;p59"/>
          <p:cNvGrpSpPr/>
          <p:nvPr/>
        </p:nvGrpSpPr>
        <p:grpSpPr>
          <a:xfrm>
            <a:off x="4190322" y="3125806"/>
            <a:ext cx="340221" cy="340168"/>
            <a:chOff x="5648375" y="1427025"/>
            <a:chExt cx="483200" cy="483125"/>
          </a:xfrm>
        </p:grpSpPr>
        <p:sp>
          <p:nvSpPr>
            <p:cNvPr id="9103" name="Google Shape;9103;p59"/>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4" name="Google Shape;9104;p59"/>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05" name="Google Shape;9105;p59"/>
          <p:cNvGrpSpPr/>
          <p:nvPr/>
        </p:nvGrpSpPr>
        <p:grpSpPr>
          <a:xfrm>
            <a:off x="4604808" y="3125789"/>
            <a:ext cx="344622" cy="340204"/>
            <a:chOff x="6238300" y="1426975"/>
            <a:chExt cx="489450" cy="483175"/>
          </a:xfrm>
        </p:grpSpPr>
        <p:sp>
          <p:nvSpPr>
            <p:cNvPr id="9106" name="Google Shape;9106;p59"/>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7" name="Google Shape;9107;p59"/>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8" name="Google Shape;9108;p59"/>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09" name="Google Shape;9109;p59"/>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10" name="Google Shape;9110;p59"/>
          <p:cNvGrpSpPr/>
          <p:nvPr/>
        </p:nvGrpSpPr>
        <p:grpSpPr>
          <a:xfrm>
            <a:off x="1263703" y="3544794"/>
            <a:ext cx="340168" cy="340186"/>
            <a:chOff x="1487200" y="2021475"/>
            <a:chExt cx="483125" cy="483150"/>
          </a:xfrm>
        </p:grpSpPr>
        <p:sp>
          <p:nvSpPr>
            <p:cNvPr id="9111" name="Google Shape;9111;p59"/>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2" name="Google Shape;9112;p59"/>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3" name="Google Shape;9113;p59"/>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4" name="Google Shape;9114;p59"/>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15" name="Google Shape;9115;p59"/>
          <p:cNvGrpSpPr/>
          <p:nvPr/>
        </p:nvGrpSpPr>
        <p:grpSpPr>
          <a:xfrm>
            <a:off x="1678040" y="3565398"/>
            <a:ext cx="340168" cy="298978"/>
            <a:chOff x="2081650" y="2050750"/>
            <a:chExt cx="483125" cy="424625"/>
          </a:xfrm>
        </p:grpSpPr>
        <p:sp>
          <p:nvSpPr>
            <p:cNvPr id="9116" name="Google Shape;9116;p59"/>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7" name="Google Shape;9117;p59"/>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8" name="Google Shape;9118;p59"/>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9" name="Google Shape;9119;p59"/>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0" name="Google Shape;9120;p59"/>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1" name="Google Shape;9121;p59"/>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22" name="Google Shape;9122;p59"/>
          <p:cNvGrpSpPr/>
          <p:nvPr/>
        </p:nvGrpSpPr>
        <p:grpSpPr>
          <a:xfrm>
            <a:off x="2105973" y="3588721"/>
            <a:ext cx="340168" cy="252332"/>
            <a:chOff x="2676100" y="2083800"/>
            <a:chExt cx="483125" cy="358375"/>
          </a:xfrm>
        </p:grpSpPr>
        <p:sp>
          <p:nvSpPr>
            <p:cNvPr id="9123" name="Google Shape;9123;p59"/>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4" name="Google Shape;9124;p59"/>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25" name="Google Shape;9125;p59"/>
          <p:cNvGrpSpPr/>
          <p:nvPr/>
        </p:nvGrpSpPr>
        <p:grpSpPr>
          <a:xfrm>
            <a:off x="2531487" y="3554766"/>
            <a:ext cx="323587" cy="320242"/>
            <a:chOff x="3282325" y="2035675"/>
            <a:chExt cx="459575" cy="454825"/>
          </a:xfrm>
        </p:grpSpPr>
        <p:sp>
          <p:nvSpPr>
            <p:cNvPr id="9126" name="Google Shape;9126;p59"/>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7" name="Google Shape;9127;p59"/>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8" name="Google Shape;9128;p59"/>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9" name="Google Shape;9129;p59"/>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30" name="Google Shape;9130;p59"/>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1" name="Google Shape;9131;p59"/>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32" name="Google Shape;9132;p59"/>
          <p:cNvGrpSpPr/>
          <p:nvPr/>
        </p:nvGrpSpPr>
        <p:grpSpPr>
          <a:xfrm>
            <a:off x="3776187" y="3544803"/>
            <a:ext cx="340608" cy="340168"/>
            <a:chOff x="5053900" y="2021500"/>
            <a:chExt cx="483750" cy="483125"/>
          </a:xfrm>
        </p:grpSpPr>
        <p:sp>
          <p:nvSpPr>
            <p:cNvPr id="9133" name="Google Shape;9133;p59"/>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4" name="Google Shape;9134;p59"/>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5" name="Google Shape;9135;p59"/>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6" name="Google Shape;9136;p59"/>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7" name="Google Shape;9137;p59"/>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8" name="Google Shape;9138;p59"/>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9" name="Google Shape;9139;p59"/>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0" name="Google Shape;9140;p59"/>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41" name="Google Shape;9141;p59"/>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42" name="Google Shape;9142;p59"/>
          <p:cNvGrpSpPr/>
          <p:nvPr/>
        </p:nvGrpSpPr>
        <p:grpSpPr>
          <a:xfrm>
            <a:off x="4601286" y="3547971"/>
            <a:ext cx="351663" cy="333831"/>
            <a:chOff x="6222125" y="2025975"/>
            <a:chExt cx="499450" cy="474125"/>
          </a:xfrm>
        </p:grpSpPr>
        <p:sp>
          <p:nvSpPr>
            <p:cNvPr id="9143" name="Google Shape;9143;p59"/>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4" name="Google Shape;9144;p59"/>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5" name="Google Shape;9145;p59"/>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46" name="Google Shape;9146;p59"/>
          <p:cNvGrpSpPr/>
          <p:nvPr/>
        </p:nvGrpSpPr>
        <p:grpSpPr>
          <a:xfrm>
            <a:off x="5058848" y="2364541"/>
            <a:ext cx="335504" cy="185953"/>
            <a:chOff x="896050" y="2725450"/>
            <a:chExt cx="476500" cy="264100"/>
          </a:xfrm>
        </p:grpSpPr>
        <p:sp>
          <p:nvSpPr>
            <p:cNvPr id="9147" name="Google Shape;9147;p59"/>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8" name="Google Shape;9148;p59"/>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9" name="Google Shape;9149;p59"/>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50" name="Google Shape;9150;p59"/>
          <p:cNvGrpSpPr/>
          <p:nvPr/>
        </p:nvGrpSpPr>
        <p:grpSpPr>
          <a:xfrm>
            <a:off x="5489588" y="2287425"/>
            <a:ext cx="340168" cy="340186"/>
            <a:chOff x="1487200" y="2615925"/>
            <a:chExt cx="483125" cy="483150"/>
          </a:xfrm>
        </p:grpSpPr>
        <p:sp>
          <p:nvSpPr>
            <p:cNvPr id="9151" name="Google Shape;9151;p59"/>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2" name="Google Shape;9152;p59"/>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3" name="Google Shape;9153;p59"/>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54" name="Google Shape;9154;p59"/>
          <p:cNvGrpSpPr/>
          <p:nvPr/>
        </p:nvGrpSpPr>
        <p:grpSpPr>
          <a:xfrm>
            <a:off x="5889537" y="2287425"/>
            <a:ext cx="353564" cy="340186"/>
            <a:chOff x="2077575" y="2615925"/>
            <a:chExt cx="502150" cy="483150"/>
          </a:xfrm>
        </p:grpSpPr>
        <p:sp>
          <p:nvSpPr>
            <p:cNvPr id="9155" name="Google Shape;9155;p59"/>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6" name="Google Shape;9156;p59"/>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7" name="Google Shape;9157;p59"/>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8" name="Google Shape;9158;p59"/>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59" name="Google Shape;9159;p59"/>
          <p:cNvGrpSpPr/>
          <p:nvPr/>
        </p:nvGrpSpPr>
        <p:grpSpPr>
          <a:xfrm>
            <a:off x="6313326" y="2303452"/>
            <a:ext cx="334536" cy="308132"/>
            <a:chOff x="2680100" y="2638725"/>
            <a:chExt cx="475125" cy="437625"/>
          </a:xfrm>
        </p:grpSpPr>
        <p:sp>
          <p:nvSpPr>
            <p:cNvPr id="9160" name="Google Shape;9160;p59"/>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1" name="Google Shape;9161;p59"/>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2" name="Google Shape;9162;p59"/>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3" name="Google Shape;9163;p59"/>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64" name="Google Shape;9164;p59"/>
          <p:cNvGrpSpPr/>
          <p:nvPr/>
        </p:nvGrpSpPr>
        <p:grpSpPr>
          <a:xfrm>
            <a:off x="6778965" y="2287425"/>
            <a:ext cx="239183" cy="340186"/>
            <a:chOff x="3342275" y="2615925"/>
            <a:chExt cx="339700" cy="483150"/>
          </a:xfrm>
        </p:grpSpPr>
        <p:sp>
          <p:nvSpPr>
            <p:cNvPr id="9165" name="Google Shape;9165;p59"/>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6" name="Google Shape;9166;p59"/>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67" name="Google Shape;9167;p59"/>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8" name="Google Shape;9168;p59"/>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9" name="Google Shape;9169;p59"/>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70" name="Google Shape;9170;p59"/>
          <p:cNvGrpSpPr/>
          <p:nvPr/>
        </p:nvGrpSpPr>
        <p:grpSpPr>
          <a:xfrm>
            <a:off x="6415846" y="3956426"/>
            <a:ext cx="339482" cy="339271"/>
            <a:chOff x="5648900" y="2616600"/>
            <a:chExt cx="482150" cy="481850"/>
          </a:xfrm>
        </p:grpSpPr>
        <p:sp>
          <p:nvSpPr>
            <p:cNvPr id="9171" name="Google Shape;9171;p59"/>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2" name="Google Shape;9172;p59"/>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73" name="Google Shape;9173;p59"/>
          <p:cNvGrpSpPr/>
          <p:nvPr/>
        </p:nvGrpSpPr>
        <p:grpSpPr>
          <a:xfrm>
            <a:off x="4735130" y="3963142"/>
            <a:ext cx="325626" cy="325694"/>
            <a:chOff x="6242825" y="2615925"/>
            <a:chExt cx="483125" cy="483225"/>
          </a:xfrm>
        </p:grpSpPr>
        <p:sp>
          <p:nvSpPr>
            <p:cNvPr id="9174" name="Google Shape;9174;p59"/>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5" name="Google Shape;9175;p59"/>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6" name="Google Shape;9176;p59"/>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7" name="Google Shape;9177;p59"/>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8" name="Google Shape;9178;p59"/>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79" name="Google Shape;9179;p59"/>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80" name="Google Shape;9180;p59"/>
          <p:cNvGrpSpPr/>
          <p:nvPr/>
        </p:nvGrpSpPr>
        <p:grpSpPr>
          <a:xfrm>
            <a:off x="5488629" y="2707036"/>
            <a:ext cx="342087" cy="340186"/>
            <a:chOff x="1487200" y="3210375"/>
            <a:chExt cx="485850" cy="483150"/>
          </a:xfrm>
        </p:grpSpPr>
        <p:sp>
          <p:nvSpPr>
            <p:cNvPr id="9181" name="Google Shape;9181;p59"/>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2" name="Google Shape;9182;p59"/>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3" name="Google Shape;9183;p59"/>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84" name="Google Shape;9184;p59"/>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5" name="Google Shape;9185;p59"/>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86" name="Google Shape;9186;p59"/>
          <p:cNvGrpSpPr/>
          <p:nvPr/>
        </p:nvGrpSpPr>
        <p:grpSpPr>
          <a:xfrm>
            <a:off x="6727988" y="2707027"/>
            <a:ext cx="341136" cy="340204"/>
            <a:chOff x="3269875" y="3210400"/>
            <a:chExt cx="484500" cy="483175"/>
          </a:xfrm>
        </p:grpSpPr>
        <p:sp>
          <p:nvSpPr>
            <p:cNvPr id="9187" name="Google Shape;9187;p59"/>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8" name="Google Shape;9188;p59"/>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89" name="Google Shape;9189;p59"/>
          <p:cNvGrpSpPr/>
          <p:nvPr/>
        </p:nvGrpSpPr>
        <p:grpSpPr>
          <a:xfrm>
            <a:off x="7227082" y="2706666"/>
            <a:ext cx="170216" cy="340925"/>
            <a:chOff x="3985700" y="3210375"/>
            <a:chExt cx="241750" cy="484200"/>
          </a:xfrm>
        </p:grpSpPr>
        <p:sp>
          <p:nvSpPr>
            <p:cNvPr id="9190" name="Google Shape;9190;p59"/>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1" name="Google Shape;9191;p59"/>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92" name="Google Shape;9192;p59"/>
          <p:cNvGrpSpPr/>
          <p:nvPr/>
        </p:nvGrpSpPr>
        <p:grpSpPr>
          <a:xfrm>
            <a:off x="7566351" y="2707678"/>
            <a:ext cx="339007" cy="338901"/>
            <a:chOff x="4460225" y="3211300"/>
            <a:chExt cx="481475" cy="481325"/>
          </a:xfrm>
        </p:grpSpPr>
        <p:sp>
          <p:nvSpPr>
            <p:cNvPr id="9193" name="Google Shape;9193;p59"/>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4" name="Google Shape;9194;p59"/>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95" name="Google Shape;9195;p59"/>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96" name="Google Shape;9196;p59"/>
          <p:cNvGrpSpPr/>
          <p:nvPr/>
        </p:nvGrpSpPr>
        <p:grpSpPr>
          <a:xfrm>
            <a:off x="6859688" y="3985756"/>
            <a:ext cx="342034" cy="280654"/>
            <a:chOff x="5647000" y="3252650"/>
            <a:chExt cx="485775" cy="398600"/>
          </a:xfrm>
        </p:grpSpPr>
        <p:sp>
          <p:nvSpPr>
            <p:cNvPr id="9197" name="Google Shape;9197;p59"/>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8" name="Google Shape;9198;p59"/>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9" name="Google Shape;9199;p59"/>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0" name="Google Shape;9200;p59"/>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1" name="Google Shape;9201;p59"/>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02" name="Google Shape;9202;p59"/>
          <p:cNvGrpSpPr/>
          <p:nvPr/>
        </p:nvGrpSpPr>
        <p:grpSpPr>
          <a:xfrm>
            <a:off x="5165128" y="3991768"/>
            <a:ext cx="326536" cy="268454"/>
            <a:chOff x="6242450" y="3252800"/>
            <a:chExt cx="484475" cy="398300"/>
          </a:xfrm>
        </p:grpSpPr>
        <p:sp>
          <p:nvSpPr>
            <p:cNvPr id="9203" name="Google Shape;9203;p59"/>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4" name="Google Shape;9204;p59"/>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5" name="Google Shape;9205;p59"/>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06" name="Google Shape;9206;p59"/>
          <p:cNvGrpSpPr/>
          <p:nvPr/>
        </p:nvGrpSpPr>
        <p:grpSpPr>
          <a:xfrm>
            <a:off x="5077111" y="3126102"/>
            <a:ext cx="298978" cy="340168"/>
            <a:chOff x="922025" y="3804850"/>
            <a:chExt cx="424625" cy="483125"/>
          </a:xfrm>
        </p:grpSpPr>
        <p:sp>
          <p:nvSpPr>
            <p:cNvPr id="9207" name="Google Shape;9207;p59"/>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8" name="Google Shape;9208;p59"/>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09" name="Google Shape;9209;p59"/>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10" name="Google Shape;9210;p59"/>
          <p:cNvGrpSpPr/>
          <p:nvPr/>
        </p:nvGrpSpPr>
        <p:grpSpPr>
          <a:xfrm>
            <a:off x="5909841" y="3126102"/>
            <a:ext cx="312955" cy="340168"/>
            <a:chOff x="2100300" y="3804850"/>
            <a:chExt cx="444475" cy="483125"/>
          </a:xfrm>
        </p:grpSpPr>
        <p:sp>
          <p:nvSpPr>
            <p:cNvPr id="9211" name="Google Shape;9211;p59"/>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2" name="Google Shape;9212;p59"/>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13" name="Google Shape;9213;p59"/>
          <p:cNvGrpSpPr/>
          <p:nvPr/>
        </p:nvGrpSpPr>
        <p:grpSpPr>
          <a:xfrm>
            <a:off x="6333463" y="3126102"/>
            <a:ext cx="294261" cy="340168"/>
            <a:chOff x="2708700" y="3804850"/>
            <a:chExt cx="417925" cy="483125"/>
          </a:xfrm>
        </p:grpSpPr>
        <p:sp>
          <p:nvSpPr>
            <p:cNvPr id="9214" name="Google Shape;9214;p59"/>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5" name="Google Shape;9215;p59"/>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6" name="Google Shape;9216;p59"/>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7" name="Google Shape;9217;p59"/>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18" name="Google Shape;9218;p59"/>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9" name="Google Shape;9219;p59"/>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20" name="Google Shape;9220;p59"/>
          <p:cNvGrpSpPr/>
          <p:nvPr/>
        </p:nvGrpSpPr>
        <p:grpSpPr>
          <a:xfrm>
            <a:off x="7570338" y="3127378"/>
            <a:ext cx="331033" cy="337616"/>
            <a:chOff x="4467450" y="3808475"/>
            <a:chExt cx="470150" cy="479500"/>
          </a:xfrm>
        </p:grpSpPr>
        <p:sp>
          <p:nvSpPr>
            <p:cNvPr id="9221" name="Google Shape;9221;p59"/>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2" name="Google Shape;9222;p59"/>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3" name="Google Shape;9223;p59"/>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4" name="Google Shape;9224;p59"/>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25" name="Google Shape;9225;p59"/>
          <p:cNvGrpSpPr/>
          <p:nvPr/>
        </p:nvGrpSpPr>
        <p:grpSpPr>
          <a:xfrm>
            <a:off x="7990685" y="3126102"/>
            <a:ext cx="340186" cy="340168"/>
            <a:chOff x="5053900" y="3804850"/>
            <a:chExt cx="483150" cy="483125"/>
          </a:xfrm>
        </p:grpSpPr>
        <p:sp>
          <p:nvSpPr>
            <p:cNvPr id="9226" name="Google Shape;9226;p59"/>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7" name="Google Shape;9227;p59"/>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8" name="Google Shape;9228;p59"/>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9" name="Google Shape;9229;p59"/>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30" name="Google Shape;9230;p59"/>
          <p:cNvGrpSpPr/>
          <p:nvPr/>
        </p:nvGrpSpPr>
        <p:grpSpPr>
          <a:xfrm>
            <a:off x="7306081" y="3956021"/>
            <a:ext cx="340168" cy="340168"/>
            <a:chOff x="5648375" y="3804850"/>
            <a:chExt cx="483125" cy="483125"/>
          </a:xfrm>
        </p:grpSpPr>
        <p:sp>
          <p:nvSpPr>
            <p:cNvPr id="9231" name="Google Shape;9231;p59"/>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2" name="Google Shape;9232;p59"/>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3" name="Google Shape;9233;p59"/>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4" name="Google Shape;9234;p59"/>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35" name="Google Shape;9235;p59"/>
          <p:cNvGrpSpPr/>
          <p:nvPr/>
        </p:nvGrpSpPr>
        <p:grpSpPr>
          <a:xfrm>
            <a:off x="5596036" y="3968278"/>
            <a:ext cx="280923" cy="315449"/>
            <a:chOff x="6276025" y="3812400"/>
            <a:chExt cx="416800" cy="468025"/>
          </a:xfrm>
        </p:grpSpPr>
        <p:sp>
          <p:nvSpPr>
            <p:cNvPr id="9236" name="Google Shape;9236;p59"/>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7" name="Google Shape;9237;p59"/>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8" name="Google Shape;9238;p59"/>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9" name="Google Shape;9239;p59"/>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40" name="Google Shape;9240;p59"/>
          <p:cNvGrpSpPr/>
          <p:nvPr/>
        </p:nvGrpSpPr>
        <p:grpSpPr>
          <a:xfrm>
            <a:off x="5055293" y="3545089"/>
            <a:ext cx="342615" cy="340186"/>
            <a:chOff x="890400" y="4399350"/>
            <a:chExt cx="486600" cy="483150"/>
          </a:xfrm>
        </p:grpSpPr>
        <p:sp>
          <p:nvSpPr>
            <p:cNvPr id="9241" name="Google Shape;9241;p59"/>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2" name="Google Shape;9242;p59"/>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3" name="Google Shape;9243;p59"/>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44" name="Google Shape;9244;p59"/>
          <p:cNvGrpSpPr/>
          <p:nvPr/>
        </p:nvGrpSpPr>
        <p:grpSpPr>
          <a:xfrm>
            <a:off x="5489588" y="3560368"/>
            <a:ext cx="340168" cy="309628"/>
            <a:chOff x="1487200" y="4421025"/>
            <a:chExt cx="483125" cy="439750"/>
          </a:xfrm>
        </p:grpSpPr>
        <p:sp>
          <p:nvSpPr>
            <p:cNvPr id="9245" name="Google Shape;9245;p59"/>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6" name="Google Shape;9246;p59"/>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7" name="Google Shape;9247;p59"/>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8" name="Google Shape;9248;p59"/>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49" name="Google Shape;9249;p59"/>
          <p:cNvGrpSpPr/>
          <p:nvPr/>
        </p:nvGrpSpPr>
        <p:grpSpPr>
          <a:xfrm>
            <a:off x="5893867" y="3545107"/>
            <a:ext cx="344903" cy="340151"/>
            <a:chOff x="2079300" y="4399325"/>
            <a:chExt cx="489850" cy="483100"/>
          </a:xfrm>
        </p:grpSpPr>
        <p:sp>
          <p:nvSpPr>
            <p:cNvPr id="9250" name="Google Shape;9250;p59"/>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1" name="Google Shape;9251;p59"/>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52" name="Google Shape;9252;p59"/>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53" name="Google Shape;9253;p59"/>
          <p:cNvGrpSpPr/>
          <p:nvPr/>
        </p:nvGrpSpPr>
        <p:grpSpPr>
          <a:xfrm>
            <a:off x="6760439" y="3545107"/>
            <a:ext cx="276236" cy="340151"/>
            <a:chOff x="3316000" y="4399325"/>
            <a:chExt cx="392325" cy="483100"/>
          </a:xfrm>
        </p:grpSpPr>
        <p:sp>
          <p:nvSpPr>
            <p:cNvPr id="9254" name="Google Shape;9254;p59"/>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5" name="Google Shape;9255;p59"/>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56" name="Google Shape;9256;p59"/>
          <p:cNvGrpSpPr/>
          <p:nvPr/>
        </p:nvGrpSpPr>
        <p:grpSpPr>
          <a:xfrm>
            <a:off x="7185179" y="3545089"/>
            <a:ext cx="254022" cy="340186"/>
            <a:chOff x="3926225" y="4399275"/>
            <a:chExt cx="360775" cy="483150"/>
          </a:xfrm>
        </p:grpSpPr>
        <p:sp>
          <p:nvSpPr>
            <p:cNvPr id="9257" name="Google Shape;9257;p59"/>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8" name="Google Shape;9258;p59"/>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59" name="Google Shape;9259;p59"/>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60" name="Google Shape;9260;p59"/>
          <p:cNvGrpSpPr/>
          <p:nvPr/>
        </p:nvGrpSpPr>
        <p:grpSpPr>
          <a:xfrm>
            <a:off x="7990738" y="3545151"/>
            <a:ext cx="340080" cy="340063"/>
            <a:chOff x="5053975" y="4399375"/>
            <a:chExt cx="483000" cy="482975"/>
          </a:xfrm>
        </p:grpSpPr>
        <p:sp>
          <p:nvSpPr>
            <p:cNvPr id="9261" name="Google Shape;9261;p59"/>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2" name="Google Shape;9262;p59"/>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3" name="Google Shape;9263;p59"/>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64" name="Google Shape;9264;p59"/>
          <p:cNvGrpSpPr/>
          <p:nvPr/>
        </p:nvGrpSpPr>
        <p:grpSpPr>
          <a:xfrm>
            <a:off x="7750609" y="3956042"/>
            <a:ext cx="340168" cy="340168"/>
            <a:chOff x="5648375" y="4399300"/>
            <a:chExt cx="483125" cy="483125"/>
          </a:xfrm>
        </p:grpSpPr>
        <p:sp>
          <p:nvSpPr>
            <p:cNvPr id="9265" name="Google Shape;9265;p59"/>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6" name="Google Shape;9266;p59"/>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67" name="Google Shape;9267;p59"/>
          <p:cNvGrpSpPr/>
          <p:nvPr/>
        </p:nvGrpSpPr>
        <p:grpSpPr>
          <a:xfrm>
            <a:off x="5981331" y="3974637"/>
            <a:ext cx="330007" cy="302744"/>
            <a:chOff x="6239575" y="4416275"/>
            <a:chExt cx="489625" cy="449175"/>
          </a:xfrm>
        </p:grpSpPr>
        <p:sp>
          <p:nvSpPr>
            <p:cNvPr id="9268" name="Google Shape;9268;p59"/>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69" name="Google Shape;9269;p59"/>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0" name="Google Shape;9270;p59"/>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71" name="Google Shape;9271;p59"/>
          <p:cNvGrpSpPr/>
          <p:nvPr/>
        </p:nvGrpSpPr>
        <p:grpSpPr>
          <a:xfrm>
            <a:off x="3084610" y="3971815"/>
            <a:ext cx="308234" cy="308234"/>
            <a:chOff x="892750" y="4993750"/>
            <a:chExt cx="483125" cy="483125"/>
          </a:xfrm>
        </p:grpSpPr>
        <p:sp>
          <p:nvSpPr>
            <p:cNvPr id="9272" name="Google Shape;9272;p59"/>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3" name="Google Shape;9273;p59"/>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4" name="Google Shape;9274;p59"/>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75" name="Google Shape;9275;p59"/>
          <p:cNvGrpSpPr/>
          <p:nvPr/>
        </p:nvGrpSpPr>
        <p:grpSpPr>
          <a:xfrm>
            <a:off x="3497219" y="3971815"/>
            <a:ext cx="308234" cy="308234"/>
            <a:chOff x="1487200" y="4993750"/>
            <a:chExt cx="483125" cy="483125"/>
          </a:xfrm>
        </p:grpSpPr>
        <p:sp>
          <p:nvSpPr>
            <p:cNvPr id="9276" name="Google Shape;9276;p59"/>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77" name="Google Shape;9277;p59"/>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78" name="Google Shape;9278;p59"/>
          <p:cNvGrpSpPr/>
          <p:nvPr/>
        </p:nvGrpSpPr>
        <p:grpSpPr>
          <a:xfrm>
            <a:off x="3909829" y="3971815"/>
            <a:ext cx="308234" cy="308234"/>
            <a:chOff x="2081650" y="4993750"/>
            <a:chExt cx="483125" cy="483125"/>
          </a:xfrm>
        </p:grpSpPr>
        <p:sp>
          <p:nvSpPr>
            <p:cNvPr id="9279" name="Google Shape;9279;p59"/>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0" name="Google Shape;9280;p59"/>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81" name="Google Shape;9281;p59"/>
          <p:cNvGrpSpPr/>
          <p:nvPr/>
        </p:nvGrpSpPr>
        <p:grpSpPr>
          <a:xfrm>
            <a:off x="1491328" y="3979188"/>
            <a:ext cx="293982" cy="293982"/>
            <a:chOff x="2676100" y="4993750"/>
            <a:chExt cx="483125" cy="483125"/>
          </a:xfrm>
        </p:grpSpPr>
        <p:sp>
          <p:nvSpPr>
            <p:cNvPr id="9282" name="Google Shape;9282;p59"/>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3" name="Google Shape;9283;p59"/>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4" name="Google Shape;9284;p59"/>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85" name="Google Shape;9285;p59"/>
          <p:cNvGrpSpPr/>
          <p:nvPr/>
        </p:nvGrpSpPr>
        <p:grpSpPr>
          <a:xfrm>
            <a:off x="4322435" y="3971815"/>
            <a:ext cx="308234" cy="308234"/>
            <a:chOff x="3270550" y="4993750"/>
            <a:chExt cx="483125" cy="483125"/>
          </a:xfrm>
        </p:grpSpPr>
        <p:sp>
          <p:nvSpPr>
            <p:cNvPr id="9286" name="Google Shape;9286;p59"/>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7" name="Google Shape;9287;p59"/>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88" name="Google Shape;9288;p59"/>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89" name="Google Shape;9289;p59"/>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90" name="Google Shape;9290;p59"/>
          <p:cNvGrpSpPr/>
          <p:nvPr/>
        </p:nvGrpSpPr>
        <p:grpSpPr>
          <a:xfrm>
            <a:off x="2288093" y="3979142"/>
            <a:ext cx="293997" cy="294073"/>
            <a:chOff x="4459450" y="4993700"/>
            <a:chExt cx="483150" cy="483275"/>
          </a:xfrm>
        </p:grpSpPr>
        <p:sp>
          <p:nvSpPr>
            <p:cNvPr id="9291" name="Google Shape;9291;p59"/>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92" name="Google Shape;9292;p59"/>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93" name="Google Shape;9293;p59"/>
          <p:cNvGrpSpPr/>
          <p:nvPr/>
        </p:nvGrpSpPr>
        <p:grpSpPr>
          <a:xfrm>
            <a:off x="2686471" y="3979142"/>
            <a:ext cx="293997" cy="294073"/>
            <a:chOff x="5053900" y="4993700"/>
            <a:chExt cx="483150" cy="483275"/>
          </a:xfrm>
        </p:grpSpPr>
        <p:sp>
          <p:nvSpPr>
            <p:cNvPr id="9294" name="Google Shape;9294;p59"/>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95" name="Google Shape;9295;p59"/>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96" name="Google Shape;9296;p5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00" name="Shape 9300"/>
        <p:cNvGrpSpPr/>
        <p:nvPr/>
      </p:nvGrpSpPr>
      <p:grpSpPr>
        <a:xfrm>
          <a:off x="0" y="0"/>
          <a:ext cx="0" cy="0"/>
          <a:chOff x="0" y="0"/>
          <a:chExt cx="0" cy="0"/>
        </a:xfrm>
      </p:grpSpPr>
      <p:sp>
        <p:nvSpPr>
          <p:cNvPr id="9301" name="Google Shape;9301;p60"/>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0"/>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0"/>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4" name="Google Shape;9304;p60"/>
          <p:cNvGrpSpPr/>
          <p:nvPr/>
        </p:nvGrpSpPr>
        <p:grpSpPr>
          <a:xfrm>
            <a:off x="2987728" y="1336070"/>
            <a:ext cx="371882" cy="373766"/>
            <a:chOff x="-41270450" y="1973375"/>
            <a:chExt cx="315850" cy="317450"/>
          </a:xfrm>
        </p:grpSpPr>
        <p:sp>
          <p:nvSpPr>
            <p:cNvPr id="9305" name="Google Shape;9305;p60"/>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0"/>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0"/>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0"/>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60"/>
          <p:cNvGrpSpPr/>
          <p:nvPr/>
        </p:nvGrpSpPr>
        <p:grpSpPr>
          <a:xfrm>
            <a:off x="3005407" y="1783026"/>
            <a:ext cx="395871" cy="372088"/>
            <a:chOff x="-41291625" y="2339025"/>
            <a:chExt cx="336225" cy="316025"/>
          </a:xfrm>
        </p:grpSpPr>
        <p:sp>
          <p:nvSpPr>
            <p:cNvPr id="9310" name="Google Shape;9310;p60"/>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0"/>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2" name="Google Shape;9312;p60"/>
          <p:cNvSpPr/>
          <p:nvPr/>
        </p:nvSpPr>
        <p:spPr>
          <a:xfrm>
            <a:off x="2982027" y="1970041"/>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0"/>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0"/>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0"/>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0"/>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0"/>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8" name="Google Shape;9318;p60"/>
          <p:cNvGrpSpPr/>
          <p:nvPr/>
        </p:nvGrpSpPr>
        <p:grpSpPr>
          <a:xfrm>
            <a:off x="1229534" y="1308077"/>
            <a:ext cx="396931" cy="373147"/>
            <a:chOff x="-42804750" y="1949600"/>
            <a:chExt cx="337125" cy="316925"/>
          </a:xfrm>
        </p:grpSpPr>
        <p:sp>
          <p:nvSpPr>
            <p:cNvPr id="9319" name="Google Shape;9319;p60"/>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0"/>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0"/>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60"/>
          <p:cNvGrpSpPr/>
          <p:nvPr/>
        </p:nvGrpSpPr>
        <p:grpSpPr>
          <a:xfrm>
            <a:off x="1292211" y="1760773"/>
            <a:ext cx="335706" cy="364258"/>
            <a:chOff x="-42778750" y="2320125"/>
            <a:chExt cx="285125" cy="309375"/>
          </a:xfrm>
        </p:grpSpPr>
        <p:sp>
          <p:nvSpPr>
            <p:cNvPr id="9323" name="Google Shape;9323;p60"/>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0"/>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60"/>
          <p:cNvGrpSpPr/>
          <p:nvPr/>
        </p:nvGrpSpPr>
        <p:grpSpPr>
          <a:xfrm>
            <a:off x="1269879" y="2207778"/>
            <a:ext cx="375591" cy="374678"/>
            <a:chOff x="-42796875" y="2680675"/>
            <a:chExt cx="319000" cy="318225"/>
          </a:xfrm>
        </p:grpSpPr>
        <p:sp>
          <p:nvSpPr>
            <p:cNvPr id="9326" name="Google Shape;9326;p60"/>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0"/>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0"/>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0"/>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0"/>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1" name="Google Shape;9331;p60"/>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0"/>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0"/>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0"/>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0"/>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6" name="Google Shape;9336;p60"/>
          <p:cNvGrpSpPr/>
          <p:nvPr/>
        </p:nvGrpSpPr>
        <p:grpSpPr>
          <a:xfrm>
            <a:off x="2168150" y="3086053"/>
            <a:ext cx="390426" cy="369586"/>
            <a:chOff x="-39055650" y="2315975"/>
            <a:chExt cx="331600" cy="313900"/>
          </a:xfrm>
        </p:grpSpPr>
        <p:sp>
          <p:nvSpPr>
            <p:cNvPr id="9337" name="Google Shape;9337;p60"/>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0"/>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9" name="Google Shape;9339;p60"/>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0"/>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1" name="Google Shape;9341;p60"/>
          <p:cNvGrpSpPr/>
          <p:nvPr/>
        </p:nvGrpSpPr>
        <p:grpSpPr>
          <a:xfrm>
            <a:off x="1659816" y="1308254"/>
            <a:ext cx="380241" cy="371793"/>
            <a:chOff x="-42430625" y="1949750"/>
            <a:chExt cx="322950" cy="315775"/>
          </a:xfrm>
        </p:grpSpPr>
        <p:sp>
          <p:nvSpPr>
            <p:cNvPr id="9342" name="Google Shape;9342;p60"/>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0"/>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0"/>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0"/>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6" name="Google Shape;9346;p60"/>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0"/>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0"/>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0"/>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0"/>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0"/>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2" name="Google Shape;9352;p60"/>
          <p:cNvGrpSpPr/>
          <p:nvPr/>
        </p:nvGrpSpPr>
        <p:grpSpPr>
          <a:xfrm>
            <a:off x="2623344" y="3084199"/>
            <a:ext cx="372824" cy="372058"/>
            <a:chOff x="-38686275" y="2314400"/>
            <a:chExt cx="316650" cy="316000"/>
          </a:xfrm>
        </p:grpSpPr>
        <p:sp>
          <p:nvSpPr>
            <p:cNvPr id="9353" name="Google Shape;9353;p60"/>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0"/>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60"/>
          <p:cNvGrpSpPr/>
          <p:nvPr/>
        </p:nvGrpSpPr>
        <p:grpSpPr>
          <a:xfrm>
            <a:off x="2621946" y="3576239"/>
            <a:ext cx="375620" cy="373736"/>
            <a:chOff x="-38686275" y="2682250"/>
            <a:chExt cx="319025" cy="317425"/>
          </a:xfrm>
        </p:grpSpPr>
        <p:sp>
          <p:nvSpPr>
            <p:cNvPr id="9356" name="Google Shape;9356;p60"/>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0"/>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60"/>
          <p:cNvGrpSpPr/>
          <p:nvPr/>
        </p:nvGrpSpPr>
        <p:grpSpPr>
          <a:xfrm>
            <a:off x="3940328" y="3574782"/>
            <a:ext cx="391368" cy="376650"/>
            <a:chOff x="-37534750" y="2668075"/>
            <a:chExt cx="332400" cy="319900"/>
          </a:xfrm>
        </p:grpSpPr>
        <p:sp>
          <p:nvSpPr>
            <p:cNvPr id="9359" name="Google Shape;9359;p60"/>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0"/>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1" name="Google Shape;9361;p60"/>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2" name="Google Shape;9362;p60"/>
          <p:cNvGrpSpPr/>
          <p:nvPr/>
        </p:nvGrpSpPr>
        <p:grpSpPr>
          <a:xfrm>
            <a:off x="2131694" y="1755917"/>
            <a:ext cx="375591" cy="374060"/>
            <a:chOff x="-42062025" y="2316000"/>
            <a:chExt cx="319000" cy="317700"/>
          </a:xfrm>
        </p:grpSpPr>
        <p:sp>
          <p:nvSpPr>
            <p:cNvPr id="9363" name="Google Shape;9363;p60"/>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0"/>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5" name="Google Shape;9365;p60"/>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6" name="Google Shape;9366;p60"/>
          <p:cNvGrpSpPr/>
          <p:nvPr/>
        </p:nvGrpSpPr>
        <p:grpSpPr>
          <a:xfrm>
            <a:off x="876569" y="2667020"/>
            <a:ext cx="330143" cy="368173"/>
            <a:chOff x="-40150450" y="1977325"/>
            <a:chExt cx="280400" cy="312700"/>
          </a:xfrm>
        </p:grpSpPr>
        <p:sp>
          <p:nvSpPr>
            <p:cNvPr id="9367" name="Google Shape;9367;p60"/>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0"/>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0"/>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0"/>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60"/>
          <p:cNvGrpSpPr/>
          <p:nvPr/>
        </p:nvGrpSpPr>
        <p:grpSpPr>
          <a:xfrm>
            <a:off x="870534" y="3126239"/>
            <a:ext cx="342211" cy="372824"/>
            <a:chOff x="-40160700" y="2339625"/>
            <a:chExt cx="290650" cy="316650"/>
          </a:xfrm>
        </p:grpSpPr>
        <p:sp>
          <p:nvSpPr>
            <p:cNvPr id="9372" name="Google Shape;9372;p60"/>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0"/>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0"/>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0"/>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60"/>
          <p:cNvGrpSpPr/>
          <p:nvPr/>
        </p:nvGrpSpPr>
        <p:grpSpPr>
          <a:xfrm>
            <a:off x="852359" y="3576695"/>
            <a:ext cx="375591" cy="372824"/>
            <a:chOff x="-40171725" y="2705875"/>
            <a:chExt cx="319000" cy="316650"/>
          </a:xfrm>
        </p:grpSpPr>
        <p:sp>
          <p:nvSpPr>
            <p:cNvPr id="9377" name="Google Shape;9377;p60"/>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0"/>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60"/>
          <p:cNvGrpSpPr/>
          <p:nvPr/>
        </p:nvGrpSpPr>
        <p:grpSpPr>
          <a:xfrm>
            <a:off x="3109957" y="2651151"/>
            <a:ext cx="272686" cy="373766"/>
            <a:chOff x="-38275925" y="1946600"/>
            <a:chExt cx="231600" cy="317450"/>
          </a:xfrm>
        </p:grpSpPr>
        <p:sp>
          <p:nvSpPr>
            <p:cNvPr id="9380" name="Google Shape;9380;p60"/>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0"/>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2" name="Google Shape;9382;p60"/>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0"/>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4" name="Google Shape;9384;p60"/>
          <p:cNvGrpSpPr/>
          <p:nvPr/>
        </p:nvGrpSpPr>
        <p:grpSpPr>
          <a:xfrm>
            <a:off x="2173841" y="4048593"/>
            <a:ext cx="382096" cy="371911"/>
            <a:chOff x="-37190575" y="1951325"/>
            <a:chExt cx="324525" cy="315875"/>
          </a:xfrm>
        </p:grpSpPr>
        <p:sp>
          <p:nvSpPr>
            <p:cNvPr id="9385" name="Google Shape;9385;p60"/>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0"/>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0"/>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0"/>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0"/>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0" name="Google Shape;9390;p60"/>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1" name="Google Shape;9391;p60"/>
          <p:cNvGrpSpPr/>
          <p:nvPr/>
        </p:nvGrpSpPr>
        <p:grpSpPr>
          <a:xfrm>
            <a:off x="2574144" y="1834744"/>
            <a:ext cx="373736" cy="293055"/>
            <a:chOff x="-41694200" y="2382950"/>
            <a:chExt cx="317425" cy="248900"/>
          </a:xfrm>
        </p:grpSpPr>
        <p:sp>
          <p:nvSpPr>
            <p:cNvPr id="9392" name="Google Shape;9392;p60"/>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0"/>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60"/>
          <p:cNvGrpSpPr/>
          <p:nvPr/>
        </p:nvGrpSpPr>
        <p:grpSpPr>
          <a:xfrm>
            <a:off x="2570967" y="2188052"/>
            <a:ext cx="375591" cy="373766"/>
            <a:chOff x="-41695775" y="2683025"/>
            <a:chExt cx="319000" cy="317450"/>
          </a:xfrm>
        </p:grpSpPr>
        <p:sp>
          <p:nvSpPr>
            <p:cNvPr id="9395" name="Google Shape;9395;p60"/>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0"/>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0"/>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60"/>
          <p:cNvGrpSpPr/>
          <p:nvPr/>
        </p:nvGrpSpPr>
        <p:grpSpPr>
          <a:xfrm>
            <a:off x="1313266" y="2680822"/>
            <a:ext cx="342211" cy="375620"/>
            <a:chOff x="-39792875" y="1971800"/>
            <a:chExt cx="290650" cy="319025"/>
          </a:xfrm>
        </p:grpSpPr>
        <p:sp>
          <p:nvSpPr>
            <p:cNvPr id="9399" name="Google Shape;9399;p60"/>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0"/>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60"/>
          <p:cNvGrpSpPr/>
          <p:nvPr/>
        </p:nvGrpSpPr>
        <p:grpSpPr>
          <a:xfrm>
            <a:off x="1323705" y="3129047"/>
            <a:ext cx="324609" cy="374825"/>
            <a:chOff x="-39783425" y="2337925"/>
            <a:chExt cx="275700" cy="318350"/>
          </a:xfrm>
        </p:grpSpPr>
        <p:sp>
          <p:nvSpPr>
            <p:cNvPr id="9402" name="Google Shape;9402;p60"/>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0"/>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4" name="Google Shape;9404;p60"/>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5" name="Google Shape;9405;p60"/>
          <p:cNvGrpSpPr/>
          <p:nvPr/>
        </p:nvGrpSpPr>
        <p:grpSpPr>
          <a:xfrm>
            <a:off x="3490328" y="2653006"/>
            <a:ext cx="383950" cy="372618"/>
            <a:chOff x="-37956150" y="1948175"/>
            <a:chExt cx="326100" cy="316475"/>
          </a:xfrm>
        </p:grpSpPr>
        <p:sp>
          <p:nvSpPr>
            <p:cNvPr id="9406" name="Google Shape;9406;p60"/>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0"/>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0"/>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60"/>
          <p:cNvGrpSpPr/>
          <p:nvPr/>
        </p:nvGrpSpPr>
        <p:grpSpPr>
          <a:xfrm>
            <a:off x="3497847" y="3160259"/>
            <a:ext cx="375620" cy="243015"/>
            <a:chOff x="-37953000" y="2379000"/>
            <a:chExt cx="319025" cy="206400"/>
          </a:xfrm>
        </p:grpSpPr>
        <p:sp>
          <p:nvSpPr>
            <p:cNvPr id="9410" name="Google Shape;9410;p60"/>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0"/>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0"/>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0"/>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0"/>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5" name="Google Shape;9415;p60"/>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0"/>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0"/>
          <p:cNvSpPr txBox="1"/>
          <p:nvPr>
            <p:ph idx="4294967295" type="title"/>
          </p:nvPr>
        </p:nvSpPr>
        <p:spPr>
          <a:xfrm>
            <a:off x="849675"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418" name="Google Shape;9418;p60"/>
          <p:cNvSpPr txBox="1"/>
          <p:nvPr>
            <p:ph idx="4294967295" type="title"/>
          </p:nvPr>
        </p:nvSpPr>
        <p:spPr>
          <a:xfrm>
            <a:off x="4858400"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9419" name="Google Shape;9419;p60"/>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0" name="Google Shape;9420;p60"/>
          <p:cNvGrpSpPr/>
          <p:nvPr/>
        </p:nvGrpSpPr>
        <p:grpSpPr>
          <a:xfrm>
            <a:off x="4865594" y="1782519"/>
            <a:ext cx="354107" cy="355063"/>
            <a:chOff x="-28467625" y="2331750"/>
            <a:chExt cx="296150" cy="296950"/>
          </a:xfrm>
        </p:grpSpPr>
        <p:sp>
          <p:nvSpPr>
            <p:cNvPr id="9421" name="Google Shape;9421;p60"/>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0"/>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60"/>
          <p:cNvGrpSpPr/>
          <p:nvPr/>
        </p:nvGrpSpPr>
        <p:grpSpPr>
          <a:xfrm>
            <a:off x="4879719" y="2225601"/>
            <a:ext cx="325858" cy="351327"/>
            <a:chOff x="-28461325" y="2701925"/>
            <a:chExt cx="272525" cy="293825"/>
          </a:xfrm>
        </p:grpSpPr>
        <p:sp>
          <p:nvSpPr>
            <p:cNvPr id="9424" name="Google Shape;9424;p60"/>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0"/>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0"/>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60"/>
          <p:cNvGrpSpPr/>
          <p:nvPr/>
        </p:nvGrpSpPr>
        <p:grpSpPr>
          <a:xfrm>
            <a:off x="7103910" y="1399238"/>
            <a:ext cx="354107" cy="226974"/>
            <a:chOff x="-26585200" y="2025375"/>
            <a:chExt cx="296150" cy="189825"/>
          </a:xfrm>
        </p:grpSpPr>
        <p:sp>
          <p:nvSpPr>
            <p:cNvPr id="9428" name="Google Shape;9428;p60"/>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0"/>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0"/>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0"/>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0"/>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60"/>
          <p:cNvGrpSpPr/>
          <p:nvPr/>
        </p:nvGrpSpPr>
        <p:grpSpPr>
          <a:xfrm>
            <a:off x="7104373" y="1783461"/>
            <a:ext cx="353180" cy="353180"/>
            <a:chOff x="-26584425" y="2340425"/>
            <a:chExt cx="295375" cy="295375"/>
          </a:xfrm>
        </p:grpSpPr>
        <p:sp>
          <p:nvSpPr>
            <p:cNvPr id="9434" name="Google Shape;9434;p60"/>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0"/>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0"/>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0"/>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0"/>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9" name="Google Shape;9439;p60"/>
          <p:cNvGrpSpPr/>
          <p:nvPr/>
        </p:nvGrpSpPr>
        <p:grpSpPr>
          <a:xfrm>
            <a:off x="7099202" y="2224555"/>
            <a:ext cx="363523" cy="353419"/>
            <a:chOff x="-26585200" y="2710400"/>
            <a:chExt cx="304025" cy="295575"/>
          </a:xfrm>
        </p:grpSpPr>
        <p:sp>
          <p:nvSpPr>
            <p:cNvPr id="9440" name="Google Shape;9440;p60"/>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0"/>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0"/>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0"/>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0"/>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0"/>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0"/>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0"/>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0"/>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0"/>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0"/>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0"/>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60"/>
          <p:cNvGrpSpPr/>
          <p:nvPr/>
        </p:nvGrpSpPr>
        <p:grpSpPr>
          <a:xfrm>
            <a:off x="5754337" y="2666033"/>
            <a:ext cx="354136" cy="353210"/>
            <a:chOff x="-24709875" y="1970225"/>
            <a:chExt cx="296175" cy="295400"/>
          </a:xfrm>
        </p:grpSpPr>
        <p:sp>
          <p:nvSpPr>
            <p:cNvPr id="9453" name="Google Shape;9453;p60"/>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0"/>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60"/>
          <p:cNvGrpSpPr/>
          <p:nvPr/>
        </p:nvGrpSpPr>
        <p:grpSpPr>
          <a:xfrm>
            <a:off x="5786352" y="3112911"/>
            <a:ext cx="290107" cy="354107"/>
            <a:chOff x="-24683100" y="2340425"/>
            <a:chExt cx="242625" cy="296150"/>
          </a:xfrm>
        </p:grpSpPr>
        <p:sp>
          <p:nvSpPr>
            <p:cNvPr id="9456" name="Google Shape;9456;p60"/>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0"/>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0"/>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0"/>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0" name="Google Shape;9460;p60"/>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1" name="Google Shape;9461;p60"/>
          <p:cNvGrpSpPr/>
          <p:nvPr/>
        </p:nvGrpSpPr>
        <p:grpSpPr>
          <a:xfrm>
            <a:off x="7992594" y="2666033"/>
            <a:ext cx="360713" cy="353210"/>
            <a:chOff x="-22881800" y="1971800"/>
            <a:chExt cx="301675" cy="295400"/>
          </a:xfrm>
        </p:grpSpPr>
        <p:sp>
          <p:nvSpPr>
            <p:cNvPr id="9462" name="Google Shape;9462;p60"/>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0"/>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0"/>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0"/>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0"/>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0"/>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8" name="Google Shape;9468;p60"/>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0"/>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0" name="Google Shape;9470;p60"/>
          <p:cNvGrpSpPr/>
          <p:nvPr/>
        </p:nvGrpSpPr>
        <p:grpSpPr>
          <a:xfrm>
            <a:off x="5368939" y="2224196"/>
            <a:ext cx="227930" cy="354136"/>
            <a:chOff x="-28043900" y="2701925"/>
            <a:chExt cx="190625" cy="296175"/>
          </a:xfrm>
        </p:grpSpPr>
        <p:sp>
          <p:nvSpPr>
            <p:cNvPr id="9471" name="Google Shape;9471;p60"/>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0"/>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0"/>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0"/>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0"/>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60"/>
          <p:cNvGrpSpPr/>
          <p:nvPr/>
        </p:nvGrpSpPr>
        <p:grpSpPr>
          <a:xfrm>
            <a:off x="7541805" y="1336135"/>
            <a:ext cx="354136" cy="353180"/>
            <a:chOff x="-26215025" y="1971025"/>
            <a:chExt cx="296175" cy="295375"/>
          </a:xfrm>
        </p:grpSpPr>
        <p:sp>
          <p:nvSpPr>
            <p:cNvPr id="9477" name="Google Shape;9477;p60"/>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0"/>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0"/>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0"/>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0"/>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0"/>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0"/>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0"/>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60"/>
          <p:cNvGrpSpPr/>
          <p:nvPr/>
        </p:nvGrpSpPr>
        <p:grpSpPr>
          <a:xfrm>
            <a:off x="7541327" y="1783924"/>
            <a:ext cx="355093" cy="352253"/>
            <a:chOff x="-26215825" y="2341200"/>
            <a:chExt cx="296975" cy="294600"/>
          </a:xfrm>
        </p:grpSpPr>
        <p:sp>
          <p:nvSpPr>
            <p:cNvPr id="9486" name="Google Shape;9486;p60"/>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0"/>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8" name="Google Shape;9488;p60"/>
          <p:cNvGrpSpPr/>
          <p:nvPr/>
        </p:nvGrpSpPr>
        <p:grpSpPr>
          <a:xfrm>
            <a:off x="7573357" y="2224674"/>
            <a:ext cx="291033" cy="353180"/>
            <a:chOff x="-26179575" y="2710600"/>
            <a:chExt cx="243400" cy="295375"/>
          </a:xfrm>
        </p:grpSpPr>
        <p:sp>
          <p:nvSpPr>
            <p:cNvPr id="9489" name="Google Shape;9489;p60"/>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0"/>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0"/>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2" name="Google Shape;9492;p60"/>
          <p:cNvGrpSpPr/>
          <p:nvPr/>
        </p:nvGrpSpPr>
        <p:grpSpPr>
          <a:xfrm>
            <a:off x="6212417" y="2666048"/>
            <a:ext cx="337187" cy="353180"/>
            <a:chOff x="-24328675" y="1971025"/>
            <a:chExt cx="282000" cy="295375"/>
          </a:xfrm>
        </p:grpSpPr>
        <p:sp>
          <p:nvSpPr>
            <p:cNvPr id="9493" name="Google Shape;9493;p60"/>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0"/>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60"/>
          <p:cNvGrpSpPr/>
          <p:nvPr/>
        </p:nvGrpSpPr>
        <p:grpSpPr>
          <a:xfrm>
            <a:off x="6214778" y="3113374"/>
            <a:ext cx="332464" cy="353180"/>
            <a:chOff x="-24330250" y="2340425"/>
            <a:chExt cx="278050" cy="295375"/>
          </a:xfrm>
        </p:grpSpPr>
        <p:sp>
          <p:nvSpPr>
            <p:cNvPr id="9496" name="Google Shape;9496;p60"/>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0"/>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0"/>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0"/>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0"/>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0"/>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0"/>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60"/>
          <p:cNvGrpSpPr/>
          <p:nvPr/>
        </p:nvGrpSpPr>
        <p:grpSpPr>
          <a:xfrm>
            <a:off x="6204420" y="3554587"/>
            <a:ext cx="353180" cy="353180"/>
            <a:chOff x="-24338900" y="2710600"/>
            <a:chExt cx="295375" cy="295375"/>
          </a:xfrm>
        </p:grpSpPr>
        <p:sp>
          <p:nvSpPr>
            <p:cNvPr id="9504" name="Google Shape;9504;p60"/>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0"/>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60"/>
          <p:cNvGrpSpPr/>
          <p:nvPr/>
        </p:nvGrpSpPr>
        <p:grpSpPr>
          <a:xfrm>
            <a:off x="7995419" y="3113972"/>
            <a:ext cx="355063" cy="351984"/>
            <a:chOff x="-22859750" y="2335900"/>
            <a:chExt cx="296950" cy="294375"/>
          </a:xfrm>
        </p:grpSpPr>
        <p:sp>
          <p:nvSpPr>
            <p:cNvPr id="9507" name="Google Shape;9507;p60"/>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0"/>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0"/>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60"/>
          <p:cNvGrpSpPr/>
          <p:nvPr/>
        </p:nvGrpSpPr>
        <p:grpSpPr>
          <a:xfrm>
            <a:off x="5774767" y="1336120"/>
            <a:ext cx="311749" cy="353210"/>
            <a:chOff x="-27710725" y="1959200"/>
            <a:chExt cx="260725" cy="295400"/>
          </a:xfrm>
        </p:grpSpPr>
        <p:sp>
          <p:nvSpPr>
            <p:cNvPr id="9511" name="Google Shape;9511;p60"/>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0"/>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60"/>
          <p:cNvGrpSpPr/>
          <p:nvPr/>
        </p:nvGrpSpPr>
        <p:grpSpPr>
          <a:xfrm>
            <a:off x="5752631" y="1844666"/>
            <a:ext cx="356020" cy="230770"/>
            <a:chOff x="-27728850" y="2382950"/>
            <a:chExt cx="297750" cy="193000"/>
          </a:xfrm>
        </p:grpSpPr>
        <p:sp>
          <p:nvSpPr>
            <p:cNvPr id="9514" name="Google Shape;9514;p60"/>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0"/>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0"/>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7" name="Google Shape;9517;p60"/>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0"/>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9" name="Google Shape;9519;p60"/>
          <p:cNvGrpSpPr/>
          <p:nvPr/>
        </p:nvGrpSpPr>
        <p:grpSpPr>
          <a:xfrm>
            <a:off x="7983975" y="1792877"/>
            <a:ext cx="354136" cy="334348"/>
            <a:chOff x="-25844850" y="2357750"/>
            <a:chExt cx="296175" cy="279625"/>
          </a:xfrm>
        </p:grpSpPr>
        <p:sp>
          <p:nvSpPr>
            <p:cNvPr id="9520" name="Google Shape;9520;p60"/>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0"/>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0"/>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0"/>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0"/>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0"/>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6" name="Google Shape;9526;p60"/>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7" name="Google Shape;9527;p60"/>
          <p:cNvGrpSpPr/>
          <p:nvPr/>
        </p:nvGrpSpPr>
        <p:grpSpPr>
          <a:xfrm>
            <a:off x="6712883" y="2666033"/>
            <a:ext cx="228887" cy="353210"/>
            <a:chOff x="-23917525" y="1970225"/>
            <a:chExt cx="191425" cy="295400"/>
          </a:xfrm>
        </p:grpSpPr>
        <p:sp>
          <p:nvSpPr>
            <p:cNvPr id="9528" name="Google Shape;9528;p60"/>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0"/>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0"/>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60"/>
          <p:cNvGrpSpPr/>
          <p:nvPr/>
        </p:nvGrpSpPr>
        <p:grpSpPr>
          <a:xfrm>
            <a:off x="6668164" y="3112911"/>
            <a:ext cx="318325" cy="354107"/>
            <a:chOff x="-23952175" y="2340425"/>
            <a:chExt cx="266225" cy="296150"/>
          </a:xfrm>
        </p:grpSpPr>
        <p:sp>
          <p:nvSpPr>
            <p:cNvPr id="9532" name="Google Shape;9532;p60"/>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0"/>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4" name="Google Shape;9534;p60"/>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5" name="Google Shape;9535;p60"/>
          <p:cNvGrpSpPr/>
          <p:nvPr/>
        </p:nvGrpSpPr>
        <p:grpSpPr>
          <a:xfrm>
            <a:off x="8053336" y="3553167"/>
            <a:ext cx="239230" cy="356020"/>
            <a:chOff x="-22811700" y="2700350"/>
            <a:chExt cx="200075" cy="297750"/>
          </a:xfrm>
        </p:grpSpPr>
        <p:sp>
          <p:nvSpPr>
            <p:cNvPr id="9536" name="Google Shape;9536;p60"/>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0"/>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0"/>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60"/>
          <p:cNvGrpSpPr/>
          <p:nvPr/>
        </p:nvGrpSpPr>
        <p:grpSpPr>
          <a:xfrm>
            <a:off x="6201787" y="1335656"/>
            <a:ext cx="355063" cy="354136"/>
            <a:chOff x="-27358650" y="1961575"/>
            <a:chExt cx="296950" cy="296175"/>
          </a:xfrm>
        </p:grpSpPr>
        <p:sp>
          <p:nvSpPr>
            <p:cNvPr id="9540" name="Google Shape;9540;p60"/>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0"/>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2" name="Google Shape;9542;p60"/>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0"/>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4" name="Google Shape;9544;p60"/>
          <p:cNvGrpSpPr/>
          <p:nvPr/>
        </p:nvGrpSpPr>
        <p:grpSpPr>
          <a:xfrm>
            <a:off x="7100357" y="2666048"/>
            <a:ext cx="354136" cy="353180"/>
            <a:chOff x="-23599325" y="1971025"/>
            <a:chExt cx="296175" cy="295375"/>
          </a:xfrm>
        </p:grpSpPr>
        <p:sp>
          <p:nvSpPr>
            <p:cNvPr id="9545" name="Google Shape;9545;p60"/>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0"/>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7" name="Google Shape;9547;p60"/>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0"/>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0"/>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0" name="Google Shape;9550;p60"/>
          <p:cNvGrpSpPr/>
          <p:nvPr/>
        </p:nvGrpSpPr>
        <p:grpSpPr>
          <a:xfrm>
            <a:off x="6644801" y="1335776"/>
            <a:ext cx="360713" cy="353897"/>
            <a:chOff x="-26993200" y="1961775"/>
            <a:chExt cx="301675" cy="295975"/>
          </a:xfrm>
        </p:grpSpPr>
        <p:sp>
          <p:nvSpPr>
            <p:cNvPr id="9551" name="Google Shape;9551;p60"/>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0"/>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0"/>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60"/>
          <p:cNvGrpSpPr/>
          <p:nvPr/>
        </p:nvGrpSpPr>
        <p:grpSpPr>
          <a:xfrm>
            <a:off x="6669761" y="1783461"/>
            <a:ext cx="310792" cy="353180"/>
            <a:chOff x="-26970350" y="2332550"/>
            <a:chExt cx="259925" cy="295375"/>
          </a:xfrm>
        </p:grpSpPr>
        <p:sp>
          <p:nvSpPr>
            <p:cNvPr id="9555" name="Google Shape;9555;p60"/>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0"/>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60"/>
          <p:cNvGrpSpPr/>
          <p:nvPr/>
        </p:nvGrpSpPr>
        <p:grpSpPr>
          <a:xfrm>
            <a:off x="6649046" y="2256226"/>
            <a:ext cx="352223" cy="290077"/>
            <a:chOff x="-26986100" y="2735800"/>
            <a:chExt cx="294575" cy="242600"/>
          </a:xfrm>
        </p:grpSpPr>
        <p:sp>
          <p:nvSpPr>
            <p:cNvPr id="9558" name="Google Shape;9558;p60"/>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0"/>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60"/>
          <p:cNvGrpSpPr/>
          <p:nvPr/>
        </p:nvGrpSpPr>
        <p:grpSpPr>
          <a:xfrm>
            <a:off x="7548093" y="2665569"/>
            <a:ext cx="355063" cy="354136"/>
            <a:chOff x="-23229925" y="1970225"/>
            <a:chExt cx="296950" cy="296175"/>
          </a:xfrm>
        </p:grpSpPr>
        <p:sp>
          <p:nvSpPr>
            <p:cNvPr id="9561" name="Google Shape;9561;p60"/>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0"/>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0"/>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0"/>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60"/>
          <p:cNvGrpSpPr/>
          <p:nvPr/>
        </p:nvGrpSpPr>
        <p:grpSpPr>
          <a:xfrm>
            <a:off x="7590466" y="3112432"/>
            <a:ext cx="270318" cy="355063"/>
            <a:chOff x="-23177950" y="2340425"/>
            <a:chExt cx="226075" cy="296950"/>
          </a:xfrm>
        </p:grpSpPr>
        <p:sp>
          <p:nvSpPr>
            <p:cNvPr id="9566" name="Google Shape;9566;p60"/>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0"/>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60"/>
          <p:cNvGrpSpPr/>
          <p:nvPr/>
        </p:nvGrpSpPr>
        <p:grpSpPr>
          <a:xfrm>
            <a:off x="7548556" y="3554109"/>
            <a:ext cx="354136" cy="354136"/>
            <a:chOff x="-23229150" y="2710600"/>
            <a:chExt cx="296175" cy="296175"/>
          </a:xfrm>
        </p:grpSpPr>
        <p:sp>
          <p:nvSpPr>
            <p:cNvPr id="9569" name="Google Shape;9569;p60"/>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0"/>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1" name="Google Shape;9571;p60"/>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0"/>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3" name="Google Shape;9573;p60"/>
          <p:cNvGrpSpPr/>
          <p:nvPr/>
        </p:nvGrpSpPr>
        <p:grpSpPr>
          <a:xfrm>
            <a:off x="4865631" y="3123732"/>
            <a:ext cx="356946" cy="332464"/>
            <a:chOff x="-25477800" y="2357750"/>
            <a:chExt cx="298525" cy="278050"/>
          </a:xfrm>
        </p:grpSpPr>
        <p:sp>
          <p:nvSpPr>
            <p:cNvPr id="9574" name="Google Shape;9574;p60"/>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0"/>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6" name="Google Shape;9576;p60"/>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0"/>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8" name="Google Shape;9578;p60"/>
          <p:cNvGrpSpPr/>
          <p:nvPr/>
        </p:nvGrpSpPr>
        <p:grpSpPr>
          <a:xfrm>
            <a:off x="5308265" y="3112911"/>
            <a:ext cx="353180" cy="354107"/>
            <a:chOff x="-25104475" y="2340425"/>
            <a:chExt cx="295375" cy="296150"/>
          </a:xfrm>
        </p:grpSpPr>
        <p:sp>
          <p:nvSpPr>
            <p:cNvPr id="9579" name="Google Shape;9579;p60"/>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0"/>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0"/>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0"/>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0"/>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0"/>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0"/>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0"/>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0"/>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8" name="Google Shape;9588;p60"/>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92" name="Shape 9592"/>
        <p:cNvGrpSpPr/>
        <p:nvPr/>
      </p:nvGrpSpPr>
      <p:grpSpPr>
        <a:xfrm>
          <a:off x="0" y="0"/>
          <a:ext cx="0" cy="0"/>
          <a:chOff x="0" y="0"/>
          <a:chExt cx="0" cy="0"/>
        </a:xfrm>
      </p:grpSpPr>
      <p:sp>
        <p:nvSpPr>
          <p:cNvPr id="9593" name="Google Shape;9593;p61"/>
          <p:cNvSpPr txBox="1"/>
          <p:nvPr>
            <p:ph idx="4294967295" type="title"/>
          </p:nvPr>
        </p:nvSpPr>
        <p:spPr>
          <a:xfrm>
            <a:off x="849675"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594" name="Google Shape;9594;p61"/>
          <p:cNvSpPr txBox="1"/>
          <p:nvPr>
            <p:ph idx="4294967295" type="title"/>
          </p:nvPr>
        </p:nvSpPr>
        <p:spPr>
          <a:xfrm>
            <a:off x="4858400"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595" name="Google Shape;9595;p61"/>
          <p:cNvGrpSpPr/>
          <p:nvPr/>
        </p:nvGrpSpPr>
        <p:grpSpPr>
          <a:xfrm>
            <a:off x="854368" y="1313920"/>
            <a:ext cx="366269" cy="366240"/>
            <a:chOff x="-65131525" y="1914325"/>
            <a:chExt cx="316650" cy="316625"/>
          </a:xfrm>
        </p:grpSpPr>
        <p:sp>
          <p:nvSpPr>
            <p:cNvPr id="9596" name="Google Shape;9596;p61"/>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1"/>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61"/>
          <p:cNvGrpSpPr/>
          <p:nvPr/>
        </p:nvGrpSpPr>
        <p:grpSpPr>
          <a:xfrm>
            <a:off x="854368" y="1794207"/>
            <a:ext cx="366269" cy="366269"/>
            <a:chOff x="-65131525" y="2281350"/>
            <a:chExt cx="316650" cy="316650"/>
          </a:xfrm>
        </p:grpSpPr>
        <p:sp>
          <p:nvSpPr>
            <p:cNvPr id="9599" name="Google Shape;9599;p61"/>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1"/>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61"/>
          <p:cNvGrpSpPr/>
          <p:nvPr/>
        </p:nvGrpSpPr>
        <p:grpSpPr>
          <a:xfrm>
            <a:off x="857564" y="2259206"/>
            <a:ext cx="359878" cy="367165"/>
            <a:chOff x="-65129950" y="2646800"/>
            <a:chExt cx="311125" cy="317425"/>
          </a:xfrm>
        </p:grpSpPr>
        <p:sp>
          <p:nvSpPr>
            <p:cNvPr id="9602" name="Google Shape;9602;p61"/>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1"/>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61"/>
          <p:cNvGrpSpPr/>
          <p:nvPr/>
        </p:nvGrpSpPr>
        <p:grpSpPr>
          <a:xfrm>
            <a:off x="3060897" y="1312532"/>
            <a:ext cx="368987" cy="369016"/>
            <a:chOff x="-63252250" y="1930850"/>
            <a:chExt cx="319000" cy="319025"/>
          </a:xfrm>
        </p:grpSpPr>
        <p:sp>
          <p:nvSpPr>
            <p:cNvPr id="9605" name="Google Shape;9605;p61"/>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1"/>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7" name="Google Shape;9607;p61"/>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8" name="Google Shape;9608;p61"/>
          <p:cNvGrpSpPr/>
          <p:nvPr/>
        </p:nvGrpSpPr>
        <p:grpSpPr>
          <a:xfrm>
            <a:off x="3061808" y="2258743"/>
            <a:ext cx="367165" cy="368091"/>
            <a:chOff x="-63250675" y="2664125"/>
            <a:chExt cx="317425" cy="318225"/>
          </a:xfrm>
        </p:grpSpPr>
        <p:sp>
          <p:nvSpPr>
            <p:cNvPr id="9609" name="Google Shape;9609;p61"/>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1"/>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61"/>
          <p:cNvGrpSpPr/>
          <p:nvPr/>
        </p:nvGrpSpPr>
        <p:grpSpPr>
          <a:xfrm>
            <a:off x="1738471" y="2735150"/>
            <a:ext cx="363522" cy="361266"/>
            <a:chOff x="-61354075" y="1940500"/>
            <a:chExt cx="314275" cy="312325"/>
          </a:xfrm>
        </p:grpSpPr>
        <p:sp>
          <p:nvSpPr>
            <p:cNvPr id="9612" name="Google Shape;9612;p61"/>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1"/>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1"/>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1"/>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61"/>
          <p:cNvGrpSpPr/>
          <p:nvPr/>
        </p:nvGrpSpPr>
        <p:grpSpPr>
          <a:xfrm>
            <a:off x="1737098" y="3183702"/>
            <a:ext cx="366269" cy="336195"/>
            <a:chOff x="-61354875" y="2322300"/>
            <a:chExt cx="316650" cy="290650"/>
          </a:xfrm>
        </p:grpSpPr>
        <p:sp>
          <p:nvSpPr>
            <p:cNvPr id="9617" name="Google Shape;9617;p61"/>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1"/>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1"/>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61"/>
          <p:cNvGrpSpPr/>
          <p:nvPr/>
        </p:nvGrpSpPr>
        <p:grpSpPr>
          <a:xfrm>
            <a:off x="1737098" y="3611266"/>
            <a:ext cx="366269" cy="366269"/>
            <a:chOff x="-61354875" y="2671225"/>
            <a:chExt cx="316650" cy="316650"/>
          </a:xfrm>
        </p:grpSpPr>
        <p:sp>
          <p:nvSpPr>
            <p:cNvPr id="9621" name="Google Shape;9621;p61"/>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1"/>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1"/>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1"/>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1"/>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61"/>
          <p:cNvGrpSpPr/>
          <p:nvPr/>
        </p:nvGrpSpPr>
        <p:grpSpPr>
          <a:xfrm>
            <a:off x="3952502" y="2731001"/>
            <a:ext cx="368987" cy="369566"/>
            <a:chOff x="-59502375" y="1904375"/>
            <a:chExt cx="319000" cy="319500"/>
          </a:xfrm>
        </p:grpSpPr>
        <p:sp>
          <p:nvSpPr>
            <p:cNvPr id="9627" name="Google Shape;9627;p61"/>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1"/>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1"/>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61"/>
          <p:cNvGrpSpPr/>
          <p:nvPr/>
        </p:nvGrpSpPr>
        <p:grpSpPr>
          <a:xfrm>
            <a:off x="1298621" y="1315207"/>
            <a:ext cx="368987" cy="363666"/>
            <a:chOff x="-64774725" y="1916550"/>
            <a:chExt cx="319000" cy="314400"/>
          </a:xfrm>
        </p:grpSpPr>
        <p:sp>
          <p:nvSpPr>
            <p:cNvPr id="9631" name="Google Shape;9631;p61"/>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1"/>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61"/>
          <p:cNvGrpSpPr/>
          <p:nvPr/>
        </p:nvGrpSpPr>
        <p:grpSpPr>
          <a:xfrm>
            <a:off x="1299979" y="1792386"/>
            <a:ext cx="366269" cy="369913"/>
            <a:chOff x="-64764500" y="2280550"/>
            <a:chExt cx="316650" cy="319800"/>
          </a:xfrm>
        </p:grpSpPr>
        <p:sp>
          <p:nvSpPr>
            <p:cNvPr id="9634" name="Google Shape;9634;p61"/>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1"/>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6" name="Google Shape;9636;p61"/>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7" name="Google Shape;9637;p61"/>
          <p:cNvGrpSpPr/>
          <p:nvPr/>
        </p:nvGrpSpPr>
        <p:grpSpPr>
          <a:xfrm>
            <a:off x="3512023" y="1352163"/>
            <a:ext cx="365344" cy="289753"/>
            <a:chOff x="-62882850" y="1999375"/>
            <a:chExt cx="315850" cy="250500"/>
          </a:xfrm>
        </p:grpSpPr>
        <p:sp>
          <p:nvSpPr>
            <p:cNvPr id="9638" name="Google Shape;9638;p61"/>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1"/>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61"/>
          <p:cNvGrpSpPr/>
          <p:nvPr/>
        </p:nvGrpSpPr>
        <p:grpSpPr>
          <a:xfrm>
            <a:off x="3503362" y="1793745"/>
            <a:ext cx="382665" cy="367194"/>
            <a:chOff x="-62890750" y="2296300"/>
            <a:chExt cx="330825" cy="317450"/>
          </a:xfrm>
        </p:grpSpPr>
        <p:sp>
          <p:nvSpPr>
            <p:cNvPr id="9641" name="Google Shape;9641;p61"/>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1"/>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1"/>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61"/>
          <p:cNvGrpSpPr/>
          <p:nvPr/>
        </p:nvGrpSpPr>
        <p:grpSpPr>
          <a:xfrm>
            <a:off x="3512023" y="2259206"/>
            <a:ext cx="365344" cy="367165"/>
            <a:chOff x="-62882850" y="2664925"/>
            <a:chExt cx="315850" cy="317425"/>
          </a:xfrm>
        </p:grpSpPr>
        <p:sp>
          <p:nvSpPr>
            <p:cNvPr id="9645" name="Google Shape;9645;p61"/>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1"/>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7" name="Google Shape;9647;p61"/>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8" name="Google Shape;9648;p61"/>
          <p:cNvGrpSpPr/>
          <p:nvPr/>
        </p:nvGrpSpPr>
        <p:grpSpPr>
          <a:xfrm>
            <a:off x="2183172" y="3171846"/>
            <a:ext cx="366269" cy="359907"/>
            <a:chOff x="-60988625" y="2310475"/>
            <a:chExt cx="316650" cy="311150"/>
          </a:xfrm>
        </p:grpSpPr>
        <p:sp>
          <p:nvSpPr>
            <p:cNvPr id="9649" name="Google Shape;9649;p61"/>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1"/>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1"/>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1"/>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1"/>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1"/>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61"/>
          <p:cNvGrpSpPr/>
          <p:nvPr/>
        </p:nvGrpSpPr>
        <p:grpSpPr>
          <a:xfrm>
            <a:off x="2183634" y="3610009"/>
            <a:ext cx="365344" cy="368785"/>
            <a:chOff x="-60987050" y="2671400"/>
            <a:chExt cx="315850" cy="318825"/>
          </a:xfrm>
        </p:grpSpPr>
        <p:sp>
          <p:nvSpPr>
            <p:cNvPr id="9656" name="Google Shape;9656;p61"/>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1"/>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61"/>
          <p:cNvGrpSpPr/>
          <p:nvPr/>
        </p:nvGrpSpPr>
        <p:grpSpPr>
          <a:xfrm>
            <a:off x="3952500" y="3172771"/>
            <a:ext cx="368987" cy="358056"/>
            <a:chOff x="-59481900" y="2290800"/>
            <a:chExt cx="319000" cy="309550"/>
          </a:xfrm>
        </p:grpSpPr>
        <p:sp>
          <p:nvSpPr>
            <p:cNvPr id="9659" name="Google Shape;9659;p61"/>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1"/>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1"/>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1"/>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1"/>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1"/>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61"/>
          <p:cNvGrpSpPr/>
          <p:nvPr/>
        </p:nvGrpSpPr>
        <p:grpSpPr>
          <a:xfrm>
            <a:off x="1741805" y="1313544"/>
            <a:ext cx="368987" cy="366992"/>
            <a:chOff x="-64401400" y="1914475"/>
            <a:chExt cx="319000" cy="317275"/>
          </a:xfrm>
        </p:grpSpPr>
        <p:sp>
          <p:nvSpPr>
            <p:cNvPr id="9666" name="Google Shape;9666;p61"/>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1"/>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1"/>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9" name="Google Shape;9669;p61"/>
          <p:cNvGrpSpPr/>
          <p:nvPr/>
        </p:nvGrpSpPr>
        <p:grpSpPr>
          <a:xfrm>
            <a:off x="1806493" y="1794583"/>
            <a:ext cx="239610" cy="365517"/>
            <a:chOff x="-64343900" y="2282125"/>
            <a:chExt cx="207150" cy="316000"/>
          </a:xfrm>
        </p:grpSpPr>
        <p:sp>
          <p:nvSpPr>
            <p:cNvPr id="9670" name="Google Shape;9670;p61"/>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1"/>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2" name="Google Shape;9672;p61"/>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3" name="Google Shape;9673;p61"/>
          <p:cNvGrpSpPr/>
          <p:nvPr/>
        </p:nvGrpSpPr>
        <p:grpSpPr>
          <a:xfrm>
            <a:off x="3986941" y="1313804"/>
            <a:ext cx="318873" cy="366471"/>
            <a:chOff x="-62496925" y="1931475"/>
            <a:chExt cx="275675" cy="316825"/>
          </a:xfrm>
        </p:grpSpPr>
        <p:sp>
          <p:nvSpPr>
            <p:cNvPr id="9674" name="Google Shape;9674;p61"/>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1"/>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61"/>
          <p:cNvGrpSpPr/>
          <p:nvPr/>
        </p:nvGrpSpPr>
        <p:grpSpPr>
          <a:xfrm>
            <a:off x="3963691" y="1793629"/>
            <a:ext cx="365373" cy="367426"/>
            <a:chOff x="-62516625" y="2297875"/>
            <a:chExt cx="315875" cy="317650"/>
          </a:xfrm>
        </p:grpSpPr>
        <p:sp>
          <p:nvSpPr>
            <p:cNvPr id="9677" name="Google Shape;9677;p61"/>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1"/>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61"/>
          <p:cNvGrpSpPr/>
          <p:nvPr/>
        </p:nvGrpSpPr>
        <p:grpSpPr>
          <a:xfrm>
            <a:off x="3962332" y="2275588"/>
            <a:ext cx="368091" cy="334402"/>
            <a:chOff x="-62518200" y="2692475"/>
            <a:chExt cx="318225" cy="289100"/>
          </a:xfrm>
        </p:grpSpPr>
        <p:sp>
          <p:nvSpPr>
            <p:cNvPr id="9680" name="Google Shape;9680;p61"/>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1"/>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61"/>
          <p:cNvGrpSpPr/>
          <p:nvPr/>
        </p:nvGrpSpPr>
        <p:grpSpPr>
          <a:xfrm>
            <a:off x="2648986" y="2733112"/>
            <a:ext cx="309793" cy="365344"/>
            <a:chOff x="-60597975" y="1939525"/>
            <a:chExt cx="267825" cy="315850"/>
          </a:xfrm>
        </p:grpSpPr>
        <p:sp>
          <p:nvSpPr>
            <p:cNvPr id="9683" name="Google Shape;9683;p61"/>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1"/>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61"/>
          <p:cNvGrpSpPr/>
          <p:nvPr/>
        </p:nvGrpSpPr>
        <p:grpSpPr>
          <a:xfrm>
            <a:off x="2619389" y="3167537"/>
            <a:ext cx="368987" cy="368525"/>
            <a:chOff x="-60620800" y="2304600"/>
            <a:chExt cx="319000" cy="318600"/>
          </a:xfrm>
        </p:grpSpPr>
        <p:sp>
          <p:nvSpPr>
            <p:cNvPr id="9686" name="Google Shape;9686;p61"/>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1"/>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1"/>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61"/>
          <p:cNvGrpSpPr/>
          <p:nvPr/>
        </p:nvGrpSpPr>
        <p:grpSpPr>
          <a:xfrm>
            <a:off x="2620748" y="3663188"/>
            <a:ext cx="366269" cy="262426"/>
            <a:chOff x="-60621600" y="2716100"/>
            <a:chExt cx="316650" cy="226875"/>
          </a:xfrm>
        </p:grpSpPr>
        <p:sp>
          <p:nvSpPr>
            <p:cNvPr id="9690" name="Google Shape;9690;p61"/>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1"/>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61"/>
          <p:cNvGrpSpPr/>
          <p:nvPr/>
        </p:nvGrpSpPr>
        <p:grpSpPr>
          <a:xfrm>
            <a:off x="3957965" y="3611281"/>
            <a:ext cx="358056" cy="366240"/>
            <a:chOff x="-59475600" y="2658625"/>
            <a:chExt cx="309550" cy="316625"/>
          </a:xfrm>
        </p:grpSpPr>
        <p:sp>
          <p:nvSpPr>
            <p:cNvPr id="9693" name="Google Shape;9693;p61"/>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1"/>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1"/>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1"/>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1"/>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1"/>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1"/>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0" name="Google Shape;9700;p61"/>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1"/>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2" name="Google Shape;9702;p61"/>
          <p:cNvGrpSpPr/>
          <p:nvPr/>
        </p:nvGrpSpPr>
        <p:grpSpPr>
          <a:xfrm>
            <a:off x="2233086" y="2259206"/>
            <a:ext cx="263294" cy="367165"/>
            <a:chOff x="-63987100" y="2646800"/>
            <a:chExt cx="227625" cy="317425"/>
          </a:xfrm>
        </p:grpSpPr>
        <p:sp>
          <p:nvSpPr>
            <p:cNvPr id="9703" name="Google Shape;9703;p61"/>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1"/>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61"/>
          <p:cNvGrpSpPr/>
          <p:nvPr/>
        </p:nvGrpSpPr>
        <p:grpSpPr>
          <a:xfrm>
            <a:off x="852428" y="2730827"/>
            <a:ext cx="358056" cy="369913"/>
            <a:chOff x="-62148000" y="1930075"/>
            <a:chExt cx="309550" cy="319800"/>
          </a:xfrm>
        </p:grpSpPr>
        <p:sp>
          <p:nvSpPr>
            <p:cNvPr id="9706" name="Google Shape;9706;p61"/>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1"/>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61"/>
          <p:cNvGrpSpPr/>
          <p:nvPr/>
        </p:nvGrpSpPr>
        <p:grpSpPr>
          <a:xfrm>
            <a:off x="849695" y="3169113"/>
            <a:ext cx="363522" cy="365373"/>
            <a:chOff x="-62150375" y="2297875"/>
            <a:chExt cx="314275" cy="315875"/>
          </a:xfrm>
        </p:grpSpPr>
        <p:sp>
          <p:nvSpPr>
            <p:cNvPr id="9709" name="Google Shape;9709;p61"/>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1"/>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1"/>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1"/>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1"/>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61"/>
          <p:cNvGrpSpPr/>
          <p:nvPr/>
        </p:nvGrpSpPr>
        <p:grpSpPr>
          <a:xfrm>
            <a:off x="848322" y="3610356"/>
            <a:ext cx="366269" cy="368091"/>
            <a:chOff x="-62150375" y="2664925"/>
            <a:chExt cx="316650" cy="318225"/>
          </a:xfrm>
        </p:grpSpPr>
        <p:sp>
          <p:nvSpPr>
            <p:cNvPr id="9715" name="Google Shape;9715;p61"/>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1"/>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1"/>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1"/>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61"/>
          <p:cNvGrpSpPr/>
          <p:nvPr/>
        </p:nvGrpSpPr>
        <p:grpSpPr>
          <a:xfrm>
            <a:off x="3065911" y="2731333"/>
            <a:ext cx="367165" cy="368901"/>
            <a:chOff x="-60254550" y="1938025"/>
            <a:chExt cx="317425" cy="318925"/>
          </a:xfrm>
        </p:grpSpPr>
        <p:sp>
          <p:nvSpPr>
            <p:cNvPr id="9720" name="Google Shape;9720;p61"/>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1"/>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1"/>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1"/>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61"/>
          <p:cNvGrpSpPr/>
          <p:nvPr/>
        </p:nvGrpSpPr>
        <p:grpSpPr>
          <a:xfrm>
            <a:off x="3040249" y="3168589"/>
            <a:ext cx="366648" cy="366420"/>
            <a:chOff x="6479471" y="2079003"/>
            <a:chExt cx="348923" cy="348706"/>
          </a:xfrm>
        </p:grpSpPr>
        <p:sp>
          <p:nvSpPr>
            <p:cNvPr id="9725" name="Google Shape;9725;p61"/>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6" name="Google Shape;9726;p61"/>
            <p:cNvGrpSpPr/>
            <p:nvPr/>
          </p:nvGrpSpPr>
          <p:grpSpPr>
            <a:xfrm>
              <a:off x="6520582" y="2079003"/>
              <a:ext cx="307811" cy="348706"/>
              <a:chOff x="-60218325" y="2304850"/>
              <a:chExt cx="279625" cy="316775"/>
            </a:xfrm>
          </p:grpSpPr>
          <p:sp>
            <p:nvSpPr>
              <p:cNvPr id="9727" name="Google Shape;9727;p61"/>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1"/>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1"/>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1"/>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1"/>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1"/>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1"/>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34" name="Google Shape;9734;p61"/>
          <p:cNvGrpSpPr/>
          <p:nvPr/>
        </p:nvGrpSpPr>
        <p:grpSpPr>
          <a:xfrm>
            <a:off x="3094149" y="3609907"/>
            <a:ext cx="310690" cy="368987"/>
            <a:chOff x="-60232500" y="2671225"/>
            <a:chExt cx="268600" cy="319000"/>
          </a:xfrm>
        </p:grpSpPr>
        <p:sp>
          <p:nvSpPr>
            <p:cNvPr id="9735" name="Google Shape;9735;p61"/>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1"/>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61"/>
          <p:cNvGrpSpPr/>
          <p:nvPr/>
        </p:nvGrpSpPr>
        <p:grpSpPr>
          <a:xfrm>
            <a:off x="2179643" y="4058541"/>
            <a:ext cx="365373" cy="368987"/>
            <a:chOff x="-59100700" y="1911950"/>
            <a:chExt cx="315875" cy="319000"/>
          </a:xfrm>
        </p:grpSpPr>
        <p:sp>
          <p:nvSpPr>
            <p:cNvPr id="9738" name="Google Shape;9738;p61"/>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1"/>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1"/>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1"/>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1"/>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1"/>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1"/>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1"/>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1"/>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1"/>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61"/>
          <p:cNvGrpSpPr/>
          <p:nvPr/>
        </p:nvGrpSpPr>
        <p:grpSpPr>
          <a:xfrm>
            <a:off x="2621810" y="1314021"/>
            <a:ext cx="379918" cy="366038"/>
            <a:chOff x="-63665750" y="1914325"/>
            <a:chExt cx="328450" cy="316450"/>
          </a:xfrm>
        </p:grpSpPr>
        <p:sp>
          <p:nvSpPr>
            <p:cNvPr id="9749" name="Google Shape;9749;p61"/>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1"/>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1" name="Google Shape;9751;p61"/>
          <p:cNvGrpSpPr/>
          <p:nvPr/>
        </p:nvGrpSpPr>
        <p:grpSpPr>
          <a:xfrm>
            <a:off x="2626814" y="1793065"/>
            <a:ext cx="369913" cy="368554"/>
            <a:chOff x="-63666550" y="2278975"/>
            <a:chExt cx="319800" cy="318625"/>
          </a:xfrm>
        </p:grpSpPr>
        <p:sp>
          <p:nvSpPr>
            <p:cNvPr id="9752" name="Google Shape;9752;p61"/>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1"/>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61"/>
          <p:cNvGrpSpPr/>
          <p:nvPr/>
        </p:nvGrpSpPr>
        <p:grpSpPr>
          <a:xfrm>
            <a:off x="2624081" y="2259090"/>
            <a:ext cx="375378" cy="367397"/>
            <a:chOff x="-63669700" y="2646600"/>
            <a:chExt cx="324525" cy="317625"/>
          </a:xfrm>
        </p:grpSpPr>
        <p:sp>
          <p:nvSpPr>
            <p:cNvPr id="9755" name="Google Shape;9755;p61"/>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1"/>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61"/>
          <p:cNvGrpSpPr/>
          <p:nvPr/>
        </p:nvGrpSpPr>
        <p:grpSpPr>
          <a:xfrm>
            <a:off x="1286361" y="2732418"/>
            <a:ext cx="366269" cy="366732"/>
            <a:chOff x="-61784125" y="1931250"/>
            <a:chExt cx="316650" cy="317050"/>
          </a:xfrm>
        </p:grpSpPr>
        <p:sp>
          <p:nvSpPr>
            <p:cNvPr id="9758" name="Google Shape;9758;p61"/>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1"/>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1"/>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1"/>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61"/>
          <p:cNvGrpSpPr/>
          <p:nvPr/>
        </p:nvGrpSpPr>
        <p:grpSpPr>
          <a:xfrm>
            <a:off x="1286360" y="3168665"/>
            <a:ext cx="366269" cy="366269"/>
            <a:chOff x="-61783350" y="2297100"/>
            <a:chExt cx="316650" cy="316650"/>
          </a:xfrm>
        </p:grpSpPr>
        <p:sp>
          <p:nvSpPr>
            <p:cNvPr id="9763" name="Google Shape;9763;p61"/>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1"/>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61"/>
          <p:cNvGrpSpPr/>
          <p:nvPr/>
        </p:nvGrpSpPr>
        <p:grpSpPr>
          <a:xfrm>
            <a:off x="1286360" y="3609748"/>
            <a:ext cx="366269" cy="369305"/>
            <a:chOff x="-61782550" y="2664925"/>
            <a:chExt cx="316650" cy="319275"/>
          </a:xfrm>
        </p:grpSpPr>
        <p:sp>
          <p:nvSpPr>
            <p:cNvPr id="9766" name="Google Shape;9766;p61"/>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1"/>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1"/>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61"/>
          <p:cNvGrpSpPr/>
          <p:nvPr/>
        </p:nvGrpSpPr>
        <p:grpSpPr>
          <a:xfrm>
            <a:off x="3508137" y="2741136"/>
            <a:ext cx="367165" cy="349294"/>
            <a:chOff x="-59889100" y="1945025"/>
            <a:chExt cx="317425" cy="301975"/>
          </a:xfrm>
        </p:grpSpPr>
        <p:sp>
          <p:nvSpPr>
            <p:cNvPr id="9770" name="Google Shape;9770;p61"/>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1"/>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1"/>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1"/>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4" name="Google Shape;9774;p61"/>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5" name="Google Shape;9775;p61"/>
          <p:cNvGrpSpPr/>
          <p:nvPr/>
        </p:nvGrpSpPr>
        <p:grpSpPr>
          <a:xfrm>
            <a:off x="3507226" y="3611671"/>
            <a:ext cx="368987" cy="365459"/>
            <a:chOff x="-59889100" y="2671925"/>
            <a:chExt cx="319000" cy="315950"/>
          </a:xfrm>
        </p:grpSpPr>
        <p:sp>
          <p:nvSpPr>
            <p:cNvPr id="9776" name="Google Shape;9776;p61"/>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1"/>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1"/>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1"/>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61"/>
          <p:cNvGrpSpPr/>
          <p:nvPr/>
        </p:nvGrpSpPr>
        <p:grpSpPr>
          <a:xfrm>
            <a:off x="2620204" y="4054176"/>
            <a:ext cx="367165" cy="366269"/>
            <a:chOff x="-59092025" y="2296300"/>
            <a:chExt cx="317425" cy="316650"/>
          </a:xfrm>
        </p:grpSpPr>
        <p:sp>
          <p:nvSpPr>
            <p:cNvPr id="9781" name="Google Shape;9781;p61"/>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1"/>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61"/>
          <p:cNvGrpSpPr/>
          <p:nvPr/>
        </p:nvGrpSpPr>
        <p:grpSpPr>
          <a:xfrm>
            <a:off x="4865611" y="1305095"/>
            <a:ext cx="353174" cy="347599"/>
            <a:chOff x="683125" y="1955275"/>
            <a:chExt cx="299325" cy="294600"/>
          </a:xfrm>
        </p:grpSpPr>
        <p:sp>
          <p:nvSpPr>
            <p:cNvPr id="9784" name="Google Shape;9784;p61"/>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1"/>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1"/>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1"/>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61"/>
          <p:cNvGrpSpPr/>
          <p:nvPr/>
        </p:nvGrpSpPr>
        <p:grpSpPr>
          <a:xfrm>
            <a:off x="4866541" y="1755653"/>
            <a:ext cx="351315" cy="349486"/>
            <a:chOff x="685475" y="2318350"/>
            <a:chExt cx="297750" cy="296200"/>
          </a:xfrm>
        </p:grpSpPr>
        <p:sp>
          <p:nvSpPr>
            <p:cNvPr id="9789" name="Google Shape;9789;p61"/>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1"/>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1"/>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2" name="Google Shape;9792;p61"/>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3" name="Google Shape;9793;p61"/>
          <p:cNvGrpSpPr/>
          <p:nvPr/>
        </p:nvGrpSpPr>
        <p:grpSpPr>
          <a:xfrm>
            <a:off x="7094699" y="1304859"/>
            <a:ext cx="309517" cy="348071"/>
            <a:chOff x="2523000" y="1954875"/>
            <a:chExt cx="262325" cy="295000"/>
          </a:xfrm>
        </p:grpSpPr>
        <p:sp>
          <p:nvSpPr>
            <p:cNvPr id="9794" name="Google Shape;9794;p61"/>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1"/>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61"/>
          <p:cNvGrpSpPr/>
          <p:nvPr/>
        </p:nvGrpSpPr>
        <p:grpSpPr>
          <a:xfrm>
            <a:off x="7073800" y="1756125"/>
            <a:ext cx="351315" cy="348542"/>
            <a:chOff x="2508825" y="2318350"/>
            <a:chExt cx="297750" cy="295400"/>
          </a:xfrm>
        </p:grpSpPr>
        <p:sp>
          <p:nvSpPr>
            <p:cNvPr id="9797" name="Google Shape;9797;p61"/>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1"/>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9" name="Google Shape;9799;p61"/>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0" name="Google Shape;9800;p61"/>
          <p:cNvGrpSpPr/>
          <p:nvPr/>
        </p:nvGrpSpPr>
        <p:grpSpPr>
          <a:xfrm>
            <a:off x="5747373" y="2670178"/>
            <a:ext cx="347599" cy="348513"/>
            <a:chOff x="4321150" y="1946600"/>
            <a:chExt cx="294600" cy="295375"/>
          </a:xfrm>
        </p:grpSpPr>
        <p:sp>
          <p:nvSpPr>
            <p:cNvPr id="9801" name="Google Shape;9801;p61"/>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1"/>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1"/>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4" name="Google Shape;9804;p61"/>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1"/>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1"/>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1"/>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8" name="Google Shape;9808;p61"/>
          <p:cNvGrpSpPr/>
          <p:nvPr/>
        </p:nvGrpSpPr>
        <p:grpSpPr>
          <a:xfrm>
            <a:off x="5309921" y="1756125"/>
            <a:ext cx="352230" cy="348542"/>
            <a:chOff x="1049375" y="2318350"/>
            <a:chExt cx="298525" cy="295400"/>
          </a:xfrm>
        </p:grpSpPr>
        <p:sp>
          <p:nvSpPr>
            <p:cNvPr id="9809" name="Google Shape;9809;p61"/>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1"/>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1"/>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1"/>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61"/>
          <p:cNvGrpSpPr/>
          <p:nvPr/>
        </p:nvGrpSpPr>
        <p:grpSpPr>
          <a:xfrm>
            <a:off x="5310393" y="2196576"/>
            <a:ext cx="351286" cy="351286"/>
            <a:chOff x="1049375" y="2680675"/>
            <a:chExt cx="297725" cy="297725"/>
          </a:xfrm>
        </p:grpSpPr>
        <p:sp>
          <p:nvSpPr>
            <p:cNvPr id="9814" name="Google Shape;9814;p61"/>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1"/>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61"/>
          <p:cNvGrpSpPr/>
          <p:nvPr/>
        </p:nvGrpSpPr>
        <p:grpSpPr>
          <a:xfrm>
            <a:off x="7523845" y="1304623"/>
            <a:ext cx="348513" cy="348542"/>
            <a:chOff x="2872725" y="1954475"/>
            <a:chExt cx="295375" cy="295400"/>
          </a:xfrm>
        </p:grpSpPr>
        <p:sp>
          <p:nvSpPr>
            <p:cNvPr id="9817" name="Google Shape;9817;p61"/>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1"/>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1"/>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61"/>
          <p:cNvGrpSpPr/>
          <p:nvPr/>
        </p:nvGrpSpPr>
        <p:grpSpPr>
          <a:xfrm>
            <a:off x="7545216" y="1755196"/>
            <a:ext cx="305771" cy="350401"/>
            <a:chOff x="2890050" y="2318350"/>
            <a:chExt cx="259150" cy="296975"/>
          </a:xfrm>
        </p:grpSpPr>
        <p:sp>
          <p:nvSpPr>
            <p:cNvPr id="9821" name="Google Shape;9821;p61"/>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1"/>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3" name="Google Shape;9823;p61"/>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4" name="Google Shape;9824;p61"/>
          <p:cNvGrpSpPr/>
          <p:nvPr/>
        </p:nvGrpSpPr>
        <p:grpSpPr>
          <a:xfrm>
            <a:off x="6187732" y="2670650"/>
            <a:ext cx="347569" cy="347569"/>
            <a:chOff x="4685050" y="1945825"/>
            <a:chExt cx="294575" cy="294575"/>
          </a:xfrm>
        </p:grpSpPr>
        <p:sp>
          <p:nvSpPr>
            <p:cNvPr id="9825" name="Google Shape;9825;p61"/>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1"/>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1"/>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1"/>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1"/>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0" name="Google Shape;9830;p61"/>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1"/>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2" name="Google Shape;9832;p61"/>
          <p:cNvGrpSpPr/>
          <p:nvPr/>
        </p:nvGrpSpPr>
        <p:grpSpPr>
          <a:xfrm>
            <a:off x="7958004" y="3159625"/>
            <a:ext cx="348513" cy="347599"/>
            <a:chOff x="6131900" y="2301825"/>
            <a:chExt cx="295375" cy="294600"/>
          </a:xfrm>
        </p:grpSpPr>
        <p:sp>
          <p:nvSpPr>
            <p:cNvPr id="9833" name="Google Shape;9833;p61"/>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1"/>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1"/>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1"/>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61"/>
          <p:cNvGrpSpPr/>
          <p:nvPr/>
        </p:nvGrpSpPr>
        <p:grpSpPr>
          <a:xfrm>
            <a:off x="5753997" y="1304166"/>
            <a:ext cx="351315" cy="349457"/>
            <a:chOff x="1412450" y="1954475"/>
            <a:chExt cx="297750" cy="296175"/>
          </a:xfrm>
        </p:grpSpPr>
        <p:sp>
          <p:nvSpPr>
            <p:cNvPr id="9838" name="Google Shape;9838;p61"/>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1"/>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0" name="Google Shape;9840;p61"/>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1" name="Google Shape;9841;p61"/>
          <p:cNvGrpSpPr/>
          <p:nvPr/>
        </p:nvGrpSpPr>
        <p:grpSpPr>
          <a:xfrm>
            <a:off x="5753997" y="2196694"/>
            <a:ext cx="351315" cy="351050"/>
            <a:chOff x="1413250" y="2680675"/>
            <a:chExt cx="297750" cy="297525"/>
          </a:xfrm>
        </p:grpSpPr>
        <p:sp>
          <p:nvSpPr>
            <p:cNvPr id="9842" name="Google Shape;9842;p61"/>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1"/>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1"/>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1"/>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6" name="Google Shape;9846;p61"/>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1"/>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1"/>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9" name="Google Shape;9849;p61"/>
          <p:cNvGrpSpPr/>
          <p:nvPr/>
        </p:nvGrpSpPr>
        <p:grpSpPr>
          <a:xfrm>
            <a:off x="6630407" y="2670311"/>
            <a:ext cx="350371" cy="348247"/>
            <a:chOff x="5045775" y="1946400"/>
            <a:chExt cx="296950" cy="295150"/>
          </a:xfrm>
        </p:grpSpPr>
        <p:sp>
          <p:nvSpPr>
            <p:cNvPr id="9850" name="Google Shape;9850;p61"/>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1"/>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61"/>
          <p:cNvGrpSpPr/>
          <p:nvPr/>
        </p:nvGrpSpPr>
        <p:grpSpPr>
          <a:xfrm>
            <a:off x="6629006" y="3179138"/>
            <a:ext cx="353174" cy="308573"/>
            <a:chOff x="5046550" y="2327025"/>
            <a:chExt cx="299325" cy="261525"/>
          </a:xfrm>
        </p:grpSpPr>
        <p:sp>
          <p:nvSpPr>
            <p:cNvPr id="9853" name="Google Shape;9853;p61"/>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1"/>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1"/>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6" name="Google Shape;9856;p61"/>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7" name="Google Shape;9857;p61"/>
          <p:cNvGrpSpPr/>
          <p:nvPr/>
        </p:nvGrpSpPr>
        <p:grpSpPr>
          <a:xfrm>
            <a:off x="7956604" y="3608476"/>
            <a:ext cx="351315" cy="348513"/>
            <a:chOff x="6167350" y="2672800"/>
            <a:chExt cx="297750" cy="295375"/>
          </a:xfrm>
        </p:grpSpPr>
        <p:sp>
          <p:nvSpPr>
            <p:cNvPr id="9858" name="Google Shape;9858;p61"/>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1"/>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1"/>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1"/>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1"/>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61"/>
          <p:cNvGrpSpPr/>
          <p:nvPr/>
        </p:nvGrpSpPr>
        <p:grpSpPr>
          <a:xfrm>
            <a:off x="6197601" y="1303709"/>
            <a:ext cx="347599" cy="350371"/>
            <a:chOff x="1777925" y="1953700"/>
            <a:chExt cx="294600" cy="296950"/>
          </a:xfrm>
        </p:grpSpPr>
        <p:sp>
          <p:nvSpPr>
            <p:cNvPr id="9864" name="Google Shape;9864;p61"/>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1"/>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1"/>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1"/>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61"/>
          <p:cNvGrpSpPr/>
          <p:nvPr/>
        </p:nvGrpSpPr>
        <p:grpSpPr>
          <a:xfrm>
            <a:off x="6213411" y="1756597"/>
            <a:ext cx="315977" cy="347599"/>
            <a:chOff x="1790525" y="2319150"/>
            <a:chExt cx="267800" cy="294600"/>
          </a:xfrm>
        </p:grpSpPr>
        <p:sp>
          <p:nvSpPr>
            <p:cNvPr id="9869" name="Google Shape;9869;p61"/>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1"/>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1" name="Google Shape;9871;p61"/>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2" name="Google Shape;9872;p61"/>
          <p:cNvGrpSpPr/>
          <p:nvPr/>
        </p:nvGrpSpPr>
        <p:grpSpPr>
          <a:xfrm>
            <a:off x="4866386" y="2670163"/>
            <a:ext cx="349457" cy="348542"/>
            <a:chOff x="3599700" y="1954475"/>
            <a:chExt cx="296175" cy="295400"/>
          </a:xfrm>
        </p:grpSpPr>
        <p:sp>
          <p:nvSpPr>
            <p:cNvPr id="9873" name="Google Shape;9873;p61"/>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1"/>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1"/>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61"/>
          <p:cNvGrpSpPr/>
          <p:nvPr/>
        </p:nvGrpSpPr>
        <p:grpSpPr>
          <a:xfrm>
            <a:off x="4867316" y="3159626"/>
            <a:ext cx="347599" cy="347599"/>
            <a:chOff x="3601275" y="2319150"/>
            <a:chExt cx="294600" cy="294600"/>
          </a:xfrm>
        </p:grpSpPr>
        <p:sp>
          <p:nvSpPr>
            <p:cNvPr id="9877" name="Google Shape;9877;p61"/>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1"/>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9" name="Google Shape;9879;p61"/>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0" name="Google Shape;9880;p61"/>
          <p:cNvGrpSpPr/>
          <p:nvPr/>
        </p:nvGrpSpPr>
        <p:grpSpPr>
          <a:xfrm>
            <a:off x="7087019" y="2669721"/>
            <a:ext cx="328071" cy="349427"/>
            <a:chOff x="5421475" y="1945825"/>
            <a:chExt cx="278050" cy="296150"/>
          </a:xfrm>
        </p:grpSpPr>
        <p:sp>
          <p:nvSpPr>
            <p:cNvPr id="9881" name="Google Shape;9881;p61"/>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1"/>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1"/>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1"/>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1"/>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1"/>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1"/>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1"/>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9" name="Google Shape;9889;p61"/>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0" name="Google Shape;9890;p61"/>
          <p:cNvGrpSpPr/>
          <p:nvPr/>
        </p:nvGrpSpPr>
        <p:grpSpPr>
          <a:xfrm>
            <a:off x="7075869" y="3670273"/>
            <a:ext cx="350371" cy="224918"/>
            <a:chOff x="5411225" y="2726350"/>
            <a:chExt cx="296950" cy="190625"/>
          </a:xfrm>
        </p:grpSpPr>
        <p:sp>
          <p:nvSpPr>
            <p:cNvPr id="9891" name="Google Shape;9891;p61"/>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1"/>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61"/>
          <p:cNvGrpSpPr/>
          <p:nvPr/>
        </p:nvGrpSpPr>
        <p:grpSpPr>
          <a:xfrm>
            <a:off x="6185904" y="4059546"/>
            <a:ext cx="351286" cy="326390"/>
            <a:chOff x="6524150" y="1938725"/>
            <a:chExt cx="297725" cy="276625"/>
          </a:xfrm>
        </p:grpSpPr>
        <p:sp>
          <p:nvSpPr>
            <p:cNvPr id="9894" name="Google Shape;9894;p61"/>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1"/>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1"/>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1"/>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61"/>
          <p:cNvGrpSpPr/>
          <p:nvPr/>
        </p:nvGrpSpPr>
        <p:grpSpPr>
          <a:xfrm>
            <a:off x="6637536" y="1304166"/>
            <a:ext cx="350401" cy="349457"/>
            <a:chOff x="2141000" y="1954475"/>
            <a:chExt cx="296975" cy="296175"/>
          </a:xfrm>
        </p:grpSpPr>
        <p:sp>
          <p:nvSpPr>
            <p:cNvPr id="9899" name="Google Shape;9899;p61"/>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1"/>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1"/>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1"/>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3" name="Google Shape;9903;p61"/>
          <p:cNvGrpSpPr/>
          <p:nvPr/>
        </p:nvGrpSpPr>
        <p:grpSpPr>
          <a:xfrm>
            <a:off x="6631047" y="1756007"/>
            <a:ext cx="363380" cy="348778"/>
            <a:chOff x="2140225" y="2318650"/>
            <a:chExt cx="307975" cy="295600"/>
          </a:xfrm>
        </p:grpSpPr>
        <p:sp>
          <p:nvSpPr>
            <p:cNvPr id="9904" name="Google Shape;9904;p61"/>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1"/>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61"/>
          <p:cNvGrpSpPr/>
          <p:nvPr/>
        </p:nvGrpSpPr>
        <p:grpSpPr>
          <a:xfrm>
            <a:off x="6636607" y="2197505"/>
            <a:ext cx="352259" cy="349427"/>
            <a:chOff x="2139425" y="2682250"/>
            <a:chExt cx="298550" cy="296150"/>
          </a:xfrm>
        </p:grpSpPr>
        <p:sp>
          <p:nvSpPr>
            <p:cNvPr id="9907" name="Google Shape;9907;p61"/>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1"/>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1"/>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1"/>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61"/>
          <p:cNvGrpSpPr/>
          <p:nvPr/>
        </p:nvGrpSpPr>
        <p:grpSpPr>
          <a:xfrm>
            <a:off x="5301219" y="2711991"/>
            <a:ext cx="350401" cy="264888"/>
            <a:chOff x="3962775" y="1990700"/>
            <a:chExt cx="296975" cy="224500"/>
          </a:xfrm>
        </p:grpSpPr>
        <p:sp>
          <p:nvSpPr>
            <p:cNvPr id="9912" name="Google Shape;9912;p61"/>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1"/>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1"/>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1"/>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6" name="Google Shape;9916;p61"/>
          <p:cNvGrpSpPr/>
          <p:nvPr/>
        </p:nvGrpSpPr>
        <p:grpSpPr>
          <a:xfrm>
            <a:off x="5301691" y="3158697"/>
            <a:ext cx="349457" cy="349457"/>
            <a:chOff x="3963575" y="2317575"/>
            <a:chExt cx="296175" cy="296175"/>
          </a:xfrm>
        </p:grpSpPr>
        <p:sp>
          <p:nvSpPr>
            <p:cNvPr id="9917" name="Google Shape;9917;p61"/>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1"/>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1"/>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1"/>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1"/>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1"/>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1"/>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1"/>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1"/>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1"/>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1"/>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1"/>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1"/>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1"/>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1"/>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1"/>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61"/>
          <p:cNvGrpSpPr/>
          <p:nvPr/>
        </p:nvGrpSpPr>
        <p:grpSpPr>
          <a:xfrm>
            <a:off x="5301691" y="3608476"/>
            <a:ext cx="349457" cy="348513"/>
            <a:chOff x="3962775" y="2683025"/>
            <a:chExt cx="296175" cy="295375"/>
          </a:xfrm>
        </p:grpSpPr>
        <p:sp>
          <p:nvSpPr>
            <p:cNvPr id="9934" name="Google Shape;9934;p61"/>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1"/>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1"/>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7" name="Google Shape;9937;p61"/>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8" name="Google Shape;9938;p61"/>
          <p:cNvGrpSpPr/>
          <p:nvPr/>
        </p:nvGrpSpPr>
        <p:grpSpPr>
          <a:xfrm>
            <a:off x="7516228" y="3159168"/>
            <a:ext cx="348513" cy="348513"/>
            <a:chOff x="5775900" y="2308125"/>
            <a:chExt cx="295375" cy="295375"/>
          </a:xfrm>
        </p:grpSpPr>
        <p:sp>
          <p:nvSpPr>
            <p:cNvPr id="9939" name="Google Shape;9939;p61"/>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1"/>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1"/>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1"/>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1"/>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61"/>
          <p:cNvGrpSpPr/>
          <p:nvPr/>
        </p:nvGrpSpPr>
        <p:grpSpPr>
          <a:xfrm>
            <a:off x="7537142" y="3608004"/>
            <a:ext cx="306686" cy="349457"/>
            <a:chOff x="5794025" y="2673575"/>
            <a:chExt cx="259925" cy="296175"/>
          </a:xfrm>
        </p:grpSpPr>
        <p:sp>
          <p:nvSpPr>
            <p:cNvPr id="9945" name="Google Shape;9945;p61"/>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1"/>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7" name="Google Shape;9947;p61"/>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51" name="Shape 9951"/>
        <p:cNvGrpSpPr/>
        <p:nvPr/>
      </p:nvGrpSpPr>
      <p:grpSpPr>
        <a:xfrm>
          <a:off x="0" y="0"/>
          <a:ext cx="0" cy="0"/>
          <a:chOff x="0" y="0"/>
          <a:chExt cx="0" cy="0"/>
        </a:xfrm>
      </p:grpSpPr>
      <p:sp>
        <p:nvSpPr>
          <p:cNvPr id="9952" name="Google Shape;9952;p62"/>
          <p:cNvSpPr txBox="1"/>
          <p:nvPr>
            <p:ph idx="4294967295" type="title"/>
          </p:nvPr>
        </p:nvSpPr>
        <p:spPr>
          <a:xfrm>
            <a:off x="849675"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953" name="Google Shape;9953;p62"/>
          <p:cNvSpPr txBox="1"/>
          <p:nvPr>
            <p:ph idx="4294967295" type="title"/>
          </p:nvPr>
        </p:nvSpPr>
        <p:spPr>
          <a:xfrm>
            <a:off x="4858400"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9954" name="Google Shape;9954;p62"/>
          <p:cNvGrpSpPr/>
          <p:nvPr/>
        </p:nvGrpSpPr>
        <p:grpSpPr>
          <a:xfrm>
            <a:off x="882957" y="1306638"/>
            <a:ext cx="292442" cy="355741"/>
            <a:chOff x="-35830350" y="1912725"/>
            <a:chExt cx="241050" cy="293225"/>
          </a:xfrm>
        </p:grpSpPr>
        <p:sp>
          <p:nvSpPr>
            <p:cNvPr id="9955" name="Google Shape;9955;p62"/>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2"/>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62"/>
          <p:cNvGrpSpPr/>
          <p:nvPr/>
        </p:nvGrpSpPr>
        <p:grpSpPr>
          <a:xfrm>
            <a:off x="851444" y="1766235"/>
            <a:ext cx="355468" cy="353587"/>
            <a:chOff x="-35854750" y="2272675"/>
            <a:chExt cx="293000" cy="291450"/>
          </a:xfrm>
        </p:grpSpPr>
        <p:sp>
          <p:nvSpPr>
            <p:cNvPr id="9958" name="Google Shape;9958;p62"/>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2"/>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2"/>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1" name="Google Shape;9961;p62"/>
          <p:cNvGrpSpPr/>
          <p:nvPr/>
        </p:nvGrpSpPr>
        <p:grpSpPr>
          <a:xfrm>
            <a:off x="850958" y="2220821"/>
            <a:ext cx="356438" cy="354558"/>
            <a:chOff x="-35853975" y="2631825"/>
            <a:chExt cx="293800" cy="292250"/>
          </a:xfrm>
        </p:grpSpPr>
        <p:sp>
          <p:nvSpPr>
            <p:cNvPr id="9962" name="Google Shape;9962;p62"/>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2"/>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2"/>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2"/>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2"/>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62"/>
          <p:cNvGrpSpPr/>
          <p:nvPr/>
        </p:nvGrpSpPr>
        <p:grpSpPr>
          <a:xfrm>
            <a:off x="3089562" y="1307714"/>
            <a:ext cx="353587" cy="353587"/>
            <a:chOff x="-34032200" y="1916675"/>
            <a:chExt cx="291450" cy="291450"/>
          </a:xfrm>
        </p:grpSpPr>
        <p:sp>
          <p:nvSpPr>
            <p:cNvPr id="9968" name="Google Shape;9968;p62"/>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2"/>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2"/>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2"/>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2" name="Google Shape;9972;p62"/>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3" name="Google Shape;9973;p62"/>
          <p:cNvGrpSpPr/>
          <p:nvPr/>
        </p:nvGrpSpPr>
        <p:grpSpPr>
          <a:xfrm>
            <a:off x="3089092" y="2220821"/>
            <a:ext cx="354527" cy="354558"/>
            <a:chOff x="-34032200" y="2634975"/>
            <a:chExt cx="292225" cy="292250"/>
          </a:xfrm>
        </p:grpSpPr>
        <p:sp>
          <p:nvSpPr>
            <p:cNvPr id="9974" name="Google Shape;9974;p62"/>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2"/>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2"/>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62"/>
          <p:cNvGrpSpPr/>
          <p:nvPr/>
        </p:nvGrpSpPr>
        <p:grpSpPr>
          <a:xfrm>
            <a:off x="1739487" y="2687069"/>
            <a:ext cx="358379" cy="354527"/>
            <a:chOff x="-32245875" y="1938725"/>
            <a:chExt cx="295400" cy="292225"/>
          </a:xfrm>
        </p:grpSpPr>
        <p:sp>
          <p:nvSpPr>
            <p:cNvPr id="9978" name="Google Shape;9978;p62"/>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2"/>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2"/>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62"/>
          <p:cNvGrpSpPr/>
          <p:nvPr/>
        </p:nvGrpSpPr>
        <p:grpSpPr>
          <a:xfrm>
            <a:off x="1736150" y="3156468"/>
            <a:ext cx="365052" cy="352162"/>
            <a:chOff x="-32243500" y="2299850"/>
            <a:chExt cx="300900" cy="290275"/>
          </a:xfrm>
        </p:grpSpPr>
        <p:sp>
          <p:nvSpPr>
            <p:cNvPr id="9982" name="Google Shape;9982;p62"/>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2"/>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4" name="Google Shape;9984;p62"/>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5" name="Google Shape;9985;p62"/>
          <p:cNvGrpSpPr/>
          <p:nvPr/>
        </p:nvGrpSpPr>
        <p:grpSpPr>
          <a:xfrm>
            <a:off x="1299432" y="1306759"/>
            <a:ext cx="354527" cy="355498"/>
            <a:chOff x="-35495600" y="1912725"/>
            <a:chExt cx="292225" cy="293025"/>
          </a:xfrm>
        </p:grpSpPr>
        <p:sp>
          <p:nvSpPr>
            <p:cNvPr id="9986" name="Google Shape;9986;p62"/>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2"/>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2"/>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9" name="Google Shape;9989;p62"/>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0" name="Google Shape;9990;p62"/>
          <p:cNvGrpSpPr/>
          <p:nvPr/>
        </p:nvGrpSpPr>
        <p:grpSpPr>
          <a:xfrm>
            <a:off x="1299432" y="2221307"/>
            <a:ext cx="354527" cy="353587"/>
            <a:chOff x="-35495600" y="2631825"/>
            <a:chExt cx="292225" cy="291450"/>
          </a:xfrm>
        </p:grpSpPr>
        <p:sp>
          <p:nvSpPr>
            <p:cNvPr id="9991" name="Google Shape;9991;p62"/>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2"/>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2"/>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2"/>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62"/>
          <p:cNvGrpSpPr/>
          <p:nvPr/>
        </p:nvGrpSpPr>
        <p:grpSpPr>
          <a:xfrm>
            <a:off x="3537081" y="1307714"/>
            <a:ext cx="353587" cy="353587"/>
            <a:chOff x="-33673825" y="1916675"/>
            <a:chExt cx="291450" cy="291450"/>
          </a:xfrm>
        </p:grpSpPr>
        <p:sp>
          <p:nvSpPr>
            <p:cNvPr id="9996" name="Google Shape;9996;p62"/>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2"/>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2"/>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2"/>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62"/>
          <p:cNvGrpSpPr/>
          <p:nvPr/>
        </p:nvGrpSpPr>
        <p:grpSpPr>
          <a:xfrm>
            <a:off x="3534700" y="1765295"/>
            <a:ext cx="358349" cy="355468"/>
            <a:chOff x="-33676975" y="2275050"/>
            <a:chExt cx="295375" cy="293000"/>
          </a:xfrm>
        </p:grpSpPr>
        <p:sp>
          <p:nvSpPr>
            <p:cNvPr id="10001" name="Google Shape;10001;p62"/>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2"/>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2"/>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62"/>
          <p:cNvGrpSpPr/>
          <p:nvPr/>
        </p:nvGrpSpPr>
        <p:grpSpPr>
          <a:xfrm>
            <a:off x="3537081" y="2220594"/>
            <a:ext cx="353587" cy="355013"/>
            <a:chOff x="-33673825" y="2634975"/>
            <a:chExt cx="291450" cy="292625"/>
          </a:xfrm>
        </p:grpSpPr>
        <p:sp>
          <p:nvSpPr>
            <p:cNvPr id="10005" name="Google Shape;10005;p62"/>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2"/>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62"/>
          <p:cNvGrpSpPr/>
          <p:nvPr/>
        </p:nvGrpSpPr>
        <p:grpSpPr>
          <a:xfrm>
            <a:off x="2205089" y="2687509"/>
            <a:ext cx="329687" cy="353648"/>
            <a:chOff x="-31874100" y="1939525"/>
            <a:chExt cx="271750" cy="291500"/>
          </a:xfrm>
        </p:grpSpPr>
        <p:sp>
          <p:nvSpPr>
            <p:cNvPr id="10008" name="Google Shape;10008;p62"/>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2"/>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0" name="Google Shape;10010;p62"/>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1" name="Google Shape;10011;p62"/>
          <p:cNvGrpSpPr/>
          <p:nvPr/>
        </p:nvGrpSpPr>
        <p:grpSpPr>
          <a:xfrm>
            <a:off x="2186451" y="3616531"/>
            <a:ext cx="366963" cy="352768"/>
            <a:chOff x="-31889075" y="2658950"/>
            <a:chExt cx="302475" cy="290775"/>
          </a:xfrm>
        </p:grpSpPr>
        <p:sp>
          <p:nvSpPr>
            <p:cNvPr id="10012" name="Google Shape;10012;p62"/>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2"/>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4" name="Google Shape;10014;p62"/>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5" name="Google Shape;10015;p62"/>
          <p:cNvGrpSpPr/>
          <p:nvPr/>
        </p:nvGrpSpPr>
        <p:grpSpPr>
          <a:xfrm>
            <a:off x="1747421" y="1306759"/>
            <a:ext cx="354527" cy="355498"/>
            <a:chOff x="-35136450" y="1912725"/>
            <a:chExt cx="292225" cy="293025"/>
          </a:xfrm>
        </p:grpSpPr>
        <p:sp>
          <p:nvSpPr>
            <p:cNvPr id="10016" name="Google Shape;10016;p62"/>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2"/>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2"/>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62"/>
          <p:cNvGrpSpPr/>
          <p:nvPr/>
        </p:nvGrpSpPr>
        <p:grpSpPr>
          <a:xfrm>
            <a:off x="1747891" y="1765978"/>
            <a:ext cx="353587" cy="354103"/>
            <a:chOff x="-35134875" y="2272675"/>
            <a:chExt cx="291450" cy="291875"/>
          </a:xfrm>
        </p:grpSpPr>
        <p:sp>
          <p:nvSpPr>
            <p:cNvPr id="10020" name="Google Shape;10020;p62"/>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2"/>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2"/>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2"/>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62"/>
          <p:cNvGrpSpPr/>
          <p:nvPr/>
        </p:nvGrpSpPr>
        <p:grpSpPr>
          <a:xfrm>
            <a:off x="1789458" y="2221307"/>
            <a:ext cx="270453" cy="353587"/>
            <a:chOff x="-35101800" y="2631050"/>
            <a:chExt cx="222925" cy="291450"/>
          </a:xfrm>
        </p:grpSpPr>
        <p:sp>
          <p:nvSpPr>
            <p:cNvPr id="10025" name="Google Shape;10025;p62"/>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2"/>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2"/>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2"/>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9" name="Google Shape;10029;p62"/>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0" name="Google Shape;10030;p62"/>
          <p:cNvGrpSpPr/>
          <p:nvPr/>
        </p:nvGrpSpPr>
        <p:grpSpPr>
          <a:xfrm>
            <a:off x="3977510" y="1765295"/>
            <a:ext cx="353587" cy="355468"/>
            <a:chOff x="-33314675" y="2275050"/>
            <a:chExt cx="291450" cy="293000"/>
          </a:xfrm>
        </p:grpSpPr>
        <p:sp>
          <p:nvSpPr>
            <p:cNvPr id="10031" name="Google Shape;10031;p62"/>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2"/>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2"/>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4" name="Google Shape;10034;p62"/>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5" name="Google Shape;10035;p62"/>
          <p:cNvGrpSpPr/>
          <p:nvPr/>
        </p:nvGrpSpPr>
        <p:grpSpPr>
          <a:xfrm>
            <a:off x="2639701" y="2687555"/>
            <a:ext cx="353587" cy="353557"/>
            <a:chOff x="-31523625" y="1939525"/>
            <a:chExt cx="291450" cy="291425"/>
          </a:xfrm>
        </p:grpSpPr>
        <p:sp>
          <p:nvSpPr>
            <p:cNvPr id="10036" name="Google Shape;10036;p62"/>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2"/>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2"/>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2"/>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2"/>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2"/>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2"/>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2"/>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2"/>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2"/>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2"/>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62"/>
          <p:cNvGrpSpPr/>
          <p:nvPr/>
        </p:nvGrpSpPr>
        <p:grpSpPr>
          <a:xfrm>
            <a:off x="2638746" y="3155755"/>
            <a:ext cx="355498" cy="353587"/>
            <a:chOff x="-31523625" y="2298675"/>
            <a:chExt cx="293025" cy="291450"/>
          </a:xfrm>
        </p:grpSpPr>
        <p:sp>
          <p:nvSpPr>
            <p:cNvPr id="10048" name="Google Shape;10048;p62"/>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2"/>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2"/>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1" name="Google Shape;10051;p62"/>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2"/>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3" name="Google Shape;10053;p62"/>
          <p:cNvGrpSpPr/>
          <p:nvPr/>
        </p:nvGrpSpPr>
        <p:grpSpPr>
          <a:xfrm>
            <a:off x="2205934" y="1307729"/>
            <a:ext cx="331598" cy="353557"/>
            <a:chOff x="-34767825" y="1914325"/>
            <a:chExt cx="273325" cy="291425"/>
          </a:xfrm>
        </p:grpSpPr>
        <p:sp>
          <p:nvSpPr>
            <p:cNvPr id="10054" name="Google Shape;10054;p62"/>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2"/>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2"/>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7" name="Google Shape;10057;p62"/>
          <p:cNvGrpSpPr/>
          <p:nvPr/>
        </p:nvGrpSpPr>
        <p:grpSpPr>
          <a:xfrm>
            <a:off x="2193513" y="1765280"/>
            <a:ext cx="356438" cy="355498"/>
            <a:chOff x="-34778075" y="2272675"/>
            <a:chExt cx="293800" cy="293025"/>
          </a:xfrm>
        </p:grpSpPr>
        <p:sp>
          <p:nvSpPr>
            <p:cNvPr id="10058" name="Google Shape;10058;p62"/>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2"/>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2"/>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62"/>
          <p:cNvGrpSpPr/>
          <p:nvPr/>
        </p:nvGrpSpPr>
        <p:grpSpPr>
          <a:xfrm>
            <a:off x="2194939" y="2221307"/>
            <a:ext cx="353587" cy="353587"/>
            <a:chOff x="-34776500" y="2631825"/>
            <a:chExt cx="291450" cy="291450"/>
          </a:xfrm>
        </p:grpSpPr>
        <p:sp>
          <p:nvSpPr>
            <p:cNvPr id="10062" name="Google Shape;10062;p62"/>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2"/>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2"/>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62"/>
          <p:cNvGrpSpPr/>
          <p:nvPr/>
        </p:nvGrpSpPr>
        <p:grpSpPr>
          <a:xfrm>
            <a:off x="853628" y="2685160"/>
            <a:ext cx="354527" cy="358349"/>
            <a:chOff x="-32956300" y="1915900"/>
            <a:chExt cx="292225" cy="295375"/>
          </a:xfrm>
        </p:grpSpPr>
        <p:sp>
          <p:nvSpPr>
            <p:cNvPr id="10066" name="Google Shape;10066;p62"/>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2"/>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8" name="Google Shape;10068;p62"/>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2"/>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0" name="Google Shape;10070;p62"/>
          <p:cNvGrpSpPr/>
          <p:nvPr/>
        </p:nvGrpSpPr>
        <p:grpSpPr>
          <a:xfrm>
            <a:off x="3081101" y="2687555"/>
            <a:ext cx="356438" cy="353557"/>
            <a:chOff x="-31166825" y="1939525"/>
            <a:chExt cx="293800" cy="291425"/>
          </a:xfrm>
        </p:grpSpPr>
        <p:sp>
          <p:nvSpPr>
            <p:cNvPr id="10071" name="Google Shape;10071;p62"/>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2"/>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2"/>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2"/>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2"/>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2"/>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2"/>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2"/>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2"/>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2"/>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2"/>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62"/>
          <p:cNvGrpSpPr/>
          <p:nvPr/>
        </p:nvGrpSpPr>
        <p:grpSpPr>
          <a:xfrm>
            <a:off x="3082057" y="3155482"/>
            <a:ext cx="354527" cy="354133"/>
            <a:chOff x="-31165250" y="2298675"/>
            <a:chExt cx="292225" cy="291900"/>
          </a:xfrm>
        </p:grpSpPr>
        <p:sp>
          <p:nvSpPr>
            <p:cNvPr id="10083" name="Google Shape;10083;p62"/>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2"/>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2"/>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62"/>
          <p:cNvGrpSpPr/>
          <p:nvPr/>
        </p:nvGrpSpPr>
        <p:grpSpPr>
          <a:xfrm>
            <a:off x="3082542" y="3616136"/>
            <a:ext cx="353557" cy="353557"/>
            <a:chOff x="-31164450" y="2657050"/>
            <a:chExt cx="291425" cy="291425"/>
          </a:xfrm>
        </p:grpSpPr>
        <p:sp>
          <p:nvSpPr>
            <p:cNvPr id="10087" name="Google Shape;10087;p62"/>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2"/>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2"/>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2"/>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1" name="Google Shape;10091;p62"/>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2" name="Google Shape;10092;p62"/>
          <p:cNvGrpSpPr/>
          <p:nvPr/>
        </p:nvGrpSpPr>
        <p:grpSpPr>
          <a:xfrm>
            <a:off x="2632987" y="1307366"/>
            <a:ext cx="358349" cy="354285"/>
            <a:chOff x="-34421275" y="1912725"/>
            <a:chExt cx="295375" cy="292025"/>
          </a:xfrm>
        </p:grpSpPr>
        <p:sp>
          <p:nvSpPr>
            <p:cNvPr id="10093" name="Google Shape;10093;p62"/>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2"/>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5" name="Google Shape;10095;p62"/>
          <p:cNvGrpSpPr/>
          <p:nvPr/>
        </p:nvGrpSpPr>
        <p:grpSpPr>
          <a:xfrm>
            <a:off x="2632032" y="1765280"/>
            <a:ext cx="360260" cy="355498"/>
            <a:chOff x="-34418125" y="2271100"/>
            <a:chExt cx="296950" cy="293025"/>
          </a:xfrm>
        </p:grpSpPr>
        <p:sp>
          <p:nvSpPr>
            <p:cNvPr id="10096" name="Google Shape;10096;p62"/>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2"/>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2"/>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2"/>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2"/>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62"/>
          <p:cNvGrpSpPr/>
          <p:nvPr/>
        </p:nvGrpSpPr>
        <p:grpSpPr>
          <a:xfrm>
            <a:off x="2632987" y="2221307"/>
            <a:ext cx="358349" cy="353587"/>
            <a:chOff x="-34421275" y="2631050"/>
            <a:chExt cx="295375" cy="291450"/>
          </a:xfrm>
        </p:grpSpPr>
        <p:sp>
          <p:nvSpPr>
            <p:cNvPr id="10102" name="Google Shape;10102;p62"/>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2"/>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2"/>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2"/>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6" name="Google Shape;10106;p62"/>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2"/>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2"/>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9" name="Google Shape;10109;p62"/>
          <p:cNvGrpSpPr/>
          <p:nvPr/>
        </p:nvGrpSpPr>
        <p:grpSpPr>
          <a:xfrm>
            <a:off x="3537620" y="2688025"/>
            <a:ext cx="353587" cy="352617"/>
            <a:chOff x="-30805300" y="1938725"/>
            <a:chExt cx="291450" cy="290650"/>
          </a:xfrm>
        </p:grpSpPr>
        <p:sp>
          <p:nvSpPr>
            <p:cNvPr id="10110" name="Google Shape;10110;p62"/>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2"/>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62"/>
          <p:cNvGrpSpPr/>
          <p:nvPr/>
        </p:nvGrpSpPr>
        <p:grpSpPr>
          <a:xfrm>
            <a:off x="3538105" y="3155952"/>
            <a:ext cx="352617" cy="353193"/>
            <a:chOff x="-30805300" y="2298675"/>
            <a:chExt cx="290650" cy="291125"/>
          </a:xfrm>
        </p:grpSpPr>
        <p:sp>
          <p:nvSpPr>
            <p:cNvPr id="10113" name="Google Shape;10113;p62"/>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2"/>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2"/>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2"/>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62"/>
          <p:cNvGrpSpPr/>
          <p:nvPr/>
        </p:nvGrpSpPr>
        <p:grpSpPr>
          <a:xfrm>
            <a:off x="3537635" y="3616136"/>
            <a:ext cx="353557" cy="353557"/>
            <a:chOff x="-30806075" y="2657050"/>
            <a:chExt cx="291425" cy="291425"/>
          </a:xfrm>
        </p:grpSpPr>
        <p:sp>
          <p:nvSpPr>
            <p:cNvPr id="10118" name="Google Shape;10118;p62"/>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2"/>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2"/>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62"/>
          <p:cNvGrpSpPr/>
          <p:nvPr/>
        </p:nvGrpSpPr>
        <p:grpSpPr>
          <a:xfrm>
            <a:off x="2639681" y="4073943"/>
            <a:ext cx="353557" cy="353557"/>
            <a:chOff x="-30064925" y="2332550"/>
            <a:chExt cx="291425" cy="291425"/>
          </a:xfrm>
        </p:grpSpPr>
        <p:sp>
          <p:nvSpPr>
            <p:cNvPr id="10122" name="Google Shape;10122;p62"/>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2"/>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2"/>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62"/>
          <p:cNvGrpSpPr/>
          <p:nvPr/>
        </p:nvGrpSpPr>
        <p:grpSpPr>
          <a:xfrm>
            <a:off x="3983068" y="2683443"/>
            <a:ext cx="348855" cy="347879"/>
            <a:chOff x="2821450" y="2957850"/>
            <a:chExt cx="259275" cy="258550"/>
          </a:xfrm>
        </p:grpSpPr>
        <p:sp>
          <p:nvSpPr>
            <p:cNvPr id="10126" name="Google Shape;10126;p62"/>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2"/>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2"/>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0129" name="Google Shape;10129;p62"/>
          <p:cNvGrpSpPr/>
          <p:nvPr/>
        </p:nvGrpSpPr>
        <p:grpSpPr>
          <a:xfrm>
            <a:off x="4858100" y="1304461"/>
            <a:ext cx="361090" cy="361090"/>
            <a:chOff x="-57970450" y="1903275"/>
            <a:chExt cx="318225" cy="318225"/>
          </a:xfrm>
        </p:grpSpPr>
        <p:sp>
          <p:nvSpPr>
            <p:cNvPr id="10130" name="Google Shape;10130;p62"/>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2"/>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2"/>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2"/>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62"/>
          <p:cNvGrpSpPr/>
          <p:nvPr/>
        </p:nvGrpSpPr>
        <p:grpSpPr>
          <a:xfrm>
            <a:off x="4880000" y="1780418"/>
            <a:ext cx="317290" cy="359303"/>
            <a:chOff x="-57950750" y="2296300"/>
            <a:chExt cx="279625" cy="316650"/>
          </a:xfrm>
        </p:grpSpPr>
        <p:sp>
          <p:nvSpPr>
            <p:cNvPr id="10135" name="Google Shape;10135;p62"/>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2"/>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2"/>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2"/>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62"/>
          <p:cNvGrpSpPr/>
          <p:nvPr/>
        </p:nvGrpSpPr>
        <p:grpSpPr>
          <a:xfrm>
            <a:off x="4858214" y="2232094"/>
            <a:ext cx="360863" cy="360211"/>
            <a:chOff x="-57969675" y="2687750"/>
            <a:chExt cx="318025" cy="317450"/>
          </a:xfrm>
        </p:grpSpPr>
        <p:sp>
          <p:nvSpPr>
            <p:cNvPr id="10140" name="Google Shape;10140;p62"/>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2"/>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2"/>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2"/>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4" name="Google Shape;10144;p62"/>
          <p:cNvGrpSpPr/>
          <p:nvPr/>
        </p:nvGrpSpPr>
        <p:grpSpPr>
          <a:xfrm>
            <a:off x="7067397" y="1304461"/>
            <a:ext cx="363785" cy="361090"/>
            <a:chOff x="-56012425" y="1903275"/>
            <a:chExt cx="320600" cy="318225"/>
          </a:xfrm>
        </p:grpSpPr>
        <p:sp>
          <p:nvSpPr>
            <p:cNvPr id="10145" name="Google Shape;10145;p62"/>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2"/>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62"/>
          <p:cNvGrpSpPr/>
          <p:nvPr/>
        </p:nvGrpSpPr>
        <p:grpSpPr>
          <a:xfrm>
            <a:off x="7068290" y="1778631"/>
            <a:ext cx="361998" cy="361998"/>
            <a:chOff x="-56010850" y="2294725"/>
            <a:chExt cx="319025" cy="319025"/>
          </a:xfrm>
        </p:grpSpPr>
        <p:sp>
          <p:nvSpPr>
            <p:cNvPr id="10148" name="Google Shape;10148;p62"/>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2"/>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2"/>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2"/>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62"/>
          <p:cNvGrpSpPr/>
          <p:nvPr/>
        </p:nvGrpSpPr>
        <p:grpSpPr>
          <a:xfrm>
            <a:off x="7068305" y="2231215"/>
            <a:ext cx="361969" cy="361090"/>
            <a:chOff x="-56010050" y="2686975"/>
            <a:chExt cx="319000" cy="318225"/>
          </a:xfrm>
        </p:grpSpPr>
        <p:sp>
          <p:nvSpPr>
            <p:cNvPr id="10153" name="Google Shape;10153;p62"/>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2"/>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2"/>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2"/>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62"/>
          <p:cNvGrpSpPr/>
          <p:nvPr/>
        </p:nvGrpSpPr>
        <p:grpSpPr>
          <a:xfrm>
            <a:off x="5753801" y="2684124"/>
            <a:ext cx="361998" cy="361090"/>
            <a:chOff x="-54081175" y="1903275"/>
            <a:chExt cx="319025" cy="318225"/>
          </a:xfrm>
        </p:grpSpPr>
        <p:sp>
          <p:nvSpPr>
            <p:cNvPr id="10158" name="Google Shape;10158;p62"/>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2"/>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62"/>
          <p:cNvGrpSpPr/>
          <p:nvPr/>
        </p:nvGrpSpPr>
        <p:grpSpPr>
          <a:xfrm>
            <a:off x="5776154" y="3137587"/>
            <a:ext cx="317290" cy="360211"/>
            <a:chOff x="-54063050" y="2296300"/>
            <a:chExt cx="279625" cy="317450"/>
          </a:xfrm>
        </p:grpSpPr>
        <p:sp>
          <p:nvSpPr>
            <p:cNvPr id="10161" name="Google Shape;10161;p62"/>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2"/>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2"/>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2"/>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62"/>
          <p:cNvGrpSpPr/>
          <p:nvPr/>
        </p:nvGrpSpPr>
        <p:grpSpPr>
          <a:xfrm>
            <a:off x="5776154" y="3601649"/>
            <a:ext cx="317290" cy="361033"/>
            <a:chOff x="-54061475" y="2685450"/>
            <a:chExt cx="279625" cy="318175"/>
          </a:xfrm>
        </p:grpSpPr>
        <p:sp>
          <p:nvSpPr>
            <p:cNvPr id="10166" name="Google Shape;10166;p62"/>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2"/>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2"/>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2"/>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62"/>
          <p:cNvGrpSpPr/>
          <p:nvPr/>
        </p:nvGrpSpPr>
        <p:grpSpPr>
          <a:xfrm>
            <a:off x="8029690" y="2693967"/>
            <a:ext cx="275278" cy="361969"/>
            <a:chOff x="-52074300" y="1911950"/>
            <a:chExt cx="242600" cy="319000"/>
          </a:xfrm>
        </p:grpSpPr>
        <p:sp>
          <p:nvSpPr>
            <p:cNvPr id="10171" name="Google Shape;10171;p62"/>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2"/>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2"/>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2"/>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62"/>
          <p:cNvGrpSpPr/>
          <p:nvPr/>
        </p:nvGrpSpPr>
        <p:grpSpPr>
          <a:xfrm>
            <a:off x="5287689" y="1305369"/>
            <a:ext cx="361998" cy="361090"/>
            <a:chOff x="-57578225" y="1904075"/>
            <a:chExt cx="319025" cy="318225"/>
          </a:xfrm>
        </p:grpSpPr>
        <p:sp>
          <p:nvSpPr>
            <p:cNvPr id="10176" name="Google Shape;10176;p62"/>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2"/>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2"/>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2"/>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62"/>
          <p:cNvGrpSpPr/>
          <p:nvPr/>
        </p:nvGrpSpPr>
        <p:grpSpPr>
          <a:xfrm>
            <a:off x="5310042" y="1778631"/>
            <a:ext cx="317290" cy="361090"/>
            <a:chOff x="-57558525" y="2294725"/>
            <a:chExt cx="279625" cy="318225"/>
          </a:xfrm>
        </p:grpSpPr>
        <p:sp>
          <p:nvSpPr>
            <p:cNvPr id="10181" name="Google Shape;10181;p62"/>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2"/>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2"/>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2"/>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2"/>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62"/>
          <p:cNvGrpSpPr/>
          <p:nvPr/>
        </p:nvGrpSpPr>
        <p:grpSpPr>
          <a:xfrm>
            <a:off x="5285901" y="2231215"/>
            <a:ext cx="365572" cy="361969"/>
            <a:chOff x="-57579800" y="2686975"/>
            <a:chExt cx="322175" cy="319000"/>
          </a:xfrm>
        </p:grpSpPr>
        <p:sp>
          <p:nvSpPr>
            <p:cNvPr id="10187" name="Google Shape;10187;p62"/>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2"/>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62"/>
          <p:cNvGrpSpPr/>
          <p:nvPr/>
        </p:nvGrpSpPr>
        <p:grpSpPr>
          <a:xfrm>
            <a:off x="7510682" y="1778631"/>
            <a:ext cx="367359" cy="361090"/>
            <a:chOff x="-55620975" y="2294725"/>
            <a:chExt cx="323750" cy="318225"/>
          </a:xfrm>
        </p:grpSpPr>
        <p:sp>
          <p:nvSpPr>
            <p:cNvPr id="10190" name="Google Shape;10190;p62"/>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2"/>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2"/>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2"/>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2"/>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2"/>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6" name="Google Shape;10196;p62"/>
          <p:cNvGrpSpPr/>
          <p:nvPr/>
        </p:nvGrpSpPr>
        <p:grpSpPr>
          <a:xfrm>
            <a:off x="7512923" y="2231130"/>
            <a:ext cx="362877" cy="361175"/>
            <a:chOff x="-55620175" y="2686900"/>
            <a:chExt cx="319800" cy="318300"/>
          </a:xfrm>
        </p:grpSpPr>
        <p:sp>
          <p:nvSpPr>
            <p:cNvPr id="10197" name="Google Shape;10197;p62"/>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2"/>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2"/>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2"/>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62"/>
          <p:cNvGrpSpPr/>
          <p:nvPr/>
        </p:nvGrpSpPr>
        <p:grpSpPr>
          <a:xfrm>
            <a:off x="6198887" y="2684124"/>
            <a:ext cx="361969" cy="361090"/>
            <a:chOff x="-53690500" y="1903275"/>
            <a:chExt cx="319000" cy="318225"/>
          </a:xfrm>
        </p:grpSpPr>
        <p:sp>
          <p:nvSpPr>
            <p:cNvPr id="10202" name="Google Shape;10202;p62"/>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2"/>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2"/>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2"/>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62"/>
          <p:cNvGrpSpPr/>
          <p:nvPr/>
        </p:nvGrpSpPr>
        <p:grpSpPr>
          <a:xfrm>
            <a:off x="6221226" y="3137587"/>
            <a:ext cx="317290" cy="359303"/>
            <a:chOff x="-53670800" y="2296300"/>
            <a:chExt cx="279625" cy="316650"/>
          </a:xfrm>
        </p:grpSpPr>
        <p:sp>
          <p:nvSpPr>
            <p:cNvPr id="10207" name="Google Shape;10207;p62"/>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2"/>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2"/>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2"/>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62"/>
          <p:cNvGrpSpPr/>
          <p:nvPr/>
        </p:nvGrpSpPr>
        <p:grpSpPr>
          <a:xfrm>
            <a:off x="6198887" y="3602925"/>
            <a:ext cx="361969" cy="361544"/>
            <a:chOff x="-53690500" y="2686575"/>
            <a:chExt cx="319000" cy="318625"/>
          </a:xfrm>
        </p:grpSpPr>
        <p:sp>
          <p:nvSpPr>
            <p:cNvPr id="10212" name="Google Shape;10212;p62"/>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2"/>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2"/>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2"/>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62"/>
          <p:cNvGrpSpPr/>
          <p:nvPr/>
        </p:nvGrpSpPr>
        <p:grpSpPr>
          <a:xfrm>
            <a:off x="8008669" y="3145785"/>
            <a:ext cx="317319" cy="360948"/>
            <a:chOff x="-52092425" y="2303525"/>
            <a:chExt cx="279650" cy="318100"/>
          </a:xfrm>
        </p:grpSpPr>
        <p:sp>
          <p:nvSpPr>
            <p:cNvPr id="10217" name="Google Shape;10217;p62"/>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2"/>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2"/>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2"/>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2"/>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62"/>
          <p:cNvGrpSpPr/>
          <p:nvPr/>
        </p:nvGrpSpPr>
        <p:grpSpPr>
          <a:xfrm>
            <a:off x="5727728" y="1306249"/>
            <a:ext cx="363756" cy="361090"/>
            <a:chOff x="-57189125" y="1904850"/>
            <a:chExt cx="320575" cy="318225"/>
          </a:xfrm>
        </p:grpSpPr>
        <p:sp>
          <p:nvSpPr>
            <p:cNvPr id="10223" name="Google Shape;10223;p62"/>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2"/>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2"/>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2"/>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2"/>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62"/>
          <p:cNvGrpSpPr/>
          <p:nvPr/>
        </p:nvGrpSpPr>
        <p:grpSpPr>
          <a:xfrm>
            <a:off x="5728621" y="1800985"/>
            <a:ext cx="361969" cy="316411"/>
            <a:chOff x="-57187550" y="2314425"/>
            <a:chExt cx="319000" cy="278850"/>
          </a:xfrm>
        </p:grpSpPr>
        <p:sp>
          <p:nvSpPr>
            <p:cNvPr id="10229" name="Google Shape;10229;p62"/>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2"/>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2"/>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2"/>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62"/>
          <p:cNvGrpSpPr/>
          <p:nvPr/>
        </p:nvGrpSpPr>
        <p:grpSpPr>
          <a:xfrm>
            <a:off x="5745585" y="2230534"/>
            <a:ext cx="328042" cy="361771"/>
            <a:chOff x="-57172600" y="2686375"/>
            <a:chExt cx="289100" cy="318825"/>
          </a:xfrm>
        </p:grpSpPr>
        <p:sp>
          <p:nvSpPr>
            <p:cNvPr id="10234" name="Google Shape;10234;p62"/>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2"/>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62"/>
          <p:cNvGrpSpPr/>
          <p:nvPr/>
        </p:nvGrpSpPr>
        <p:grpSpPr>
          <a:xfrm>
            <a:off x="7958434" y="1304461"/>
            <a:ext cx="361090" cy="359303"/>
            <a:chOff x="-55225575" y="1903275"/>
            <a:chExt cx="318225" cy="316650"/>
          </a:xfrm>
        </p:grpSpPr>
        <p:sp>
          <p:nvSpPr>
            <p:cNvPr id="10237" name="Google Shape;10237;p62"/>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2"/>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2"/>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2"/>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2"/>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62"/>
          <p:cNvGrpSpPr/>
          <p:nvPr/>
        </p:nvGrpSpPr>
        <p:grpSpPr>
          <a:xfrm>
            <a:off x="7969611" y="1780418"/>
            <a:ext cx="338736" cy="359303"/>
            <a:chOff x="-55217700" y="2296300"/>
            <a:chExt cx="298525" cy="316650"/>
          </a:xfrm>
        </p:grpSpPr>
        <p:sp>
          <p:nvSpPr>
            <p:cNvPr id="10243" name="Google Shape;10243;p62"/>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2"/>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2"/>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2"/>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62"/>
          <p:cNvGrpSpPr/>
          <p:nvPr/>
        </p:nvGrpSpPr>
        <p:grpSpPr>
          <a:xfrm>
            <a:off x="7957541" y="2233002"/>
            <a:ext cx="362877" cy="359303"/>
            <a:chOff x="-55229525" y="2688550"/>
            <a:chExt cx="319800" cy="316650"/>
          </a:xfrm>
        </p:grpSpPr>
        <p:sp>
          <p:nvSpPr>
            <p:cNvPr id="10248" name="Google Shape;10248;p62"/>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2"/>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2"/>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2"/>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2" name="Google Shape;10252;p62"/>
          <p:cNvGrpSpPr/>
          <p:nvPr/>
        </p:nvGrpSpPr>
        <p:grpSpPr>
          <a:xfrm>
            <a:off x="6653760" y="2684124"/>
            <a:ext cx="338765" cy="361090"/>
            <a:chOff x="-53288825" y="1903275"/>
            <a:chExt cx="298550" cy="318225"/>
          </a:xfrm>
        </p:grpSpPr>
        <p:sp>
          <p:nvSpPr>
            <p:cNvPr id="10253" name="Google Shape;10253;p62"/>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2"/>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2"/>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62"/>
          <p:cNvGrpSpPr/>
          <p:nvPr/>
        </p:nvGrpSpPr>
        <p:grpSpPr>
          <a:xfrm>
            <a:off x="6642143" y="3135800"/>
            <a:ext cx="361998" cy="361090"/>
            <a:chOff x="-53299850" y="2294725"/>
            <a:chExt cx="319025" cy="318225"/>
          </a:xfrm>
        </p:grpSpPr>
        <p:sp>
          <p:nvSpPr>
            <p:cNvPr id="10257" name="Google Shape;10257;p62"/>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2"/>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62"/>
          <p:cNvGrpSpPr/>
          <p:nvPr/>
        </p:nvGrpSpPr>
        <p:grpSpPr>
          <a:xfrm>
            <a:off x="6664936" y="3604259"/>
            <a:ext cx="316411" cy="360211"/>
            <a:chOff x="-53278575" y="2687750"/>
            <a:chExt cx="278850" cy="317450"/>
          </a:xfrm>
        </p:grpSpPr>
        <p:sp>
          <p:nvSpPr>
            <p:cNvPr id="10260" name="Google Shape;10260;p62"/>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2"/>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2"/>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2"/>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62"/>
          <p:cNvGrpSpPr/>
          <p:nvPr/>
        </p:nvGrpSpPr>
        <p:grpSpPr>
          <a:xfrm>
            <a:off x="7986330" y="3603947"/>
            <a:ext cx="361998" cy="362310"/>
            <a:chOff x="-52101875" y="2687475"/>
            <a:chExt cx="319025" cy="319300"/>
          </a:xfrm>
        </p:grpSpPr>
        <p:sp>
          <p:nvSpPr>
            <p:cNvPr id="10265" name="Google Shape;10265;p62"/>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2"/>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2"/>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2"/>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62"/>
          <p:cNvGrpSpPr/>
          <p:nvPr/>
        </p:nvGrpSpPr>
        <p:grpSpPr>
          <a:xfrm>
            <a:off x="6201079" y="1305369"/>
            <a:ext cx="317290" cy="361090"/>
            <a:chOff x="-56774050" y="1904075"/>
            <a:chExt cx="279625" cy="318225"/>
          </a:xfrm>
        </p:grpSpPr>
        <p:sp>
          <p:nvSpPr>
            <p:cNvPr id="10270" name="Google Shape;10270;p62"/>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2"/>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62"/>
          <p:cNvGrpSpPr/>
          <p:nvPr/>
        </p:nvGrpSpPr>
        <p:grpSpPr>
          <a:xfrm>
            <a:off x="6201079" y="1778631"/>
            <a:ext cx="317290" cy="361090"/>
            <a:chOff x="-56774850" y="2294725"/>
            <a:chExt cx="279625" cy="318225"/>
          </a:xfrm>
        </p:grpSpPr>
        <p:sp>
          <p:nvSpPr>
            <p:cNvPr id="10273" name="Google Shape;10273;p62"/>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2"/>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2"/>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62"/>
          <p:cNvGrpSpPr/>
          <p:nvPr/>
        </p:nvGrpSpPr>
        <p:grpSpPr>
          <a:xfrm>
            <a:off x="6222086" y="2231215"/>
            <a:ext cx="275278" cy="360182"/>
            <a:chOff x="-56756725" y="2686975"/>
            <a:chExt cx="242600" cy="317425"/>
          </a:xfrm>
        </p:grpSpPr>
        <p:sp>
          <p:nvSpPr>
            <p:cNvPr id="10277" name="Google Shape;10277;p62"/>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2"/>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2"/>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62"/>
          <p:cNvGrpSpPr/>
          <p:nvPr/>
        </p:nvGrpSpPr>
        <p:grpSpPr>
          <a:xfrm>
            <a:off x="4870518" y="2684124"/>
            <a:ext cx="337346" cy="361998"/>
            <a:chOff x="-54826975" y="1903275"/>
            <a:chExt cx="297300" cy="319025"/>
          </a:xfrm>
        </p:grpSpPr>
        <p:sp>
          <p:nvSpPr>
            <p:cNvPr id="10281" name="Google Shape;10281;p62"/>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2"/>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2"/>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62"/>
          <p:cNvGrpSpPr/>
          <p:nvPr/>
        </p:nvGrpSpPr>
        <p:grpSpPr>
          <a:xfrm>
            <a:off x="4858206" y="3137587"/>
            <a:ext cx="361969" cy="359274"/>
            <a:chOff x="-54836500" y="2296300"/>
            <a:chExt cx="319000" cy="316625"/>
          </a:xfrm>
        </p:grpSpPr>
        <p:sp>
          <p:nvSpPr>
            <p:cNvPr id="10285" name="Google Shape;10285;p62"/>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2"/>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2"/>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2"/>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62"/>
          <p:cNvGrpSpPr/>
          <p:nvPr/>
        </p:nvGrpSpPr>
        <p:grpSpPr>
          <a:xfrm>
            <a:off x="4879652" y="3604259"/>
            <a:ext cx="319078" cy="361090"/>
            <a:chOff x="-54817600" y="2687750"/>
            <a:chExt cx="281200" cy="318225"/>
          </a:xfrm>
        </p:grpSpPr>
        <p:sp>
          <p:nvSpPr>
            <p:cNvPr id="10290" name="Google Shape;10290;p62"/>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2"/>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2"/>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2"/>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62"/>
          <p:cNvGrpSpPr/>
          <p:nvPr/>
        </p:nvGrpSpPr>
        <p:grpSpPr>
          <a:xfrm>
            <a:off x="7110476" y="2684124"/>
            <a:ext cx="317290" cy="359303"/>
            <a:chOff x="-52887125" y="1903275"/>
            <a:chExt cx="279625" cy="316650"/>
          </a:xfrm>
        </p:grpSpPr>
        <p:sp>
          <p:nvSpPr>
            <p:cNvPr id="10295" name="Google Shape;10295;p62"/>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2"/>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62"/>
          <p:cNvGrpSpPr/>
          <p:nvPr/>
        </p:nvGrpSpPr>
        <p:grpSpPr>
          <a:xfrm>
            <a:off x="7089030" y="3134920"/>
            <a:ext cx="360182" cy="361969"/>
            <a:chOff x="-52906025" y="2293950"/>
            <a:chExt cx="317425" cy="319000"/>
          </a:xfrm>
        </p:grpSpPr>
        <p:sp>
          <p:nvSpPr>
            <p:cNvPr id="10298" name="Google Shape;10298;p62"/>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2"/>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2"/>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1" name="Google Shape;10301;p62"/>
          <p:cNvGrpSpPr/>
          <p:nvPr/>
        </p:nvGrpSpPr>
        <p:grpSpPr>
          <a:xfrm>
            <a:off x="7110476" y="3603379"/>
            <a:ext cx="317290" cy="361090"/>
            <a:chOff x="-52887125" y="2686975"/>
            <a:chExt cx="279625" cy="318225"/>
          </a:xfrm>
        </p:grpSpPr>
        <p:sp>
          <p:nvSpPr>
            <p:cNvPr id="10302" name="Google Shape;10302;p62"/>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2"/>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2"/>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2"/>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62"/>
          <p:cNvGrpSpPr/>
          <p:nvPr/>
        </p:nvGrpSpPr>
        <p:grpSpPr>
          <a:xfrm>
            <a:off x="6220848" y="4062998"/>
            <a:ext cx="318170" cy="359303"/>
            <a:chOff x="-51722225" y="1915100"/>
            <a:chExt cx="280400" cy="316650"/>
          </a:xfrm>
        </p:grpSpPr>
        <p:sp>
          <p:nvSpPr>
            <p:cNvPr id="10307" name="Google Shape;10307;p62"/>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2"/>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2"/>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2"/>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62"/>
          <p:cNvGrpSpPr/>
          <p:nvPr/>
        </p:nvGrpSpPr>
        <p:grpSpPr>
          <a:xfrm>
            <a:off x="6616678" y="1303695"/>
            <a:ext cx="370905" cy="360976"/>
            <a:chOff x="-56407800" y="1902600"/>
            <a:chExt cx="326875" cy="318125"/>
          </a:xfrm>
        </p:grpSpPr>
        <p:sp>
          <p:nvSpPr>
            <p:cNvPr id="10312" name="Google Shape;10312;p62"/>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2"/>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2"/>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62"/>
          <p:cNvGrpSpPr/>
          <p:nvPr/>
        </p:nvGrpSpPr>
        <p:grpSpPr>
          <a:xfrm>
            <a:off x="6622479" y="1790262"/>
            <a:ext cx="359303" cy="338736"/>
            <a:chOff x="-56401500" y="2304975"/>
            <a:chExt cx="316650" cy="298525"/>
          </a:xfrm>
        </p:grpSpPr>
        <p:sp>
          <p:nvSpPr>
            <p:cNvPr id="10316" name="Google Shape;10316;p62"/>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2"/>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2"/>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2"/>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62"/>
          <p:cNvGrpSpPr/>
          <p:nvPr/>
        </p:nvGrpSpPr>
        <p:grpSpPr>
          <a:xfrm>
            <a:off x="5328863" y="2682337"/>
            <a:ext cx="319985" cy="361090"/>
            <a:chOff x="-54426150" y="1901700"/>
            <a:chExt cx="282000" cy="318225"/>
          </a:xfrm>
        </p:grpSpPr>
        <p:sp>
          <p:nvSpPr>
            <p:cNvPr id="10321" name="Google Shape;10321;p62"/>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2"/>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2"/>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2"/>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62"/>
          <p:cNvGrpSpPr/>
          <p:nvPr/>
        </p:nvGrpSpPr>
        <p:grpSpPr>
          <a:xfrm>
            <a:off x="5328863" y="3135800"/>
            <a:ext cx="319985" cy="361998"/>
            <a:chOff x="-54426150" y="2294725"/>
            <a:chExt cx="282000" cy="319025"/>
          </a:xfrm>
        </p:grpSpPr>
        <p:sp>
          <p:nvSpPr>
            <p:cNvPr id="10326" name="Google Shape;10326;p62"/>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2"/>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2"/>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2"/>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2"/>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62"/>
          <p:cNvGrpSpPr/>
          <p:nvPr/>
        </p:nvGrpSpPr>
        <p:grpSpPr>
          <a:xfrm>
            <a:off x="5327076" y="3603379"/>
            <a:ext cx="323560" cy="361969"/>
            <a:chOff x="-54427725" y="2686975"/>
            <a:chExt cx="285150" cy="319000"/>
          </a:xfrm>
        </p:grpSpPr>
        <p:sp>
          <p:nvSpPr>
            <p:cNvPr id="10332" name="Google Shape;10332;p62"/>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2"/>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2"/>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2"/>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2"/>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2"/>
          <p:cNvGrpSpPr/>
          <p:nvPr/>
        </p:nvGrpSpPr>
        <p:grpSpPr>
          <a:xfrm>
            <a:off x="7533634" y="2684351"/>
            <a:ext cx="359303" cy="359984"/>
            <a:chOff x="-52513800" y="1903475"/>
            <a:chExt cx="316650" cy="317250"/>
          </a:xfrm>
        </p:grpSpPr>
        <p:sp>
          <p:nvSpPr>
            <p:cNvPr id="10338" name="Google Shape;10338;p62"/>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2"/>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62"/>
          <p:cNvGrpSpPr/>
          <p:nvPr/>
        </p:nvGrpSpPr>
        <p:grpSpPr>
          <a:xfrm>
            <a:off x="7543464" y="3136708"/>
            <a:ext cx="339644" cy="360182"/>
            <a:chOff x="-52505925" y="2295525"/>
            <a:chExt cx="299325" cy="317425"/>
          </a:xfrm>
        </p:grpSpPr>
        <p:sp>
          <p:nvSpPr>
            <p:cNvPr id="10341" name="Google Shape;10341;p62"/>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2"/>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2"/>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2"/>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62"/>
          <p:cNvGrpSpPr/>
          <p:nvPr/>
        </p:nvGrpSpPr>
        <p:grpSpPr>
          <a:xfrm>
            <a:off x="7554641" y="3603379"/>
            <a:ext cx="317290" cy="361090"/>
            <a:chOff x="-52494100" y="2686975"/>
            <a:chExt cx="279625" cy="318225"/>
          </a:xfrm>
        </p:grpSpPr>
        <p:sp>
          <p:nvSpPr>
            <p:cNvPr id="10346" name="Google Shape;10346;p62"/>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2"/>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2"/>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2"/>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62"/>
          <p:cNvGrpSpPr/>
          <p:nvPr/>
        </p:nvGrpSpPr>
        <p:grpSpPr>
          <a:xfrm>
            <a:off x="6665412" y="4064322"/>
            <a:ext cx="315503" cy="361090"/>
            <a:chOff x="-51708850" y="2305750"/>
            <a:chExt cx="278050" cy="318225"/>
          </a:xfrm>
        </p:grpSpPr>
        <p:sp>
          <p:nvSpPr>
            <p:cNvPr id="10351" name="Google Shape;10351;p62"/>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2"/>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2"/>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62"/>
          <p:cNvGrpSpPr/>
          <p:nvPr/>
        </p:nvGrpSpPr>
        <p:grpSpPr>
          <a:xfrm>
            <a:off x="7536807" y="1306109"/>
            <a:ext cx="319089" cy="362073"/>
            <a:chOff x="1044400" y="2917425"/>
            <a:chExt cx="248125" cy="281550"/>
          </a:xfrm>
        </p:grpSpPr>
        <p:sp>
          <p:nvSpPr>
            <p:cNvPr id="10355" name="Google Shape;10355;p62"/>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2"/>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2"/>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2"/>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2"/>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0360" name="Google Shape;10360;p62"/>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0361" name="Google Shape;10361;p62"/>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0362" name="Google Shape;10362;p62"/>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2"/>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4" name="Google Shape;10364;p62"/>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68" name="Shape 10368"/>
        <p:cNvGrpSpPr/>
        <p:nvPr/>
      </p:nvGrpSpPr>
      <p:grpSpPr>
        <a:xfrm>
          <a:off x="0" y="0"/>
          <a:ext cx="0" cy="0"/>
          <a:chOff x="0" y="0"/>
          <a:chExt cx="0" cy="0"/>
        </a:xfrm>
      </p:grpSpPr>
      <p:sp>
        <p:nvSpPr>
          <p:cNvPr id="10369" name="Google Shape;10369;p63"/>
          <p:cNvSpPr txBox="1"/>
          <p:nvPr>
            <p:ph idx="4294967295" type="title"/>
          </p:nvPr>
        </p:nvSpPr>
        <p:spPr>
          <a:xfrm>
            <a:off x="849675"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370" name="Google Shape;10370;p63"/>
          <p:cNvSpPr txBox="1"/>
          <p:nvPr>
            <p:ph idx="4294967295" type="title"/>
          </p:nvPr>
        </p:nvSpPr>
        <p:spPr>
          <a:xfrm>
            <a:off x="4858400"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371" name="Google Shape;10371;p63"/>
          <p:cNvGrpSpPr/>
          <p:nvPr/>
        </p:nvGrpSpPr>
        <p:grpSpPr>
          <a:xfrm>
            <a:off x="889109" y="1303003"/>
            <a:ext cx="278288" cy="357036"/>
            <a:chOff x="-50489600" y="1947400"/>
            <a:chExt cx="233150" cy="299125"/>
          </a:xfrm>
        </p:grpSpPr>
        <p:sp>
          <p:nvSpPr>
            <p:cNvPr id="10372" name="Google Shape;10372;p63"/>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3"/>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63"/>
          <p:cNvGrpSpPr/>
          <p:nvPr/>
        </p:nvGrpSpPr>
        <p:grpSpPr>
          <a:xfrm>
            <a:off x="849616" y="1757960"/>
            <a:ext cx="357274" cy="358199"/>
            <a:chOff x="-50523475" y="2316000"/>
            <a:chExt cx="299325" cy="300100"/>
          </a:xfrm>
        </p:grpSpPr>
        <p:sp>
          <p:nvSpPr>
            <p:cNvPr id="10375" name="Google Shape;10375;p63"/>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3"/>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7" name="Google Shape;10377;p63"/>
          <p:cNvGrpSpPr/>
          <p:nvPr/>
        </p:nvGrpSpPr>
        <p:grpSpPr>
          <a:xfrm>
            <a:off x="848213" y="2207269"/>
            <a:ext cx="360079" cy="357304"/>
            <a:chOff x="-50524250" y="2686150"/>
            <a:chExt cx="301675" cy="299350"/>
          </a:xfrm>
        </p:grpSpPr>
        <p:sp>
          <p:nvSpPr>
            <p:cNvPr id="10378" name="Google Shape;10378;p63"/>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3"/>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3"/>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3"/>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3"/>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3"/>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63"/>
          <p:cNvGrpSpPr/>
          <p:nvPr/>
        </p:nvGrpSpPr>
        <p:grpSpPr>
          <a:xfrm>
            <a:off x="3070976" y="1333082"/>
            <a:ext cx="358199" cy="359154"/>
            <a:chOff x="-48633950" y="1972600"/>
            <a:chExt cx="300100" cy="300900"/>
          </a:xfrm>
        </p:grpSpPr>
        <p:sp>
          <p:nvSpPr>
            <p:cNvPr id="10385" name="Google Shape;10385;p63"/>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3"/>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63"/>
          <p:cNvGrpSpPr/>
          <p:nvPr/>
        </p:nvGrpSpPr>
        <p:grpSpPr>
          <a:xfrm>
            <a:off x="3070499" y="1788993"/>
            <a:ext cx="359154" cy="361004"/>
            <a:chOff x="-48634750" y="2342000"/>
            <a:chExt cx="300900" cy="302450"/>
          </a:xfrm>
        </p:grpSpPr>
        <p:sp>
          <p:nvSpPr>
            <p:cNvPr id="10388" name="Google Shape;10388;p63"/>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3"/>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3"/>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3"/>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3"/>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3"/>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3"/>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3"/>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63"/>
          <p:cNvGrpSpPr/>
          <p:nvPr/>
        </p:nvGrpSpPr>
        <p:grpSpPr>
          <a:xfrm>
            <a:off x="3071439" y="2237377"/>
            <a:ext cx="357274" cy="357274"/>
            <a:chOff x="-48633175" y="2711375"/>
            <a:chExt cx="299325" cy="299325"/>
          </a:xfrm>
        </p:grpSpPr>
        <p:sp>
          <p:nvSpPr>
            <p:cNvPr id="10397" name="Google Shape;10397;p63"/>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3"/>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63"/>
          <p:cNvGrpSpPr/>
          <p:nvPr/>
        </p:nvGrpSpPr>
        <p:grpSpPr>
          <a:xfrm>
            <a:off x="1757928" y="2689329"/>
            <a:ext cx="314006" cy="358229"/>
            <a:chOff x="-46753100" y="1965500"/>
            <a:chExt cx="263075" cy="300125"/>
          </a:xfrm>
        </p:grpSpPr>
        <p:sp>
          <p:nvSpPr>
            <p:cNvPr id="10400" name="Google Shape;10400;p63"/>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3"/>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63"/>
          <p:cNvGrpSpPr/>
          <p:nvPr/>
        </p:nvGrpSpPr>
        <p:grpSpPr>
          <a:xfrm>
            <a:off x="1735354" y="3156542"/>
            <a:ext cx="359154" cy="315916"/>
            <a:chOff x="-46772025" y="2350650"/>
            <a:chExt cx="300900" cy="264675"/>
          </a:xfrm>
        </p:grpSpPr>
        <p:sp>
          <p:nvSpPr>
            <p:cNvPr id="10403" name="Google Shape;10403;p63"/>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3"/>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63"/>
          <p:cNvGrpSpPr/>
          <p:nvPr/>
        </p:nvGrpSpPr>
        <p:grpSpPr>
          <a:xfrm>
            <a:off x="1735354" y="3590820"/>
            <a:ext cx="359154" cy="359154"/>
            <a:chOff x="-46772025" y="2701925"/>
            <a:chExt cx="300900" cy="300900"/>
          </a:xfrm>
        </p:grpSpPr>
        <p:sp>
          <p:nvSpPr>
            <p:cNvPr id="10406" name="Google Shape;10406;p63"/>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3"/>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8" name="Google Shape;10408;p63"/>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9" name="Google Shape;10409;p63"/>
          <p:cNvGrpSpPr/>
          <p:nvPr/>
        </p:nvGrpSpPr>
        <p:grpSpPr>
          <a:xfrm>
            <a:off x="1293035" y="1303928"/>
            <a:ext cx="358199" cy="359154"/>
            <a:chOff x="-50154075" y="1948175"/>
            <a:chExt cx="300100" cy="300900"/>
          </a:xfrm>
        </p:grpSpPr>
        <p:sp>
          <p:nvSpPr>
            <p:cNvPr id="10410" name="Google Shape;10410;p63"/>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3"/>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63"/>
          <p:cNvGrpSpPr/>
          <p:nvPr/>
        </p:nvGrpSpPr>
        <p:grpSpPr>
          <a:xfrm>
            <a:off x="1293035" y="1758885"/>
            <a:ext cx="358199" cy="358229"/>
            <a:chOff x="-50154850" y="2316775"/>
            <a:chExt cx="300100" cy="300125"/>
          </a:xfrm>
        </p:grpSpPr>
        <p:sp>
          <p:nvSpPr>
            <p:cNvPr id="10413" name="Google Shape;10413;p63"/>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3"/>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5" name="Google Shape;10415;p63"/>
          <p:cNvGrpSpPr/>
          <p:nvPr/>
        </p:nvGrpSpPr>
        <p:grpSpPr>
          <a:xfrm>
            <a:off x="1288813" y="2205896"/>
            <a:ext cx="366644" cy="356558"/>
            <a:chOff x="-50158000" y="2685000"/>
            <a:chExt cx="307175" cy="298725"/>
          </a:xfrm>
        </p:grpSpPr>
        <p:sp>
          <p:nvSpPr>
            <p:cNvPr id="10416" name="Google Shape;10416;p63"/>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3"/>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63"/>
          <p:cNvGrpSpPr/>
          <p:nvPr/>
        </p:nvGrpSpPr>
        <p:grpSpPr>
          <a:xfrm>
            <a:off x="3521599" y="1334007"/>
            <a:ext cx="361004" cy="358229"/>
            <a:chOff x="-48266125" y="1973375"/>
            <a:chExt cx="302450" cy="300125"/>
          </a:xfrm>
        </p:grpSpPr>
        <p:sp>
          <p:nvSpPr>
            <p:cNvPr id="10419" name="Google Shape;10419;p63"/>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3"/>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3"/>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3"/>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3"/>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3"/>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63"/>
          <p:cNvGrpSpPr/>
          <p:nvPr/>
        </p:nvGrpSpPr>
        <p:grpSpPr>
          <a:xfrm>
            <a:off x="3548844" y="1789769"/>
            <a:ext cx="306516" cy="358349"/>
            <a:chOff x="-48237000" y="2342650"/>
            <a:chExt cx="256800" cy="300225"/>
          </a:xfrm>
        </p:grpSpPr>
        <p:sp>
          <p:nvSpPr>
            <p:cNvPr id="10426" name="Google Shape;10426;p63"/>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3"/>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3"/>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63"/>
          <p:cNvGrpSpPr/>
          <p:nvPr/>
        </p:nvGrpSpPr>
        <p:grpSpPr>
          <a:xfrm>
            <a:off x="2180338" y="2690046"/>
            <a:ext cx="361034" cy="355633"/>
            <a:chOff x="-46404975" y="1966100"/>
            <a:chExt cx="302475" cy="297950"/>
          </a:xfrm>
        </p:grpSpPr>
        <p:sp>
          <p:nvSpPr>
            <p:cNvPr id="10430" name="Google Shape;10430;p63"/>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3"/>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3"/>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3"/>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63"/>
          <p:cNvGrpSpPr/>
          <p:nvPr/>
        </p:nvGrpSpPr>
        <p:grpSpPr>
          <a:xfrm>
            <a:off x="2181740" y="3135863"/>
            <a:ext cx="358229" cy="358199"/>
            <a:chOff x="-46401050" y="2333325"/>
            <a:chExt cx="300125" cy="300100"/>
          </a:xfrm>
        </p:grpSpPr>
        <p:sp>
          <p:nvSpPr>
            <p:cNvPr id="10435" name="Google Shape;10435;p63"/>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3"/>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3"/>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3"/>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9" name="Google Shape;10439;p63"/>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0" name="Google Shape;10440;p63"/>
          <p:cNvGrpSpPr/>
          <p:nvPr/>
        </p:nvGrpSpPr>
        <p:grpSpPr>
          <a:xfrm>
            <a:off x="3961830" y="3146218"/>
            <a:ext cx="359154" cy="359124"/>
            <a:chOff x="-44914800" y="2342000"/>
            <a:chExt cx="300900" cy="300875"/>
          </a:xfrm>
        </p:grpSpPr>
        <p:sp>
          <p:nvSpPr>
            <p:cNvPr id="10441" name="Google Shape;10441;p63"/>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3"/>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3"/>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4" name="Google Shape;10444;p63"/>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5" name="Google Shape;10445;p63"/>
          <p:cNvGrpSpPr/>
          <p:nvPr/>
        </p:nvGrpSpPr>
        <p:grpSpPr>
          <a:xfrm>
            <a:off x="1735816" y="1758736"/>
            <a:ext cx="359154" cy="357424"/>
            <a:chOff x="-49786250" y="2316650"/>
            <a:chExt cx="300900" cy="299450"/>
          </a:xfrm>
        </p:grpSpPr>
        <p:sp>
          <p:nvSpPr>
            <p:cNvPr id="10446" name="Google Shape;10446;p63"/>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3"/>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3"/>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3"/>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3"/>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3"/>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3"/>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3" name="Google Shape;10453;p63"/>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3"/>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5" name="Google Shape;10455;p63"/>
          <p:cNvGrpSpPr/>
          <p:nvPr/>
        </p:nvGrpSpPr>
        <p:grpSpPr>
          <a:xfrm>
            <a:off x="4033144" y="1788993"/>
            <a:ext cx="230365" cy="359124"/>
            <a:chOff x="-47842400" y="2342000"/>
            <a:chExt cx="193000" cy="300875"/>
          </a:xfrm>
        </p:grpSpPr>
        <p:sp>
          <p:nvSpPr>
            <p:cNvPr id="10456" name="Google Shape;10456;p63"/>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3"/>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3"/>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63"/>
          <p:cNvGrpSpPr/>
          <p:nvPr/>
        </p:nvGrpSpPr>
        <p:grpSpPr>
          <a:xfrm>
            <a:off x="3969212" y="2236452"/>
            <a:ext cx="358229" cy="359154"/>
            <a:chOff x="-47896750" y="2710600"/>
            <a:chExt cx="300125" cy="300900"/>
          </a:xfrm>
        </p:grpSpPr>
        <p:sp>
          <p:nvSpPr>
            <p:cNvPr id="10460" name="Google Shape;10460;p63"/>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3"/>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3"/>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3"/>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63"/>
          <p:cNvGrpSpPr/>
          <p:nvPr/>
        </p:nvGrpSpPr>
        <p:grpSpPr>
          <a:xfrm>
            <a:off x="2624852" y="2710009"/>
            <a:ext cx="359154" cy="314991"/>
            <a:chOff x="-46033225" y="1982825"/>
            <a:chExt cx="300900" cy="263900"/>
          </a:xfrm>
        </p:grpSpPr>
        <p:sp>
          <p:nvSpPr>
            <p:cNvPr id="10465" name="Google Shape;10465;p63"/>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3"/>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3"/>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63"/>
          <p:cNvGrpSpPr/>
          <p:nvPr/>
        </p:nvGrpSpPr>
        <p:grpSpPr>
          <a:xfrm>
            <a:off x="2621569" y="3137266"/>
            <a:ext cx="365719" cy="326151"/>
            <a:chOff x="-46034000" y="2334500"/>
            <a:chExt cx="306400" cy="273250"/>
          </a:xfrm>
        </p:grpSpPr>
        <p:sp>
          <p:nvSpPr>
            <p:cNvPr id="10469" name="Google Shape;10469;p63"/>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3"/>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3"/>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63"/>
          <p:cNvGrpSpPr/>
          <p:nvPr/>
        </p:nvGrpSpPr>
        <p:grpSpPr>
          <a:xfrm>
            <a:off x="2667627" y="3591655"/>
            <a:ext cx="273603" cy="356439"/>
            <a:chOff x="-45998575" y="2702625"/>
            <a:chExt cx="229225" cy="298625"/>
          </a:xfrm>
        </p:grpSpPr>
        <p:sp>
          <p:nvSpPr>
            <p:cNvPr id="10473" name="Google Shape;10473;p63"/>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3"/>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3"/>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3"/>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3"/>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3"/>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3"/>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0" name="Google Shape;10480;p63"/>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3"/>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2" name="Google Shape;10482;p63"/>
          <p:cNvGrpSpPr/>
          <p:nvPr/>
        </p:nvGrpSpPr>
        <p:grpSpPr>
          <a:xfrm>
            <a:off x="2203197" y="2205419"/>
            <a:ext cx="314961" cy="361034"/>
            <a:chOff x="-49398750" y="2684600"/>
            <a:chExt cx="263875" cy="302475"/>
          </a:xfrm>
        </p:grpSpPr>
        <p:sp>
          <p:nvSpPr>
            <p:cNvPr id="10483" name="Google Shape;10483;p63"/>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3"/>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3"/>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63"/>
          <p:cNvGrpSpPr/>
          <p:nvPr/>
        </p:nvGrpSpPr>
        <p:grpSpPr>
          <a:xfrm>
            <a:off x="873121" y="2699684"/>
            <a:ext cx="314006" cy="359154"/>
            <a:chOff x="-47509225" y="1974175"/>
            <a:chExt cx="263075" cy="300900"/>
          </a:xfrm>
        </p:grpSpPr>
        <p:sp>
          <p:nvSpPr>
            <p:cNvPr id="10487" name="Google Shape;10487;p63"/>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3"/>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3"/>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3"/>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3"/>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63"/>
          <p:cNvGrpSpPr/>
          <p:nvPr/>
        </p:nvGrpSpPr>
        <p:grpSpPr>
          <a:xfrm>
            <a:off x="849622" y="3146218"/>
            <a:ext cx="361004" cy="357961"/>
            <a:chOff x="-47529700" y="2342000"/>
            <a:chExt cx="302450" cy="299900"/>
          </a:xfrm>
        </p:grpSpPr>
        <p:sp>
          <p:nvSpPr>
            <p:cNvPr id="10493" name="Google Shape;10493;p63"/>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3"/>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63"/>
          <p:cNvGrpSpPr/>
          <p:nvPr/>
        </p:nvGrpSpPr>
        <p:grpSpPr>
          <a:xfrm>
            <a:off x="851025" y="3645367"/>
            <a:ext cx="358199" cy="272648"/>
            <a:chOff x="-47527350" y="2747625"/>
            <a:chExt cx="300100" cy="228425"/>
          </a:xfrm>
        </p:grpSpPr>
        <p:sp>
          <p:nvSpPr>
            <p:cNvPr id="10496" name="Google Shape;10496;p63"/>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3"/>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3"/>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3"/>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3"/>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3"/>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2" name="Google Shape;10502;p63"/>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3" name="Google Shape;10503;p63"/>
          <p:cNvGrpSpPr/>
          <p:nvPr/>
        </p:nvGrpSpPr>
        <p:grpSpPr>
          <a:xfrm>
            <a:off x="3073924" y="3158422"/>
            <a:ext cx="358229" cy="314961"/>
            <a:chOff x="-45664625" y="2352225"/>
            <a:chExt cx="300125" cy="263875"/>
          </a:xfrm>
        </p:grpSpPr>
        <p:sp>
          <p:nvSpPr>
            <p:cNvPr id="10504" name="Google Shape;10504;p63"/>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3"/>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3"/>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3"/>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3"/>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3"/>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3"/>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63"/>
          <p:cNvGrpSpPr/>
          <p:nvPr/>
        </p:nvGrpSpPr>
        <p:grpSpPr>
          <a:xfrm>
            <a:off x="3073103" y="3592401"/>
            <a:ext cx="359870" cy="357573"/>
            <a:chOff x="-45665400" y="2703250"/>
            <a:chExt cx="301500" cy="299575"/>
          </a:xfrm>
        </p:grpSpPr>
        <p:sp>
          <p:nvSpPr>
            <p:cNvPr id="10512" name="Google Shape;10512;p63"/>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3"/>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3"/>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3"/>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63"/>
          <p:cNvGrpSpPr/>
          <p:nvPr/>
        </p:nvGrpSpPr>
        <p:grpSpPr>
          <a:xfrm>
            <a:off x="2174760" y="4033337"/>
            <a:ext cx="359154" cy="360109"/>
            <a:chOff x="-44528075" y="1982825"/>
            <a:chExt cx="300900" cy="301700"/>
          </a:xfrm>
        </p:grpSpPr>
        <p:sp>
          <p:nvSpPr>
            <p:cNvPr id="10517" name="Google Shape;10517;p63"/>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3"/>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3"/>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3"/>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3"/>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3"/>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3"/>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4" name="Google Shape;10524;p63"/>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5" name="Google Shape;10525;p63"/>
          <p:cNvGrpSpPr/>
          <p:nvPr/>
        </p:nvGrpSpPr>
        <p:grpSpPr>
          <a:xfrm>
            <a:off x="2625923" y="1758885"/>
            <a:ext cx="358199" cy="358229"/>
            <a:chOff x="-49048250" y="2316775"/>
            <a:chExt cx="300100" cy="300125"/>
          </a:xfrm>
        </p:grpSpPr>
        <p:sp>
          <p:nvSpPr>
            <p:cNvPr id="10526" name="Google Shape;10526;p63"/>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3"/>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3"/>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3"/>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0" name="Google Shape;10530;p63"/>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1" name="Google Shape;10531;p63"/>
          <p:cNvGrpSpPr/>
          <p:nvPr/>
        </p:nvGrpSpPr>
        <p:grpSpPr>
          <a:xfrm>
            <a:off x="1290494" y="2699684"/>
            <a:ext cx="360109" cy="358199"/>
            <a:chOff x="-47160325" y="1974175"/>
            <a:chExt cx="301700" cy="300100"/>
          </a:xfrm>
        </p:grpSpPr>
        <p:sp>
          <p:nvSpPr>
            <p:cNvPr id="10532" name="Google Shape;10532;p63"/>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3"/>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63"/>
          <p:cNvGrpSpPr/>
          <p:nvPr/>
        </p:nvGrpSpPr>
        <p:grpSpPr>
          <a:xfrm>
            <a:off x="1290971" y="3146218"/>
            <a:ext cx="359154" cy="359124"/>
            <a:chOff x="-47159525" y="2342000"/>
            <a:chExt cx="300900" cy="300875"/>
          </a:xfrm>
        </p:grpSpPr>
        <p:sp>
          <p:nvSpPr>
            <p:cNvPr id="10535" name="Google Shape;10535;p63"/>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3"/>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3"/>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3"/>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3"/>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63"/>
          <p:cNvGrpSpPr/>
          <p:nvPr/>
        </p:nvGrpSpPr>
        <p:grpSpPr>
          <a:xfrm>
            <a:off x="1291448" y="3603054"/>
            <a:ext cx="358199" cy="359154"/>
            <a:chOff x="-47157950" y="2712175"/>
            <a:chExt cx="300100" cy="300900"/>
          </a:xfrm>
        </p:grpSpPr>
        <p:sp>
          <p:nvSpPr>
            <p:cNvPr id="10541" name="Google Shape;10541;p63"/>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3"/>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3"/>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3"/>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3"/>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3"/>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3"/>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8" name="Google Shape;10548;p63"/>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9" name="Google Shape;10549;p63"/>
          <p:cNvGrpSpPr/>
          <p:nvPr/>
        </p:nvGrpSpPr>
        <p:grpSpPr>
          <a:xfrm>
            <a:off x="3535175" y="3135863"/>
            <a:ext cx="315886" cy="358199"/>
            <a:chOff x="-45278675" y="2333325"/>
            <a:chExt cx="264650" cy="300100"/>
          </a:xfrm>
        </p:grpSpPr>
        <p:sp>
          <p:nvSpPr>
            <p:cNvPr id="10550" name="Google Shape;10550;p63"/>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3"/>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3"/>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3"/>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4" name="Google Shape;10554;p63"/>
          <p:cNvGrpSpPr/>
          <p:nvPr/>
        </p:nvGrpSpPr>
        <p:grpSpPr>
          <a:xfrm>
            <a:off x="3545500" y="3590820"/>
            <a:ext cx="295237" cy="358229"/>
            <a:chOff x="-45270025" y="2701925"/>
            <a:chExt cx="247350" cy="300125"/>
          </a:xfrm>
        </p:grpSpPr>
        <p:sp>
          <p:nvSpPr>
            <p:cNvPr id="10555" name="Google Shape;10555;p63"/>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3"/>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3"/>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3"/>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9" name="Google Shape;10559;p63"/>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0" name="Google Shape;10560;p63"/>
          <p:cNvGrpSpPr/>
          <p:nvPr/>
        </p:nvGrpSpPr>
        <p:grpSpPr>
          <a:xfrm>
            <a:off x="2209567" y="1743737"/>
            <a:ext cx="307444" cy="366556"/>
            <a:chOff x="2209567" y="1972337"/>
            <a:chExt cx="307444" cy="366556"/>
          </a:xfrm>
        </p:grpSpPr>
        <p:sp>
          <p:nvSpPr>
            <p:cNvPr id="10561" name="Google Shape;10561;p63"/>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3"/>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3"/>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4" name="Google Shape;10564;p63"/>
            <p:cNvGrpSpPr/>
            <p:nvPr/>
          </p:nvGrpSpPr>
          <p:grpSpPr>
            <a:xfrm>
              <a:off x="2209567" y="2078266"/>
              <a:ext cx="307444" cy="260626"/>
              <a:chOff x="1636184" y="2959225"/>
              <a:chExt cx="232666" cy="197250"/>
            </a:xfrm>
          </p:grpSpPr>
          <p:sp>
            <p:nvSpPr>
              <p:cNvPr id="10565" name="Google Shape;10565;p63"/>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3"/>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3"/>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0568" name="Google Shape;10568;p63"/>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0569" name="Google Shape;10569;p63"/>
          <p:cNvGrpSpPr/>
          <p:nvPr/>
        </p:nvGrpSpPr>
        <p:grpSpPr>
          <a:xfrm>
            <a:off x="3577265" y="2235011"/>
            <a:ext cx="258542" cy="365154"/>
            <a:chOff x="-47300587" y="123275"/>
            <a:chExt cx="190975" cy="269725"/>
          </a:xfrm>
        </p:grpSpPr>
        <p:sp>
          <p:nvSpPr>
            <p:cNvPr id="10570" name="Google Shape;10570;p63"/>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3"/>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3"/>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3"/>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3"/>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63"/>
          <p:cNvGrpSpPr/>
          <p:nvPr/>
        </p:nvGrpSpPr>
        <p:grpSpPr>
          <a:xfrm>
            <a:off x="4870788" y="1304201"/>
            <a:ext cx="342328" cy="339793"/>
            <a:chOff x="-13966675" y="1639700"/>
            <a:chExt cx="354450" cy="351825"/>
          </a:xfrm>
        </p:grpSpPr>
        <p:sp>
          <p:nvSpPr>
            <p:cNvPr id="10576" name="Google Shape;10576;p63"/>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3"/>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3"/>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3"/>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3"/>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1" name="Google Shape;10581;p63"/>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3"/>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3" name="Google Shape;10583;p63"/>
          <p:cNvGrpSpPr/>
          <p:nvPr/>
        </p:nvGrpSpPr>
        <p:grpSpPr>
          <a:xfrm>
            <a:off x="6667277" y="1303887"/>
            <a:ext cx="340034" cy="340420"/>
            <a:chOff x="-12199250" y="1662675"/>
            <a:chExt cx="352075" cy="352475"/>
          </a:xfrm>
        </p:grpSpPr>
        <p:sp>
          <p:nvSpPr>
            <p:cNvPr id="10584" name="Google Shape;10584;p63"/>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3"/>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3"/>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63"/>
          <p:cNvGrpSpPr/>
          <p:nvPr/>
        </p:nvGrpSpPr>
        <p:grpSpPr>
          <a:xfrm>
            <a:off x="6666130" y="1710754"/>
            <a:ext cx="342328" cy="342328"/>
            <a:chOff x="-12199250" y="2096250"/>
            <a:chExt cx="354450" cy="354450"/>
          </a:xfrm>
        </p:grpSpPr>
        <p:sp>
          <p:nvSpPr>
            <p:cNvPr id="10588" name="Google Shape;10588;p63"/>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3"/>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63"/>
          <p:cNvGrpSpPr/>
          <p:nvPr/>
        </p:nvGrpSpPr>
        <p:grpSpPr>
          <a:xfrm>
            <a:off x="6667277" y="2119708"/>
            <a:ext cx="340034" cy="341579"/>
            <a:chOff x="-12199250" y="2530225"/>
            <a:chExt cx="352075" cy="353675"/>
          </a:xfrm>
        </p:grpSpPr>
        <p:sp>
          <p:nvSpPr>
            <p:cNvPr id="10591" name="Google Shape;10591;p63"/>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3"/>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3"/>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3"/>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5" name="Google Shape;10595;p63"/>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6" name="Google Shape;10596;p63"/>
          <p:cNvGrpSpPr/>
          <p:nvPr/>
        </p:nvGrpSpPr>
        <p:grpSpPr>
          <a:xfrm>
            <a:off x="4870788" y="2959488"/>
            <a:ext cx="342328" cy="339310"/>
            <a:chOff x="-10462550" y="2057650"/>
            <a:chExt cx="354450" cy="351325"/>
          </a:xfrm>
        </p:grpSpPr>
        <p:sp>
          <p:nvSpPr>
            <p:cNvPr id="10597" name="Google Shape;10597;p63"/>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3"/>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9" name="Google Shape;10599;p63"/>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0" name="Google Shape;10600;p63"/>
          <p:cNvGrpSpPr/>
          <p:nvPr/>
        </p:nvGrpSpPr>
        <p:grpSpPr>
          <a:xfrm>
            <a:off x="6649772" y="2551051"/>
            <a:ext cx="375044" cy="340541"/>
            <a:chOff x="-8692750" y="1622100"/>
            <a:chExt cx="388325" cy="352600"/>
          </a:xfrm>
        </p:grpSpPr>
        <p:sp>
          <p:nvSpPr>
            <p:cNvPr id="10601" name="Google Shape;10601;p63"/>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3"/>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63"/>
          <p:cNvGrpSpPr/>
          <p:nvPr/>
        </p:nvGrpSpPr>
        <p:grpSpPr>
          <a:xfrm>
            <a:off x="5304253" y="1303307"/>
            <a:ext cx="341555" cy="341579"/>
            <a:chOff x="-13529550" y="1639425"/>
            <a:chExt cx="353650" cy="353675"/>
          </a:xfrm>
        </p:grpSpPr>
        <p:sp>
          <p:nvSpPr>
            <p:cNvPr id="10604" name="Google Shape;10604;p63"/>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3"/>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3"/>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3"/>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3"/>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3"/>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3"/>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3"/>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2" name="Google Shape;10612;p63"/>
          <p:cNvGrpSpPr/>
          <p:nvPr/>
        </p:nvGrpSpPr>
        <p:grpSpPr>
          <a:xfrm>
            <a:off x="5303106" y="1711889"/>
            <a:ext cx="343849" cy="340058"/>
            <a:chOff x="-13531925" y="2075775"/>
            <a:chExt cx="356025" cy="352100"/>
          </a:xfrm>
        </p:grpSpPr>
        <p:sp>
          <p:nvSpPr>
            <p:cNvPr id="10613" name="Google Shape;10613;p63"/>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3"/>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63"/>
          <p:cNvGrpSpPr/>
          <p:nvPr/>
        </p:nvGrpSpPr>
        <p:grpSpPr>
          <a:xfrm>
            <a:off x="5304627" y="2120094"/>
            <a:ext cx="340807" cy="340807"/>
            <a:chOff x="-13528775" y="2507400"/>
            <a:chExt cx="352875" cy="352875"/>
          </a:xfrm>
        </p:grpSpPr>
        <p:sp>
          <p:nvSpPr>
            <p:cNvPr id="10616" name="Google Shape;10616;p63"/>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3"/>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3"/>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9" name="Google Shape;10619;p63"/>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3"/>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1" name="Google Shape;10621;p63"/>
          <p:cNvGrpSpPr/>
          <p:nvPr/>
        </p:nvGrpSpPr>
        <p:grpSpPr>
          <a:xfrm>
            <a:off x="7140133" y="2119708"/>
            <a:ext cx="308090" cy="341579"/>
            <a:chOff x="-11747150" y="2530225"/>
            <a:chExt cx="319000" cy="353675"/>
          </a:xfrm>
        </p:grpSpPr>
        <p:sp>
          <p:nvSpPr>
            <p:cNvPr id="10622" name="Google Shape;10622;p63"/>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3"/>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63"/>
          <p:cNvGrpSpPr/>
          <p:nvPr/>
        </p:nvGrpSpPr>
        <p:grpSpPr>
          <a:xfrm>
            <a:off x="5304627" y="2550919"/>
            <a:ext cx="340807" cy="340807"/>
            <a:chOff x="-10027775" y="1622900"/>
            <a:chExt cx="352875" cy="352875"/>
          </a:xfrm>
        </p:grpSpPr>
        <p:sp>
          <p:nvSpPr>
            <p:cNvPr id="10625" name="Google Shape;10625;p63"/>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3"/>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3"/>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3"/>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3"/>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3"/>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1" name="Google Shape;10631;p63"/>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2" name="Google Shape;10632;p63"/>
          <p:cNvGrpSpPr/>
          <p:nvPr/>
        </p:nvGrpSpPr>
        <p:grpSpPr>
          <a:xfrm>
            <a:off x="8031595" y="2576583"/>
            <a:ext cx="322553" cy="342328"/>
            <a:chOff x="-10019125" y="2490075"/>
            <a:chExt cx="333975" cy="354450"/>
          </a:xfrm>
        </p:grpSpPr>
        <p:sp>
          <p:nvSpPr>
            <p:cNvPr id="10633" name="Google Shape;10633;p63"/>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3"/>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3"/>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3"/>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63"/>
          <p:cNvGrpSpPr/>
          <p:nvPr/>
        </p:nvGrpSpPr>
        <p:grpSpPr>
          <a:xfrm>
            <a:off x="6661180" y="2957593"/>
            <a:ext cx="352227" cy="343100"/>
            <a:chOff x="-8684100" y="2032450"/>
            <a:chExt cx="364700" cy="355250"/>
          </a:xfrm>
        </p:grpSpPr>
        <p:sp>
          <p:nvSpPr>
            <p:cNvPr id="10638" name="Google Shape;10638;p63"/>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3"/>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3"/>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1" name="Google Shape;10641;p63"/>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2" name="Google Shape;10642;p63"/>
          <p:cNvGrpSpPr/>
          <p:nvPr/>
        </p:nvGrpSpPr>
        <p:grpSpPr>
          <a:xfrm>
            <a:off x="5752039" y="1711056"/>
            <a:ext cx="343849" cy="341724"/>
            <a:chOff x="-13095575" y="2073400"/>
            <a:chExt cx="356025" cy="353825"/>
          </a:xfrm>
        </p:grpSpPr>
        <p:sp>
          <p:nvSpPr>
            <p:cNvPr id="10643" name="Google Shape;10643;p63"/>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3"/>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3"/>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3"/>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3"/>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3"/>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3"/>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3"/>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1" name="Google Shape;10651;p63"/>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2" name="Google Shape;10652;p63"/>
          <p:cNvGrpSpPr/>
          <p:nvPr/>
        </p:nvGrpSpPr>
        <p:grpSpPr>
          <a:xfrm>
            <a:off x="7576787" y="1302885"/>
            <a:ext cx="343100" cy="342424"/>
            <a:chOff x="-11332875" y="1660700"/>
            <a:chExt cx="355250" cy="354550"/>
          </a:xfrm>
        </p:grpSpPr>
        <p:sp>
          <p:nvSpPr>
            <p:cNvPr id="10653" name="Google Shape;10653;p63"/>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3"/>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3"/>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3"/>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7" name="Google Shape;10657;p63"/>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3"/>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9" name="Google Shape;10659;p63"/>
          <p:cNvGrpSpPr/>
          <p:nvPr/>
        </p:nvGrpSpPr>
        <p:grpSpPr>
          <a:xfrm>
            <a:off x="5774096" y="2549397"/>
            <a:ext cx="299736" cy="343849"/>
            <a:chOff x="-9570950" y="1622100"/>
            <a:chExt cx="310350" cy="356025"/>
          </a:xfrm>
        </p:grpSpPr>
        <p:sp>
          <p:nvSpPr>
            <p:cNvPr id="10660" name="Google Shape;10660;p63"/>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3"/>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2" name="Google Shape;10662;p63"/>
          <p:cNvGrpSpPr/>
          <p:nvPr/>
        </p:nvGrpSpPr>
        <p:grpSpPr>
          <a:xfrm>
            <a:off x="5752800" y="2958353"/>
            <a:ext cx="342328" cy="341579"/>
            <a:chOff x="-9594575" y="2056875"/>
            <a:chExt cx="354450" cy="353675"/>
          </a:xfrm>
        </p:grpSpPr>
        <p:sp>
          <p:nvSpPr>
            <p:cNvPr id="10663" name="Google Shape;10663;p63"/>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3"/>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3"/>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6" name="Google Shape;10666;p63"/>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7" name="Google Shape;10667;p63"/>
          <p:cNvGrpSpPr/>
          <p:nvPr/>
        </p:nvGrpSpPr>
        <p:grpSpPr>
          <a:xfrm>
            <a:off x="6208482" y="1303693"/>
            <a:ext cx="342328" cy="340807"/>
            <a:chOff x="-12661600" y="1640225"/>
            <a:chExt cx="354450" cy="352875"/>
          </a:xfrm>
        </p:grpSpPr>
        <p:sp>
          <p:nvSpPr>
            <p:cNvPr id="10668" name="Google Shape;10668;p63"/>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3"/>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3"/>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63"/>
          <p:cNvGrpSpPr/>
          <p:nvPr/>
        </p:nvGrpSpPr>
        <p:grpSpPr>
          <a:xfrm>
            <a:off x="6208857" y="1732231"/>
            <a:ext cx="341579" cy="299374"/>
            <a:chOff x="-12660025" y="2096250"/>
            <a:chExt cx="353675" cy="309975"/>
          </a:xfrm>
        </p:grpSpPr>
        <p:sp>
          <p:nvSpPr>
            <p:cNvPr id="10672" name="Google Shape;10672;p63"/>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3"/>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3"/>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3"/>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3"/>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3"/>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63"/>
          <p:cNvGrpSpPr/>
          <p:nvPr/>
        </p:nvGrpSpPr>
        <p:grpSpPr>
          <a:xfrm>
            <a:off x="6207335" y="2119527"/>
            <a:ext cx="344622" cy="341941"/>
            <a:chOff x="-12663175" y="2506800"/>
            <a:chExt cx="356825" cy="354050"/>
          </a:xfrm>
        </p:grpSpPr>
        <p:sp>
          <p:nvSpPr>
            <p:cNvPr id="10679" name="Google Shape;10679;p63"/>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3"/>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3"/>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3"/>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63"/>
          <p:cNvGrpSpPr/>
          <p:nvPr/>
        </p:nvGrpSpPr>
        <p:grpSpPr>
          <a:xfrm>
            <a:off x="8022468" y="1303307"/>
            <a:ext cx="340807" cy="341579"/>
            <a:chOff x="-10896525" y="1663050"/>
            <a:chExt cx="352875" cy="353675"/>
          </a:xfrm>
        </p:grpSpPr>
        <p:sp>
          <p:nvSpPr>
            <p:cNvPr id="10684" name="Google Shape;10684;p63"/>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3"/>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86" name="Google Shape;10686;p63"/>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7" name="Google Shape;10687;p63"/>
          <p:cNvGrpSpPr/>
          <p:nvPr/>
        </p:nvGrpSpPr>
        <p:grpSpPr>
          <a:xfrm>
            <a:off x="8022082" y="2130742"/>
            <a:ext cx="341579" cy="319511"/>
            <a:chOff x="-10898100" y="2542050"/>
            <a:chExt cx="353675" cy="330825"/>
          </a:xfrm>
        </p:grpSpPr>
        <p:sp>
          <p:nvSpPr>
            <p:cNvPr id="10688" name="Google Shape;10688;p63"/>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3"/>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3"/>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3"/>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3"/>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3"/>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63"/>
          <p:cNvGrpSpPr/>
          <p:nvPr/>
        </p:nvGrpSpPr>
        <p:grpSpPr>
          <a:xfrm>
            <a:off x="6209617" y="2551607"/>
            <a:ext cx="340058" cy="339430"/>
            <a:chOff x="-9157450" y="1622750"/>
            <a:chExt cx="352100" cy="351450"/>
          </a:xfrm>
        </p:grpSpPr>
        <p:sp>
          <p:nvSpPr>
            <p:cNvPr id="10695" name="Google Shape;10695;p63"/>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3"/>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63"/>
          <p:cNvGrpSpPr/>
          <p:nvPr/>
        </p:nvGrpSpPr>
        <p:grpSpPr>
          <a:xfrm>
            <a:off x="6247658" y="2959874"/>
            <a:ext cx="263977" cy="338537"/>
            <a:chOff x="-9119650" y="2056875"/>
            <a:chExt cx="273325" cy="350525"/>
          </a:xfrm>
        </p:grpSpPr>
        <p:sp>
          <p:nvSpPr>
            <p:cNvPr id="10698" name="Google Shape;10698;p63"/>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3"/>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0" name="Google Shape;10700;p63"/>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3"/>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2" name="Google Shape;10702;p63"/>
          <p:cNvGrpSpPr/>
          <p:nvPr/>
        </p:nvGrpSpPr>
        <p:grpSpPr>
          <a:xfrm>
            <a:off x="7576790" y="2989279"/>
            <a:ext cx="343094" cy="341569"/>
            <a:chOff x="6001575" y="3119050"/>
            <a:chExt cx="315025" cy="313625"/>
          </a:xfrm>
        </p:grpSpPr>
        <p:sp>
          <p:nvSpPr>
            <p:cNvPr id="10703" name="Google Shape;10703;p63"/>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3"/>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97" name="Shape 197"/>
        <p:cNvGrpSpPr/>
        <p:nvPr/>
      </p:nvGrpSpPr>
      <p:grpSpPr>
        <a:xfrm>
          <a:off x="0" y="0"/>
          <a:ext cx="0" cy="0"/>
          <a:chOff x="0" y="0"/>
          <a:chExt cx="0" cy="0"/>
        </a:xfrm>
      </p:grpSpPr>
      <p:sp>
        <p:nvSpPr>
          <p:cNvPr id="198" name="Google Shape;198;p28"/>
          <p:cNvSpPr txBox="1"/>
          <p:nvPr>
            <p:ph type="title"/>
          </p:nvPr>
        </p:nvSpPr>
        <p:spPr>
          <a:xfrm>
            <a:off x="720000" y="425514"/>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A LIST BEFORE BEGINNING!</a:t>
            </a:r>
            <a:endParaRPr/>
          </a:p>
        </p:txBody>
      </p:sp>
      <p:sp>
        <p:nvSpPr>
          <p:cNvPr id="199" name="Google Shape;199;p28"/>
          <p:cNvSpPr txBox="1"/>
          <p:nvPr>
            <p:ph idx="1" type="body"/>
          </p:nvPr>
        </p:nvSpPr>
        <p:spPr>
          <a:xfrm>
            <a:off x="720000" y="1152475"/>
            <a:ext cx="3852000" cy="341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lt1"/>
                </a:solidFill>
              </a:rPr>
              <a:t>Do you know what helps you make your point clear? Lists like this one:</a:t>
            </a:r>
            <a:br>
              <a:rPr lang="en">
                <a:solidFill>
                  <a:schemeClr val="lt1"/>
                </a:solidFill>
              </a:rPr>
            </a:br>
            <a:endParaRPr>
              <a:solidFill>
                <a:schemeClr val="lt1"/>
              </a:solidFill>
            </a:endParaRPr>
          </a:p>
          <a:p>
            <a:pPr indent="-228600" lvl="0" marL="241300" rtl="0" algn="l">
              <a:spcBef>
                <a:spcPts val="0"/>
              </a:spcBef>
              <a:spcAft>
                <a:spcPts val="0"/>
              </a:spcAft>
              <a:buClr>
                <a:schemeClr val="lt1"/>
              </a:buClr>
              <a:buSzPts val="1600"/>
              <a:buFont typeface="Anaheim"/>
              <a:buChar char="●"/>
            </a:pPr>
            <a:r>
              <a:rPr lang="en">
                <a:solidFill>
                  <a:schemeClr val="lt1"/>
                </a:solidFill>
              </a:rPr>
              <a:t>They’re simple </a:t>
            </a:r>
            <a:endParaRPr>
              <a:solidFill>
                <a:schemeClr val="lt1"/>
              </a:solidFill>
            </a:endParaRPr>
          </a:p>
          <a:p>
            <a:pPr indent="-228600" lvl="0" marL="241300" rtl="0" algn="l">
              <a:spcBef>
                <a:spcPts val="0"/>
              </a:spcBef>
              <a:spcAft>
                <a:spcPts val="0"/>
              </a:spcAft>
              <a:buClr>
                <a:schemeClr val="lt1"/>
              </a:buClr>
              <a:buSzPts val="1600"/>
              <a:buFont typeface="Anaheim"/>
              <a:buChar char="●"/>
            </a:pPr>
            <a:r>
              <a:rPr lang="en">
                <a:solidFill>
                  <a:schemeClr val="lt1"/>
                </a:solidFill>
              </a:rPr>
              <a:t>You can organize your ideas clearly</a:t>
            </a:r>
            <a:endParaRPr>
              <a:solidFill>
                <a:schemeClr val="lt1"/>
              </a:solidFill>
            </a:endParaRPr>
          </a:p>
          <a:p>
            <a:pPr indent="-228600" lvl="0" marL="241300" rtl="0" algn="l">
              <a:spcBef>
                <a:spcPts val="0"/>
              </a:spcBef>
              <a:spcAft>
                <a:spcPts val="0"/>
              </a:spcAft>
              <a:buClr>
                <a:schemeClr val="lt1"/>
              </a:buClr>
              <a:buSzPts val="1600"/>
              <a:buFont typeface="Anaheim"/>
              <a:buChar char="●"/>
            </a:pPr>
            <a:r>
              <a:rPr lang="en">
                <a:solidFill>
                  <a:schemeClr val="lt1"/>
                </a:solidFill>
              </a:rPr>
              <a:t>You’ll never forget to buy milk!</a:t>
            </a:r>
            <a:endParaRPr>
              <a:solidFill>
                <a:schemeClr val="lt1"/>
              </a:solidFill>
            </a:endParaRPr>
          </a:p>
          <a:p>
            <a:pPr indent="0" lvl="0" marL="0" rtl="0" algn="l">
              <a:spcBef>
                <a:spcPts val="0"/>
              </a:spcBef>
              <a:spcAft>
                <a:spcPts val="0"/>
              </a:spcAft>
              <a:buClr>
                <a:srgbClr val="273D40"/>
              </a:buClr>
              <a:buSzPts val="600"/>
              <a:buFont typeface="Arial"/>
              <a:buNone/>
            </a:pPr>
            <a:r>
              <a:t/>
            </a:r>
            <a:endParaRPr>
              <a:solidFill>
                <a:schemeClr val="lt1"/>
              </a:solidFill>
            </a:endParaRPr>
          </a:p>
          <a:p>
            <a:pPr indent="0" lvl="0" marL="0" rtl="0" algn="l">
              <a:spcBef>
                <a:spcPts val="0"/>
              </a:spcBef>
              <a:spcAft>
                <a:spcPts val="0"/>
              </a:spcAft>
              <a:buClr>
                <a:srgbClr val="273D40"/>
              </a:buClr>
              <a:buSzPts val="600"/>
              <a:buFont typeface="Arial"/>
              <a:buNone/>
            </a:pPr>
            <a:r>
              <a:rPr lang="en">
                <a:solidFill>
                  <a:schemeClr val="lt1"/>
                </a:solidFill>
              </a:rPr>
              <a:t>And the most important thing: the audience won’t miss the point of your presentation</a:t>
            </a:r>
            <a:endParaRPr>
              <a:solidFill>
                <a:schemeClr val="lt1"/>
              </a:solidFill>
            </a:endParaRPr>
          </a:p>
        </p:txBody>
      </p:sp>
      <p:pic>
        <p:nvPicPr>
          <p:cNvPr id="200" name="Google Shape;200;p28"/>
          <p:cNvPicPr preferRelativeResize="0"/>
          <p:nvPr/>
        </p:nvPicPr>
        <p:blipFill rotWithShape="1">
          <a:blip r:embed="rId4">
            <a:alphaModFix/>
          </a:blip>
          <a:srcRect b="9903" l="25652" r="25652" t="9903"/>
          <a:stretch/>
        </p:blipFill>
        <p:spPr>
          <a:xfrm>
            <a:off x="4818875" y="1040689"/>
            <a:ext cx="3810077" cy="3529626"/>
          </a:xfrm>
          <a:prstGeom prst="rect">
            <a:avLst/>
          </a:prstGeom>
          <a:noFill/>
          <a:ln>
            <a:noFill/>
          </a:ln>
        </p:spPr>
      </p:pic>
      <p:pic>
        <p:nvPicPr>
          <p:cNvPr id="201" name="Google Shape;201;p28"/>
          <p:cNvPicPr preferRelativeResize="0"/>
          <p:nvPr/>
        </p:nvPicPr>
        <p:blipFill rotWithShape="1">
          <a:blip r:embed="rId5">
            <a:alphaModFix/>
          </a:blip>
          <a:srcRect b="0" l="0" r="0" t="32908"/>
          <a:stretch/>
        </p:blipFill>
        <p:spPr>
          <a:xfrm>
            <a:off x="5220775" y="1297225"/>
            <a:ext cx="2949600" cy="2965500"/>
          </a:xfrm>
          <a:prstGeom prst="ellipse">
            <a:avLst/>
          </a:prstGeom>
          <a:noFill/>
          <a:ln>
            <a:noFill/>
          </a:ln>
        </p:spPr>
      </p:pic>
      <p:pic>
        <p:nvPicPr>
          <p:cNvPr id="202" name="Google Shape;202;p28"/>
          <p:cNvPicPr preferRelativeResize="0"/>
          <p:nvPr/>
        </p:nvPicPr>
        <p:blipFill rotWithShape="1">
          <a:blip r:embed="rId6">
            <a:alphaModFix/>
          </a:blip>
          <a:srcRect b="32624" l="40926" r="4627" t="4624"/>
          <a:stretch/>
        </p:blipFill>
        <p:spPr>
          <a:xfrm flipH="1">
            <a:off x="5330925" y="2671425"/>
            <a:ext cx="3813072" cy="2472074"/>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08" name="Shape 10708"/>
        <p:cNvGrpSpPr/>
        <p:nvPr/>
      </p:nvGrpSpPr>
      <p:grpSpPr>
        <a:xfrm>
          <a:off x="0" y="0"/>
          <a:ext cx="0" cy="0"/>
          <a:chOff x="0" y="0"/>
          <a:chExt cx="0" cy="0"/>
        </a:xfrm>
      </p:grpSpPr>
      <p:sp>
        <p:nvSpPr>
          <p:cNvPr id="10709" name="Google Shape;10709;p64"/>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0" name="Google Shape;10710;p64"/>
          <p:cNvGrpSpPr/>
          <p:nvPr/>
        </p:nvGrpSpPr>
        <p:grpSpPr>
          <a:xfrm>
            <a:off x="845233" y="2273195"/>
            <a:ext cx="476329" cy="476213"/>
            <a:chOff x="-21298675" y="2414425"/>
            <a:chExt cx="306400" cy="306325"/>
          </a:xfrm>
        </p:grpSpPr>
        <p:sp>
          <p:nvSpPr>
            <p:cNvPr id="10711" name="Google Shape;10711;p64"/>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64"/>
          <p:cNvGrpSpPr/>
          <p:nvPr/>
        </p:nvGrpSpPr>
        <p:grpSpPr>
          <a:xfrm>
            <a:off x="844611" y="2865128"/>
            <a:ext cx="477573" cy="445432"/>
            <a:chOff x="-21299475" y="2798025"/>
            <a:chExt cx="307200" cy="286525"/>
          </a:xfrm>
        </p:grpSpPr>
        <p:sp>
          <p:nvSpPr>
            <p:cNvPr id="10715" name="Google Shape;10715;p64"/>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4"/>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4"/>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4"/>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4"/>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4"/>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4"/>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4"/>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7" name="Google Shape;10727;p64"/>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4"/>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0" name="Google Shape;10730;p64"/>
          <p:cNvGrpSpPr/>
          <p:nvPr/>
        </p:nvGrpSpPr>
        <p:grpSpPr>
          <a:xfrm>
            <a:off x="6713966" y="1688917"/>
            <a:ext cx="413912" cy="472676"/>
            <a:chOff x="-17545650" y="2051350"/>
            <a:chExt cx="266250" cy="304050"/>
          </a:xfrm>
        </p:grpSpPr>
        <p:sp>
          <p:nvSpPr>
            <p:cNvPr id="10731" name="Google Shape;10731;p64"/>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4"/>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5" name="Google Shape;10735;p64"/>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6" name="Google Shape;10736;p64"/>
          <p:cNvGrpSpPr/>
          <p:nvPr/>
        </p:nvGrpSpPr>
        <p:grpSpPr>
          <a:xfrm>
            <a:off x="6684584" y="2865574"/>
            <a:ext cx="472676" cy="444538"/>
            <a:chOff x="-17565350" y="2809825"/>
            <a:chExt cx="304050" cy="285950"/>
          </a:xfrm>
        </p:grpSpPr>
        <p:sp>
          <p:nvSpPr>
            <p:cNvPr id="10737" name="Google Shape;10737;p64"/>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2" name="Google Shape;10742;p64"/>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4"/>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4"/>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5" name="Google Shape;10745;p64"/>
          <p:cNvGrpSpPr/>
          <p:nvPr/>
        </p:nvGrpSpPr>
        <p:grpSpPr>
          <a:xfrm>
            <a:off x="1457493" y="2850904"/>
            <a:ext cx="416283" cy="473881"/>
            <a:chOff x="-20904875" y="2788575"/>
            <a:chExt cx="267775" cy="304825"/>
          </a:xfrm>
        </p:grpSpPr>
        <p:sp>
          <p:nvSpPr>
            <p:cNvPr id="10746" name="Google Shape;10746;p64"/>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4"/>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64"/>
          <p:cNvGrpSpPr/>
          <p:nvPr/>
        </p:nvGrpSpPr>
        <p:grpSpPr>
          <a:xfrm>
            <a:off x="4397908" y="2275564"/>
            <a:ext cx="360045" cy="471471"/>
            <a:chOff x="-19006700" y="2434925"/>
            <a:chExt cx="231600" cy="303275"/>
          </a:xfrm>
        </p:grpSpPr>
        <p:sp>
          <p:nvSpPr>
            <p:cNvPr id="10749" name="Google Shape;10749;p64"/>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4"/>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4"/>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3" name="Google Shape;10753;p64"/>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4"/>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5" name="Google Shape;10755;p64"/>
          <p:cNvGrpSpPr/>
          <p:nvPr/>
        </p:nvGrpSpPr>
        <p:grpSpPr>
          <a:xfrm>
            <a:off x="7276507" y="2289051"/>
            <a:ext cx="473881" cy="444499"/>
            <a:chOff x="-17190425" y="2435725"/>
            <a:chExt cx="304825" cy="285925"/>
          </a:xfrm>
        </p:grpSpPr>
        <p:sp>
          <p:nvSpPr>
            <p:cNvPr id="10756" name="Google Shape;10756;p64"/>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4"/>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9" name="Google Shape;10759;p64"/>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0" name="Google Shape;10760;p64"/>
          <p:cNvGrpSpPr/>
          <p:nvPr/>
        </p:nvGrpSpPr>
        <p:grpSpPr>
          <a:xfrm>
            <a:off x="4931233" y="3444650"/>
            <a:ext cx="476329" cy="475086"/>
            <a:chOff x="-15719925" y="2416825"/>
            <a:chExt cx="306400" cy="305600"/>
          </a:xfrm>
        </p:grpSpPr>
        <p:sp>
          <p:nvSpPr>
            <p:cNvPr id="10761" name="Google Shape;10761;p64"/>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4"/>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4"/>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4" name="Google Shape;10764;p64"/>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4"/>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6" name="Google Shape;10766;p64"/>
          <p:cNvGrpSpPr/>
          <p:nvPr/>
        </p:nvGrpSpPr>
        <p:grpSpPr>
          <a:xfrm>
            <a:off x="2017527" y="2851506"/>
            <a:ext cx="479983" cy="472676"/>
            <a:chOff x="-20550425" y="2789350"/>
            <a:chExt cx="308750" cy="304050"/>
          </a:xfrm>
        </p:grpSpPr>
        <p:sp>
          <p:nvSpPr>
            <p:cNvPr id="10767" name="Google Shape;10767;p64"/>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9" name="Google Shape;10769;p64"/>
          <p:cNvGrpSpPr/>
          <p:nvPr/>
        </p:nvGrpSpPr>
        <p:grpSpPr>
          <a:xfrm>
            <a:off x="4932894" y="1688158"/>
            <a:ext cx="473920" cy="474192"/>
            <a:chOff x="-18666450" y="2059825"/>
            <a:chExt cx="304850" cy="305025"/>
          </a:xfrm>
        </p:grpSpPr>
        <p:sp>
          <p:nvSpPr>
            <p:cNvPr id="10770" name="Google Shape;10770;p64"/>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4"/>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64"/>
          <p:cNvGrpSpPr/>
          <p:nvPr/>
        </p:nvGrpSpPr>
        <p:grpSpPr>
          <a:xfrm>
            <a:off x="4932292" y="2275584"/>
            <a:ext cx="475125" cy="471432"/>
            <a:chOff x="-18668025" y="2435725"/>
            <a:chExt cx="305625" cy="303250"/>
          </a:xfrm>
        </p:grpSpPr>
        <p:sp>
          <p:nvSpPr>
            <p:cNvPr id="10773" name="Google Shape;10773;p64"/>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4"/>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5" name="Google Shape;10775;p64"/>
          <p:cNvGrpSpPr/>
          <p:nvPr/>
        </p:nvGrpSpPr>
        <p:grpSpPr>
          <a:xfrm>
            <a:off x="4931689" y="2850902"/>
            <a:ext cx="476329" cy="473881"/>
            <a:chOff x="-18668800" y="2807475"/>
            <a:chExt cx="306400" cy="304825"/>
          </a:xfrm>
        </p:grpSpPr>
        <p:sp>
          <p:nvSpPr>
            <p:cNvPr id="10776" name="Google Shape;10776;p64"/>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4"/>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4"/>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64"/>
          <p:cNvGrpSpPr/>
          <p:nvPr/>
        </p:nvGrpSpPr>
        <p:grpSpPr>
          <a:xfrm>
            <a:off x="7885658" y="1687693"/>
            <a:ext cx="416361" cy="475125"/>
            <a:chOff x="-16798200" y="2050575"/>
            <a:chExt cx="267825" cy="305625"/>
          </a:xfrm>
        </p:grpSpPr>
        <p:sp>
          <p:nvSpPr>
            <p:cNvPr id="10786" name="Google Shape;10786;p64"/>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64"/>
          <p:cNvGrpSpPr/>
          <p:nvPr/>
        </p:nvGrpSpPr>
        <p:grpSpPr>
          <a:xfrm>
            <a:off x="7856276" y="2852127"/>
            <a:ext cx="475125" cy="471432"/>
            <a:chOff x="-16817100" y="2801175"/>
            <a:chExt cx="305625" cy="303250"/>
          </a:xfrm>
        </p:grpSpPr>
        <p:sp>
          <p:nvSpPr>
            <p:cNvPr id="10790" name="Google Shape;10790;p64"/>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4"/>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4"/>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64"/>
          <p:cNvGrpSpPr/>
          <p:nvPr/>
        </p:nvGrpSpPr>
        <p:grpSpPr>
          <a:xfrm>
            <a:off x="7263396" y="3444614"/>
            <a:ext cx="476329" cy="475125"/>
            <a:chOff x="-15717575" y="2786200"/>
            <a:chExt cx="306400" cy="305625"/>
          </a:xfrm>
        </p:grpSpPr>
        <p:sp>
          <p:nvSpPr>
            <p:cNvPr id="10799" name="Google Shape;10799;p64"/>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4"/>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4"/>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4"/>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4"/>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64"/>
          <p:cNvGrpSpPr/>
          <p:nvPr/>
        </p:nvGrpSpPr>
        <p:grpSpPr>
          <a:xfrm>
            <a:off x="2600969" y="1688296"/>
            <a:ext cx="475125" cy="473920"/>
            <a:chOff x="-20173175" y="2038750"/>
            <a:chExt cx="305625" cy="304850"/>
          </a:xfrm>
        </p:grpSpPr>
        <p:sp>
          <p:nvSpPr>
            <p:cNvPr id="10807" name="Google Shape;10807;p64"/>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9" name="Google Shape;10809;p64"/>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0" name="Google Shape;10810;p64"/>
          <p:cNvGrpSpPr/>
          <p:nvPr/>
        </p:nvGrpSpPr>
        <p:grpSpPr>
          <a:xfrm>
            <a:off x="2602193" y="2850282"/>
            <a:ext cx="472676" cy="475125"/>
            <a:chOff x="-20173175" y="2787775"/>
            <a:chExt cx="304050" cy="305625"/>
          </a:xfrm>
        </p:grpSpPr>
        <p:sp>
          <p:nvSpPr>
            <p:cNvPr id="10811" name="Google Shape;10811;p64"/>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4"/>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4"/>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4"/>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4"/>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4"/>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64"/>
          <p:cNvGrpSpPr/>
          <p:nvPr/>
        </p:nvGrpSpPr>
        <p:grpSpPr>
          <a:xfrm>
            <a:off x="5527177" y="2275564"/>
            <a:ext cx="473881" cy="471471"/>
            <a:chOff x="-18294675" y="2434925"/>
            <a:chExt cx="304825" cy="303275"/>
          </a:xfrm>
        </p:grpSpPr>
        <p:sp>
          <p:nvSpPr>
            <p:cNvPr id="10819" name="Google Shape;10819;p64"/>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4"/>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4"/>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64"/>
          <p:cNvGrpSpPr/>
          <p:nvPr/>
        </p:nvGrpSpPr>
        <p:grpSpPr>
          <a:xfrm>
            <a:off x="5583492" y="2852107"/>
            <a:ext cx="361250" cy="471471"/>
            <a:chOff x="-18258450" y="2809825"/>
            <a:chExt cx="232375" cy="303275"/>
          </a:xfrm>
        </p:grpSpPr>
        <p:sp>
          <p:nvSpPr>
            <p:cNvPr id="10823" name="Google Shape;10823;p64"/>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4"/>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4"/>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6" name="Google Shape;10826;p64"/>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7" name="Google Shape;10827;p64"/>
          <p:cNvGrpSpPr/>
          <p:nvPr/>
        </p:nvGrpSpPr>
        <p:grpSpPr>
          <a:xfrm>
            <a:off x="3793692" y="3445233"/>
            <a:ext cx="415117" cy="473920"/>
            <a:chOff x="-16422500" y="2425450"/>
            <a:chExt cx="267025" cy="304850"/>
          </a:xfrm>
        </p:grpSpPr>
        <p:sp>
          <p:nvSpPr>
            <p:cNvPr id="10828" name="Google Shape;10828;p64"/>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64"/>
          <p:cNvGrpSpPr/>
          <p:nvPr/>
        </p:nvGrpSpPr>
        <p:grpSpPr>
          <a:xfrm>
            <a:off x="6096453" y="3445838"/>
            <a:ext cx="473920" cy="472676"/>
            <a:chOff x="-16442200" y="2801175"/>
            <a:chExt cx="304850" cy="304050"/>
          </a:xfrm>
        </p:grpSpPr>
        <p:sp>
          <p:nvSpPr>
            <p:cNvPr id="10832" name="Google Shape;10832;p64"/>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4"/>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5" name="Google Shape;10835;p64"/>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4"/>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7" name="Google Shape;10837;p64"/>
          <p:cNvGrpSpPr/>
          <p:nvPr/>
        </p:nvGrpSpPr>
        <p:grpSpPr>
          <a:xfrm>
            <a:off x="3172167" y="2276343"/>
            <a:ext cx="481265" cy="469917"/>
            <a:chOff x="-19802200" y="2416025"/>
            <a:chExt cx="309575" cy="302275"/>
          </a:xfrm>
        </p:grpSpPr>
        <p:sp>
          <p:nvSpPr>
            <p:cNvPr id="10838" name="Google Shape;10838;p64"/>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4"/>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64"/>
          <p:cNvGrpSpPr/>
          <p:nvPr/>
        </p:nvGrpSpPr>
        <p:grpSpPr>
          <a:xfrm>
            <a:off x="3175238" y="2851506"/>
            <a:ext cx="475125" cy="472676"/>
            <a:chOff x="-19801400" y="2788575"/>
            <a:chExt cx="305625" cy="304050"/>
          </a:xfrm>
        </p:grpSpPr>
        <p:sp>
          <p:nvSpPr>
            <p:cNvPr id="10844" name="Google Shape;10844;p64"/>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4"/>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4"/>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4"/>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64"/>
          <p:cNvGrpSpPr/>
          <p:nvPr/>
        </p:nvGrpSpPr>
        <p:grpSpPr>
          <a:xfrm>
            <a:off x="6130314" y="1688916"/>
            <a:ext cx="422463" cy="472676"/>
            <a:chOff x="-17903225" y="2060800"/>
            <a:chExt cx="271750" cy="304050"/>
          </a:xfrm>
        </p:grpSpPr>
        <p:sp>
          <p:nvSpPr>
            <p:cNvPr id="10851" name="Google Shape;10851;p64"/>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4"/>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4"/>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64"/>
          <p:cNvGrpSpPr/>
          <p:nvPr/>
        </p:nvGrpSpPr>
        <p:grpSpPr>
          <a:xfrm>
            <a:off x="6104605" y="2274962"/>
            <a:ext cx="473881" cy="472676"/>
            <a:chOff x="-17918975" y="2435725"/>
            <a:chExt cx="304825" cy="304050"/>
          </a:xfrm>
        </p:grpSpPr>
        <p:sp>
          <p:nvSpPr>
            <p:cNvPr id="10855" name="Google Shape;10855;p64"/>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4"/>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64"/>
          <p:cNvGrpSpPr/>
          <p:nvPr/>
        </p:nvGrpSpPr>
        <p:grpSpPr>
          <a:xfrm>
            <a:off x="6133365" y="2852729"/>
            <a:ext cx="416361" cy="470228"/>
            <a:chOff x="-17899300" y="2810625"/>
            <a:chExt cx="267825" cy="302475"/>
          </a:xfrm>
        </p:grpSpPr>
        <p:sp>
          <p:nvSpPr>
            <p:cNvPr id="10858" name="Google Shape;10858;p64"/>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64"/>
          <p:cNvGrpSpPr/>
          <p:nvPr/>
        </p:nvGrpSpPr>
        <p:grpSpPr>
          <a:xfrm>
            <a:off x="2039218" y="3461166"/>
            <a:ext cx="472676" cy="442089"/>
            <a:chOff x="-16066500" y="2060800"/>
            <a:chExt cx="304050" cy="284375"/>
          </a:xfrm>
        </p:grpSpPr>
        <p:sp>
          <p:nvSpPr>
            <p:cNvPr id="10862" name="Google Shape;10862;p64"/>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4"/>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4"/>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4"/>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4"/>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7" name="Google Shape;10867;p64"/>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4"/>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0" name="Google Shape;10870;p64"/>
          <p:cNvGrpSpPr/>
          <p:nvPr/>
        </p:nvGrpSpPr>
        <p:grpSpPr>
          <a:xfrm>
            <a:off x="7923925" y="2297751"/>
            <a:ext cx="368362" cy="419314"/>
            <a:chOff x="4995050" y="3245650"/>
            <a:chExt cx="236950" cy="269725"/>
          </a:xfrm>
        </p:grpSpPr>
        <p:sp>
          <p:nvSpPr>
            <p:cNvPr id="10871" name="Google Shape;10871;p64"/>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4"/>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4" name="Google Shape;10874;p64"/>
            <p:cNvGrpSpPr/>
            <p:nvPr/>
          </p:nvGrpSpPr>
          <p:grpSpPr>
            <a:xfrm>
              <a:off x="4995050" y="3245650"/>
              <a:ext cx="236950" cy="269725"/>
              <a:chOff x="4995050" y="3245650"/>
              <a:chExt cx="236950" cy="269725"/>
            </a:xfrm>
          </p:grpSpPr>
          <p:sp>
            <p:nvSpPr>
              <p:cNvPr id="10875" name="Google Shape;10875;p64"/>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77" name="Google Shape;10877;p64"/>
          <p:cNvGrpSpPr/>
          <p:nvPr/>
        </p:nvGrpSpPr>
        <p:grpSpPr>
          <a:xfrm>
            <a:off x="5523718" y="1689744"/>
            <a:ext cx="483749" cy="481292"/>
            <a:chOff x="4724650" y="2885700"/>
            <a:chExt cx="270750" cy="269375"/>
          </a:xfrm>
        </p:grpSpPr>
        <p:sp>
          <p:nvSpPr>
            <p:cNvPr id="10878" name="Google Shape;10878;p64"/>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4"/>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4"/>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4"/>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64"/>
          <p:cNvGrpSpPr/>
          <p:nvPr/>
        </p:nvGrpSpPr>
        <p:grpSpPr>
          <a:xfrm>
            <a:off x="4390823" y="1683870"/>
            <a:ext cx="389425" cy="467822"/>
            <a:chOff x="4459350" y="2882125"/>
            <a:chExt cx="228375" cy="274350"/>
          </a:xfrm>
        </p:grpSpPr>
        <p:sp>
          <p:nvSpPr>
            <p:cNvPr id="10886" name="Google Shape;10886;p64"/>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4"/>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4"/>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4"/>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0891" name="Google Shape;10891;p64"/>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0892" name="Google Shape;10892;p64"/>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96" name="Shape 10896"/>
        <p:cNvGrpSpPr/>
        <p:nvPr/>
      </p:nvGrpSpPr>
      <p:grpSpPr>
        <a:xfrm>
          <a:off x="0" y="0"/>
          <a:ext cx="0" cy="0"/>
          <a:chOff x="0" y="0"/>
          <a:chExt cx="0" cy="0"/>
        </a:xfrm>
      </p:grpSpPr>
      <p:sp>
        <p:nvSpPr>
          <p:cNvPr id="10897" name="Google Shape;10897;p65"/>
          <p:cNvSpPr txBox="1"/>
          <p:nvPr>
            <p:ph idx="4294967295" type="title"/>
          </p:nvPr>
        </p:nvSpPr>
        <p:spPr>
          <a:xfrm>
            <a:off x="1048350" y="71965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898" name="Google Shape;10898;p65"/>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9" name="Google Shape;10899;p65"/>
          <p:cNvGrpSpPr/>
          <p:nvPr/>
        </p:nvGrpSpPr>
        <p:grpSpPr>
          <a:xfrm>
            <a:off x="847082" y="2140412"/>
            <a:ext cx="426462" cy="420796"/>
            <a:chOff x="-6713450" y="2397900"/>
            <a:chExt cx="295375" cy="291450"/>
          </a:xfrm>
        </p:grpSpPr>
        <p:sp>
          <p:nvSpPr>
            <p:cNvPr id="10900" name="Google Shape;10900;p65"/>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5"/>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2" name="Google Shape;10902;p65"/>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3" name="Google Shape;10903;p65"/>
          <p:cNvGrpSpPr/>
          <p:nvPr/>
        </p:nvGrpSpPr>
        <p:grpSpPr>
          <a:xfrm>
            <a:off x="3551844" y="1631401"/>
            <a:ext cx="423069" cy="420507"/>
            <a:chOff x="-4932650" y="2046625"/>
            <a:chExt cx="293025" cy="291250"/>
          </a:xfrm>
        </p:grpSpPr>
        <p:sp>
          <p:nvSpPr>
            <p:cNvPr id="10904" name="Google Shape;10904;p65"/>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5"/>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6" name="Google Shape;10906;p65"/>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7" name="Google Shape;10907;p65"/>
          <p:cNvGrpSpPr/>
          <p:nvPr/>
        </p:nvGrpSpPr>
        <p:grpSpPr>
          <a:xfrm>
            <a:off x="3563775" y="2660957"/>
            <a:ext cx="423069" cy="420796"/>
            <a:chOff x="-4931075" y="2765725"/>
            <a:chExt cx="293025" cy="291450"/>
          </a:xfrm>
        </p:grpSpPr>
        <p:sp>
          <p:nvSpPr>
            <p:cNvPr id="10908" name="Google Shape;10908;p65"/>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5"/>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65"/>
          <p:cNvGrpSpPr/>
          <p:nvPr/>
        </p:nvGrpSpPr>
        <p:grpSpPr>
          <a:xfrm>
            <a:off x="6269343" y="1656289"/>
            <a:ext cx="420796" cy="370732"/>
            <a:chOff x="-3137650" y="2067900"/>
            <a:chExt cx="291450" cy="256775"/>
          </a:xfrm>
        </p:grpSpPr>
        <p:sp>
          <p:nvSpPr>
            <p:cNvPr id="10911" name="Google Shape;10911;p65"/>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5"/>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5"/>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65"/>
          <p:cNvGrpSpPr/>
          <p:nvPr/>
        </p:nvGrpSpPr>
        <p:grpSpPr>
          <a:xfrm>
            <a:off x="6269343" y="2139926"/>
            <a:ext cx="420796" cy="421770"/>
            <a:chOff x="-3137650" y="2408950"/>
            <a:chExt cx="291450" cy="292125"/>
          </a:xfrm>
        </p:grpSpPr>
        <p:sp>
          <p:nvSpPr>
            <p:cNvPr id="10915" name="Google Shape;10915;p65"/>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5"/>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5"/>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5"/>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5"/>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65"/>
          <p:cNvGrpSpPr/>
          <p:nvPr/>
        </p:nvGrpSpPr>
        <p:grpSpPr>
          <a:xfrm>
            <a:off x="6281274" y="2685412"/>
            <a:ext cx="420796" cy="371887"/>
            <a:chOff x="-3137650" y="2787000"/>
            <a:chExt cx="291450" cy="257575"/>
          </a:xfrm>
        </p:grpSpPr>
        <p:sp>
          <p:nvSpPr>
            <p:cNvPr id="10921" name="Google Shape;10921;p65"/>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5"/>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5"/>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5"/>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5"/>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5"/>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5"/>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5"/>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9" name="Google Shape;10929;p65"/>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5"/>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5"/>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2" name="Google Shape;10932;p65"/>
          <p:cNvGrpSpPr/>
          <p:nvPr/>
        </p:nvGrpSpPr>
        <p:grpSpPr>
          <a:xfrm>
            <a:off x="1399451" y="2660397"/>
            <a:ext cx="421914" cy="421914"/>
            <a:chOff x="-6354300" y="2757075"/>
            <a:chExt cx="292225" cy="292225"/>
          </a:xfrm>
        </p:grpSpPr>
        <p:sp>
          <p:nvSpPr>
            <p:cNvPr id="10933" name="Google Shape;10933;p65"/>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5"/>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5"/>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5"/>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65"/>
          <p:cNvGrpSpPr/>
          <p:nvPr/>
        </p:nvGrpSpPr>
        <p:grpSpPr>
          <a:xfrm>
            <a:off x="4093454" y="1629560"/>
            <a:ext cx="424188" cy="424188"/>
            <a:chOff x="-4573475" y="2045850"/>
            <a:chExt cx="293800" cy="293800"/>
          </a:xfrm>
        </p:grpSpPr>
        <p:sp>
          <p:nvSpPr>
            <p:cNvPr id="10938" name="Google Shape;10938;p65"/>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5"/>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0" name="Google Shape;10940;p65"/>
          <p:cNvGrpSpPr/>
          <p:nvPr/>
        </p:nvGrpSpPr>
        <p:grpSpPr>
          <a:xfrm>
            <a:off x="4092877" y="2138699"/>
            <a:ext cx="425343" cy="424225"/>
            <a:chOff x="-4570325" y="2405775"/>
            <a:chExt cx="294600" cy="293825"/>
          </a:xfrm>
        </p:grpSpPr>
        <p:sp>
          <p:nvSpPr>
            <p:cNvPr id="10941" name="Google Shape;10941;p65"/>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5"/>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3" name="Google Shape;10943;p65"/>
          <p:cNvGrpSpPr/>
          <p:nvPr/>
        </p:nvGrpSpPr>
        <p:grpSpPr>
          <a:xfrm>
            <a:off x="4105945" y="2659838"/>
            <a:ext cx="423069" cy="423033"/>
            <a:chOff x="-4572700" y="2764950"/>
            <a:chExt cx="293025" cy="293000"/>
          </a:xfrm>
        </p:grpSpPr>
        <p:sp>
          <p:nvSpPr>
            <p:cNvPr id="10944" name="Google Shape;10944;p65"/>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5"/>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5"/>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5"/>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5"/>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65"/>
          <p:cNvGrpSpPr/>
          <p:nvPr/>
        </p:nvGrpSpPr>
        <p:grpSpPr>
          <a:xfrm>
            <a:off x="6824707" y="1631239"/>
            <a:ext cx="414840" cy="420832"/>
            <a:chOff x="-2777700" y="2049775"/>
            <a:chExt cx="287325" cy="291475"/>
          </a:xfrm>
        </p:grpSpPr>
        <p:sp>
          <p:nvSpPr>
            <p:cNvPr id="10950" name="Google Shape;10950;p65"/>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5"/>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5"/>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65"/>
          <p:cNvGrpSpPr/>
          <p:nvPr/>
        </p:nvGrpSpPr>
        <p:grpSpPr>
          <a:xfrm>
            <a:off x="6821170" y="2140431"/>
            <a:ext cx="421914" cy="420759"/>
            <a:chOff x="-2571737" y="2403625"/>
            <a:chExt cx="292225" cy="291425"/>
          </a:xfrm>
        </p:grpSpPr>
        <p:sp>
          <p:nvSpPr>
            <p:cNvPr id="10954" name="Google Shape;10954;p65"/>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5"/>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5"/>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5"/>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5"/>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5"/>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5"/>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1" name="Google Shape;10961;p65"/>
          <p:cNvGrpSpPr/>
          <p:nvPr/>
        </p:nvGrpSpPr>
        <p:grpSpPr>
          <a:xfrm>
            <a:off x="6821170" y="2661534"/>
            <a:ext cx="421914" cy="419640"/>
            <a:chOff x="-2571737" y="2764550"/>
            <a:chExt cx="292225" cy="290650"/>
          </a:xfrm>
        </p:grpSpPr>
        <p:sp>
          <p:nvSpPr>
            <p:cNvPr id="10962" name="Google Shape;10962;p65"/>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5"/>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5"/>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5" name="Google Shape;10965;p65"/>
          <p:cNvGrpSpPr/>
          <p:nvPr/>
        </p:nvGrpSpPr>
        <p:grpSpPr>
          <a:xfrm>
            <a:off x="3020671" y="3230538"/>
            <a:ext cx="421914" cy="423864"/>
            <a:chOff x="-1333975" y="2365850"/>
            <a:chExt cx="292225" cy="293575"/>
          </a:xfrm>
        </p:grpSpPr>
        <p:sp>
          <p:nvSpPr>
            <p:cNvPr id="10966" name="Google Shape;10966;p65"/>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5"/>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5"/>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5"/>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5"/>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5"/>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5"/>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5"/>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65"/>
          <p:cNvGrpSpPr/>
          <p:nvPr/>
        </p:nvGrpSpPr>
        <p:grpSpPr>
          <a:xfrm>
            <a:off x="1954146" y="2660397"/>
            <a:ext cx="398020" cy="421914"/>
            <a:chOff x="-5995925" y="2757850"/>
            <a:chExt cx="275675" cy="292225"/>
          </a:xfrm>
        </p:grpSpPr>
        <p:sp>
          <p:nvSpPr>
            <p:cNvPr id="10975" name="Google Shape;10975;p65"/>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5"/>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5"/>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5"/>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5"/>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5"/>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5"/>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5"/>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5"/>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65"/>
          <p:cNvGrpSpPr/>
          <p:nvPr/>
        </p:nvGrpSpPr>
        <p:grpSpPr>
          <a:xfrm>
            <a:off x="4634433" y="1631816"/>
            <a:ext cx="421951" cy="419677"/>
            <a:chOff x="-4211975" y="2046625"/>
            <a:chExt cx="292250" cy="290675"/>
          </a:xfrm>
        </p:grpSpPr>
        <p:sp>
          <p:nvSpPr>
            <p:cNvPr id="10985" name="Google Shape;10985;p65"/>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5"/>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65"/>
          <p:cNvGrpSpPr/>
          <p:nvPr/>
        </p:nvGrpSpPr>
        <p:grpSpPr>
          <a:xfrm>
            <a:off x="4684479" y="2138699"/>
            <a:ext cx="321859" cy="424225"/>
            <a:chOff x="-4178875" y="2405775"/>
            <a:chExt cx="222925" cy="293825"/>
          </a:xfrm>
        </p:grpSpPr>
        <p:sp>
          <p:nvSpPr>
            <p:cNvPr id="10988" name="Google Shape;10988;p65"/>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5"/>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5"/>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65"/>
          <p:cNvGrpSpPr/>
          <p:nvPr/>
        </p:nvGrpSpPr>
        <p:grpSpPr>
          <a:xfrm>
            <a:off x="4646942" y="2673483"/>
            <a:ext cx="420796" cy="395746"/>
            <a:chOff x="-4211975" y="2783850"/>
            <a:chExt cx="291450" cy="274100"/>
          </a:xfrm>
        </p:grpSpPr>
        <p:sp>
          <p:nvSpPr>
            <p:cNvPr id="10992" name="Google Shape;10992;p65"/>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5"/>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5"/>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5" name="Google Shape;10995;p65"/>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6" name="Google Shape;10996;p65"/>
          <p:cNvGrpSpPr/>
          <p:nvPr/>
        </p:nvGrpSpPr>
        <p:grpSpPr>
          <a:xfrm>
            <a:off x="7351871" y="2140413"/>
            <a:ext cx="420796" cy="420796"/>
            <a:chOff x="-2419325" y="2408150"/>
            <a:chExt cx="291450" cy="291450"/>
          </a:xfrm>
        </p:grpSpPr>
        <p:sp>
          <p:nvSpPr>
            <p:cNvPr id="10997" name="Google Shape;10997;p65"/>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5"/>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5"/>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5"/>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5"/>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5"/>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5"/>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4" name="Google Shape;11004;p65"/>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5" name="Google Shape;11005;p65"/>
          <p:cNvGrpSpPr/>
          <p:nvPr/>
        </p:nvGrpSpPr>
        <p:grpSpPr>
          <a:xfrm>
            <a:off x="4673396" y="3231514"/>
            <a:ext cx="420796" cy="421914"/>
            <a:chOff x="-1333200" y="2770450"/>
            <a:chExt cx="291450" cy="292225"/>
          </a:xfrm>
        </p:grpSpPr>
        <p:sp>
          <p:nvSpPr>
            <p:cNvPr id="11006" name="Google Shape;11006;p65"/>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5"/>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65"/>
          <p:cNvGrpSpPr/>
          <p:nvPr/>
        </p:nvGrpSpPr>
        <p:grpSpPr>
          <a:xfrm>
            <a:off x="2470009" y="1631256"/>
            <a:ext cx="423069" cy="420796"/>
            <a:chOff x="-5635200" y="2037975"/>
            <a:chExt cx="293025" cy="291450"/>
          </a:xfrm>
        </p:grpSpPr>
        <p:sp>
          <p:nvSpPr>
            <p:cNvPr id="11009" name="Google Shape;11009;p65"/>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5"/>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65"/>
          <p:cNvGrpSpPr/>
          <p:nvPr/>
        </p:nvGrpSpPr>
        <p:grpSpPr>
          <a:xfrm>
            <a:off x="2468295" y="2140412"/>
            <a:ext cx="426499" cy="420796"/>
            <a:chOff x="-5637575" y="2397900"/>
            <a:chExt cx="295400" cy="291450"/>
          </a:xfrm>
        </p:grpSpPr>
        <p:sp>
          <p:nvSpPr>
            <p:cNvPr id="11012" name="Google Shape;11012;p65"/>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5"/>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5"/>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5"/>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6" name="Google Shape;11016;p65"/>
          <p:cNvGrpSpPr/>
          <p:nvPr/>
        </p:nvGrpSpPr>
        <p:grpSpPr>
          <a:xfrm>
            <a:off x="2481958" y="2660397"/>
            <a:ext cx="423033" cy="421914"/>
            <a:chOff x="-5635975" y="2757075"/>
            <a:chExt cx="293000" cy="292225"/>
          </a:xfrm>
        </p:grpSpPr>
        <p:sp>
          <p:nvSpPr>
            <p:cNvPr id="11017" name="Google Shape;11017;p65"/>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5"/>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65"/>
          <p:cNvGrpSpPr/>
          <p:nvPr/>
        </p:nvGrpSpPr>
        <p:grpSpPr>
          <a:xfrm>
            <a:off x="5165893" y="1631256"/>
            <a:ext cx="423069" cy="420796"/>
            <a:chOff x="-3854375" y="2046625"/>
            <a:chExt cx="293025" cy="291450"/>
          </a:xfrm>
        </p:grpSpPr>
        <p:sp>
          <p:nvSpPr>
            <p:cNvPr id="11020" name="Google Shape;11020;p65"/>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5"/>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2" name="Google Shape;11022;p65"/>
          <p:cNvGrpSpPr/>
          <p:nvPr/>
        </p:nvGrpSpPr>
        <p:grpSpPr>
          <a:xfrm>
            <a:off x="5164756" y="2138717"/>
            <a:ext cx="425343" cy="424188"/>
            <a:chOff x="-3854375" y="2405000"/>
            <a:chExt cx="294600" cy="293800"/>
          </a:xfrm>
        </p:grpSpPr>
        <p:sp>
          <p:nvSpPr>
            <p:cNvPr id="11023" name="Google Shape;11023;p65"/>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5"/>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65"/>
          <p:cNvGrpSpPr/>
          <p:nvPr/>
        </p:nvGrpSpPr>
        <p:grpSpPr>
          <a:xfrm>
            <a:off x="5178961" y="2659838"/>
            <a:ext cx="420796" cy="423033"/>
            <a:chOff x="-3852025" y="2764950"/>
            <a:chExt cx="291450" cy="293000"/>
          </a:xfrm>
        </p:grpSpPr>
        <p:sp>
          <p:nvSpPr>
            <p:cNvPr id="11026" name="Google Shape;11026;p65"/>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5"/>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8" name="Google Shape;11028;p65"/>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5"/>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0" name="Google Shape;11030;p65"/>
          <p:cNvGrpSpPr/>
          <p:nvPr/>
        </p:nvGrpSpPr>
        <p:grpSpPr>
          <a:xfrm>
            <a:off x="7901550" y="2660398"/>
            <a:ext cx="420796" cy="421914"/>
            <a:chOff x="-2060175" y="2768875"/>
            <a:chExt cx="291450" cy="292225"/>
          </a:xfrm>
        </p:grpSpPr>
        <p:sp>
          <p:nvSpPr>
            <p:cNvPr id="11031" name="Google Shape;11031;p65"/>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5"/>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65"/>
          <p:cNvGrpSpPr/>
          <p:nvPr/>
        </p:nvGrpSpPr>
        <p:grpSpPr>
          <a:xfrm>
            <a:off x="1915160" y="3232071"/>
            <a:ext cx="421914" cy="420796"/>
            <a:chOff x="-937025" y="2064750"/>
            <a:chExt cx="292225" cy="291450"/>
          </a:xfrm>
        </p:grpSpPr>
        <p:sp>
          <p:nvSpPr>
            <p:cNvPr id="11034" name="Google Shape;11034;p65"/>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5"/>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5"/>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65"/>
          <p:cNvGrpSpPr/>
          <p:nvPr/>
        </p:nvGrpSpPr>
        <p:grpSpPr>
          <a:xfrm>
            <a:off x="3018323" y="1630697"/>
            <a:ext cx="421951" cy="421914"/>
            <a:chOff x="-5276050" y="2037975"/>
            <a:chExt cx="292250" cy="292225"/>
          </a:xfrm>
        </p:grpSpPr>
        <p:sp>
          <p:nvSpPr>
            <p:cNvPr id="11038" name="Google Shape;11038;p65"/>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5"/>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5"/>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1" name="Google Shape;11041;p65"/>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5"/>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3" name="Google Shape;11043;p65"/>
          <p:cNvGrpSpPr/>
          <p:nvPr/>
        </p:nvGrpSpPr>
        <p:grpSpPr>
          <a:xfrm>
            <a:off x="5777136" y="1631256"/>
            <a:ext cx="324133" cy="420796"/>
            <a:chOff x="-3462150" y="2046625"/>
            <a:chExt cx="224500" cy="291450"/>
          </a:xfrm>
        </p:grpSpPr>
        <p:sp>
          <p:nvSpPr>
            <p:cNvPr id="11044" name="Google Shape;11044;p65"/>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5"/>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5"/>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5"/>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5"/>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5"/>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5"/>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65"/>
          <p:cNvGrpSpPr/>
          <p:nvPr/>
        </p:nvGrpSpPr>
        <p:grpSpPr>
          <a:xfrm>
            <a:off x="5752700" y="2139276"/>
            <a:ext cx="373006" cy="423069"/>
            <a:chOff x="-3478675" y="2405775"/>
            <a:chExt cx="258350" cy="293025"/>
          </a:xfrm>
        </p:grpSpPr>
        <p:sp>
          <p:nvSpPr>
            <p:cNvPr id="11052" name="Google Shape;11052;p65"/>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5"/>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5"/>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5"/>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6" name="Google Shape;11056;p65"/>
          <p:cNvGrpSpPr/>
          <p:nvPr/>
        </p:nvGrpSpPr>
        <p:grpSpPr>
          <a:xfrm>
            <a:off x="5815218" y="2660398"/>
            <a:ext cx="271831" cy="421914"/>
            <a:chOff x="-3443250" y="2765725"/>
            <a:chExt cx="188275" cy="292225"/>
          </a:xfrm>
        </p:grpSpPr>
        <p:sp>
          <p:nvSpPr>
            <p:cNvPr id="11057" name="Google Shape;11057;p65"/>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5"/>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5"/>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5"/>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65"/>
          <p:cNvGrpSpPr/>
          <p:nvPr/>
        </p:nvGrpSpPr>
        <p:grpSpPr>
          <a:xfrm>
            <a:off x="844114" y="3230934"/>
            <a:ext cx="371887" cy="423069"/>
            <a:chOff x="-1684475" y="2049000"/>
            <a:chExt cx="257575" cy="293025"/>
          </a:xfrm>
        </p:grpSpPr>
        <p:sp>
          <p:nvSpPr>
            <p:cNvPr id="11062" name="Google Shape;11062;p65"/>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5"/>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5"/>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5"/>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6" name="Google Shape;11066;p65"/>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7" name="Google Shape;11067;p65"/>
          <p:cNvGrpSpPr/>
          <p:nvPr/>
        </p:nvGrpSpPr>
        <p:grpSpPr>
          <a:xfrm>
            <a:off x="4134007" y="3231514"/>
            <a:ext cx="420796" cy="421914"/>
            <a:chOff x="-1700225" y="2768875"/>
            <a:chExt cx="291450" cy="292225"/>
          </a:xfrm>
        </p:grpSpPr>
        <p:sp>
          <p:nvSpPr>
            <p:cNvPr id="11068" name="Google Shape;11068;p65"/>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5"/>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5"/>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5"/>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5"/>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5"/>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65"/>
          <p:cNvGrpSpPr/>
          <p:nvPr/>
        </p:nvGrpSpPr>
        <p:grpSpPr>
          <a:xfrm>
            <a:off x="3602355" y="3230935"/>
            <a:ext cx="371887" cy="423069"/>
            <a:chOff x="-919700" y="2420750"/>
            <a:chExt cx="257575" cy="293025"/>
          </a:xfrm>
        </p:grpSpPr>
        <p:sp>
          <p:nvSpPr>
            <p:cNvPr id="11075" name="Google Shape;11075;p65"/>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5"/>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5"/>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65"/>
          <p:cNvGrpSpPr/>
          <p:nvPr/>
        </p:nvGrpSpPr>
        <p:grpSpPr>
          <a:xfrm>
            <a:off x="1937547" y="1645950"/>
            <a:ext cx="409531" cy="410617"/>
            <a:chOff x="6679825" y="2693700"/>
            <a:chExt cx="257875" cy="258575"/>
          </a:xfrm>
        </p:grpSpPr>
        <p:sp>
          <p:nvSpPr>
            <p:cNvPr id="11079" name="Google Shape;11079;p65"/>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5"/>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65"/>
          <p:cNvGrpSpPr/>
          <p:nvPr/>
        </p:nvGrpSpPr>
        <p:grpSpPr>
          <a:xfrm>
            <a:off x="1927121" y="2142110"/>
            <a:ext cx="420531" cy="417262"/>
            <a:chOff x="6790450" y="3119050"/>
            <a:chExt cx="262750" cy="260675"/>
          </a:xfrm>
        </p:grpSpPr>
        <p:sp>
          <p:nvSpPr>
            <p:cNvPr id="11082" name="Google Shape;11082;p65"/>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5"/>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65"/>
          <p:cNvGrpSpPr/>
          <p:nvPr/>
        </p:nvGrpSpPr>
        <p:grpSpPr>
          <a:xfrm>
            <a:off x="6554233" y="3755436"/>
            <a:ext cx="358093" cy="407391"/>
            <a:chOff x="7660859" y="2571753"/>
            <a:chExt cx="366561" cy="417024"/>
          </a:xfrm>
        </p:grpSpPr>
        <p:sp>
          <p:nvSpPr>
            <p:cNvPr id="11085" name="Google Shape;11085;p65"/>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5"/>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5"/>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65"/>
          <p:cNvGrpSpPr/>
          <p:nvPr/>
        </p:nvGrpSpPr>
        <p:grpSpPr>
          <a:xfrm>
            <a:off x="4088914" y="3755436"/>
            <a:ext cx="407391" cy="407391"/>
            <a:chOff x="5566722" y="2571753"/>
            <a:chExt cx="417024" cy="417024"/>
          </a:xfrm>
        </p:grpSpPr>
        <p:sp>
          <p:nvSpPr>
            <p:cNvPr id="11089" name="Google Shape;11089;p65"/>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5"/>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65"/>
          <p:cNvGrpSpPr/>
          <p:nvPr/>
        </p:nvGrpSpPr>
        <p:grpSpPr>
          <a:xfrm>
            <a:off x="4705247" y="3857692"/>
            <a:ext cx="407381" cy="202880"/>
            <a:chOff x="6090251" y="2676413"/>
            <a:chExt cx="417014" cy="207677"/>
          </a:xfrm>
        </p:grpSpPr>
        <p:sp>
          <p:nvSpPr>
            <p:cNvPr id="11092" name="Google Shape;11092;p65"/>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5"/>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5"/>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5"/>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65"/>
          <p:cNvGrpSpPr/>
          <p:nvPr/>
        </p:nvGrpSpPr>
        <p:grpSpPr>
          <a:xfrm>
            <a:off x="5937901" y="3755436"/>
            <a:ext cx="407391" cy="407391"/>
            <a:chOff x="7137330" y="2571753"/>
            <a:chExt cx="417024" cy="417024"/>
          </a:xfrm>
        </p:grpSpPr>
        <p:sp>
          <p:nvSpPr>
            <p:cNvPr id="11097" name="Google Shape;11097;p65"/>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5"/>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5"/>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0" name="Google Shape;11100;p65"/>
          <p:cNvGrpSpPr/>
          <p:nvPr/>
        </p:nvGrpSpPr>
        <p:grpSpPr>
          <a:xfrm>
            <a:off x="5321569" y="3755436"/>
            <a:ext cx="407391" cy="407391"/>
            <a:chOff x="6613801" y="2571753"/>
            <a:chExt cx="417024" cy="417024"/>
          </a:xfrm>
        </p:grpSpPr>
        <p:sp>
          <p:nvSpPr>
            <p:cNvPr id="11101" name="Google Shape;11101;p65"/>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5"/>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5"/>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5"/>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5"/>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65"/>
          <p:cNvGrpSpPr/>
          <p:nvPr/>
        </p:nvGrpSpPr>
        <p:grpSpPr>
          <a:xfrm>
            <a:off x="7908242" y="3238780"/>
            <a:ext cx="407411" cy="407411"/>
            <a:chOff x="2964567" y="2571753"/>
            <a:chExt cx="417045" cy="417045"/>
          </a:xfrm>
        </p:grpSpPr>
        <p:sp>
          <p:nvSpPr>
            <p:cNvPr id="11107" name="Google Shape;11107;p65"/>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5"/>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65"/>
          <p:cNvGrpSpPr/>
          <p:nvPr/>
        </p:nvGrpSpPr>
        <p:grpSpPr>
          <a:xfrm>
            <a:off x="1623565" y="3815897"/>
            <a:ext cx="407391" cy="286470"/>
            <a:chOff x="3476576" y="2633631"/>
            <a:chExt cx="417024" cy="293244"/>
          </a:xfrm>
        </p:grpSpPr>
        <p:sp>
          <p:nvSpPr>
            <p:cNvPr id="11110" name="Google Shape;11110;p65"/>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5"/>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65"/>
          <p:cNvGrpSpPr/>
          <p:nvPr/>
        </p:nvGrpSpPr>
        <p:grpSpPr>
          <a:xfrm>
            <a:off x="2239897" y="3755508"/>
            <a:ext cx="407411" cy="407248"/>
            <a:chOff x="3988564" y="2571836"/>
            <a:chExt cx="417045" cy="416878"/>
          </a:xfrm>
        </p:grpSpPr>
        <p:sp>
          <p:nvSpPr>
            <p:cNvPr id="11113" name="Google Shape;11113;p65"/>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5"/>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65"/>
          <p:cNvGrpSpPr/>
          <p:nvPr/>
        </p:nvGrpSpPr>
        <p:grpSpPr>
          <a:xfrm>
            <a:off x="2856250" y="3755436"/>
            <a:ext cx="407391" cy="407391"/>
            <a:chOff x="4500573" y="2571753"/>
            <a:chExt cx="417024" cy="417024"/>
          </a:xfrm>
        </p:grpSpPr>
        <p:sp>
          <p:nvSpPr>
            <p:cNvPr id="11116" name="Google Shape;11116;p65"/>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5"/>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65"/>
          <p:cNvGrpSpPr/>
          <p:nvPr/>
        </p:nvGrpSpPr>
        <p:grpSpPr>
          <a:xfrm>
            <a:off x="3472582" y="3755436"/>
            <a:ext cx="407391" cy="407391"/>
            <a:chOff x="5012603" y="2571753"/>
            <a:chExt cx="417024" cy="417024"/>
          </a:xfrm>
        </p:grpSpPr>
        <p:sp>
          <p:nvSpPr>
            <p:cNvPr id="11119" name="Google Shape;11119;p65"/>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5"/>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1" name="Google Shape;11121;p65"/>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2" name="Google Shape;11122;p65"/>
          <p:cNvGrpSpPr/>
          <p:nvPr/>
        </p:nvGrpSpPr>
        <p:grpSpPr>
          <a:xfrm>
            <a:off x="5733329" y="3238790"/>
            <a:ext cx="407432" cy="407391"/>
            <a:chOff x="812101" y="2571761"/>
            <a:chExt cx="417066" cy="417024"/>
          </a:xfrm>
        </p:grpSpPr>
        <p:sp>
          <p:nvSpPr>
            <p:cNvPr id="11123" name="Google Shape;11123;p65"/>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5"/>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5"/>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5"/>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65"/>
          <p:cNvGrpSpPr/>
          <p:nvPr/>
        </p:nvGrpSpPr>
        <p:grpSpPr>
          <a:xfrm>
            <a:off x="6253923" y="3238790"/>
            <a:ext cx="407391" cy="407391"/>
            <a:chOff x="1323129" y="2571761"/>
            <a:chExt cx="417024" cy="417024"/>
          </a:xfrm>
        </p:grpSpPr>
        <p:sp>
          <p:nvSpPr>
            <p:cNvPr id="11128" name="Google Shape;11128;p65"/>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5"/>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5"/>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5"/>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2" name="Google Shape;11132;p65"/>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3" name="Google Shape;11133;p65"/>
          <p:cNvGrpSpPr/>
          <p:nvPr/>
        </p:nvGrpSpPr>
        <p:grpSpPr>
          <a:xfrm>
            <a:off x="7390398" y="3238843"/>
            <a:ext cx="408023" cy="407411"/>
            <a:chOff x="2344476" y="2571761"/>
            <a:chExt cx="417671" cy="417045"/>
          </a:xfrm>
        </p:grpSpPr>
        <p:sp>
          <p:nvSpPr>
            <p:cNvPr id="11134" name="Google Shape;11134;p65"/>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5"/>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65"/>
          <p:cNvGrpSpPr/>
          <p:nvPr/>
        </p:nvGrpSpPr>
        <p:grpSpPr>
          <a:xfrm>
            <a:off x="7121258" y="3759535"/>
            <a:ext cx="399178" cy="399178"/>
            <a:chOff x="2038375" y="3798025"/>
            <a:chExt cx="841792" cy="841792"/>
          </a:xfrm>
        </p:grpSpPr>
        <p:sp>
          <p:nvSpPr>
            <p:cNvPr id="11137" name="Google Shape;11137;p65"/>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5"/>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42" name="Shape 11142"/>
        <p:cNvGrpSpPr/>
        <p:nvPr/>
      </p:nvGrpSpPr>
      <p:grpSpPr>
        <a:xfrm>
          <a:off x="0" y="0"/>
          <a:ext cx="0" cy="0"/>
          <a:chOff x="0" y="0"/>
          <a:chExt cx="0" cy="0"/>
        </a:xfrm>
      </p:grpSpPr>
      <p:pic>
        <p:nvPicPr>
          <p:cNvPr id="11143" name="Google Shape;11143;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06" name="Shape 206"/>
        <p:cNvGrpSpPr/>
        <p:nvPr/>
      </p:nvGrpSpPr>
      <p:grpSpPr>
        <a:xfrm>
          <a:off x="0" y="0"/>
          <a:ext cx="0" cy="0"/>
          <a:chOff x="0" y="0"/>
          <a:chExt cx="0" cy="0"/>
        </a:xfrm>
      </p:grpSpPr>
      <p:sp>
        <p:nvSpPr>
          <p:cNvPr id="207" name="Google Shape;207;p29"/>
          <p:cNvSpPr txBox="1"/>
          <p:nvPr>
            <p:ph idx="2" type="title"/>
          </p:nvPr>
        </p:nvSpPr>
        <p:spPr>
          <a:xfrm>
            <a:off x="3886275" y="1254925"/>
            <a:ext cx="1371600" cy="914400"/>
          </a:xfrm>
          <a:prstGeom prst="rect">
            <a:avLst/>
          </a:prstGeom>
          <a:effectLst>
            <a:outerShdw blurRad="57150" rotWithShape="0" algn="bl" dir="5400000" dist="19050">
              <a:schemeClr val="lt1">
                <a:alpha val="50000"/>
              </a:schemeClr>
            </a:outerShdw>
          </a:effectLst>
        </p:spPr>
        <p:txBody>
          <a:bodyPr anchorCtr="0" anchor="ctr" bIns="91425" lIns="0" spcFirstLastPara="1" rIns="0" wrap="square" tIns="0">
            <a:noAutofit/>
          </a:bodyPr>
          <a:lstStyle/>
          <a:p>
            <a:pPr indent="0" lvl="0" marL="0" rtl="0" algn="ctr">
              <a:spcBef>
                <a:spcPts val="0"/>
              </a:spcBef>
              <a:spcAft>
                <a:spcPts val="0"/>
              </a:spcAft>
              <a:buNone/>
            </a:pPr>
            <a:r>
              <a:rPr lang="en"/>
              <a:t>01</a:t>
            </a:r>
            <a:endParaRPr/>
          </a:p>
        </p:txBody>
      </p:sp>
      <p:sp>
        <p:nvSpPr>
          <p:cNvPr id="208" name="Google Shape;208;p29"/>
          <p:cNvSpPr txBox="1"/>
          <p:nvPr>
            <p:ph type="title"/>
          </p:nvPr>
        </p:nvSpPr>
        <p:spPr>
          <a:xfrm>
            <a:off x="1234725" y="2335312"/>
            <a:ext cx="6674700" cy="8571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NAME OF THE SECTION</a:t>
            </a:r>
            <a:endParaRPr/>
          </a:p>
        </p:txBody>
      </p:sp>
      <p:sp>
        <p:nvSpPr>
          <p:cNvPr id="209" name="Google Shape;209;p29"/>
          <p:cNvSpPr txBox="1"/>
          <p:nvPr>
            <p:ph idx="1" type="subTitle"/>
          </p:nvPr>
        </p:nvSpPr>
        <p:spPr>
          <a:xfrm>
            <a:off x="2286075" y="3233787"/>
            <a:ext cx="45720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13" name="Shape 213"/>
        <p:cNvGrpSpPr/>
        <p:nvPr/>
      </p:nvGrpSpPr>
      <p:grpSpPr>
        <a:xfrm>
          <a:off x="0" y="0"/>
          <a:ext cx="0" cy="0"/>
          <a:chOff x="0" y="0"/>
          <a:chExt cx="0" cy="0"/>
        </a:xfrm>
      </p:grpSpPr>
      <p:pic>
        <p:nvPicPr>
          <p:cNvPr id="214" name="Google Shape;214;p30"/>
          <p:cNvPicPr preferRelativeResize="0"/>
          <p:nvPr/>
        </p:nvPicPr>
        <p:blipFill rotWithShape="1">
          <a:blip r:embed="rId4">
            <a:alphaModFix/>
          </a:blip>
          <a:srcRect b="9903" l="25652" r="25652" t="9903"/>
          <a:stretch/>
        </p:blipFill>
        <p:spPr>
          <a:xfrm>
            <a:off x="5665663" y="1331063"/>
            <a:ext cx="1467552" cy="1359526"/>
          </a:xfrm>
          <a:prstGeom prst="rect">
            <a:avLst/>
          </a:prstGeom>
          <a:noFill/>
          <a:ln>
            <a:noFill/>
          </a:ln>
        </p:spPr>
      </p:pic>
      <p:pic>
        <p:nvPicPr>
          <p:cNvPr id="215" name="Google Shape;215;p30"/>
          <p:cNvPicPr preferRelativeResize="0"/>
          <p:nvPr/>
        </p:nvPicPr>
        <p:blipFill rotWithShape="1">
          <a:blip r:embed="rId5">
            <a:alphaModFix/>
          </a:blip>
          <a:srcRect b="9903" l="25652" r="25652" t="9903"/>
          <a:stretch/>
        </p:blipFill>
        <p:spPr>
          <a:xfrm>
            <a:off x="2010788" y="1331063"/>
            <a:ext cx="1467552" cy="1359526"/>
          </a:xfrm>
          <a:prstGeom prst="rect">
            <a:avLst/>
          </a:prstGeom>
          <a:noFill/>
          <a:ln>
            <a:noFill/>
          </a:ln>
        </p:spPr>
      </p:pic>
      <p:sp>
        <p:nvSpPr>
          <p:cNvPr id="216" name="Google Shape;216;p30"/>
          <p:cNvSpPr txBox="1"/>
          <p:nvPr>
            <p:ph type="title"/>
          </p:nvPr>
        </p:nvSpPr>
        <p:spPr>
          <a:xfrm>
            <a:off x="720000" y="425514"/>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PREPARING THE ROUTE</a:t>
            </a:r>
            <a:endParaRPr/>
          </a:p>
        </p:txBody>
      </p:sp>
      <p:sp>
        <p:nvSpPr>
          <p:cNvPr id="217" name="Google Shape;217;p30"/>
          <p:cNvSpPr txBox="1"/>
          <p:nvPr>
            <p:ph idx="1" type="subTitle"/>
          </p:nvPr>
        </p:nvSpPr>
        <p:spPr>
          <a:xfrm>
            <a:off x="1830175" y="2800354"/>
            <a:ext cx="18288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MOUNTAINS</a:t>
            </a:r>
            <a:endParaRPr/>
          </a:p>
        </p:txBody>
      </p:sp>
      <p:sp>
        <p:nvSpPr>
          <p:cNvPr id="218" name="Google Shape;218;p30"/>
          <p:cNvSpPr txBox="1"/>
          <p:nvPr>
            <p:ph idx="2" type="subTitle"/>
          </p:nvPr>
        </p:nvSpPr>
        <p:spPr>
          <a:xfrm>
            <a:off x="5485050" y="2800354"/>
            <a:ext cx="18288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MAP</a:t>
            </a:r>
            <a:endParaRPr/>
          </a:p>
        </p:txBody>
      </p:sp>
      <p:sp>
        <p:nvSpPr>
          <p:cNvPr id="219" name="Google Shape;219;p30"/>
          <p:cNvSpPr txBox="1"/>
          <p:nvPr>
            <p:ph idx="3" type="subTitle"/>
          </p:nvPr>
        </p:nvSpPr>
        <p:spPr>
          <a:xfrm>
            <a:off x="1193113" y="3166050"/>
            <a:ext cx="3102900" cy="1008000"/>
          </a:xfrm>
          <a:prstGeom prst="rect">
            <a:avLst/>
          </a:prstGeom>
        </p:spPr>
        <p:txBody>
          <a:bodyPr anchorCtr="0" anchor="t" bIns="91425" lIns="0" spcFirstLastPara="1" rIns="0"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220" name="Google Shape;220;p30"/>
          <p:cNvSpPr txBox="1"/>
          <p:nvPr>
            <p:ph idx="4" type="subTitle"/>
          </p:nvPr>
        </p:nvSpPr>
        <p:spPr>
          <a:xfrm>
            <a:off x="4847975" y="3166050"/>
            <a:ext cx="3102900" cy="1008000"/>
          </a:xfrm>
          <a:prstGeom prst="rect">
            <a:avLst/>
          </a:prstGeom>
        </p:spPr>
        <p:txBody>
          <a:bodyPr anchorCtr="0" anchor="t" bIns="91425" lIns="182875" spcFirstLastPara="1" rIns="18287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grpSp>
        <p:nvGrpSpPr>
          <p:cNvPr id="221" name="Google Shape;221;p30"/>
          <p:cNvGrpSpPr/>
          <p:nvPr/>
        </p:nvGrpSpPr>
        <p:grpSpPr>
          <a:xfrm>
            <a:off x="6130105" y="1719539"/>
            <a:ext cx="538665" cy="548627"/>
            <a:chOff x="3367019" y="1481984"/>
            <a:chExt cx="352691" cy="353497"/>
          </a:xfrm>
        </p:grpSpPr>
        <p:sp>
          <p:nvSpPr>
            <p:cNvPr id="222" name="Google Shape;222;p30"/>
            <p:cNvSpPr/>
            <p:nvPr/>
          </p:nvSpPr>
          <p:spPr>
            <a:xfrm>
              <a:off x="3367019" y="1481984"/>
              <a:ext cx="352691" cy="353497"/>
            </a:xfrm>
            <a:custGeom>
              <a:rect b="b" l="l" r="r" t="t"/>
              <a:pathLst>
                <a:path extrusionOk="0" h="10527" w="10503">
                  <a:moveTo>
                    <a:pt x="9908" y="2453"/>
                  </a:moveTo>
                  <a:lnTo>
                    <a:pt x="9908" y="5287"/>
                  </a:lnTo>
                  <a:cubicBezTo>
                    <a:pt x="9622" y="5168"/>
                    <a:pt x="9336" y="4954"/>
                    <a:pt x="9217" y="4692"/>
                  </a:cubicBezTo>
                  <a:cubicBezTo>
                    <a:pt x="8860" y="4049"/>
                    <a:pt x="8383" y="4001"/>
                    <a:pt x="8026" y="3953"/>
                  </a:cubicBezTo>
                  <a:cubicBezTo>
                    <a:pt x="7764" y="3930"/>
                    <a:pt x="7598" y="3882"/>
                    <a:pt x="7383" y="3691"/>
                  </a:cubicBezTo>
                  <a:cubicBezTo>
                    <a:pt x="7050" y="3334"/>
                    <a:pt x="7169" y="2763"/>
                    <a:pt x="7240" y="2453"/>
                  </a:cubicBezTo>
                  <a:close/>
                  <a:moveTo>
                    <a:pt x="1430" y="619"/>
                  </a:moveTo>
                  <a:cubicBezTo>
                    <a:pt x="1644" y="619"/>
                    <a:pt x="1835" y="715"/>
                    <a:pt x="2025" y="858"/>
                  </a:cubicBezTo>
                  <a:cubicBezTo>
                    <a:pt x="2168" y="1000"/>
                    <a:pt x="2263" y="1215"/>
                    <a:pt x="2263" y="1453"/>
                  </a:cubicBezTo>
                  <a:lnTo>
                    <a:pt x="2263" y="7549"/>
                  </a:lnTo>
                  <a:cubicBezTo>
                    <a:pt x="2025" y="7406"/>
                    <a:pt x="1763" y="7287"/>
                    <a:pt x="1430" y="7287"/>
                  </a:cubicBezTo>
                  <a:cubicBezTo>
                    <a:pt x="1120" y="7287"/>
                    <a:pt x="834" y="7383"/>
                    <a:pt x="596" y="7549"/>
                  </a:cubicBezTo>
                  <a:lnTo>
                    <a:pt x="596" y="1453"/>
                  </a:lnTo>
                  <a:cubicBezTo>
                    <a:pt x="596" y="1000"/>
                    <a:pt x="953" y="619"/>
                    <a:pt x="1430" y="619"/>
                  </a:cubicBezTo>
                  <a:close/>
                  <a:moveTo>
                    <a:pt x="9908" y="8454"/>
                  </a:moveTo>
                  <a:lnTo>
                    <a:pt x="9908" y="9907"/>
                  </a:lnTo>
                  <a:lnTo>
                    <a:pt x="3954" y="9907"/>
                  </a:lnTo>
                  <a:cubicBezTo>
                    <a:pt x="4073" y="9526"/>
                    <a:pt x="4430" y="8859"/>
                    <a:pt x="5335" y="8645"/>
                  </a:cubicBezTo>
                  <a:cubicBezTo>
                    <a:pt x="5414" y="8630"/>
                    <a:pt x="5490" y="8623"/>
                    <a:pt x="5566" y="8623"/>
                  </a:cubicBezTo>
                  <a:cubicBezTo>
                    <a:pt x="5856" y="8623"/>
                    <a:pt x="6128" y="8722"/>
                    <a:pt x="6431" y="8835"/>
                  </a:cubicBezTo>
                  <a:cubicBezTo>
                    <a:pt x="6761" y="8968"/>
                    <a:pt x="7133" y="9100"/>
                    <a:pt x="7564" y="9100"/>
                  </a:cubicBezTo>
                  <a:cubicBezTo>
                    <a:pt x="7599" y="9100"/>
                    <a:pt x="7634" y="9099"/>
                    <a:pt x="7669" y="9097"/>
                  </a:cubicBezTo>
                  <a:cubicBezTo>
                    <a:pt x="8098" y="9073"/>
                    <a:pt x="8503" y="8883"/>
                    <a:pt x="8907" y="8740"/>
                  </a:cubicBezTo>
                  <a:cubicBezTo>
                    <a:pt x="9265" y="8597"/>
                    <a:pt x="9646" y="8454"/>
                    <a:pt x="9908" y="8454"/>
                  </a:cubicBezTo>
                  <a:close/>
                  <a:moveTo>
                    <a:pt x="6597" y="2501"/>
                  </a:moveTo>
                  <a:cubicBezTo>
                    <a:pt x="6526" y="2929"/>
                    <a:pt x="6455" y="3620"/>
                    <a:pt x="6931" y="4120"/>
                  </a:cubicBezTo>
                  <a:cubicBezTo>
                    <a:pt x="7288" y="4525"/>
                    <a:pt x="7669" y="4549"/>
                    <a:pt x="7979" y="4573"/>
                  </a:cubicBezTo>
                  <a:cubicBezTo>
                    <a:pt x="8312" y="4596"/>
                    <a:pt x="8479" y="4644"/>
                    <a:pt x="8693" y="5001"/>
                  </a:cubicBezTo>
                  <a:cubicBezTo>
                    <a:pt x="8931" y="5477"/>
                    <a:pt x="9408" y="5787"/>
                    <a:pt x="9931" y="5954"/>
                  </a:cubicBezTo>
                  <a:lnTo>
                    <a:pt x="9931" y="7859"/>
                  </a:lnTo>
                  <a:lnTo>
                    <a:pt x="9908" y="7859"/>
                  </a:lnTo>
                  <a:cubicBezTo>
                    <a:pt x="9527" y="7859"/>
                    <a:pt x="9074" y="8026"/>
                    <a:pt x="8669" y="8169"/>
                  </a:cubicBezTo>
                  <a:cubicBezTo>
                    <a:pt x="8312" y="8335"/>
                    <a:pt x="7955" y="8478"/>
                    <a:pt x="7621" y="8502"/>
                  </a:cubicBezTo>
                  <a:cubicBezTo>
                    <a:pt x="7592" y="8504"/>
                    <a:pt x="7563" y="8505"/>
                    <a:pt x="7534" y="8505"/>
                  </a:cubicBezTo>
                  <a:cubicBezTo>
                    <a:pt x="7230" y="8505"/>
                    <a:pt x="6928" y="8396"/>
                    <a:pt x="6645" y="8288"/>
                  </a:cubicBezTo>
                  <a:cubicBezTo>
                    <a:pt x="6333" y="8166"/>
                    <a:pt x="5997" y="8033"/>
                    <a:pt x="5616" y="8033"/>
                  </a:cubicBezTo>
                  <a:cubicBezTo>
                    <a:pt x="5474" y="8033"/>
                    <a:pt x="5325" y="8052"/>
                    <a:pt x="5169" y="8097"/>
                  </a:cubicBezTo>
                  <a:cubicBezTo>
                    <a:pt x="4264" y="8288"/>
                    <a:pt x="3787" y="8859"/>
                    <a:pt x="3549" y="9312"/>
                  </a:cubicBezTo>
                  <a:cubicBezTo>
                    <a:pt x="3430" y="9550"/>
                    <a:pt x="3335" y="9764"/>
                    <a:pt x="3311" y="9931"/>
                  </a:cubicBezTo>
                  <a:lnTo>
                    <a:pt x="1692" y="9931"/>
                  </a:lnTo>
                  <a:cubicBezTo>
                    <a:pt x="1120" y="9931"/>
                    <a:pt x="644" y="9478"/>
                    <a:pt x="596" y="8931"/>
                  </a:cubicBezTo>
                  <a:lnTo>
                    <a:pt x="596" y="8740"/>
                  </a:lnTo>
                  <a:cubicBezTo>
                    <a:pt x="596" y="8288"/>
                    <a:pt x="953" y="7907"/>
                    <a:pt x="1430" y="7907"/>
                  </a:cubicBezTo>
                  <a:cubicBezTo>
                    <a:pt x="1882" y="7907"/>
                    <a:pt x="2263" y="8264"/>
                    <a:pt x="2263" y="8740"/>
                  </a:cubicBezTo>
                  <a:lnTo>
                    <a:pt x="2882" y="8740"/>
                  </a:lnTo>
                  <a:lnTo>
                    <a:pt x="2882" y="2501"/>
                  </a:lnTo>
                  <a:close/>
                  <a:moveTo>
                    <a:pt x="1453" y="0"/>
                  </a:moveTo>
                  <a:cubicBezTo>
                    <a:pt x="644" y="0"/>
                    <a:pt x="1" y="643"/>
                    <a:pt x="1" y="1453"/>
                  </a:cubicBezTo>
                  <a:lnTo>
                    <a:pt x="1" y="8812"/>
                  </a:lnTo>
                  <a:cubicBezTo>
                    <a:pt x="1" y="9740"/>
                    <a:pt x="763" y="10526"/>
                    <a:pt x="1715" y="10526"/>
                  </a:cubicBezTo>
                  <a:lnTo>
                    <a:pt x="10503" y="10526"/>
                  </a:lnTo>
                  <a:lnTo>
                    <a:pt x="10503" y="1858"/>
                  </a:lnTo>
                  <a:lnTo>
                    <a:pt x="2882" y="1858"/>
                  </a:lnTo>
                  <a:lnTo>
                    <a:pt x="2882" y="1429"/>
                  </a:lnTo>
                  <a:cubicBezTo>
                    <a:pt x="2882" y="1024"/>
                    <a:pt x="2739" y="667"/>
                    <a:pt x="2477" y="405"/>
                  </a:cubicBezTo>
                  <a:cubicBezTo>
                    <a:pt x="2192" y="143"/>
                    <a:pt x="1835" y="0"/>
                    <a:pt x="14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0"/>
            <p:cNvSpPr/>
            <p:nvPr/>
          </p:nvSpPr>
          <p:spPr>
            <a:xfrm>
              <a:off x="3488578" y="1625337"/>
              <a:ext cx="101613" cy="92580"/>
            </a:xfrm>
            <a:custGeom>
              <a:rect b="b" l="l" r="r" t="t"/>
              <a:pathLst>
                <a:path extrusionOk="0" h="2757" w="3026">
                  <a:moveTo>
                    <a:pt x="1707" y="594"/>
                  </a:moveTo>
                  <a:cubicBezTo>
                    <a:pt x="1890" y="594"/>
                    <a:pt x="2052" y="664"/>
                    <a:pt x="2168" y="780"/>
                  </a:cubicBezTo>
                  <a:cubicBezTo>
                    <a:pt x="2311" y="923"/>
                    <a:pt x="2358" y="1089"/>
                    <a:pt x="2334" y="1208"/>
                  </a:cubicBezTo>
                  <a:cubicBezTo>
                    <a:pt x="2311" y="1351"/>
                    <a:pt x="2120" y="1494"/>
                    <a:pt x="1834" y="1590"/>
                  </a:cubicBezTo>
                  <a:cubicBezTo>
                    <a:pt x="1525" y="1685"/>
                    <a:pt x="1263" y="1828"/>
                    <a:pt x="1072" y="2042"/>
                  </a:cubicBezTo>
                  <a:cubicBezTo>
                    <a:pt x="1027" y="2087"/>
                    <a:pt x="972" y="2104"/>
                    <a:pt x="920" y="2104"/>
                  </a:cubicBezTo>
                  <a:cubicBezTo>
                    <a:pt x="890" y="2104"/>
                    <a:pt x="860" y="2098"/>
                    <a:pt x="834" y="2090"/>
                  </a:cubicBezTo>
                  <a:cubicBezTo>
                    <a:pt x="810" y="2090"/>
                    <a:pt x="691" y="2066"/>
                    <a:pt x="667" y="1947"/>
                  </a:cubicBezTo>
                  <a:cubicBezTo>
                    <a:pt x="596" y="1756"/>
                    <a:pt x="667" y="1566"/>
                    <a:pt x="715" y="1399"/>
                  </a:cubicBezTo>
                  <a:cubicBezTo>
                    <a:pt x="906" y="1018"/>
                    <a:pt x="1287" y="685"/>
                    <a:pt x="1453" y="637"/>
                  </a:cubicBezTo>
                  <a:cubicBezTo>
                    <a:pt x="1541" y="608"/>
                    <a:pt x="1626" y="594"/>
                    <a:pt x="1707" y="594"/>
                  </a:cubicBezTo>
                  <a:close/>
                  <a:moveTo>
                    <a:pt x="1708" y="0"/>
                  </a:moveTo>
                  <a:cubicBezTo>
                    <a:pt x="1567" y="0"/>
                    <a:pt x="1424" y="22"/>
                    <a:pt x="1287" y="65"/>
                  </a:cubicBezTo>
                  <a:cubicBezTo>
                    <a:pt x="882" y="208"/>
                    <a:pt x="405" y="661"/>
                    <a:pt x="191" y="1161"/>
                  </a:cubicBezTo>
                  <a:cubicBezTo>
                    <a:pt x="1" y="1518"/>
                    <a:pt x="1" y="1875"/>
                    <a:pt x="120" y="2185"/>
                  </a:cubicBezTo>
                  <a:cubicBezTo>
                    <a:pt x="239" y="2447"/>
                    <a:pt x="477" y="2661"/>
                    <a:pt x="786" y="2709"/>
                  </a:cubicBezTo>
                  <a:cubicBezTo>
                    <a:pt x="834" y="2709"/>
                    <a:pt x="906" y="2756"/>
                    <a:pt x="953" y="2756"/>
                  </a:cubicBezTo>
                  <a:cubicBezTo>
                    <a:pt x="1191" y="2756"/>
                    <a:pt x="1406" y="2661"/>
                    <a:pt x="1596" y="2471"/>
                  </a:cubicBezTo>
                  <a:cubicBezTo>
                    <a:pt x="1715" y="2352"/>
                    <a:pt x="1882" y="2280"/>
                    <a:pt x="2072" y="2209"/>
                  </a:cubicBezTo>
                  <a:cubicBezTo>
                    <a:pt x="2739" y="1994"/>
                    <a:pt x="2954" y="1590"/>
                    <a:pt x="2977" y="1375"/>
                  </a:cubicBezTo>
                  <a:cubicBezTo>
                    <a:pt x="3025" y="994"/>
                    <a:pt x="2906" y="613"/>
                    <a:pt x="2596" y="327"/>
                  </a:cubicBezTo>
                  <a:cubicBezTo>
                    <a:pt x="2348" y="112"/>
                    <a:pt x="2030" y="0"/>
                    <a:pt x="17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 name="Google Shape;224;p30"/>
          <p:cNvGrpSpPr/>
          <p:nvPr/>
        </p:nvGrpSpPr>
        <p:grpSpPr>
          <a:xfrm>
            <a:off x="2451644" y="1750053"/>
            <a:ext cx="585850" cy="548651"/>
            <a:chOff x="4062763" y="2080145"/>
            <a:chExt cx="353497" cy="335095"/>
          </a:xfrm>
        </p:grpSpPr>
        <p:sp>
          <p:nvSpPr>
            <p:cNvPr id="225" name="Google Shape;225;p30"/>
            <p:cNvSpPr/>
            <p:nvPr/>
          </p:nvSpPr>
          <p:spPr>
            <a:xfrm>
              <a:off x="4062763" y="2164095"/>
              <a:ext cx="353497" cy="251145"/>
            </a:xfrm>
            <a:custGeom>
              <a:rect b="b" l="l" r="r" t="t"/>
              <a:pathLst>
                <a:path extrusionOk="0" h="7479" w="10527">
                  <a:moveTo>
                    <a:pt x="5359" y="1120"/>
                  </a:moveTo>
                  <a:lnTo>
                    <a:pt x="6359" y="2668"/>
                  </a:lnTo>
                  <a:lnTo>
                    <a:pt x="6097" y="2811"/>
                  </a:lnTo>
                  <a:lnTo>
                    <a:pt x="5335" y="2382"/>
                  </a:lnTo>
                  <a:lnTo>
                    <a:pt x="4549" y="2811"/>
                  </a:lnTo>
                  <a:lnTo>
                    <a:pt x="4311" y="2692"/>
                  </a:lnTo>
                  <a:lnTo>
                    <a:pt x="5359" y="1120"/>
                  </a:lnTo>
                  <a:close/>
                  <a:moveTo>
                    <a:pt x="2168" y="2025"/>
                  </a:moveTo>
                  <a:lnTo>
                    <a:pt x="2620" y="2668"/>
                  </a:lnTo>
                  <a:lnTo>
                    <a:pt x="2191" y="2906"/>
                  </a:lnTo>
                  <a:lnTo>
                    <a:pt x="1763" y="2668"/>
                  </a:lnTo>
                  <a:lnTo>
                    <a:pt x="2168" y="2025"/>
                  </a:lnTo>
                  <a:close/>
                  <a:moveTo>
                    <a:pt x="8455" y="2025"/>
                  </a:moveTo>
                  <a:lnTo>
                    <a:pt x="8907" y="2668"/>
                  </a:lnTo>
                  <a:lnTo>
                    <a:pt x="8478" y="2906"/>
                  </a:lnTo>
                  <a:lnTo>
                    <a:pt x="8026" y="2668"/>
                  </a:lnTo>
                  <a:lnTo>
                    <a:pt x="8455" y="2025"/>
                  </a:lnTo>
                  <a:close/>
                  <a:moveTo>
                    <a:pt x="2953" y="3168"/>
                  </a:moveTo>
                  <a:lnTo>
                    <a:pt x="3072" y="3335"/>
                  </a:lnTo>
                  <a:lnTo>
                    <a:pt x="1572" y="5573"/>
                  </a:lnTo>
                  <a:lnTo>
                    <a:pt x="643" y="5573"/>
                  </a:lnTo>
                  <a:lnTo>
                    <a:pt x="643" y="4287"/>
                  </a:lnTo>
                  <a:lnTo>
                    <a:pt x="691" y="4287"/>
                  </a:lnTo>
                  <a:lnTo>
                    <a:pt x="1429" y="3168"/>
                  </a:lnTo>
                  <a:lnTo>
                    <a:pt x="2191" y="3573"/>
                  </a:lnTo>
                  <a:lnTo>
                    <a:pt x="2953" y="3168"/>
                  </a:lnTo>
                  <a:close/>
                  <a:moveTo>
                    <a:pt x="5287" y="3073"/>
                  </a:moveTo>
                  <a:lnTo>
                    <a:pt x="6097" y="3502"/>
                  </a:lnTo>
                  <a:lnTo>
                    <a:pt x="6692" y="3144"/>
                  </a:lnTo>
                  <a:lnTo>
                    <a:pt x="8312" y="5573"/>
                  </a:lnTo>
                  <a:lnTo>
                    <a:pt x="2358" y="5573"/>
                  </a:lnTo>
                  <a:lnTo>
                    <a:pt x="3930" y="3192"/>
                  </a:lnTo>
                  <a:lnTo>
                    <a:pt x="4525" y="3502"/>
                  </a:lnTo>
                  <a:lnTo>
                    <a:pt x="5287" y="3073"/>
                  </a:lnTo>
                  <a:close/>
                  <a:moveTo>
                    <a:pt x="9193" y="3168"/>
                  </a:moveTo>
                  <a:lnTo>
                    <a:pt x="9931" y="4287"/>
                  </a:lnTo>
                  <a:lnTo>
                    <a:pt x="9931" y="5573"/>
                  </a:lnTo>
                  <a:lnTo>
                    <a:pt x="9050" y="5573"/>
                  </a:lnTo>
                  <a:lnTo>
                    <a:pt x="7550" y="3335"/>
                  </a:lnTo>
                  <a:lnTo>
                    <a:pt x="7669" y="3168"/>
                  </a:lnTo>
                  <a:lnTo>
                    <a:pt x="8455" y="3573"/>
                  </a:lnTo>
                  <a:lnTo>
                    <a:pt x="9193" y="3168"/>
                  </a:lnTo>
                  <a:close/>
                  <a:moveTo>
                    <a:pt x="10002" y="6193"/>
                  </a:moveTo>
                  <a:lnTo>
                    <a:pt x="10002" y="6883"/>
                  </a:lnTo>
                  <a:lnTo>
                    <a:pt x="691" y="6883"/>
                  </a:lnTo>
                  <a:lnTo>
                    <a:pt x="691" y="6193"/>
                  </a:lnTo>
                  <a:close/>
                  <a:moveTo>
                    <a:pt x="5287" y="1"/>
                  </a:moveTo>
                  <a:lnTo>
                    <a:pt x="3406" y="2787"/>
                  </a:lnTo>
                  <a:lnTo>
                    <a:pt x="2144" y="906"/>
                  </a:lnTo>
                  <a:lnTo>
                    <a:pt x="0" y="4073"/>
                  </a:lnTo>
                  <a:lnTo>
                    <a:pt x="0" y="7479"/>
                  </a:lnTo>
                  <a:lnTo>
                    <a:pt x="10526" y="7479"/>
                  </a:lnTo>
                  <a:lnTo>
                    <a:pt x="10526" y="4073"/>
                  </a:lnTo>
                  <a:lnTo>
                    <a:pt x="8455" y="906"/>
                  </a:lnTo>
                  <a:lnTo>
                    <a:pt x="7169" y="2787"/>
                  </a:lnTo>
                  <a:lnTo>
                    <a:pt x="52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0"/>
            <p:cNvSpPr/>
            <p:nvPr/>
          </p:nvSpPr>
          <p:spPr>
            <a:xfrm>
              <a:off x="4145940" y="2091327"/>
              <a:ext cx="68000" cy="67999"/>
            </a:xfrm>
            <a:custGeom>
              <a:rect b="b" l="l" r="r" t="t"/>
              <a:pathLst>
                <a:path extrusionOk="0" h="2025" w="2025">
                  <a:moveTo>
                    <a:pt x="1000" y="620"/>
                  </a:moveTo>
                  <a:cubicBezTo>
                    <a:pt x="1215" y="620"/>
                    <a:pt x="1381" y="810"/>
                    <a:pt x="1381" y="1025"/>
                  </a:cubicBezTo>
                  <a:cubicBezTo>
                    <a:pt x="1381" y="1215"/>
                    <a:pt x="1215" y="1406"/>
                    <a:pt x="1000" y="1406"/>
                  </a:cubicBezTo>
                  <a:cubicBezTo>
                    <a:pt x="786" y="1406"/>
                    <a:pt x="619" y="1215"/>
                    <a:pt x="619" y="1025"/>
                  </a:cubicBezTo>
                  <a:cubicBezTo>
                    <a:pt x="619" y="810"/>
                    <a:pt x="786" y="620"/>
                    <a:pt x="1000" y="620"/>
                  </a:cubicBezTo>
                  <a:close/>
                  <a:moveTo>
                    <a:pt x="1000" y="1"/>
                  </a:moveTo>
                  <a:cubicBezTo>
                    <a:pt x="429" y="1"/>
                    <a:pt x="0" y="453"/>
                    <a:pt x="0" y="1025"/>
                  </a:cubicBezTo>
                  <a:cubicBezTo>
                    <a:pt x="0" y="1572"/>
                    <a:pt x="429" y="2025"/>
                    <a:pt x="1000" y="2025"/>
                  </a:cubicBezTo>
                  <a:cubicBezTo>
                    <a:pt x="1572" y="2025"/>
                    <a:pt x="2024" y="1572"/>
                    <a:pt x="2024" y="1025"/>
                  </a:cubicBezTo>
                  <a:cubicBezTo>
                    <a:pt x="2024" y="453"/>
                    <a:pt x="1572" y="1"/>
                    <a:pt x="10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0"/>
            <p:cNvSpPr/>
            <p:nvPr/>
          </p:nvSpPr>
          <p:spPr>
            <a:xfrm>
              <a:off x="4278682" y="2128130"/>
              <a:ext cx="67194" cy="42412"/>
            </a:xfrm>
            <a:custGeom>
              <a:rect b="b" l="l" r="r" t="t"/>
              <a:pathLst>
                <a:path extrusionOk="0" h="1263" w="2001">
                  <a:moveTo>
                    <a:pt x="358" y="0"/>
                  </a:moveTo>
                  <a:lnTo>
                    <a:pt x="0" y="524"/>
                  </a:lnTo>
                  <a:lnTo>
                    <a:pt x="1001" y="1262"/>
                  </a:lnTo>
                  <a:lnTo>
                    <a:pt x="2001" y="524"/>
                  </a:lnTo>
                  <a:lnTo>
                    <a:pt x="1644" y="0"/>
                  </a:lnTo>
                  <a:lnTo>
                    <a:pt x="1001" y="476"/>
                  </a:lnTo>
                  <a:lnTo>
                    <a:pt x="35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0"/>
            <p:cNvSpPr/>
            <p:nvPr/>
          </p:nvSpPr>
          <p:spPr>
            <a:xfrm>
              <a:off x="4339462" y="2080145"/>
              <a:ext cx="67194" cy="42412"/>
            </a:xfrm>
            <a:custGeom>
              <a:rect b="b" l="l" r="r" t="t"/>
              <a:pathLst>
                <a:path extrusionOk="0" h="1263" w="2001">
                  <a:moveTo>
                    <a:pt x="357" y="0"/>
                  </a:moveTo>
                  <a:lnTo>
                    <a:pt x="0" y="524"/>
                  </a:lnTo>
                  <a:lnTo>
                    <a:pt x="1024" y="1262"/>
                  </a:lnTo>
                  <a:lnTo>
                    <a:pt x="2001" y="524"/>
                  </a:lnTo>
                  <a:lnTo>
                    <a:pt x="1643" y="0"/>
                  </a:lnTo>
                  <a:lnTo>
                    <a:pt x="1024" y="477"/>
                  </a:lnTo>
                  <a:lnTo>
                    <a:pt x="3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32" name="Shape 232"/>
        <p:cNvGrpSpPr/>
        <p:nvPr/>
      </p:nvGrpSpPr>
      <p:grpSpPr>
        <a:xfrm>
          <a:off x="0" y="0"/>
          <a:ext cx="0" cy="0"/>
          <a:chOff x="0" y="0"/>
          <a:chExt cx="0" cy="0"/>
        </a:xfrm>
      </p:grpSpPr>
      <p:sp>
        <p:nvSpPr>
          <p:cNvPr id="233" name="Google Shape;233;p31"/>
          <p:cNvSpPr txBox="1"/>
          <p:nvPr>
            <p:ph type="title"/>
          </p:nvPr>
        </p:nvSpPr>
        <p:spPr>
          <a:xfrm>
            <a:off x="2286000" y="1566000"/>
            <a:ext cx="4572000" cy="12801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WHOA!</a:t>
            </a:r>
            <a:endParaRPr/>
          </a:p>
        </p:txBody>
      </p:sp>
      <p:sp>
        <p:nvSpPr>
          <p:cNvPr id="234" name="Google Shape;234;p31"/>
          <p:cNvSpPr txBox="1"/>
          <p:nvPr>
            <p:ph idx="1" type="subTitle"/>
          </p:nvPr>
        </p:nvSpPr>
        <p:spPr>
          <a:xfrm>
            <a:off x="2459025" y="2846100"/>
            <a:ext cx="42258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38" name="Shape 238"/>
        <p:cNvGrpSpPr/>
        <p:nvPr/>
      </p:nvGrpSpPr>
      <p:grpSpPr>
        <a:xfrm>
          <a:off x="0" y="0"/>
          <a:ext cx="0" cy="0"/>
          <a:chOff x="0" y="0"/>
          <a:chExt cx="0" cy="0"/>
        </a:xfrm>
      </p:grpSpPr>
      <p:sp>
        <p:nvSpPr>
          <p:cNvPr id="239" name="Google Shape;239;p32"/>
          <p:cNvSpPr txBox="1"/>
          <p:nvPr>
            <p:ph type="title"/>
          </p:nvPr>
        </p:nvSpPr>
        <p:spPr>
          <a:xfrm>
            <a:off x="2069821" y="1677375"/>
            <a:ext cx="2011800" cy="3657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HIKING SHOES</a:t>
            </a:r>
            <a:endParaRPr/>
          </a:p>
        </p:txBody>
      </p:sp>
      <p:sp>
        <p:nvSpPr>
          <p:cNvPr id="240" name="Google Shape;240;p32"/>
          <p:cNvSpPr txBox="1"/>
          <p:nvPr>
            <p:ph idx="1" type="subTitle"/>
          </p:nvPr>
        </p:nvSpPr>
        <p:spPr>
          <a:xfrm>
            <a:off x="2069821" y="2043075"/>
            <a:ext cx="2011800" cy="484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Venus is the second planet from the Sun</a:t>
            </a:r>
            <a:endParaRPr/>
          </a:p>
        </p:txBody>
      </p:sp>
      <p:sp>
        <p:nvSpPr>
          <p:cNvPr id="241" name="Google Shape;241;p32"/>
          <p:cNvSpPr txBox="1"/>
          <p:nvPr>
            <p:ph idx="2" type="title"/>
          </p:nvPr>
        </p:nvSpPr>
        <p:spPr>
          <a:xfrm>
            <a:off x="5921837" y="1686488"/>
            <a:ext cx="2011800" cy="3657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WATER</a:t>
            </a:r>
            <a:endParaRPr/>
          </a:p>
        </p:txBody>
      </p:sp>
      <p:sp>
        <p:nvSpPr>
          <p:cNvPr id="242" name="Google Shape;242;p32"/>
          <p:cNvSpPr txBox="1"/>
          <p:nvPr>
            <p:ph idx="3" type="subTitle"/>
          </p:nvPr>
        </p:nvSpPr>
        <p:spPr>
          <a:xfrm>
            <a:off x="5921831" y="2052188"/>
            <a:ext cx="2011800" cy="484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Jupiter is the </a:t>
            </a:r>
            <a:r>
              <a:rPr lang="en"/>
              <a:t>biggest planet in the Solar System</a:t>
            </a:r>
            <a:endParaRPr/>
          </a:p>
        </p:txBody>
      </p:sp>
      <p:sp>
        <p:nvSpPr>
          <p:cNvPr id="243" name="Google Shape;243;p32"/>
          <p:cNvSpPr txBox="1"/>
          <p:nvPr>
            <p:ph idx="8" type="title"/>
          </p:nvPr>
        </p:nvSpPr>
        <p:spPr>
          <a:xfrm>
            <a:off x="720000" y="425514"/>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MOUNTAIN ESSENTIALS </a:t>
            </a:r>
            <a:endParaRPr/>
          </a:p>
        </p:txBody>
      </p:sp>
      <p:sp>
        <p:nvSpPr>
          <p:cNvPr id="244" name="Google Shape;244;p32"/>
          <p:cNvSpPr txBox="1"/>
          <p:nvPr>
            <p:ph idx="4" type="title"/>
          </p:nvPr>
        </p:nvSpPr>
        <p:spPr>
          <a:xfrm>
            <a:off x="2069836" y="3409800"/>
            <a:ext cx="2011800" cy="3657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BACKPACK</a:t>
            </a:r>
            <a:endParaRPr/>
          </a:p>
        </p:txBody>
      </p:sp>
      <p:sp>
        <p:nvSpPr>
          <p:cNvPr id="245" name="Google Shape;245;p32"/>
          <p:cNvSpPr txBox="1"/>
          <p:nvPr>
            <p:ph idx="5" type="subTitle"/>
          </p:nvPr>
        </p:nvSpPr>
        <p:spPr>
          <a:xfrm>
            <a:off x="2069833" y="3775500"/>
            <a:ext cx="2011800" cy="484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Despite being red, Mars is a very cold place</a:t>
            </a:r>
            <a:endParaRPr/>
          </a:p>
        </p:txBody>
      </p:sp>
      <p:sp>
        <p:nvSpPr>
          <p:cNvPr id="246" name="Google Shape;246;p32"/>
          <p:cNvSpPr txBox="1"/>
          <p:nvPr>
            <p:ph idx="6" type="title"/>
          </p:nvPr>
        </p:nvSpPr>
        <p:spPr>
          <a:xfrm>
            <a:off x="5921834" y="3377775"/>
            <a:ext cx="2011800" cy="3657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CELL PHONE</a:t>
            </a:r>
            <a:endParaRPr/>
          </a:p>
        </p:txBody>
      </p:sp>
      <p:sp>
        <p:nvSpPr>
          <p:cNvPr id="247" name="Google Shape;247;p32"/>
          <p:cNvSpPr txBox="1"/>
          <p:nvPr>
            <p:ph idx="7" type="subTitle"/>
          </p:nvPr>
        </p:nvSpPr>
        <p:spPr>
          <a:xfrm>
            <a:off x="5921834" y="3743475"/>
            <a:ext cx="2011800" cy="484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Saturn is a gas giant and has several rings</a:t>
            </a:r>
            <a:endParaRPr/>
          </a:p>
        </p:txBody>
      </p:sp>
      <p:pic>
        <p:nvPicPr>
          <p:cNvPr id="248" name="Google Shape;248;p32"/>
          <p:cNvPicPr preferRelativeResize="0"/>
          <p:nvPr/>
        </p:nvPicPr>
        <p:blipFill rotWithShape="1">
          <a:blip r:embed="rId4">
            <a:alphaModFix/>
          </a:blip>
          <a:srcRect b="9903" l="25652" r="25652" t="9903"/>
          <a:stretch/>
        </p:blipFill>
        <p:spPr>
          <a:xfrm>
            <a:off x="628926" y="1517374"/>
            <a:ext cx="1277875" cy="1188721"/>
          </a:xfrm>
          <a:prstGeom prst="rect">
            <a:avLst/>
          </a:prstGeom>
          <a:noFill/>
          <a:ln>
            <a:noFill/>
          </a:ln>
        </p:spPr>
      </p:pic>
      <p:pic>
        <p:nvPicPr>
          <p:cNvPr id="249" name="Google Shape;249;p32"/>
          <p:cNvPicPr preferRelativeResize="0"/>
          <p:nvPr/>
        </p:nvPicPr>
        <p:blipFill rotWithShape="1">
          <a:blip r:embed="rId5">
            <a:alphaModFix/>
          </a:blip>
          <a:srcRect b="9903" l="25652" r="25652" t="9903"/>
          <a:stretch/>
        </p:blipFill>
        <p:spPr>
          <a:xfrm>
            <a:off x="720008" y="3208663"/>
            <a:ext cx="1273627" cy="1188721"/>
          </a:xfrm>
          <a:prstGeom prst="rect">
            <a:avLst/>
          </a:prstGeom>
          <a:noFill/>
          <a:ln>
            <a:noFill/>
          </a:ln>
        </p:spPr>
      </p:pic>
      <p:pic>
        <p:nvPicPr>
          <p:cNvPr id="250" name="Google Shape;250;p32"/>
          <p:cNvPicPr preferRelativeResize="0"/>
          <p:nvPr/>
        </p:nvPicPr>
        <p:blipFill rotWithShape="1">
          <a:blip r:embed="rId6">
            <a:alphaModFix/>
          </a:blip>
          <a:srcRect b="9903" l="25652" r="25652" t="9903"/>
          <a:stretch/>
        </p:blipFill>
        <p:spPr>
          <a:xfrm>
            <a:off x="4567633" y="3220538"/>
            <a:ext cx="1273627" cy="1188721"/>
          </a:xfrm>
          <a:prstGeom prst="rect">
            <a:avLst/>
          </a:prstGeom>
          <a:noFill/>
          <a:ln>
            <a:noFill/>
          </a:ln>
        </p:spPr>
      </p:pic>
      <p:pic>
        <p:nvPicPr>
          <p:cNvPr id="251" name="Google Shape;251;p32"/>
          <p:cNvPicPr preferRelativeResize="0"/>
          <p:nvPr/>
        </p:nvPicPr>
        <p:blipFill rotWithShape="1">
          <a:blip r:embed="rId7">
            <a:alphaModFix/>
          </a:blip>
          <a:srcRect b="9903" l="25652" r="25652" t="9903"/>
          <a:stretch/>
        </p:blipFill>
        <p:spPr>
          <a:xfrm>
            <a:off x="4572008" y="1517375"/>
            <a:ext cx="1273627" cy="1188721"/>
          </a:xfrm>
          <a:prstGeom prst="rect">
            <a:avLst/>
          </a:prstGeom>
          <a:noFill/>
          <a:ln>
            <a:noFill/>
          </a:ln>
        </p:spPr>
      </p:pic>
      <p:sp>
        <p:nvSpPr>
          <p:cNvPr id="252" name="Google Shape;252;p32"/>
          <p:cNvSpPr/>
          <p:nvPr/>
        </p:nvSpPr>
        <p:spPr>
          <a:xfrm>
            <a:off x="5040325" y="1871966"/>
            <a:ext cx="336978" cy="479550"/>
          </a:xfrm>
          <a:custGeom>
            <a:rect b="b" l="l" r="r" t="t"/>
            <a:pathLst>
              <a:path extrusionOk="0" h="10550" w="7503">
                <a:moveTo>
                  <a:pt x="4454" y="595"/>
                </a:moveTo>
                <a:lnTo>
                  <a:pt x="4454" y="1191"/>
                </a:lnTo>
                <a:lnTo>
                  <a:pt x="3025" y="1191"/>
                </a:lnTo>
                <a:lnTo>
                  <a:pt x="3025" y="595"/>
                </a:lnTo>
                <a:close/>
                <a:moveTo>
                  <a:pt x="4383" y="1810"/>
                </a:moveTo>
                <a:lnTo>
                  <a:pt x="4383" y="3334"/>
                </a:lnTo>
                <a:lnTo>
                  <a:pt x="4597" y="3406"/>
                </a:lnTo>
                <a:cubicBezTo>
                  <a:pt x="5121" y="3548"/>
                  <a:pt x="5550" y="3810"/>
                  <a:pt x="5907" y="4168"/>
                </a:cubicBezTo>
                <a:lnTo>
                  <a:pt x="3740" y="6549"/>
                </a:lnTo>
                <a:lnTo>
                  <a:pt x="1573" y="4168"/>
                </a:lnTo>
                <a:cubicBezTo>
                  <a:pt x="1906" y="3810"/>
                  <a:pt x="2335" y="3548"/>
                  <a:pt x="2859" y="3406"/>
                </a:cubicBezTo>
                <a:lnTo>
                  <a:pt x="3049" y="3334"/>
                </a:lnTo>
                <a:lnTo>
                  <a:pt x="3049" y="1810"/>
                </a:lnTo>
                <a:close/>
                <a:moveTo>
                  <a:pt x="1191" y="4644"/>
                </a:moveTo>
                <a:lnTo>
                  <a:pt x="3359" y="7002"/>
                </a:lnTo>
                <a:lnTo>
                  <a:pt x="1072" y="9502"/>
                </a:lnTo>
                <a:lnTo>
                  <a:pt x="739" y="6668"/>
                </a:lnTo>
                <a:cubicBezTo>
                  <a:pt x="620" y="5954"/>
                  <a:pt x="787" y="5239"/>
                  <a:pt x="1191" y="4644"/>
                </a:cubicBezTo>
                <a:close/>
                <a:moveTo>
                  <a:pt x="6312" y="4668"/>
                </a:moveTo>
                <a:cubicBezTo>
                  <a:pt x="6693" y="5239"/>
                  <a:pt x="6859" y="5954"/>
                  <a:pt x="6764" y="6692"/>
                </a:cubicBezTo>
                <a:lnTo>
                  <a:pt x="6454" y="9526"/>
                </a:lnTo>
                <a:lnTo>
                  <a:pt x="4168" y="7025"/>
                </a:lnTo>
                <a:lnTo>
                  <a:pt x="6312" y="4668"/>
                </a:lnTo>
                <a:close/>
                <a:moveTo>
                  <a:pt x="3716" y="7478"/>
                </a:moveTo>
                <a:lnTo>
                  <a:pt x="5978" y="9907"/>
                </a:lnTo>
                <a:lnTo>
                  <a:pt x="1477" y="9907"/>
                </a:lnTo>
                <a:lnTo>
                  <a:pt x="3716" y="7478"/>
                </a:lnTo>
                <a:close/>
                <a:moveTo>
                  <a:pt x="2430" y="0"/>
                </a:moveTo>
                <a:lnTo>
                  <a:pt x="2430" y="1191"/>
                </a:lnTo>
                <a:lnTo>
                  <a:pt x="2168" y="1191"/>
                </a:lnTo>
                <a:lnTo>
                  <a:pt x="2168" y="1810"/>
                </a:lnTo>
                <a:lnTo>
                  <a:pt x="2454" y="1810"/>
                </a:lnTo>
                <a:lnTo>
                  <a:pt x="2454" y="2882"/>
                </a:lnTo>
                <a:cubicBezTo>
                  <a:pt x="1739" y="3167"/>
                  <a:pt x="1120" y="3668"/>
                  <a:pt x="668" y="4287"/>
                </a:cubicBezTo>
                <a:cubicBezTo>
                  <a:pt x="191" y="5001"/>
                  <a:pt x="1" y="5906"/>
                  <a:pt x="72" y="6763"/>
                </a:cubicBezTo>
                <a:lnTo>
                  <a:pt x="525" y="10550"/>
                </a:lnTo>
                <a:lnTo>
                  <a:pt x="6955" y="10550"/>
                </a:lnTo>
                <a:lnTo>
                  <a:pt x="7407" y="6763"/>
                </a:lnTo>
                <a:cubicBezTo>
                  <a:pt x="7502" y="5906"/>
                  <a:pt x="7288" y="5001"/>
                  <a:pt x="6812" y="4287"/>
                </a:cubicBezTo>
                <a:cubicBezTo>
                  <a:pt x="6359" y="3644"/>
                  <a:pt x="5740" y="3167"/>
                  <a:pt x="5026" y="2882"/>
                </a:cubicBezTo>
                <a:lnTo>
                  <a:pt x="5026" y="1810"/>
                </a:lnTo>
                <a:lnTo>
                  <a:pt x="5311" y="1810"/>
                </a:lnTo>
                <a:lnTo>
                  <a:pt x="5311" y="1191"/>
                </a:lnTo>
                <a:lnTo>
                  <a:pt x="5073" y="1191"/>
                </a:lnTo>
                <a:lnTo>
                  <a:pt x="50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2"/>
          <p:cNvSpPr/>
          <p:nvPr/>
        </p:nvSpPr>
        <p:spPr>
          <a:xfrm>
            <a:off x="1029612" y="1899262"/>
            <a:ext cx="476491" cy="424982"/>
          </a:xfrm>
          <a:custGeom>
            <a:rect b="b" l="l" r="r" t="t"/>
            <a:pathLst>
              <a:path extrusionOk="0" h="9349" w="10574">
                <a:moveTo>
                  <a:pt x="6168" y="609"/>
                </a:moveTo>
                <a:cubicBezTo>
                  <a:pt x="6335" y="609"/>
                  <a:pt x="6549" y="633"/>
                  <a:pt x="6668" y="752"/>
                </a:cubicBezTo>
                <a:cubicBezTo>
                  <a:pt x="6716" y="799"/>
                  <a:pt x="6787" y="894"/>
                  <a:pt x="6811" y="990"/>
                </a:cubicBezTo>
                <a:cubicBezTo>
                  <a:pt x="6573" y="1061"/>
                  <a:pt x="6335" y="1180"/>
                  <a:pt x="6168" y="1323"/>
                </a:cubicBezTo>
                <a:lnTo>
                  <a:pt x="6168" y="609"/>
                </a:lnTo>
                <a:close/>
                <a:moveTo>
                  <a:pt x="9669" y="1561"/>
                </a:moveTo>
                <a:lnTo>
                  <a:pt x="9669" y="2371"/>
                </a:lnTo>
                <a:lnTo>
                  <a:pt x="8597" y="2252"/>
                </a:lnTo>
                <a:cubicBezTo>
                  <a:pt x="8216" y="2180"/>
                  <a:pt x="7906" y="1919"/>
                  <a:pt x="7835" y="1561"/>
                </a:cubicBezTo>
                <a:close/>
                <a:moveTo>
                  <a:pt x="9669" y="4324"/>
                </a:moveTo>
                <a:cubicBezTo>
                  <a:pt x="9693" y="4586"/>
                  <a:pt x="9740" y="4824"/>
                  <a:pt x="9788" y="5038"/>
                </a:cubicBezTo>
                <a:cubicBezTo>
                  <a:pt x="9859" y="5253"/>
                  <a:pt x="9883" y="5419"/>
                  <a:pt x="9907" y="5634"/>
                </a:cubicBezTo>
                <a:cubicBezTo>
                  <a:pt x="9931" y="5753"/>
                  <a:pt x="9931" y="6229"/>
                  <a:pt x="9931" y="6562"/>
                </a:cubicBezTo>
                <a:lnTo>
                  <a:pt x="7383" y="6562"/>
                </a:lnTo>
                <a:cubicBezTo>
                  <a:pt x="7430" y="5896"/>
                  <a:pt x="7644" y="5395"/>
                  <a:pt x="8026" y="5014"/>
                </a:cubicBezTo>
                <a:cubicBezTo>
                  <a:pt x="8573" y="4514"/>
                  <a:pt x="9288" y="4348"/>
                  <a:pt x="9669" y="4324"/>
                </a:cubicBezTo>
                <a:close/>
                <a:moveTo>
                  <a:pt x="7240" y="1537"/>
                </a:moveTo>
                <a:cubicBezTo>
                  <a:pt x="7311" y="2204"/>
                  <a:pt x="7859" y="2752"/>
                  <a:pt x="8573" y="2847"/>
                </a:cubicBezTo>
                <a:lnTo>
                  <a:pt x="9693" y="2990"/>
                </a:lnTo>
                <a:cubicBezTo>
                  <a:pt x="9693" y="3109"/>
                  <a:pt x="9693" y="3204"/>
                  <a:pt x="9669" y="3324"/>
                </a:cubicBezTo>
                <a:lnTo>
                  <a:pt x="9669" y="3728"/>
                </a:lnTo>
                <a:cubicBezTo>
                  <a:pt x="9192" y="3752"/>
                  <a:pt x="8335" y="3943"/>
                  <a:pt x="7644" y="4586"/>
                </a:cubicBezTo>
                <a:cubicBezTo>
                  <a:pt x="7121" y="5110"/>
                  <a:pt x="6835" y="5776"/>
                  <a:pt x="6787" y="6658"/>
                </a:cubicBezTo>
                <a:lnTo>
                  <a:pt x="4310" y="7420"/>
                </a:lnTo>
                <a:lnTo>
                  <a:pt x="691" y="7420"/>
                </a:lnTo>
                <a:lnTo>
                  <a:pt x="691" y="6848"/>
                </a:lnTo>
                <a:lnTo>
                  <a:pt x="619" y="6848"/>
                </a:lnTo>
                <a:cubicBezTo>
                  <a:pt x="619" y="6229"/>
                  <a:pt x="1024" y="5705"/>
                  <a:pt x="1619" y="5538"/>
                </a:cubicBezTo>
                <a:lnTo>
                  <a:pt x="2000" y="5443"/>
                </a:lnTo>
                <a:lnTo>
                  <a:pt x="2191" y="6086"/>
                </a:lnTo>
                <a:lnTo>
                  <a:pt x="2786" y="5896"/>
                </a:lnTo>
                <a:lnTo>
                  <a:pt x="2620" y="5324"/>
                </a:lnTo>
                <a:cubicBezTo>
                  <a:pt x="2882" y="5276"/>
                  <a:pt x="3144" y="5205"/>
                  <a:pt x="3334" y="5157"/>
                </a:cubicBezTo>
                <a:lnTo>
                  <a:pt x="3548" y="5776"/>
                </a:lnTo>
                <a:lnTo>
                  <a:pt x="4144" y="5562"/>
                </a:lnTo>
                <a:lnTo>
                  <a:pt x="3929" y="4967"/>
                </a:lnTo>
                <a:lnTo>
                  <a:pt x="4525" y="4824"/>
                </a:lnTo>
                <a:cubicBezTo>
                  <a:pt x="4572" y="4824"/>
                  <a:pt x="4596" y="4800"/>
                  <a:pt x="4668" y="4776"/>
                </a:cubicBezTo>
                <a:lnTo>
                  <a:pt x="4882" y="5372"/>
                </a:lnTo>
                <a:lnTo>
                  <a:pt x="5477" y="5157"/>
                </a:lnTo>
                <a:lnTo>
                  <a:pt x="5239" y="4467"/>
                </a:lnTo>
                <a:cubicBezTo>
                  <a:pt x="5811" y="4062"/>
                  <a:pt x="6192" y="3371"/>
                  <a:pt x="6192" y="2633"/>
                </a:cubicBezTo>
                <a:cubicBezTo>
                  <a:pt x="6192" y="2038"/>
                  <a:pt x="6644" y="1561"/>
                  <a:pt x="7240" y="1537"/>
                </a:cubicBezTo>
                <a:close/>
                <a:moveTo>
                  <a:pt x="9931" y="7253"/>
                </a:moveTo>
                <a:lnTo>
                  <a:pt x="9931" y="8706"/>
                </a:lnTo>
                <a:lnTo>
                  <a:pt x="9216" y="8706"/>
                </a:lnTo>
                <a:lnTo>
                  <a:pt x="9216" y="8134"/>
                </a:lnTo>
                <a:lnTo>
                  <a:pt x="8597" y="8134"/>
                </a:lnTo>
                <a:lnTo>
                  <a:pt x="8597" y="8706"/>
                </a:lnTo>
                <a:lnTo>
                  <a:pt x="7883" y="8706"/>
                </a:lnTo>
                <a:lnTo>
                  <a:pt x="7883" y="8134"/>
                </a:lnTo>
                <a:lnTo>
                  <a:pt x="7263" y="8134"/>
                </a:lnTo>
                <a:lnTo>
                  <a:pt x="7263" y="8610"/>
                </a:lnTo>
                <a:lnTo>
                  <a:pt x="6454" y="8396"/>
                </a:lnTo>
                <a:lnTo>
                  <a:pt x="5168" y="8729"/>
                </a:lnTo>
                <a:lnTo>
                  <a:pt x="619" y="8729"/>
                </a:lnTo>
                <a:lnTo>
                  <a:pt x="619" y="8110"/>
                </a:lnTo>
                <a:lnTo>
                  <a:pt x="4382" y="8110"/>
                </a:lnTo>
                <a:lnTo>
                  <a:pt x="7121" y="7253"/>
                </a:lnTo>
                <a:close/>
                <a:moveTo>
                  <a:pt x="6151" y="1"/>
                </a:moveTo>
                <a:cubicBezTo>
                  <a:pt x="5966" y="1"/>
                  <a:pt x="5831" y="27"/>
                  <a:pt x="5811" y="37"/>
                </a:cubicBezTo>
                <a:lnTo>
                  <a:pt x="5573" y="109"/>
                </a:lnTo>
                <a:lnTo>
                  <a:pt x="5573" y="2657"/>
                </a:lnTo>
                <a:lnTo>
                  <a:pt x="5573" y="2681"/>
                </a:lnTo>
                <a:cubicBezTo>
                  <a:pt x="5573" y="3443"/>
                  <a:pt x="5096" y="4086"/>
                  <a:pt x="4382" y="4300"/>
                </a:cubicBezTo>
                <a:cubicBezTo>
                  <a:pt x="4263" y="4324"/>
                  <a:pt x="2429" y="4752"/>
                  <a:pt x="1477" y="4991"/>
                </a:cubicBezTo>
                <a:cubicBezTo>
                  <a:pt x="619" y="5181"/>
                  <a:pt x="0" y="5991"/>
                  <a:pt x="0" y="6896"/>
                </a:cubicBezTo>
                <a:lnTo>
                  <a:pt x="0" y="9349"/>
                </a:lnTo>
                <a:lnTo>
                  <a:pt x="5239" y="9349"/>
                </a:lnTo>
                <a:lnTo>
                  <a:pt x="6430" y="9063"/>
                </a:lnTo>
                <a:lnTo>
                  <a:pt x="7502" y="9349"/>
                </a:lnTo>
                <a:lnTo>
                  <a:pt x="10526" y="9349"/>
                </a:lnTo>
                <a:lnTo>
                  <a:pt x="10526" y="6943"/>
                </a:lnTo>
                <a:cubicBezTo>
                  <a:pt x="10574" y="6705"/>
                  <a:pt x="10526" y="5824"/>
                  <a:pt x="10502" y="5586"/>
                </a:cubicBezTo>
                <a:cubicBezTo>
                  <a:pt x="10478" y="5348"/>
                  <a:pt x="10455" y="5133"/>
                  <a:pt x="10383" y="4919"/>
                </a:cubicBezTo>
                <a:cubicBezTo>
                  <a:pt x="10264" y="4419"/>
                  <a:pt x="10216" y="3919"/>
                  <a:pt x="10240" y="3371"/>
                </a:cubicBezTo>
                <a:cubicBezTo>
                  <a:pt x="10264" y="2895"/>
                  <a:pt x="10288" y="2395"/>
                  <a:pt x="10288" y="1776"/>
                </a:cubicBezTo>
                <a:lnTo>
                  <a:pt x="10288" y="942"/>
                </a:lnTo>
                <a:lnTo>
                  <a:pt x="7430" y="942"/>
                </a:lnTo>
                <a:cubicBezTo>
                  <a:pt x="7383" y="609"/>
                  <a:pt x="7192" y="394"/>
                  <a:pt x="7049" y="275"/>
                </a:cubicBezTo>
                <a:cubicBezTo>
                  <a:pt x="6771" y="53"/>
                  <a:pt x="6412" y="1"/>
                  <a:pt x="6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 name="Google Shape;254;p32"/>
          <p:cNvGrpSpPr/>
          <p:nvPr/>
        </p:nvGrpSpPr>
        <p:grpSpPr>
          <a:xfrm>
            <a:off x="1152117" y="3575093"/>
            <a:ext cx="409668" cy="479619"/>
            <a:chOff x="4760891" y="2703893"/>
            <a:chExt cx="306317" cy="354303"/>
          </a:xfrm>
        </p:grpSpPr>
        <p:sp>
          <p:nvSpPr>
            <p:cNvPr id="255" name="Google Shape;255;p32"/>
            <p:cNvSpPr/>
            <p:nvPr/>
          </p:nvSpPr>
          <p:spPr>
            <a:xfrm>
              <a:off x="4760891" y="2703893"/>
              <a:ext cx="306317" cy="354303"/>
            </a:xfrm>
            <a:custGeom>
              <a:rect b="b" l="l" r="r" t="t"/>
              <a:pathLst>
                <a:path extrusionOk="0" h="10551" w="9122">
                  <a:moveTo>
                    <a:pt x="6002" y="572"/>
                  </a:moveTo>
                  <a:lnTo>
                    <a:pt x="6002" y="1739"/>
                  </a:lnTo>
                  <a:lnTo>
                    <a:pt x="3168" y="1739"/>
                  </a:lnTo>
                  <a:lnTo>
                    <a:pt x="3168" y="572"/>
                  </a:lnTo>
                  <a:close/>
                  <a:moveTo>
                    <a:pt x="7931" y="572"/>
                  </a:moveTo>
                  <a:lnTo>
                    <a:pt x="7931" y="1739"/>
                  </a:lnTo>
                  <a:lnTo>
                    <a:pt x="6645" y="1739"/>
                  </a:lnTo>
                  <a:lnTo>
                    <a:pt x="6645" y="572"/>
                  </a:lnTo>
                  <a:close/>
                  <a:moveTo>
                    <a:pt x="2549" y="596"/>
                  </a:moveTo>
                  <a:lnTo>
                    <a:pt x="2549" y="1763"/>
                  </a:lnTo>
                  <a:lnTo>
                    <a:pt x="1263" y="1763"/>
                  </a:lnTo>
                  <a:lnTo>
                    <a:pt x="1263" y="596"/>
                  </a:lnTo>
                  <a:close/>
                  <a:moveTo>
                    <a:pt x="3644" y="2358"/>
                  </a:moveTo>
                  <a:lnTo>
                    <a:pt x="3644" y="3573"/>
                  </a:lnTo>
                  <a:lnTo>
                    <a:pt x="3168" y="3573"/>
                  </a:lnTo>
                  <a:lnTo>
                    <a:pt x="3168" y="2358"/>
                  </a:lnTo>
                  <a:close/>
                  <a:moveTo>
                    <a:pt x="6026" y="2358"/>
                  </a:moveTo>
                  <a:lnTo>
                    <a:pt x="6026" y="3573"/>
                  </a:lnTo>
                  <a:lnTo>
                    <a:pt x="5549" y="3573"/>
                  </a:lnTo>
                  <a:lnTo>
                    <a:pt x="5549" y="2358"/>
                  </a:lnTo>
                  <a:close/>
                  <a:moveTo>
                    <a:pt x="3644" y="4216"/>
                  </a:moveTo>
                  <a:lnTo>
                    <a:pt x="3644" y="4763"/>
                  </a:lnTo>
                  <a:lnTo>
                    <a:pt x="3168" y="4763"/>
                  </a:lnTo>
                  <a:lnTo>
                    <a:pt x="3168" y="4216"/>
                  </a:lnTo>
                  <a:close/>
                  <a:moveTo>
                    <a:pt x="6026" y="4216"/>
                  </a:moveTo>
                  <a:lnTo>
                    <a:pt x="6026" y="4763"/>
                  </a:lnTo>
                  <a:lnTo>
                    <a:pt x="5549" y="4763"/>
                  </a:lnTo>
                  <a:lnTo>
                    <a:pt x="5549" y="4216"/>
                  </a:lnTo>
                  <a:close/>
                  <a:moveTo>
                    <a:pt x="1263" y="7121"/>
                  </a:moveTo>
                  <a:lnTo>
                    <a:pt x="1263" y="8979"/>
                  </a:lnTo>
                  <a:lnTo>
                    <a:pt x="667" y="8669"/>
                  </a:lnTo>
                  <a:lnTo>
                    <a:pt x="667" y="7121"/>
                  </a:lnTo>
                  <a:close/>
                  <a:moveTo>
                    <a:pt x="8526" y="7121"/>
                  </a:moveTo>
                  <a:lnTo>
                    <a:pt x="8526" y="8669"/>
                  </a:lnTo>
                  <a:lnTo>
                    <a:pt x="7931" y="8979"/>
                  </a:lnTo>
                  <a:lnTo>
                    <a:pt x="7931" y="7121"/>
                  </a:lnTo>
                  <a:close/>
                  <a:moveTo>
                    <a:pt x="6716" y="2358"/>
                  </a:moveTo>
                  <a:cubicBezTo>
                    <a:pt x="7002" y="2358"/>
                    <a:pt x="7240" y="2596"/>
                    <a:pt x="7240" y="2906"/>
                  </a:cubicBezTo>
                  <a:lnTo>
                    <a:pt x="7240" y="9860"/>
                  </a:lnTo>
                  <a:lnTo>
                    <a:pt x="1810" y="9860"/>
                  </a:lnTo>
                  <a:lnTo>
                    <a:pt x="1810" y="2930"/>
                  </a:lnTo>
                  <a:lnTo>
                    <a:pt x="1882" y="2930"/>
                  </a:lnTo>
                  <a:cubicBezTo>
                    <a:pt x="1882" y="2620"/>
                    <a:pt x="2120" y="2382"/>
                    <a:pt x="2430" y="2382"/>
                  </a:cubicBezTo>
                  <a:lnTo>
                    <a:pt x="2549" y="2382"/>
                  </a:lnTo>
                  <a:lnTo>
                    <a:pt x="2549" y="5406"/>
                  </a:lnTo>
                  <a:lnTo>
                    <a:pt x="4239" y="5406"/>
                  </a:lnTo>
                  <a:lnTo>
                    <a:pt x="4239" y="2358"/>
                  </a:lnTo>
                  <a:lnTo>
                    <a:pt x="4906" y="2358"/>
                  </a:lnTo>
                  <a:lnTo>
                    <a:pt x="4906" y="5406"/>
                  </a:lnTo>
                  <a:lnTo>
                    <a:pt x="6597" y="5406"/>
                  </a:lnTo>
                  <a:lnTo>
                    <a:pt x="6597" y="2358"/>
                  </a:lnTo>
                  <a:close/>
                  <a:moveTo>
                    <a:pt x="643" y="1"/>
                  </a:moveTo>
                  <a:lnTo>
                    <a:pt x="643" y="2382"/>
                  </a:lnTo>
                  <a:lnTo>
                    <a:pt x="1382" y="2382"/>
                  </a:lnTo>
                  <a:cubicBezTo>
                    <a:pt x="1286" y="2572"/>
                    <a:pt x="1239" y="2739"/>
                    <a:pt x="1239" y="2930"/>
                  </a:cubicBezTo>
                  <a:lnTo>
                    <a:pt x="1239" y="6502"/>
                  </a:lnTo>
                  <a:lnTo>
                    <a:pt x="0" y="6502"/>
                  </a:lnTo>
                  <a:lnTo>
                    <a:pt x="0" y="9050"/>
                  </a:lnTo>
                  <a:lnTo>
                    <a:pt x="1239" y="9693"/>
                  </a:lnTo>
                  <a:lnTo>
                    <a:pt x="1239" y="10550"/>
                  </a:lnTo>
                  <a:lnTo>
                    <a:pt x="7907" y="10550"/>
                  </a:lnTo>
                  <a:lnTo>
                    <a:pt x="7907" y="9693"/>
                  </a:lnTo>
                  <a:lnTo>
                    <a:pt x="9121" y="9050"/>
                  </a:lnTo>
                  <a:lnTo>
                    <a:pt x="9121" y="6502"/>
                  </a:lnTo>
                  <a:lnTo>
                    <a:pt x="7931" y="6502"/>
                  </a:lnTo>
                  <a:lnTo>
                    <a:pt x="7931" y="2930"/>
                  </a:lnTo>
                  <a:cubicBezTo>
                    <a:pt x="7931" y="2715"/>
                    <a:pt x="7859" y="2525"/>
                    <a:pt x="7788" y="2382"/>
                  </a:cubicBezTo>
                  <a:lnTo>
                    <a:pt x="8526" y="2382"/>
                  </a:lnTo>
                  <a:lnTo>
                    <a:pt x="85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2"/>
            <p:cNvSpPr/>
            <p:nvPr/>
          </p:nvSpPr>
          <p:spPr>
            <a:xfrm>
              <a:off x="4845647" y="2922197"/>
              <a:ext cx="140801" cy="95199"/>
            </a:xfrm>
            <a:custGeom>
              <a:rect b="b" l="l" r="r" t="t"/>
              <a:pathLst>
                <a:path extrusionOk="0" h="2835" w="4193">
                  <a:moveTo>
                    <a:pt x="3573" y="620"/>
                  </a:moveTo>
                  <a:lnTo>
                    <a:pt x="3573" y="1906"/>
                  </a:lnTo>
                  <a:cubicBezTo>
                    <a:pt x="3573" y="2049"/>
                    <a:pt x="3454" y="2192"/>
                    <a:pt x="3263" y="2192"/>
                  </a:cubicBezTo>
                  <a:lnTo>
                    <a:pt x="906" y="2192"/>
                  </a:lnTo>
                  <a:cubicBezTo>
                    <a:pt x="763" y="2192"/>
                    <a:pt x="620" y="2073"/>
                    <a:pt x="620" y="1906"/>
                  </a:cubicBezTo>
                  <a:lnTo>
                    <a:pt x="620" y="620"/>
                  </a:lnTo>
                  <a:lnTo>
                    <a:pt x="1192" y="620"/>
                  </a:lnTo>
                  <a:lnTo>
                    <a:pt x="1192" y="1477"/>
                  </a:lnTo>
                  <a:lnTo>
                    <a:pt x="1811" y="1477"/>
                  </a:lnTo>
                  <a:lnTo>
                    <a:pt x="1811" y="620"/>
                  </a:lnTo>
                  <a:close/>
                  <a:moveTo>
                    <a:pt x="25" y="1"/>
                  </a:moveTo>
                  <a:lnTo>
                    <a:pt x="25" y="1906"/>
                  </a:lnTo>
                  <a:lnTo>
                    <a:pt x="1" y="1906"/>
                  </a:lnTo>
                  <a:cubicBezTo>
                    <a:pt x="1" y="2406"/>
                    <a:pt x="406" y="2835"/>
                    <a:pt x="906" y="2835"/>
                  </a:cubicBezTo>
                  <a:lnTo>
                    <a:pt x="3263" y="2835"/>
                  </a:lnTo>
                  <a:cubicBezTo>
                    <a:pt x="3763" y="2835"/>
                    <a:pt x="4192" y="2406"/>
                    <a:pt x="4192" y="1906"/>
                  </a:cubicBezTo>
                  <a:lnTo>
                    <a:pt x="41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 name="Google Shape;257;p32"/>
          <p:cNvGrpSpPr/>
          <p:nvPr/>
        </p:nvGrpSpPr>
        <p:grpSpPr>
          <a:xfrm>
            <a:off x="4999553" y="3575159"/>
            <a:ext cx="420942" cy="479730"/>
            <a:chOff x="4088351" y="2703087"/>
            <a:chExt cx="307123" cy="352691"/>
          </a:xfrm>
        </p:grpSpPr>
        <p:sp>
          <p:nvSpPr>
            <p:cNvPr id="258" name="Google Shape;258;p32"/>
            <p:cNvSpPr/>
            <p:nvPr/>
          </p:nvSpPr>
          <p:spPr>
            <a:xfrm>
              <a:off x="4088351" y="2703087"/>
              <a:ext cx="307123" cy="352691"/>
            </a:xfrm>
            <a:custGeom>
              <a:rect b="b" l="l" r="r" t="t"/>
              <a:pathLst>
                <a:path extrusionOk="0" h="10503" w="9146">
                  <a:moveTo>
                    <a:pt x="7026" y="1549"/>
                  </a:moveTo>
                  <a:lnTo>
                    <a:pt x="7431" y="1930"/>
                  </a:lnTo>
                  <a:lnTo>
                    <a:pt x="7097" y="2263"/>
                  </a:lnTo>
                  <a:lnTo>
                    <a:pt x="6716" y="1882"/>
                  </a:lnTo>
                  <a:lnTo>
                    <a:pt x="7026" y="1549"/>
                  </a:lnTo>
                  <a:close/>
                  <a:moveTo>
                    <a:pt x="5799" y="1983"/>
                  </a:moveTo>
                  <a:cubicBezTo>
                    <a:pt x="5883" y="1983"/>
                    <a:pt x="5966" y="2013"/>
                    <a:pt x="6026" y="2073"/>
                  </a:cubicBezTo>
                  <a:lnTo>
                    <a:pt x="8431" y="4454"/>
                  </a:lnTo>
                  <a:cubicBezTo>
                    <a:pt x="8502" y="4525"/>
                    <a:pt x="8526" y="4621"/>
                    <a:pt x="8526" y="4692"/>
                  </a:cubicBezTo>
                  <a:cubicBezTo>
                    <a:pt x="8526" y="4787"/>
                    <a:pt x="8502" y="4883"/>
                    <a:pt x="8431" y="4930"/>
                  </a:cubicBezTo>
                  <a:lnTo>
                    <a:pt x="4740" y="8622"/>
                  </a:lnTo>
                  <a:lnTo>
                    <a:pt x="1882" y="5764"/>
                  </a:lnTo>
                  <a:lnTo>
                    <a:pt x="5573" y="2073"/>
                  </a:lnTo>
                  <a:cubicBezTo>
                    <a:pt x="5633" y="2013"/>
                    <a:pt x="5716" y="1983"/>
                    <a:pt x="5799" y="1983"/>
                  </a:cubicBezTo>
                  <a:close/>
                  <a:moveTo>
                    <a:pt x="1429" y="6216"/>
                  </a:moveTo>
                  <a:lnTo>
                    <a:pt x="4287" y="9074"/>
                  </a:lnTo>
                  <a:lnTo>
                    <a:pt x="3692" y="9669"/>
                  </a:lnTo>
                  <a:lnTo>
                    <a:pt x="834" y="6812"/>
                  </a:lnTo>
                  <a:lnTo>
                    <a:pt x="1429" y="6216"/>
                  </a:lnTo>
                  <a:close/>
                  <a:moveTo>
                    <a:pt x="8526" y="1"/>
                  </a:moveTo>
                  <a:lnTo>
                    <a:pt x="7454" y="1072"/>
                  </a:lnTo>
                  <a:lnTo>
                    <a:pt x="7026" y="668"/>
                  </a:lnTo>
                  <a:lnTo>
                    <a:pt x="6240" y="1453"/>
                  </a:lnTo>
                  <a:cubicBezTo>
                    <a:pt x="6121" y="1406"/>
                    <a:pt x="5954" y="1358"/>
                    <a:pt x="5811" y="1358"/>
                  </a:cubicBezTo>
                  <a:cubicBezTo>
                    <a:pt x="5573" y="1358"/>
                    <a:pt x="5335" y="1453"/>
                    <a:pt x="5168" y="1644"/>
                  </a:cubicBezTo>
                  <a:lnTo>
                    <a:pt x="0" y="6788"/>
                  </a:lnTo>
                  <a:lnTo>
                    <a:pt x="3739" y="10503"/>
                  </a:lnTo>
                  <a:lnTo>
                    <a:pt x="8883" y="5359"/>
                  </a:lnTo>
                  <a:cubicBezTo>
                    <a:pt x="9050" y="5168"/>
                    <a:pt x="9145" y="4930"/>
                    <a:pt x="9145" y="4692"/>
                  </a:cubicBezTo>
                  <a:cubicBezTo>
                    <a:pt x="9145" y="4478"/>
                    <a:pt x="9050" y="4240"/>
                    <a:pt x="8883" y="4049"/>
                  </a:cubicBezTo>
                  <a:lnTo>
                    <a:pt x="7550" y="2716"/>
                  </a:lnTo>
                  <a:lnTo>
                    <a:pt x="8312" y="1930"/>
                  </a:lnTo>
                  <a:lnTo>
                    <a:pt x="7907" y="1525"/>
                  </a:lnTo>
                  <a:lnTo>
                    <a:pt x="8979" y="453"/>
                  </a:lnTo>
                  <a:lnTo>
                    <a:pt x="85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2"/>
            <p:cNvSpPr/>
            <p:nvPr/>
          </p:nvSpPr>
          <p:spPr>
            <a:xfrm>
              <a:off x="4237883" y="2793451"/>
              <a:ext cx="113601" cy="113601"/>
            </a:xfrm>
            <a:custGeom>
              <a:rect b="b" l="l" r="r" t="t"/>
              <a:pathLst>
                <a:path extrusionOk="0" h="3383" w="3383">
                  <a:moveTo>
                    <a:pt x="1311" y="858"/>
                  </a:moveTo>
                  <a:lnTo>
                    <a:pt x="2525" y="2073"/>
                  </a:lnTo>
                  <a:lnTo>
                    <a:pt x="2073" y="2525"/>
                  </a:lnTo>
                  <a:lnTo>
                    <a:pt x="858" y="1311"/>
                  </a:lnTo>
                  <a:lnTo>
                    <a:pt x="1311" y="858"/>
                  </a:lnTo>
                  <a:close/>
                  <a:moveTo>
                    <a:pt x="1311" y="1"/>
                  </a:moveTo>
                  <a:lnTo>
                    <a:pt x="1" y="1311"/>
                  </a:lnTo>
                  <a:lnTo>
                    <a:pt x="2073" y="3382"/>
                  </a:lnTo>
                  <a:lnTo>
                    <a:pt x="3382" y="2073"/>
                  </a:lnTo>
                  <a:lnTo>
                    <a:pt x="13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2"/>
            <p:cNvSpPr/>
            <p:nvPr/>
          </p:nvSpPr>
          <p:spPr>
            <a:xfrm>
              <a:off x="4206720" y="2854231"/>
              <a:ext cx="28812" cy="28812"/>
            </a:xfrm>
            <a:custGeom>
              <a:rect b="b" l="l" r="r" t="t"/>
              <a:pathLst>
                <a:path extrusionOk="0" h="858" w="858">
                  <a:moveTo>
                    <a:pt x="405" y="1"/>
                  </a:moveTo>
                  <a:lnTo>
                    <a:pt x="0" y="405"/>
                  </a:lnTo>
                  <a:lnTo>
                    <a:pt x="452" y="858"/>
                  </a:lnTo>
                  <a:lnTo>
                    <a:pt x="857" y="453"/>
                  </a:lnTo>
                  <a:lnTo>
                    <a:pt x="4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2"/>
            <p:cNvSpPr/>
            <p:nvPr/>
          </p:nvSpPr>
          <p:spPr>
            <a:xfrm>
              <a:off x="4234692" y="2882237"/>
              <a:ext cx="28812" cy="28812"/>
            </a:xfrm>
            <a:custGeom>
              <a:rect b="b" l="l" r="r" t="t"/>
              <a:pathLst>
                <a:path extrusionOk="0" h="858" w="858">
                  <a:moveTo>
                    <a:pt x="405" y="0"/>
                  </a:moveTo>
                  <a:lnTo>
                    <a:pt x="1" y="405"/>
                  </a:lnTo>
                  <a:lnTo>
                    <a:pt x="453" y="857"/>
                  </a:lnTo>
                  <a:lnTo>
                    <a:pt x="858" y="453"/>
                  </a:lnTo>
                  <a:lnTo>
                    <a:pt x="4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2"/>
            <p:cNvSpPr/>
            <p:nvPr/>
          </p:nvSpPr>
          <p:spPr>
            <a:xfrm>
              <a:off x="4207493" y="2909403"/>
              <a:ext cx="28845" cy="28845"/>
            </a:xfrm>
            <a:custGeom>
              <a:rect b="b" l="l" r="r" t="t"/>
              <a:pathLst>
                <a:path extrusionOk="0" h="859" w="859">
                  <a:moveTo>
                    <a:pt x="429" y="1"/>
                  </a:moveTo>
                  <a:lnTo>
                    <a:pt x="1" y="406"/>
                  </a:lnTo>
                  <a:lnTo>
                    <a:pt x="453" y="858"/>
                  </a:lnTo>
                  <a:lnTo>
                    <a:pt x="858" y="429"/>
                  </a:lnTo>
                  <a:lnTo>
                    <a:pt x="42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2"/>
            <p:cNvSpPr/>
            <p:nvPr/>
          </p:nvSpPr>
          <p:spPr>
            <a:xfrm>
              <a:off x="4179520" y="2881431"/>
              <a:ext cx="28812" cy="28812"/>
            </a:xfrm>
            <a:custGeom>
              <a:rect b="b" l="l" r="r" t="t"/>
              <a:pathLst>
                <a:path extrusionOk="0" h="858" w="858">
                  <a:moveTo>
                    <a:pt x="429" y="0"/>
                  </a:moveTo>
                  <a:lnTo>
                    <a:pt x="0" y="405"/>
                  </a:lnTo>
                  <a:lnTo>
                    <a:pt x="453" y="858"/>
                  </a:lnTo>
                  <a:lnTo>
                    <a:pt x="858" y="429"/>
                  </a:lnTo>
                  <a:lnTo>
                    <a:pt x="4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2"/>
            <p:cNvSpPr/>
            <p:nvPr/>
          </p:nvSpPr>
          <p:spPr>
            <a:xfrm>
              <a:off x="4234692" y="2910209"/>
              <a:ext cx="56011" cy="55206"/>
            </a:xfrm>
            <a:custGeom>
              <a:rect b="b" l="l" r="r" t="t"/>
              <a:pathLst>
                <a:path extrusionOk="0" h="1644" w="1668">
                  <a:moveTo>
                    <a:pt x="1215" y="1"/>
                  </a:moveTo>
                  <a:lnTo>
                    <a:pt x="1" y="1215"/>
                  </a:lnTo>
                  <a:lnTo>
                    <a:pt x="453" y="1644"/>
                  </a:lnTo>
                  <a:lnTo>
                    <a:pt x="1668" y="453"/>
                  </a:lnTo>
                  <a:lnTo>
                    <a:pt x="12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68" name="Shape 268"/>
        <p:cNvGrpSpPr/>
        <p:nvPr/>
      </p:nvGrpSpPr>
      <p:grpSpPr>
        <a:xfrm>
          <a:off x="0" y="0"/>
          <a:ext cx="0" cy="0"/>
          <a:chOff x="0" y="0"/>
          <a:chExt cx="0" cy="0"/>
        </a:xfrm>
      </p:grpSpPr>
      <p:sp>
        <p:nvSpPr>
          <p:cNvPr id="269" name="Google Shape;269;p33"/>
          <p:cNvSpPr txBox="1"/>
          <p:nvPr>
            <p:ph idx="6" type="title"/>
          </p:nvPr>
        </p:nvSpPr>
        <p:spPr>
          <a:xfrm>
            <a:off x="720000" y="425514"/>
            <a:ext cx="7704000" cy="457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SAFETY EQUIPMENT</a:t>
            </a:r>
            <a:endParaRPr/>
          </a:p>
        </p:txBody>
      </p:sp>
      <p:sp>
        <p:nvSpPr>
          <p:cNvPr id="270" name="Google Shape;270;p33"/>
          <p:cNvSpPr txBox="1"/>
          <p:nvPr>
            <p:ph type="title"/>
          </p:nvPr>
        </p:nvSpPr>
        <p:spPr>
          <a:xfrm>
            <a:off x="720000" y="3115538"/>
            <a:ext cx="2336400" cy="365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FIRST AID KIT</a:t>
            </a:r>
            <a:endParaRPr/>
          </a:p>
        </p:txBody>
      </p:sp>
      <p:sp>
        <p:nvSpPr>
          <p:cNvPr id="271" name="Google Shape;271;p33"/>
          <p:cNvSpPr txBox="1"/>
          <p:nvPr>
            <p:ph idx="1" type="subTitle"/>
          </p:nvPr>
        </p:nvSpPr>
        <p:spPr>
          <a:xfrm>
            <a:off x="720000" y="34812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a:t>
            </a:r>
            <a:r>
              <a:rPr lang="en"/>
              <a:t>the closest planet to the Sun and the smallest in the Solar System</a:t>
            </a:r>
            <a:endParaRPr/>
          </a:p>
        </p:txBody>
      </p:sp>
      <p:sp>
        <p:nvSpPr>
          <p:cNvPr id="272" name="Google Shape;272;p33"/>
          <p:cNvSpPr txBox="1"/>
          <p:nvPr>
            <p:ph idx="2" type="title"/>
          </p:nvPr>
        </p:nvSpPr>
        <p:spPr>
          <a:xfrm>
            <a:off x="3403800" y="3115538"/>
            <a:ext cx="2336400" cy="365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HELMET</a:t>
            </a:r>
            <a:endParaRPr/>
          </a:p>
        </p:txBody>
      </p:sp>
      <p:sp>
        <p:nvSpPr>
          <p:cNvPr id="273" name="Google Shape;273;p33"/>
          <p:cNvSpPr txBox="1"/>
          <p:nvPr>
            <p:ph idx="3" type="subTitle"/>
          </p:nvPr>
        </p:nvSpPr>
        <p:spPr>
          <a:xfrm>
            <a:off x="3403800" y="34812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274" name="Google Shape;274;p33"/>
          <p:cNvSpPr txBox="1"/>
          <p:nvPr>
            <p:ph idx="4" type="title"/>
          </p:nvPr>
        </p:nvSpPr>
        <p:spPr>
          <a:xfrm>
            <a:off x="6087600" y="3115538"/>
            <a:ext cx="2336400" cy="3657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SUNSCREEN</a:t>
            </a:r>
            <a:endParaRPr/>
          </a:p>
        </p:txBody>
      </p:sp>
      <p:sp>
        <p:nvSpPr>
          <p:cNvPr id="275" name="Google Shape;275;p33"/>
          <p:cNvSpPr txBox="1"/>
          <p:nvPr>
            <p:ph idx="5" type="subTitle"/>
          </p:nvPr>
        </p:nvSpPr>
        <p:spPr>
          <a:xfrm>
            <a:off x="6087600" y="3481238"/>
            <a:ext cx="23364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pic>
        <p:nvPicPr>
          <p:cNvPr id="276" name="Google Shape;276;p33"/>
          <p:cNvPicPr preferRelativeResize="0"/>
          <p:nvPr/>
        </p:nvPicPr>
        <p:blipFill rotWithShape="1">
          <a:blip r:embed="rId4">
            <a:alphaModFix/>
          </a:blip>
          <a:srcRect b="9903" l="25652" r="25652" t="9903"/>
          <a:stretch/>
        </p:blipFill>
        <p:spPr>
          <a:xfrm>
            <a:off x="1154413" y="1646263"/>
            <a:ext cx="1467552" cy="1359526"/>
          </a:xfrm>
          <a:prstGeom prst="rect">
            <a:avLst/>
          </a:prstGeom>
          <a:noFill/>
          <a:ln>
            <a:noFill/>
          </a:ln>
        </p:spPr>
      </p:pic>
      <p:pic>
        <p:nvPicPr>
          <p:cNvPr id="277" name="Google Shape;277;p33"/>
          <p:cNvPicPr preferRelativeResize="0"/>
          <p:nvPr/>
        </p:nvPicPr>
        <p:blipFill rotWithShape="1">
          <a:blip r:embed="rId5">
            <a:alphaModFix/>
          </a:blip>
          <a:srcRect b="9903" l="25652" r="25652" t="9903"/>
          <a:stretch/>
        </p:blipFill>
        <p:spPr>
          <a:xfrm>
            <a:off x="3838213" y="1646263"/>
            <a:ext cx="1467552" cy="1359526"/>
          </a:xfrm>
          <a:prstGeom prst="rect">
            <a:avLst/>
          </a:prstGeom>
          <a:noFill/>
          <a:ln>
            <a:noFill/>
          </a:ln>
        </p:spPr>
      </p:pic>
      <p:pic>
        <p:nvPicPr>
          <p:cNvPr id="278" name="Google Shape;278;p33"/>
          <p:cNvPicPr preferRelativeResize="0"/>
          <p:nvPr/>
        </p:nvPicPr>
        <p:blipFill rotWithShape="1">
          <a:blip r:embed="rId6">
            <a:alphaModFix/>
          </a:blip>
          <a:srcRect b="9903" l="25652" r="25652" t="9903"/>
          <a:stretch/>
        </p:blipFill>
        <p:spPr>
          <a:xfrm>
            <a:off x="6522013" y="1646263"/>
            <a:ext cx="1467552" cy="1359526"/>
          </a:xfrm>
          <a:prstGeom prst="rect">
            <a:avLst/>
          </a:prstGeom>
          <a:noFill/>
          <a:ln>
            <a:noFill/>
          </a:ln>
        </p:spPr>
      </p:pic>
      <p:grpSp>
        <p:nvGrpSpPr>
          <p:cNvPr id="279" name="Google Shape;279;p33"/>
          <p:cNvGrpSpPr/>
          <p:nvPr/>
        </p:nvGrpSpPr>
        <p:grpSpPr>
          <a:xfrm>
            <a:off x="1615942" y="2068399"/>
            <a:ext cx="544526" cy="515283"/>
            <a:chOff x="4738493" y="2081723"/>
            <a:chExt cx="353497" cy="333517"/>
          </a:xfrm>
        </p:grpSpPr>
        <p:sp>
          <p:nvSpPr>
            <p:cNvPr id="280" name="Google Shape;280;p33"/>
            <p:cNvSpPr/>
            <p:nvPr/>
          </p:nvSpPr>
          <p:spPr>
            <a:xfrm>
              <a:off x="4738493" y="2081723"/>
              <a:ext cx="353497" cy="333517"/>
            </a:xfrm>
            <a:custGeom>
              <a:rect b="b" l="l" r="r" t="t"/>
              <a:pathLst>
                <a:path extrusionOk="0" h="9932" w="10527">
                  <a:moveTo>
                    <a:pt x="6454" y="620"/>
                  </a:moveTo>
                  <a:cubicBezTo>
                    <a:pt x="6835" y="620"/>
                    <a:pt x="7169" y="954"/>
                    <a:pt x="7169" y="1335"/>
                  </a:cubicBezTo>
                  <a:lnTo>
                    <a:pt x="7169" y="2073"/>
                  </a:lnTo>
                  <a:lnTo>
                    <a:pt x="3335" y="2073"/>
                  </a:lnTo>
                  <a:lnTo>
                    <a:pt x="3335" y="1335"/>
                  </a:lnTo>
                  <a:cubicBezTo>
                    <a:pt x="3335" y="954"/>
                    <a:pt x="3668" y="620"/>
                    <a:pt x="4049" y="620"/>
                  </a:cubicBezTo>
                  <a:close/>
                  <a:moveTo>
                    <a:pt x="8455" y="2692"/>
                  </a:moveTo>
                  <a:cubicBezTo>
                    <a:pt x="9264" y="2692"/>
                    <a:pt x="9907" y="3359"/>
                    <a:pt x="9907" y="4145"/>
                  </a:cubicBezTo>
                  <a:lnTo>
                    <a:pt x="9907" y="9312"/>
                  </a:lnTo>
                  <a:lnTo>
                    <a:pt x="620" y="9312"/>
                  </a:lnTo>
                  <a:lnTo>
                    <a:pt x="620" y="4145"/>
                  </a:lnTo>
                  <a:cubicBezTo>
                    <a:pt x="620" y="3359"/>
                    <a:pt x="1287" y="2692"/>
                    <a:pt x="2072" y="2692"/>
                  </a:cubicBezTo>
                  <a:close/>
                  <a:moveTo>
                    <a:pt x="4049" y="1"/>
                  </a:moveTo>
                  <a:cubicBezTo>
                    <a:pt x="3287" y="1"/>
                    <a:pt x="2692" y="596"/>
                    <a:pt x="2692" y="1335"/>
                  </a:cubicBezTo>
                  <a:lnTo>
                    <a:pt x="2692" y="2073"/>
                  </a:lnTo>
                  <a:lnTo>
                    <a:pt x="2072" y="2073"/>
                  </a:lnTo>
                  <a:cubicBezTo>
                    <a:pt x="906" y="2073"/>
                    <a:pt x="1" y="3025"/>
                    <a:pt x="1" y="4168"/>
                  </a:cubicBezTo>
                  <a:lnTo>
                    <a:pt x="1" y="9932"/>
                  </a:lnTo>
                  <a:lnTo>
                    <a:pt x="10527" y="9932"/>
                  </a:lnTo>
                  <a:lnTo>
                    <a:pt x="10527" y="4168"/>
                  </a:lnTo>
                  <a:cubicBezTo>
                    <a:pt x="10527" y="3002"/>
                    <a:pt x="9622" y="2073"/>
                    <a:pt x="8455" y="2073"/>
                  </a:cubicBezTo>
                  <a:lnTo>
                    <a:pt x="7788" y="2073"/>
                  </a:lnTo>
                  <a:lnTo>
                    <a:pt x="7788" y="1335"/>
                  </a:lnTo>
                  <a:cubicBezTo>
                    <a:pt x="7788" y="596"/>
                    <a:pt x="7193" y="1"/>
                    <a:pt x="64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3"/>
            <p:cNvSpPr/>
            <p:nvPr/>
          </p:nvSpPr>
          <p:spPr>
            <a:xfrm>
              <a:off x="4846453" y="2216077"/>
              <a:ext cx="134387" cy="135193"/>
            </a:xfrm>
            <a:custGeom>
              <a:rect b="b" l="l" r="r" t="t"/>
              <a:pathLst>
                <a:path extrusionOk="0" h="4026" w="4002">
                  <a:moveTo>
                    <a:pt x="2406" y="668"/>
                  </a:moveTo>
                  <a:lnTo>
                    <a:pt x="2406" y="1668"/>
                  </a:lnTo>
                  <a:lnTo>
                    <a:pt x="3430" y="1668"/>
                  </a:lnTo>
                  <a:lnTo>
                    <a:pt x="3430" y="2430"/>
                  </a:lnTo>
                  <a:lnTo>
                    <a:pt x="2406" y="2430"/>
                  </a:lnTo>
                  <a:lnTo>
                    <a:pt x="2406" y="3430"/>
                  </a:lnTo>
                  <a:lnTo>
                    <a:pt x="1668" y="3430"/>
                  </a:lnTo>
                  <a:lnTo>
                    <a:pt x="1668" y="2430"/>
                  </a:lnTo>
                  <a:lnTo>
                    <a:pt x="644" y="2430"/>
                  </a:lnTo>
                  <a:lnTo>
                    <a:pt x="644" y="1668"/>
                  </a:lnTo>
                  <a:lnTo>
                    <a:pt x="1668" y="1668"/>
                  </a:lnTo>
                  <a:lnTo>
                    <a:pt x="1668" y="668"/>
                  </a:lnTo>
                  <a:close/>
                  <a:moveTo>
                    <a:pt x="1001" y="1"/>
                  </a:moveTo>
                  <a:lnTo>
                    <a:pt x="1001" y="1025"/>
                  </a:lnTo>
                  <a:lnTo>
                    <a:pt x="1" y="1025"/>
                  </a:lnTo>
                  <a:lnTo>
                    <a:pt x="1" y="3025"/>
                  </a:lnTo>
                  <a:lnTo>
                    <a:pt x="1001" y="3025"/>
                  </a:lnTo>
                  <a:lnTo>
                    <a:pt x="1001" y="4025"/>
                  </a:lnTo>
                  <a:lnTo>
                    <a:pt x="3001" y="4025"/>
                  </a:lnTo>
                  <a:lnTo>
                    <a:pt x="3001" y="3025"/>
                  </a:lnTo>
                  <a:lnTo>
                    <a:pt x="4001" y="3025"/>
                  </a:lnTo>
                  <a:lnTo>
                    <a:pt x="4001" y="1025"/>
                  </a:lnTo>
                  <a:lnTo>
                    <a:pt x="3001" y="1025"/>
                  </a:lnTo>
                  <a:lnTo>
                    <a:pt x="30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 name="Google Shape;282;p33"/>
          <p:cNvSpPr/>
          <p:nvPr/>
        </p:nvSpPr>
        <p:spPr>
          <a:xfrm>
            <a:off x="4333023" y="2065268"/>
            <a:ext cx="477968" cy="548631"/>
          </a:xfrm>
          <a:custGeom>
            <a:rect b="b" l="l" r="r" t="t"/>
            <a:pathLst>
              <a:path extrusionOk="0" h="10575" w="9241">
                <a:moveTo>
                  <a:pt x="4526" y="620"/>
                </a:moveTo>
                <a:cubicBezTo>
                  <a:pt x="6431" y="620"/>
                  <a:pt x="7979" y="2168"/>
                  <a:pt x="7979" y="4073"/>
                </a:cubicBezTo>
                <a:lnTo>
                  <a:pt x="7979" y="4621"/>
                </a:lnTo>
                <a:lnTo>
                  <a:pt x="6240" y="4621"/>
                </a:lnTo>
                <a:lnTo>
                  <a:pt x="5669" y="3787"/>
                </a:lnTo>
                <a:lnTo>
                  <a:pt x="1120" y="3787"/>
                </a:lnTo>
                <a:cubicBezTo>
                  <a:pt x="1287" y="2001"/>
                  <a:pt x="2739" y="620"/>
                  <a:pt x="4526" y="620"/>
                </a:cubicBezTo>
                <a:close/>
                <a:moveTo>
                  <a:pt x="5335" y="4383"/>
                </a:moveTo>
                <a:lnTo>
                  <a:pt x="5907" y="5216"/>
                </a:lnTo>
                <a:lnTo>
                  <a:pt x="7979" y="5216"/>
                </a:lnTo>
                <a:lnTo>
                  <a:pt x="7979" y="5835"/>
                </a:lnTo>
                <a:lnTo>
                  <a:pt x="4883" y="5835"/>
                </a:lnTo>
                <a:lnTo>
                  <a:pt x="4002" y="4383"/>
                </a:lnTo>
                <a:close/>
                <a:moveTo>
                  <a:pt x="6621" y="6454"/>
                </a:moveTo>
                <a:lnTo>
                  <a:pt x="5049" y="7955"/>
                </a:lnTo>
                <a:lnTo>
                  <a:pt x="5049" y="6454"/>
                </a:lnTo>
                <a:close/>
                <a:moveTo>
                  <a:pt x="4573" y="1"/>
                </a:moveTo>
                <a:cubicBezTo>
                  <a:pt x="2430" y="1"/>
                  <a:pt x="668" y="1668"/>
                  <a:pt x="525" y="3740"/>
                </a:cubicBezTo>
                <a:lnTo>
                  <a:pt x="1" y="3740"/>
                </a:lnTo>
                <a:lnTo>
                  <a:pt x="1" y="4383"/>
                </a:lnTo>
                <a:lnTo>
                  <a:pt x="3287" y="4383"/>
                </a:lnTo>
                <a:lnTo>
                  <a:pt x="4406" y="6264"/>
                </a:lnTo>
                <a:lnTo>
                  <a:pt x="4406" y="10574"/>
                </a:lnTo>
                <a:lnTo>
                  <a:pt x="5049" y="10574"/>
                </a:lnTo>
                <a:lnTo>
                  <a:pt x="5049" y="8836"/>
                </a:lnTo>
                <a:lnTo>
                  <a:pt x="7502" y="6502"/>
                </a:lnTo>
                <a:lnTo>
                  <a:pt x="8622" y="6502"/>
                </a:lnTo>
                <a:lnTo>
                  <a:pt x="8622" y="5240"/>
                </a:lnTo>
                <a:lnTo>
                  <a:pt x="9241" y="5240"/>
                </a:lnTo>
                <a:lnTo>
                  <a:pt x="9241" y="4621"/>
                </a:lnTo>
                <a:lnTo>
                  <a:pt x="8622" y="4621"/>
                </a:lnTo>
                <a:lnTo>
                  <a:pt x="8622" y="4597"/>
                </a:lnTo>
                <a:lnTo>
                  <a:pt x="8622" y="4049"/>
                </a:lnTo>
                <a:cubicBezTo>
                  <a:pt x="8622" y="1811"/>
                  <a:pt x="6788" y="1"/>
                  <a:pt x="45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 name="Google Shape;283;p33"/>
          <p:cNvGrpSpPr/>
          <p:nvPr/>
        </p:nvGrpSpPr>
        <p:grpSpPr>
          <a:xfrm>
            <a:off x="7123954" y="2052983"/>
            <a:ext cx="263702" cy="546100"/>
            <a:chOff x="4155511" y="3981008"/>
            <a:chExt cx="171191" cy="353463"/>
          </a:xfrm>
        </p:grpSpPr>
        <p:sp>
          <p:nvSpPr>
            <p:cNvPr id="284" name="Google Shape;284;p33"/>
            <p:cNvSpPr/>
            <p:nvPr/>
          </p:nvSpPr>
          <p:spPr>
            <a:xfrm>
              <a:off x="4155511" y="3981008"/>
              <a:ext cx="171191" cy="353463"/>
            </a:xfrm>
            <a:custGeom>
              <a:rect b="b" l="l" r="r" t="t"/>
              <a:pathLst>
                <a:path extrusionOk="0" h="10526" w="5098">
                  <a:moveTo>
                    <a:pt x="3121" y="619"/>
                  </a:moveTo>
                  <a:lnTo>
                    <a:pt x="3121" y="2072"/>
                  </a:lnTo>
                  <a:lnTo>
                    <a:pt x="1977" y="2072"/>
                  </a:lnTo>
                  <a:lnTo>
                    <a:pt x="1977" y="619"/>
                  </a:lnTo>
                  <a:close/>
                  <a:moveTo>
                    <a:pt x="4049" y="2667"/>
                  </a:moveTo>
                  <a:cubicBezTo>
                    <a:pt x="4287" y="2667"/>
                    <a:pt x="4478" y="2858"/>
                    <a:pt x="4478" y="3096"/>
                  </a:cubicBezTo>
                  <a:lnTo>
                    <a:pt x="4478" y="3715"/>
                  </a:lnTo>
                  <a:lnTo>
                    <a:pt x="668" y="3715"/>
                  </a:lnTo>
                  <a:lnTo>
                    <a:pt x="668" y="3691"/>
                  </a:lnTo>
                  <a:lnTo>
                    <a:pt x="668" y="3096"/>
                  </a:lnTo>
                  <a:cubicBezTo>
                    <a:pt x="668" y="2858"/>
                    <a:pt x="834" y="2667"/>
                    <a:pt x="1073" y="2667"/>
                  </a:cubicBezTo>
                  <a:close/>
                  <a:moveTo>
                    <a:pt x="4478" y="4310"/>
                  </a:moveTo>
                  <a:lnTo>
                    <a:pt x="4478" y="8287"/>
                  </a:lnTo>
                  <a:lnTo>
                    <a:pt x="668" y="8287"/>
                  </a:lnTo>
                  <a:lnTo>
                    <a:pt x="668" y="4310"/>
                  </a:lnTo>
                  <a:close/>
                  <a:moveTo>
                    <a:pt x="4478" y="8930"/>
                  </a:moveTo>
                  <a:lnTo>
                    <a:pt x="4478" y="9907"/>
                  </a:lnTo>
                  <a:lnTo>
                    <a:pt x="668" y="9907"/>
                  </a:lnTo>
                  <a:lnTo>
                    <a:pt x="668" y="8930"/>
                  </a:lnTo>
                  <a:close/>
                  <a:moveTo>
                    <a:pt x="1334" y="0"/>
                  </a:moveTo>
                  <a:lnTo>
                    <a:pt x="1334" y="2048"/>
                  </a:lnTo>
                  <a:lnTo>
                    <a:pt x="1049" y="2048"/>
                  </a:lnTo>
                  <a:cubicBezTo>
                    <a:pt x="477" y="2048"/>
                    <a:pt x="1" y="2524"/>
                    <a:pt x="1" y="3072"/>
                  </a:cubicBezTo>
                  <a:lnTo>
                    <a:pt x="1" y="10526"/>
                  </a:lnTo>
                  <a:lnTo>
                    <a:pt x="5073" y="10526"/>
                  </a:lnTo>
                  <a:lnTo>
                    <a:pt x="5073" y="3072"/>
                  </a:lnTo>
                  <a:cubicBezTo>
                    <a:pt x="5097" y="2524"/>
                    <a:pt x="4645" y="2048"/>
                    <a:pt x="4049" y="2048"/>
                  </a:cubicBezTo>
                  <a:lnTo>
                    <a:pt x="3764" y="2048"/>
                  </a:lnTo>
                  <a:lnTo>
                    <a:pt x="3764" y="1357"/>
                  </a:lnTo>
                  <a:lnTo>
                    <a:pt x="4240" y="1357"/>
                  </a:lnTo>
                  <a:lnTo>
                    <a:pt x="4240" y="738"/>
                  </a:lnTo>
                  <a:lnTo>
                    <a:pt x="3764" y="738"/>
                  </a:lnTo>
                  <a:lnTo>
                    <a:pt x="37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3"/>
            <p:cNvSpPr/>
            <p:nvPr/>
          </p:nvSpPr>
          <p:spPr>
            <a:xfrm>
              <a:off x="4196310" y="4146524"/>
              <a:ext cx="91203" cy="92009"/>
            </a:xfrm>
            <a:custGeom>
              <a:rect b="b" l="l" r="r" t="t"/>
              <a:pathLst>
                <a:path extrusionOk="0" h="2740" w="2716">
                  <a:moveTo>
                    <a:pt x="1358" y="1072"/>
                  </a:moveTo>
                  <a:cubicBezTo>
                    <a:pt x="1525" y="1072"/>
                    <a:pt x="1644" y="1191"/>
                    <a:pt x="1644" y="1382"/>
                  </a:cubicBezTo>
                  <a:cubicBezTo>
                    <a:pt x="1644" y="1549"/>
                    <a:pt x="1501" y="1668"/>
                    <a:pt x="1358" y="1668"/>
                  </a:cubicBezTo>
                  <a:cubicBezTo>
                    <a:pt x="1191" y="1668"/>
                    <a:pt x="1048" y="1549"/>
                    <a:pt x="1048" y="1382"/>
                  </a:cubicBezTo>
                  <a:cubicBezTo>
                    <a:pt x="1048" y="1215"/>
                    <a:pt x="1167" y="1072"/>
                    <a:pt x="1358" y="1072"/>
                  </a:cubicBezTo>
                  <a:close/>
                  <a:moveTo>
                    <a:pt x="1048" y="1"/>
                  </a:moveTo>
                  <a:lnTo>
                    <a:pt x="1048" y="548"/>
                  </a:lnTo>
                  <a:cubicBezTo>
                    <a:pt x="953" y="572"/>
                    <a:pt x="882" y="620"/>
                    <a:pt x="786" y="691"/>
                  </a:cubicBezTo>
                  <a:lnTo>
                    <a:pt x="310" y="429"/>
                  </a:lnTo>
                  <a:lnTo>
                    <a:pt x="0" y="953"/>
                  </a:lnTo>
                  <a:lnTo>
                    <a:pt x="477" y="1215"/>
                  </a:lnTo>
                  <a:lnTo>
                    <a:pt x="477" y="1382"/>
                  </a:lnTo>
                  <a:lnTo>
                    <a:pt x="477" y="1525"/>
                  </a:lnTo>
                  <a:lnTo>
                    <a:pt x="0" y="1787"/>
                  </a:lnTo>
                  <a:lnTo>
                    <a:pt x="310" y="2334"/>
                  </a:lnTo>
                  <a:lnTo>
                    <a:pt x="786" y="2049"/>
                  </a:lnTo>
                  <a:cubicBezTo>
                    <a:pt x="882" y="2120"/>
                    <a:pt x="953" y="2168"/>
                    <a:pt x="1048" y="2215"/>
                  </a:cubicBezTo>
                  <a:lnTo>
                    <a:pt x="1048" y="2739"/>
                  </a:lnTo>
                  <a:lnTo>
                    <a:pt x="1667" y="2739"/>
                  </a:lnTo>
                  <a:lnTo>
                    <a:pt x="1667" y="2215"/>
                  </a:lnTo>
                  <a:cubicBezTo>
                    <a:pt x="1763" y="2168"/>
                    <a:pt x="1858" y="2120"/>
                    <a:pt x="1953" y="2049"/>
                  </a:cubicBezTo>
                  <a:lnTo>
                    <a:pt x="2429" y="2334"/>
                  </a:lnTo>
                  <a:lnTo>
                    <a:pt x="2715" y="1787"/>
                  </a:lnTo>
                  <a:lnTo>
                    <a:pt x="2239" y="1525"/>
                  </a:lnTo>
                  <a:lnTo>
                    <a:pt x="2239" y="1382"/>
                  </a:lnTo>
                  <a:lnTo>
                    <a:pt x="2239" y="1215"/>
                  </a:lnTo>
                  <a:lnTo>
                    <a:pt x="2715" y="953"/>
                  </a:lnTo>
                  <a:lnTo>
                    <a:pt x="2429" y="429"/>
                  </a:lnTo>
                  <a:lnTo>
                    <a:pt x="1953" y="691"/>
                  </a:lnTo>
                  <a:cubicBezTo>
                    <a:pt x="1858" y="620"/>
                    <a:pt x="1763" y="572"/>
                    <a:pt x="1667" y="548"/>
                  </a:cubicBezTo>
                  <a:lnTo>
                    <a:pt x="16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International Mountain Day Minitheme by Slidesgo">
  <a:themeElements>
    <a:clrScheme name="Simple Light">
      <a:dk1>
        <a:srgbClr val="FCF6F0"/>
      </a:dk1>
      <a:lt1>
        <a:srgbClr val="3B251F"/>
      </a:lt1>
      <a:dk2>
        <a:srgbClr val="7D5444"/>
      </a:dk2>
      <a:lt2>
        <a:srgbClr val="BE8974"/>
      </a:lt2>
      <a:accent1>
        <a:srgbClr val="D5B89F"/>
      </a:accent1>
      <a:accent2>
        <a:srgbClr val="DBA46C"/>
      </a:accent2>
      <a:accent3>
        <a:srgbClr val="FFFFFF"/>
      </a:accent3>
      <a:accent4>
        <a:srgbClr val="FFFFFF"/>
      </a:accent4>
      <a:accent5>
        <a:srgbClr val="FFFFFF"/>
      </a:accent5>
      <a:accent6>
        <a:srgbClr val="FFFFFF"/>
      </a:accent6>
      <a:hlink>
        <a:srgbClr val="3B251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