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3D51E28-9C5D-4EDC-BF35-81CCBF73B768}">
  <a:tblStyle styleId="{A3D51E28-9C5D-4EDC-BF35-81CCBF73B76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water is in the world?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{A3D51E28-9C5D-4EDC-BF35-81CCBF73B768}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área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 de la superficie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datos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medidas u observaciones que han sido anotadas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estimación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conjetura bien fundada sobre un número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agua dulce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que no es salada; por ejemplo, el agua en la mayoría de los lagos y ríos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el número o la cantidad de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hidrosfera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toda el agua (sólida, líquida, y gaseosa) en y alrededor del planeta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casquete glaciar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congelada 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rodeada de tierra por todos lados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océano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salada en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agua salada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que contiene mucha sal, como el océano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espacio que ocupa una cosa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water is in the world?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