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21-08-2025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கிழக்கும்</a:t>
            </a:r>
            <a:r>
              <a:rPr lang="ta-IN" dirty="0"/>
              <a:t> </a:t>
            </a:r>
            <a:r>
              <a:rPr lang="ta-IN" dirty="0" err="1"/>
              <a:t>மேற்கும்</a:t>
            </a:r>
            <a:endParaRPr lang="ta-IN" dirty="0"/>
          </a:p>
          <a:p>
            <a:r>
              <a:rPr lang="en-IN" dirty="0"/>
              <a:t>Slide 2 - (</a:t>
            </a:r>
            <a:r>
              <a:rPr lang="ta-IN" dirty="0"/>
              <a:t>என்) கண்களை </a:t>
            </a:r>
            <a:r>
              <a:rPr lang="ta-IN" dirty="0" err="1"/>
              <a:t>ஏறெடுப்பேன்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வானமும்</a:t>
            </a:r>
            <a:r>
              <a:rPr lang="ta-IN" dirty="0"/>
              <a:t> </a:t>
            </a:r>
            <a:r>
              <a:rPr lang="ta-IN" dirty="0" err="1"/>
              <a:t>பூமியும்</a:t>
            </a:r>
            <a:r>
              <a:rPr lang="ta-IN" dirty="0"/>
              <a:t> </a:t>
            </a:r>
            <a:r>
              <a:rPr lang="ta-IN" dirty="0" err="1"/>
              <a:t>மாறினாலும்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வெட்கப்படுவதில்லை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கிழக்கும்</a:t>
            </a:r>
            <a:r>
              <a:rPr lang="ta-IN" dirty="0"/>
              <a:t> </a:t>
            </a:r>
            <a:r>
              <a:rPr lang="ta-IN" dirty="0" err="1"/>
              <a:t>மேற்கும்</a:t>
            </a:r>
            <a:endParaRPr lang="ta-IN" dirty="0"/>
          </a:p>
          <a:p>
            <a:r>
              <a:rPr lang="en-IN" dirty="0"/>
              <a:t>Slide 2 - (</a:t>
            </a:r>
            <a:r>
              <a:rPr lang="ta-IN" dirty="0"/>
              <a:t>என்) கண்களை </a:t>
            </a:r>
            <a:r>
              <a:rPr lang="ta-IN" dirty="0" err="1"/>
              <a:t>ஏறெடுப்பேன்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வானமும்</a:t>
            </a:r>
            <a:r>
              <a:rPr lang="ta-IN" dirty="0"/>
              <a:t> </a:t>
            </a:r>
            <a:r>
              <a:rPr lang="ta-IN" dirty="0" err="1"/>
              <a:t>பூமியும்</a:t>
            </a:r>
            <a:r>
              <a:rPr lang="ta-IN" dirty="0"/>
              <a:t> </a:t>
            </a:r>
            <a:r>
              <a:rPr lang="ta-IN" dirty="0" err="1"/>
              <a:t>மாறினாலும்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வெட்கப்படுவதில்லை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கிழக்கும்</a:t>
            </a:r>
            <a:r>
              <a:rPr lang="ta-IN" dirty="0"/>
              <a:t> </a:t>
            </a:r>
            <a:r>
              <a:rPr lang="ta-IN" dirty="0" err="1"/>
              <a:t>மேற்கும்</a:t>
            </a:r>
            <a:endParaRPr lang="ta-IN" dirty="0"/>
          </a:p>
          <a:p>
            <a:r>
              <a:rPr lang="en-IN" dirty="0"/>
              <a:t>Slide 2 - (</a:t>
            </a:r>
            <a:r>
              <a:rPr lang="ta-IN" dirty="0"/>
              <a:t>என்) கண்களை </a:t>
            </a:r>
            <a:r>
              <a:rPr lang="ta-IN" dirty="0" err="1"/>
              <a:t>ஏறெடுப்பேன்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வானமும்</a:t>
            </a:r>
            <a:r>
              <a:rPr lang="ta-IN" dirty="0"/>
              <a:t> </a:t>
            </a:r>
            <a:r>
              <a:rPr lang="ta-IN" dirty="0" err="1"/>
              <a:t>பூமியும்</a:t>
            </a:r>
            <a:r>
              <a:rPr lang="ta-IN" dirty="0"/>
              <a:t> </a:t>
            </a:r>
            <a:r>
              <a:rPr lang="ta-IN" dirty="0" err="1"/>
              <a:t>மாறினாலும்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வெட்கப்படுவதில்லை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கிழக்கும்</a:t>
            </a:r>
            <a:r>
              <a:rPr lang="ta-IN" dirty="0"/>
              <a:t> </a:t>
            </a:r>
            <a:r>
              <a:rPr lang="ta-IN" dirty="0" err="1"/>
              <a:t>மேற்கும்</a:t>
            </a:r>
            <a:endParaRPr lang="ta-IN" dirty="0"/>
          </a:p>
          <a:p>
            <a:r>
              <a:rPr lang="en-IN" dirty="0"/>
              <a:t>Slide 2 - (</a:t>
            </a:r>
            <a:r>
              <a:rPr lang="ta-IN" dirty="0"/>
              <a:t>என்) கண்களை </a:t>
            </a:r>
            <a:r>
              <a:rPr lang="ta-IN" dirty="0" err="1"/>
              <a:t>ஏறெடுப்பேன்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வானமும்</a:t>
            </a:r>
            <a:r>
              <a:rPr lang="ta-IN" dirty="0"/>
              <a:t> </a:t>
            </a:r>
            <a:r>
              <a:rPr lang="ta-IN" dirty="0" err="1"/>
              <a:t>பூமியும்</a:t>
            </a:r>
            <a:r>
              <a:rPr lang="ta-IN" dirty="0"/>
              <a:t> </a:t>
            </a:r>
            <a:r>
              <a:rPr lang="ta-IN" dirty="0" err="1"/>
              <a:t>மாறினாலும்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வெட்கப்படுவதில்லை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DA530E-BE99-AC47-4087-932AC3786D9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4F2065E-BEE8-4CB0-0A85-33049E61BB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E74CA75-5612-0B2C-49FD-C9A612F45E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558B9FD-B142-B4D2-2F2B-6EB4F3304B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17EC14A-9C86-8FEC-242C-F3F556FEF3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100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2025-08-21T01:30:19Z</dcterms:modified>
</cp:coreProperties>
</file>