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43E"/>
    <a:srgbClr val="0000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DD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indoor, table, bed, cloth&#10;&#10;Description automatically generated">
            <a:extLst>
              <a:ext uri="{FF2B5EF4-FFF2-40B4-BE49-F238E27FC236}">
                <a16:creationId xmlns:a16="http://schemas.microsoft.com/office/drawing/2014/main" id="{9EFACEA4-E3AC-4985-9033-9DDFF94E42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indoor, table, bed, cloth&#10;&#10;Description automatically generated">
            <a:extLst>
              <a:ext uri="{FF2B5EF4-FFF2-40B4-BE49-F238E27FC236}">
                <a16:creationId xmlns:a16="http://schemas.microsoft.com/office/drawing/2014/main" id="{9413C60F-91E5-48DC-8918-50AB121EDD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indoor, table, bed, cloth&#10;&#10;Description automatically generated">
            <a:extLst>
              <a:ext uri="{FF2B5EF4-FFF2-40B4-BE49-F238E27FC236}">
                <a16:creationId xmlns:a16="http://schemas.microsoft.com/office/drawing/2014/main" id="{A0C18EF6-9955-42DE-8410-F6C458D9A1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2019-09-16T13:18:16Z</dcterms:modified>
</cp:coreProperties>
</file>