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comments/modernComment_7F3E995E_7022760E.xml" ContentType="application/vnd.ms-powerpoint.comment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comments/modernComment_7F3E994E_EBEB3E59.xml" ContentType="application/vnd.ms-powerpoint.comment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comments/modernComment_7F3E993E_83000B2.xml" ContentType="application/vnd.ms-powerpoint.comment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comments/modernComment_7F3E933D_2F35A1F6.xml" ContentType="application/vnd.ms-powerpoint.comment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comments/modernComment_7F3E8D45_567BFECD.xml" ContentType="application/vnd.ms-powerpoint.comment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comments/modernComment_7F3E996D_BA076A37.xml" ContentType="application/vnd.ms-powerpoint.comment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73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34808270" r:id="rId13"/>
    <p:sldId id="2134808271" r:id="rId14"/>
    <p:sldId id="2134808931" r:id="rId15"/>
    <p:sldId id="2134808273" r:id="rId16"/>
    <p:sldId id="2134808905" r:id="rId17"/>
    <p:sldId id="2134808906" r:id="rId18"/>
    <p:sldId id="2134808870" r:id="rId19"/>
    <p:sldId id="2134807776" r:id="rId20"/>
    <p:sldId id="2134808846" r:id="rId21"/>
    <p:sldId id="2134808926" r:id="rId22"/>
    <p:sldId id="2134808927" r:id="rId23"/>
    <p:sldId id="2134808910" r:id="rId24"/>
    <p:sldId id="2134808909" r:id="rId25"/>
    <p:sldId id="2134808911" r:id="rId26"/>
    <p:sldId id="2134808912" r:id="rId27"/>
    <p:sldId id="2134808913" r:id="rId28"/>
    <p:sldId id="2134808914" r:id="rId29"/>
    <p:sldId id="2134808854" r:id="rId30"/>
    <p:sldId id="2134808937" r:id="rId31"/>
    <p:sldId id="2134808838" r:id="rId32"/>
    <p:sldId id="2134808839" r:id="rId33"/>
    <p:sldId id="2134808248" r:id="rId34"/>
    <p:sldId id="2134808938" r:id="rId35"/>
    <p:sldId id="2134808907" r:id="rId36"/>
    <p:sldId id="2134808932" r:id="rId37"/>
    <p:sldId id="2134808192" r:id="rId38"/>
    <p:sldId id="2134808525" r:id="rId39"/>
    <p:sldId id="2134808894" r:id="rId40"/>
    <p:sldId id="2134808895" r:id="rId41"/>
    <p:sldId id="2134808896" r:id="rId42"/>
    <p:sldId id="2134808897" r:id="rId43"/>
    <p:sldId id="2134807357" r:id="rId44"/>
    <p:sldId id="2134808857" r:id="rId45"/>
    <p:sldId id="2134805975" r:id="rId46"/>
    <p:sldId id="2134805828" r:id="rId47"/>
    <p:sldId id="2134805527" r:id="rId48"/>
    <p:sldId id="2134805896" r:id="rId49"/>
    <p:sldId id="2134805897" r:id="rId50"/>
    <p:sldId id="2134805528" r:id="rId51"/>
    <p:sldId id="2134808436" r:id="rId52"/>
    <p:sldId id="2134805829" r:id="rId53"/>
    <p:sldId id="2134805530" r:id="rId54"/>
    <p:sldId id="2134808433" r:id="rId55"/>
    <p:sldId id="2134808434" r:id="rId56"/>
    <p:sldId id="2134805531" r:id="rId57"/>
    <p:sldId id="2134808437" r:id="rId58"/>
    <p:sldId id="2134808941" r:id="rId59"/>
    <p:sldId id="2134808908" r:id="rId60"/>
    <p:sldId id="2134808942" r:id="rId61"/>
    <p:sldId id="2134808943" r:id="rId62"/>
    <p:sldId id="2134808944" r:id="rId63"/>
    <p:sldId id="2134808945" r:id="rId64"/>
    <p:sldId id="2134808431" r:id="rId65"/>
    <p:sldId id="2134808425" r:id="rId66"/>
    <p:sldId id="2134807507" r:id="rId67"/>
    <p:sldId id="2134807508" r:id="rId68"/>
    <p:sldId id="2134807509" r:id="rId69"/>
    <p:sldId id="2134808805" r:id="rId70"/>
    <p:sldId id="2134808775" r:id="rId71"/>
    <p:sldId id="2134808474" r:id="rId72"/>
  </p:sldIdLst>
  <p:sldSz cx="13716000" cy="10287000"/>
  <p:notesSz cx="6858000" cy="9144000"/>
  <p:embeddedFontLst>
    <p:embeddedFont>
      <p:font typeface="Cambria" panose="02040503050406030204" pitchFamily="18" charset="0"/>
      <p:regular r:id="rId74"/>
      <p:bold r:id="rId75"/>
      <p:italic r:id="rId76"/>
      <p:boldItalic r:id="rId77"/>
    </p:embeddedFont>
    <p:embeddedFont>
      <p:font typeface="Candara" panose="020E0502030303020204" pitchFamily="34" charset="0"/>
      <p:regular r:id="rId78"/>
      <p:bold r:id="rId79"/>
      <p:italic r:id="rId80"/>
      <p:boldItalic r:id="rId81"/>
    </p:embeddedFont>
    <p:embeddedFont>
      <p:font typeface="Carelia" panose="020B0604020202020204" charset="0"/>
      <p:regular r:id="rId82"/>
    </p:embeddedFont>
    <p:embeddedFont>
      <p:font typeface="Dosis" pitchFamily="2" charset="0"/>
      <p:regular r:id="rId83"/>
      <p:bold r:id="rId84"/>
    </p:embeddedFont>
    <p:embeddedFont>
      <p:font typeface="Dosis Bold" charset="0"/>
      <p:regular r:id="rId85"/>
      <p:bold r:id="rId86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20B4E6-E1EB-486B-B499-4757F94E808F}" name="Adeline GAUDEL" initials="AG" userId="62e23b1454e5711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4BD"/>
    <a:srgbClr val="106584"/>
    <a:srgbClr val="E46C0A"/>
    <a:srgbClr val="7F7F7F"/>
    <a:srgbClr val="F2F2F2"/>
    <a:srgbClr val="FDEADA"/>
    <a:srgbClr val="FFFFFF"/>
    <a:srgbClr val="F7F1BD"/>
    <a:srgbClr val="106585"/>
    <a:srgbClr val="426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697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94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font" Target="fonts/font11.fntdata"/><Relationship Id="rId89" Type="http://schemas.openxmlformats.org/officeDocument/2006/relationships/theme" Target="theme/theme1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" Target="slides/slide2.xml"/><Relationship Id="rId90" Type="http://schemas.openxmlformats.org/officeDocument/2006/relationships/tableStyles" Target="tableStyles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font" Target="fonts/font4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font" Target="fonts/font7.fntdata"/><Relationship Id="rId85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font" Target="fonts/font2.fntdata"/><Relationship Id="rId83" Type="http://schemas.openxmlformats.org/officeDocument/2006/relationships/font" Target="fonts/font10.fntdata"/><Relationship Id="rId88" Type="http://schemas.openxmlformats.org/officeDocument/2006/relationships/viewProps" Target="viewProps.xml"/><Relationship Id="rId9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openxmlformats.org/officeDocument/2006/relationships/font" Target="fonts/font1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3.fntdata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presProps" Target="presProps.xml"/><Relationship Id="rId61" Type="http://schemas.openxmlformats.org/officeDocument/2006/relationships/slide" Target="slides/slide58.xml"/><Relationship Id="rId82" Type="http://schemas.openxmlformats.org/officeDocument/2006/relationships/font" Target="fonts/font9.fntdata"/><Relationship Id="rId19" Type="http://schemas.openxmlformats.org/officeDocument/2006/relationships/slide" Target="slides/slide16.xml"/></Relationships>
</file>

<file path=ppt/comments/modernComment_7F3E8D45_567BFEC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4780117-E4C8-BB4C-B6D5-1B2526D3BEC9}" authorId="{AC20B4E6-E1EB-486B-B499-4757F94E808F}" created="2024-12-13T11:16:52.483">
    <pc:sldMkLst xmlns:pc="http://schemas.microsoft.com/office/powerpoint/2013/main/command">
      <pc:docMk/>
      <pc:sldMk cId="1450966733" sldId="2134805829"/>
    </pc:sldMkLst>
    <p188:txBody>
      <a:bodyPr/>
      <a:lstStyle/>
      <a:p>
        <a:r>
          <a:rPr lang="fr-FR"/>
          <a:t>Attention, comme ici, la lettre est exactement la même en minuscule et majuscule, il faut ajouter des lignes !!!</a:t>
        </a:r>
      </a:p>
    </p188:txBody>
  </p188:cm>
</p188:cmLst>
</file>

<file path=ppt/comments/modernComment_7F3E933D_2F35A1F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CEF476F-BE79-CD4B-BAB6-7FEEBDF05C48}" authorId="{AC20B4E6-E1EB-486B-B499-4757F94E808F}" created="2024-12-13T19:53:15.158">
    <pc:sldMkLst xmlns:pc="http://schemas.microsoft.com/office/powerpoint/2013/main/command">
      <pc:docMk/>
      <pc:sldMk cId="792044022" sldId="2134807357"/>
    </pc:sldMkLst>
    <p188:txBody>
      <a:bodyPr/>
      <a:lstStyle/>
      <a:p>
        <a:r>
          <a:rPr lang="fr-FR"/>
          <a:t>L’activité est un peu courte, il faudrait proposer plusieurs variantes au niveau des questions sinon effet de répétitions.</a:t>
        </a:r>
      </a:p>
    </p188:txBody>
  </p188:cm>
</p188:cmLst>
</file>

<file path=ppt/comments/modernComment_7F3E993E_83000B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F855D21-1FAC-B84B-89F8-A449F99196C8}" authorId="{AC20B4E6-E1EB-486B-B499-4757F94E808F}" created="2024-12-13T17:04:17.434">
    <pc:sldMkLst xmlns:pc="http://schemas.microsoft.com/office/powerpoint/2013/main/command">
      <pc:docMk/>
      <pc:sldMk cId="137363634" sldId="2134808894"/>
    </pc:sldMkLst>
    <p188:txBody>
      <a:bodyPr/>
      <a:lstStyle/>
      <a:p>
        <a:r>
          <a:rPr lang="fr-FR"/>
          <a:t>Même remarque que pour les deux dernières séances : on traite le même point avec « est-ce que », on pouvait très bien reprendre les 3 questions dans la même séance et proposer ici des variantes ou aller plus loin…</a:t>
        </a:r>
      </a:p>
    </p188:txBody>
  </p188:cm>
</p188:cmLst>
</file>

<file path=ppt/comments/modernComment_7F3E994E_EBEB3E5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CA00131-FD6E-194F-91E5-12B39409D61E}" authorId="{AC20B4E6-E1EB-486B-B499-4757F94E808F}" created="2024-12-13T16:50:02.786">
    <pc:sldMkLst xmlns:pc="http://schemas.microsoft.com/office/powerpoint/2013/main/command">
      <pc:docMk/>
      <pc:sldMk cId="3958062681" sldId="2134808910"/>
    </pc:sldMkLst>
    <p188:txBody>
      <a:bodyPr/>
      <a:lstStyle/>
      <a:p>
        <a:r>
          <a:rPr lang="fr-FR"/>
          <a:t>On peut ne pas se limiter à deux lettres mais proposer aussi u, etc.
Possibilité de proposer un activité « active » en mettant plusieurs lettres sur une même slide et on demande à des élèves de retrouver le e, le i, etc.</a:t>
        </a:r>
      </a:p>
    </p188:txBody>
  </p188:cm>
</p188:cmLst>
</file>

<file path=ppt/comments/modernComment_7F3E995E_7022760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46ED115-D008-2A41-9CB1-464E2CFD126F}" authorId="{AC20B4E6-E1EB-486B-B499-4757F94E808F}" created="2024-12-13T16:59:59.821">
    <pc:sldMkLst xmlns:pc="http://schemas.microsoft.com/office/powerpoint/2013/main/command">
      <pc:docMk/>
      <pc:sldMk cId="1881306638" sldId="2134808926"/>
    </pc:sldMkLst>
    <p188:txBody>
      <a:bodyPr/>
      <a:lstStyle/>
      <a:p>
        <a:r>
          <a:rPr lang="fr-FR"/>
          <a:t>Idem ici, on pourrait proposer plus de mots et seulement des couleurs dans un premier temps pour faire le lien avec la chanson des couleurs idéalement sous forme d’un jeu :
L’enseignant nomme une couleur (par exemple : "Montrez-moi le rouge"). Les élèves doivent rapidement désigner l’image correspondante. Ce jeu encourage la reconnaissance rapide des couleurs.
</a:t>
        </a:r>
      </a:p>
    </p188:txBody>
  </p188:cm>
</p188:cmLst>
</file>

<file path=ppt/comments/modernComment_7F3E996D_BA076A3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3F348EF-5450-AB49-9FE1-D45A2745A25A}" authorId="{AC20B4E6-E1EB-486B-B499-4757F94E808F}" created="2024-12-13T16:42:55.460">
    <pc:sldMkLst xmlns:pc="http://schemas.microsoft.com/office/powerpoint/2013/main/command">
      <pc:docMk/>
      <pc:sldMk cId="3121048119" sldId="2134808907"/>
    </pc:sldMkLst>
    <p188:replyLst>
      <p188:reply id="{57E6DA98-B6F9-D34E-9249-DCF22FD81925}" authorId="{AC20B4E6-E1EB-486B-B499-4757F94E808F}" created="2024-12-13T16:44:39.178">
        <p188:txBody>
          <a:bodyPr/>
          <a:lstStyle/>
          <a:p>
            <a:r>
              <a:rPr lang="fr-FR"/>
              <a:t>Autre remarque : Créer une liaison entre les deux lettres, o et u, pour former une écriture fluide et cursive.</a:t>
            </a:r>
          </a:p>
        </p188:txBody>
      </p188:reply>
    </p188:replyLst>
    <p188:txBody>
      <a:bodyPr/>
      <a:lstStyle/>
      <a:p>
        <a:r>
          <a:rPr lang="fr-FR"/>
          <a:t>Idem, faire un rappel sur les mots déjà connus des élèves avec le son « ou » ou leur demander s’ils en connaissent.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3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3.svg"/><Relationship Id="rId5" Type="http://schemas.openxmlformats.org/officeDocument/2006/relationships/tags" Target="../tags/tag111.xml"/><Relationship Id="rId10" Type="http://schemas.openxmlformats.org/officeDocument/2006/relationships/image" Target="../media/image12.png"/><Relationship Id="rId4" Type="http://schemas.openxmlformats.org/officeDocument/2006/relationships/tags" Target="../tags/tag110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3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2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5.xml"/><Relationship Id="rId7" Type="http://schemas.openxmlformats.org/officeDocument/2006/relationships/image" Target="../media/image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7.xml"/><Relationship Id="rId10" Type="http://schemas.openxmlformats.org/officeDocument/2006/relationships/image" Target="../media/image5.png"/><Relationship Id="rId4" Type="http://schemas.openxmlformats.org/officeDocument/2006/relationships/tags" Target="../tags/tag126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3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2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9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61.xml"/><Relationship Id="rId10" Type="http://schemas.openxmlformats.org/officeDocument/2006/relationships/image" Target="../media/image34.png"/><Relationship Id="rId4" Type="http://schemas.openxmlformats.org/officeDocument/2006/relationships/tags" Target="../tags/tag160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5.png"/><Relationship Id="rId5" Type="http://schemas.openxmlformats.org/officeDocument/2006/relationships/tags" Target="../tags/tag166.xml"/><Relationship Id="rId10" Type="http://schemas.openxmlformats.org/officeDocument/2006/relationships/image" Target="../media/image4.svg"/><Relationship Id="rId4" Type="http://schemas.openxmlformats.org/officeDocument/2006/relationships/tags" Target="../tags/tag16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8.svg"/><Relationship Id="rId2" Type="http://schemas.openxmlformats.org/officeDocument/2006/relationships/tags" Target="../tags/tag169.xml"/><Relationship Id="rId16" Type="http://schemas.openxmlformats.org/officeDocument/2006/relationships/image" Target="../media/image37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image" Target="../media/image26.svg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40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image" Target="../media/image16.sv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15.png"/><Relationship Id="rId5" Type="http://schemas.openxmlformats.org/officeDocument/2006/relationships/tags" Target="../tags/tag18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2.xml"/><Relationship Id="rId9" Type="http://schemas.openxmlformats.org/officeDocument/2006/relationships/tags" Target="../tags/tag18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1.png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199.xml"/><Relationship Id="rId17" Type="http://schemas.openxmlformats.org/officeDocument/2006/relationships/image" Target="../media/image20.png"/><Relationship Id="rId2" Type="http://schemas.openxmlformats.org/officeDocument/2006/relationships/tags" Target="../tags/tag189.xml"/><Relationship Id="rId16" Type="http://schemas.openxmlformats.org/officeDocument/2006/relationships/image" Target="../media/image16.svg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image" Target="../media/image15.png"/><Relationship Id="rId10" Type="http://schemas.openxmlformats.org/officeDocument/2006/relationships/tags" Target="../tags/tag197.xml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microsoft.com/office/2018/10/relationships/comments" Target="../comments/modernComment_7F3E995E_7022760E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16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15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04.xml"/><Relationship Id="rId15" Type="http://schemas.openxmlformats.org/officeDocument/2006/relationships/image" Target="../media/image41.png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microsoft.com/office/2018/10/relationships/comments" Target="../comments/modernComment_7F3E994E_EBEB3E5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image" Target="../media/image2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1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image" Target="../media/image42.png"/><Relationship Id="rId5" Type="http://schemas.openxmlformats.org/officeDocument/2006/relationships/tags" Target="../tags/tag218.xml"/><Relationship Id="rId10" Type="http://schemas.openxmlformats.org/officeDocument/2006/relationships/image" Target="../media/image30.png"/><Relationship Id="rId4" Type="http://schemas.openxmlformats.org/officeDocument/2006/relationships/tags" Target="../tags/tag217.xml"/><Relationship Id="rId9" Type="http://schemas.openxmlformats.org/officeDocument/2006/relationships/image" Target="../media/image1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7.xml"/><Relationship Id="rId13" Type="http://schemas.openxmlformats.org/officeDocument/2006/relationships/image" Target="../media/image16.svg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12" Type="http://schemas.openxmlformats.org/officeDocument/2006/relationships/image" Target="../media/image15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4.xml"/><Relationship Id="rId10" Type="http://schemas.openxmlformats.org/officeDocument/2006/relationships/tags" Target="../tags/tag229.xml"/><Relationship Id="rId4" Type="http://schemas.openxmlformats.org/officeDocument/2006/relationships/tags" Target="../tags/tag223.xml"/><Relationship Id="rId9" Type="http://schemas.openxmlformats.org/officeDocument/2006/relationships/tags" Target="../tags/tag228.xml"/><Relationship Id="rId1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3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image" Target="../media/image42.png"/><Relationship Id="rId5" Type="http://schemas.openxmlformats.org/officeDocument/2006/relationships/tags" Target="../tags/tag234.xml"/><Relationship Id="rId10" Type="http://schemas.openxmlformats.org/officeDocument/2006/relationships/image" Target="../media/image30.png"/><Relationship Id="rId4" Type="http://schemas.openxmlformats.org/officeDocument/2006/relationships/tags" Target="../tags/tag233.xml"/><Relationship Id="rId9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3.xml"/><Relationship Id="rId13" Type="http://schemas.openxmlformats.org/officeDocument/2006/relationships/image" Target="../media/image16.svg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12" Type="http://schemas.openxmlformats.org/officeDocument/2006/relationships/image" Target="../media/image15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0.xml"/><Relationship Id="rId10" Type="http://schemas.openxmlformats.org/officeDocument/2006/relationships/tags" Target="../tags/tag245.xml"/><Relationship Id="rId4" Type="http://schemas.openxmlformats.org/officeDocument/2006/relationships/tags" Target="../tags/tag239.xml"/><Relationship Id="rId9" Type="http://schemas.openxmlformats.org/officeDocument/2006/relationships/tags" Target="../tags/tag244.xml"/><Relationship Id="rId1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4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5.png"/><Relationship Id="rId5" Type="http://schemas.openxmlformats.org/officeDocument/2006/relationships/tags" Target="../tags/tag250.xml"/><Relationship Id="rId10" Type="http://schemas.openxmlformats.org/officeDocument/2006/relationships/image" Target="../media/image4.svg"/><Relationship Id="rId4" Type="http://schemas.openxmlformats.org/officeDocument/2006/relationships/tags" Target="../tags/tag249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5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54.xml"/><Relationship Id="rId7" Type="http://schemas.openxmlformats.org/officeDocument/2006/relationships/tags" Target="../tags/tag258.xml"/><Relationship Id="rId12" Type="http://schemas.openxmlformats.org/officeDocument/2006/relationships/tags" Target="../tags/tag263.xml"/><Relationship Id="rId17" Type="http://schemas.openxmlformats.org/officeDocument/2006/relationships/image" Target="../media/image37.png"/><Relationship Id="rId2" Type="http://schemas.openxmlformats.org/officeDocument/2006/relationships/tags" Target="../tags/tag253.xml"/><Relationship Id="rId16" Type="http://schemas.openxmlformats.org/officeDocument/2006/relationships/image" Target="../media/image26.svg"/><Relationship Id="rId1" Type="http://schemas.openxmlformats.org/officeDocument/2006/relationships/tags" Target="../tags/tag252.xml"/><Relationship Id="rId6" Type="http://schemas.openxmlformats.org/officeDocument/2006/relationships/tags" Target="../tags/tag257.xml"/><Relationship Id="rId11" Type="http://schemas.openxmlformats.org/officeDocument/2006/relationships/tags" Target="../tags/tag262.xml"/><Relationship Id="rId5" Type="http://schemas.openxmlformats.org/officeDocument/2006/relationships/tags" Target="../tags/tag256.xml"/><Relationship Id="rId15" Type="http://schemas.openxmlformats.org/officeDocument/2006/relationships/image" Target="../media/image12.png"/><Relationship Id="rId10" Type="http://schemas.openxmlformats.org/officeDocument/2006/relationships/tags" Target="../tags/tag261.xml"/><Relationship Id="rId19" Type="http://schemas.openxmlformats.org/officeDocument/2006/relationships/image" Target="../media/image39.png"/><Relationship Id="rId4" Type="http://schemas.openxmlformats.org/officeDocument/2006/relationships/tags" Target="../tags/tag255.xml"/><Relationship Id="rId9" Type="http://schemas.openxmlformats.org/officeDocument/2006/relationships/tags" Target="../tags/tag260.xml"/><Relationship Id="rId1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image" Target="../media/image15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46.png"/><Relationship Id="rId2" Type="http://schemas.openxmlformats.org/officeDocument/2006/relationships/tags" Target="../tags/tag265.xml"/><Relationship Id="rId16" Type="http://schemas.openxmlformats.org/officeDocument/2006/relationships/image" Target="../media/image45.PNG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5" Type="http://schemas.openxmlformats.org/officeDocument/2006/relationships/tags" Target="../tags/tag268.xml"/><Relationship Id="rId15" Type="http://schemas.openxmlformats.org/officeDocument/2006/relationships/image" Target="../media/image44.png"/><Relationship Id="rId10" Type="http://schemas.openxmlformats.org/officeDocument/2006/relationships/tags" Target="../tags/tag273.xml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tags" Target="../tags/tag285.xml"/><Relationship Id="rId18" Type="http://schemas.openxmlformats.org/officeDocument/2006/relationships/image" Target="../media/image46.png"/><Relationship Id="rId3" Type="http://schemas.openxmlformats.org/officeDocument/2006/relationships/tags" Target="../tags/tag277.xml"/><Relationship Id="rId7" Type="http://schemas.openxmlformats.org/officeDocument/2006/relationships/audio" Target="../media/media1.wav"/><Relationship Id="rId12" Type="http://schemas.openxmlformats.org/officeDocument/2006/relationships/tags" Target="../tags/tag284.xml"/><Relationship Id="rId17" Type="http://schemas.openxmlformats.org/officeDocument/2006/relationships/image" Target="../media/image45.PNG"/><Relationship Id="rId2" Type="http://schemas.openxmlformats.org/officeDocument/2006/relationships/tags" Target="../tags/tag276.xml"/><Relationship Id="rId16" Type="http://schemas.openxmlformats.org/officeDocument/2006/relationships/image" Target="../media/image44.png"/><Relationship Id="rId1" Type="http://schemas.openxmlformats.org/officeDocument/2006/relationships/tags" Target="../tags/tag275.xml"/><Relationship Id="rId6" Type="http://schemas.microsoft.com/office/2007/relationships/media" Target="../media/media1.wav"/><Relationship Id="rId11" Type="http://schemas.openxmlformats.org/officeDocument/2006/relationships/tags" Target="../tags/tag283.xml"/><Relationship Id="rId5" Type="http://schemas.openxmlformats.org/officeDocument/2006/relationships/tags" Target="../tags/tag279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282.xml"/><Relationship Id="rId19" Type="http://schemas.openxmlformats.org/officeDocument/2006/relationships/image" Target="../media/image47.png"/><Relationship Id="rId4" Type="http://schemas.openxmlformats.org/officeDocument/2006/relationships/tags" Target="../tags/tag278.xml"/><Relationship Id="rId9" Type="http://schemas.openxmlformats.org/officeDocument/2006/relationships/tags" Target="../tags/tag281.xml"/><Relationship Id="rId14" Type="http://schemas.openxmlformats.org/officeDocument/2006/relationships/tags" Target="../tags/tag28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image" Target="../media/image16.svg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image" Target="../media/image15.pn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291.xml"/><Relationship Id="rId10" Type="http://schemas.openxmlformats.org/officeDocument/2006/relationships/tags" Target="../tags/tag296.xml"/><Relationship Id="rId4" Type="http://schemas.openxmlformats.org/officeDocument/2006/relationships/tags" Target="../tags/tag290.xml"/><Relationship Id="rId9" Type="http://schemas.openxmlformats.org/officeDocument/2006/relationships/tags" Target="../tags/tag295.xml"/><Relationship Id="rId1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02.xml"/><Relationship Id="rId13" Type="http://schemas.openxmlformats.org/officeDocument/2006/relationships/tags" Target="../tags/tag307.xml"/><Relationship Id="rId18" Type="http://schemas.openxmlformats.org/officeDocument/2006/relationships/image" Target="../media/image46.png"/><Relationship Id="rId3" Type="http://schemas.openxmlformats.org/officeDocument/2006/relationships/tags" Target="../tags/tag299.xml"/><Relationship Id="rId7" Type="http://schemas.openxmlformats.org/officeDocument/2006/relationships/audio" Target="../media/media1.wav"/><Relationship Id="rId12" Type="http://schemas.openxmlformats.org/officeDocument/2006/relationships/tags" Target="../tags/tag306.xml"/><Relationship Id="rId17" Type="http://schemas.openxmlformats.org/officeDocument/2006/relationships/image" Target="../media/image45.PNG"/><Relationship Id="rId2" Type="http://schemas.openxmlformats.org/officeDocument/2006/relationships/tags" Target="../tags/tag298.xml"/><Relationship Id="rId16" Type="http://schemas.openxmlformats.org/officeDocument/2006/relationships/image" Target="../media/image44.png"/><Relationship Id="rId1" Type="http://schemas.openxmlformats.org/officeDocument/2006/relationships/tags" Target="../tags/tag297.xml"/><Relationship Id="rId6" Type="http://schemas.microsoft.com/office/2007/relationships/media" Target="../media/media1.wav"/><Relationship Id="rId11" Type="http://schemas.openxmlformats.org/officeDocument/2006/relationships/tags" Target="../tags/tag305.xml"/><Relationship Id="rId5" Type="http://schemas.openxmlformats.org/officeDocument/2006/relationships/tags" Target="../tags/tag301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304.xml"/><Relationship Id="rId19" Type="http://schemas.openxmlformats.org/officeDocument/2006/relationships/image" Target="../media/image47.png"/><Relationship Id="rId4" Type="http://schemas.openxmlformats.org/officeDocument/2006/relationships/tags" Target="../tags/tag300.xml"/><Relationship Id="rId9" Type="http://schemas.openxmlformats.org/officeDocument/2006/relationships/tags" Target="../tags/tag303.xml"/><Relationship Id="rId14" Type="http://schemas.openxmlformats.org/officeDocument/2006/relationships/tags" Target="../tags/tag30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image" Target="../media/image15.png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46.png"/><Relationship Id="rId2" Type="http://schemas.openxmlformats.org/officeDocument/2006/relationships/tags" Target="../tags/tag310.xml"/><Relationship Id="rId16" Type="http://schemas.openxmlformats.org/officeDocument/2006/relationships/image" Target="../media/image49.jpeg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tags" Target="../tags/tag319.xml"/><Relationship Id="rId5" Type="http://schemas.openxmlformats.org/officeDocument/2006/relationships/tags" Target="../tags/tag313.xml"/><Relationship Id="rId15" Type="http://schemas.openxmlformats.org/officeDocument/2006/relationships/image" Target="../media/image44.png"/><Relationship Id="rId10" Type="http://schemas.openxmlformats.org/officeDocument/2006/relationships/tags" Target="../tags/tag318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27.xml"/><Relationship Id="rId13" Type="http://schemas.openxmlformats.org/officeDocument/2006/relationships/image" Target="../media/image16.svg"/><Relationship Id="rId3" Type="http://schemas.openxmlformats.org/officeDocument/2006/relationships/tags" Target="../tags/tag322.xml"/><Relationship Id="rId7" Type="http://schemas.openxmlformats.org/officeDocument/2006/relationships/tags" Target="../tags/tag326.xml"/><Relationship Id="rId12" Type="http://schemas.openxmlformats.org/officeDocument/2006/relationships/image" Target="../media/image15.png"/><Relationship Id="rId2" Type="http://schemas.openxmlformats.org/officeDocument/2006/relationships/tags" Target="../tags/tag321.xml"/><Relationship Id="rId16" Type="http://schemas.openxmlformats.org/officeDocument/2006/relationships/image" Target="../media/image46.png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324.xml"/><Relationship Id="rId15" Type="http://schemas.openxmlformats.org/officeDocument/2006/relationships/image" Target="../media/image49.jpeg"/><Relationship Id="rId10" Type="http://schemas.openxmlformats.org/officeDocument/2006/relationships/tags" Target="../tags/tag329.xml"/><Relationship Id="rId4" Type="http://schemas.openxmlformats.org/officeDocument/2006/relationships/tags" Target="../tags/tag323.xml"/><Relationship Id="rId9" Type="http://schemas.openxmlformats.org/officeDocument/2006/relationships/tags" Target="../tags/tag328.xml"/><Relationship Id="rId1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13" Type="http://schemas.openxmlformats.org/officeDocument/2006/relationships/tags" Target="../tags/tag342.xml"/><Relationship Id="rId18" Type="http://schemas.openxmlformats.org/officeDocument/2006/relationships/image" Target="../media/image45.PNG"/><Relationship Id="rId3" Type="http://schemas.openxmlformats.org/officeDocument/2006/relationships/tags" Target="../tags/tag332.xml"/><Relationship Id="rId21" Type="http://schemas.openxmlformats.org/officeDocument/2006/relationships/image" Target="../media/image54.png"/><Relationship Id="rId7" Type="http://schemas.openxmlformats.org/officeDocument/2006/relationships/tags" Target="../tags/tag336.xml"/><Relationship Id="rId12" Type="http://schemas.openxmlformats.org/officeDocument/2006/relationships/tags" Target="../tags/tag341.xml"/><Relationship Id="rId17" Type="http://schemas.openxmlformats.org/officeDocument/2006/relationships/image" Target="../media/image51.jpeg"/><Relationship Id="rId2" Type="http://schemas.openxmlformats.org/officeDocument/2006/relationships/tags" Target="../tags/tag331.xml"/><Relationship Id="rId16" Type="http://schemas.openxmlformats.org/officeDocument/2006/relationships/image" Target="../media/image16.svg"/><Relationship Id="rId20" Type="http://schemas.openxmlformats.org/officeDocument/2006/relationships/image" Target="../media/image53.png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tags" Target="../tags/tag340.xml"/><Relationship Id="rId5" Type="http://schemas.openxmlformats.org/officeDocument/2006/relationships/tags" Target="../tags/tag334.xml"/><Relationship Id="rId15" Type="http://schemas.openxmlformats.org/officeDocument/2006/relationships/image" Target="../media/image15.png"/><Relationship Id="rId10" Type="http://schemas.openxmlformats.org/officeDocument/2006/relationships/tags" Target="../tags/tag339.xml"/><Relationship Id="rId19" Type="http://schemas.openxmlformats.org/officeDocument/2006/relationships/image" Target="../media/image52.jpeg"/><Relationship Id="rId4" Type="http://schemas.openxmlformats.org/officeDocument/2006/relationships/tags" Target="../tags/tag333.xml"/><Relationship Id="rId9" Type="http://schemas.openxmlformats.org/officeDocument/2006/relationships/tags" Target="../tags/tag338.xml"/><Relationship Id="rId14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50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3.png"/><Relationship Id="rId3" Type="http://schemas.openxmlformats.org/officeDocument/2006/relationships/tags" Target="../tags/tag345.xml"/><Relationship Id="rId7" Type="http://schemas.openxmlformats.org/officeDocument/2006/relationships/tags" Target="../tags/tag349.xml"/><Relationship Id="rId12" Type="http://schemas.openxmlformats.org/officeDocument/2006/relationships/tags" Target="../tags/tag354.xml"/><Relationship Id="rId17" Type="http://schemas.openxmlformats.org/officeDocument/2006/relationships/image" Target="../media/image45.PNG"/><Relationship Id="rId2" Type="http://schemas.openxmlformats.org/officeDocument/2006/relationships/tags" Target="../tags/tag344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11" Type="http://schemas.openxmlformats.org/officeDocument/2006/relationships/tags" Target="../tags/tag353.xml"/><Relationship Id="rId5" Type="http://schemas.openxmlformats.org/officeDocument/2006/relationships/tags" Target="../tags/tag347.xml"/><Relationship Id="rId15" Type="http://schemas.openxmlformats.org/officeDocument/2006/relationships/image" Target="../media/image16.svg"/><Relationship Id="rId10" Type="http://schemas.openxmlformats.org/officeDocument/2006/relationships/tags" Target="../tags/tag352.xml"/><Relationship Id="rId19" Type="http://schemas.openxmlformats.org/officeDocument/2006/relationships/image" Target="../media/image52.jpeg"/><Relationship Id="rId4" Type="http://schemas.openxmlformats.org/officeDocument/2006/relationships/tags" Target="../tags/tag346.xml"/><Relationship Id="rId9" Type="http://schemas.openxmlformats.org/officeDocument/2006/relationships/tags" Target="../tags/tag351.xml"/><Relationship Id="rId1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13" Type="http://schemas.openxmlformats.org/officeDocument/2006/relationships/tags" Target="../tags/tag367.xml"/><Relationship Id="rId18" Type="http://schemas.openxmlformats.org/officeDocument/2006/relationships/image" Target="../media/image44.png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tags" Target="../tags/tag366.xml"/><Relationship Id="rId17" Type="http://schemas.openxmlformats.org/officeDocument/2006/relationships/image" Target="../media/image16.svg"/><Relationship Id="rId2" Type="http://schemas.openxmlformats.org/officeDocument/2006/relationships/tags" Target="../tags/tag356.xml"/><Relationship Id="rId16" Type="http://schemas.openxmlformats.org/officeDocument/2006/relationships/image" Target="../media/image15.png"/><Relationship Id="rId20" Type="http://schemas.openxmlformats.org/officeDocument/2006/relationships/image" Target="../media/image55.png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5" Type="http://schemas.openxmlformats.org/officeDocument/2006/relationships/tags" Target="../tags/tag359.xml"/><Relationship Id="rId15" Type="http://schemas.microsoft.com/office/2018/10/relationships/comments" Target="../comments/modernComment_7F3E993E_83000B2.xml"/><Relationship Id="rId10" Type="http://schemas.openxmlformats.org/officeDocument/2006/relationships/tags" Target="../tags/tag364.xml"/><Relationship Id="rId19" Type="http://schemas.openxmlformats.org/officeDocument/2006/relationships/image" Target="../media/image45.PNG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5.png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tags" Target="../tags/tag379.xml"/><Relationship Id="rId17" Type="http://schemas.openxmlformats.org/officeDocument/2006/relationships/image" Target="../media/image45.PNG"/><Relationship Id="rId2" Type="http://schemas.openxmlformats.org/officeDocument/2006/relationships/tags" Target="../tags/tag369.xml"/><Relationship Id="rId16" Type="http://schemas.openxmlformats.org/officeDocument/2006/relationships/image" Target="../media/image50.png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tags" Target="../tags/tag378.xml"/><Relationship Id="rId5" Type="http://schemas.openxmlformats.org/officeDocument/2006/relationships/tags" Target="../tags/tag372.xml"/><Relationship Id="rId15" Type="http://schemas.openxmlformats.org/officeDocument/2006/relationships/image" Target="../media/image16.svg"/><Relationship Id="rId10" Type="http://schemas.openxmlformats.org/officeDocument/2006/relationships/tags" Target="../tags/tag377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6.jpeg"/><Relationship Id="rId3" Type="http://schemas.openxmlformats.org/officeDocument/2006/relationships/tags" Target="../tags/tag382.xml"/><Relationship Id="rId7" Type="http://schemas.openxmlformats.org/officeDocument/2006/relationships/tags" Target="../tags/tag386.xml"/><Relationship Id="rId12" Type="http://schemas.openxmlformats.org/officeDocument/2006/relationships/tags" Target="../tags/tag391.xml"/><Relationship Id="rId17" Type="http://schemas.openxmlformats.org/officeDocument/2006/relationships/image" Target="../media/image46.png"/><Relationship Id="rId2" Type="http://schemas.openxmlformats.org/officeDocument/2006/relationships/tags" Target="../tags/tag381.xml"/><Relationship Id="rId16" Type="http://schemas.openxmlformats.org/officeDocument/2006/relationships/image" Target="../media/image44.png"/><Relationship Id="rId20" Type="http://schemas.openxmlformats.org/officeDocument/2006/relationships/image" Target="../media/image54.png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11" Type="http://schemas.openxmlformats.org/officeDocument/2006/relationships/tags" Target="../tags/tag390.xml"/><Relationship Id="rId5" Type="http://schemas.openxmlformats.org/officeDocument/2006/relationships/tags" Target="../tags/tag384.xml"/><Relationship Id="rId15" Type="http://schemas.openxmlformats.org/officeDocument/2006/relationships/image" Target="../media/image16.svg"/><Relationship Id="rId10" Type="http://schemas.openxmlformats.org/officeDocument/2006/relationships/tags" Target="../tags/tag389.xml"/><Relationship Id="rId19" Type="http://schemas.openxmlformats.org/officeDocument/2006/relationships/image" Target="../media/image52.jpeg"/><Relationship Id="rId4" Type="http://schemas.openxmlformats.org/officeDocument/2006/relationships/tags" Target="../tags/tag383.xml"/><Relationship Id="rId9" Type="http://schemas.openxmlformats.org/officeDocument/2006/relationships/tags" Target="../tags/tag388.xm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13" Type="http://schemas.openxmlformats.org/officeDocument/2006/relationships/image" Target="../media/image15.png"/><Relationship Id="rId18" Type="http://schemas.openxmlformats.org/officeDocument/2006/relationships/image" Target="../media/image52.jpeg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56.jpeg"/><Relationship Id="rId2" Type="http://schemas.openxmlformats.org/officeDocument/2006/relationships/tags" Target="../tags/tag393.xml"/><Relationship Id="rId16" Type="http://schemas.openxmlformats.org/officeDocument/2006/relationships/image" Target="../media/image46.png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tags" Target="../tags/tag402.xml"/><Relationship Id="rId5" Type="http://schemas.openxmlformats.org/officeDocument/2006/relationships/tags" Target="../tags/tag396.xml"/><Relationship Id="rId15" Type="http://schemas.openxmlformats.org/officeDocument/2006/relationships/image" Target="../media/image50.png"/><Relationship Id="rId10" Type="http://schemas.openxmlformats.org/officeDocument/2006/relationships/tags" Target="../tags/tag401.xml"/><Relationship Id="rId19" Type="http://schemas.openxmlformats.org/officeDocument/2006/relationships/image" Target="../media/image54.png"/><Relationship Id="rId4" Type="http://schemas.openxmlformats.org/officeDocument/2006/relationships/tags" Target="../tags/tag395.xml"/><Relationship Id="rId9" Type="http://schemas.openxmlformats.org/officeDocument/2006/relationships/tags" Target="../tags/tag400.xml"/><Relationship Id="rId14" Type="http://schemas.openxmlformats.org/officeDocument/2006/relationships/image" Target="../media/image16.sv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18/10/relationships/comments" Target="../comments/modernComment_7F3E933D_2F35A1F6.xml"/><Relationship Id="rId3" Type="http://schemas.openxmlformats.org/officeDocument/2006/relationships/tags" Target="../tags/tag40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tags" Target="../tags/tag408.xml"/><Relationship Id="rId11" Type="http://schemas.openxmlformats.org/officeDocument/2006/relationships/image" Target="../media/image57.png"/><Relationship Id="rId5" Type="http://schemas.openxmlformats.org/officeDocument/2006/relationships/tags" Target="../tags/tag407.xml"/><Relationship Id="rId10" Type="http://schemas.openxmlformats.org/officeDocument/2006/relationships/image" Target="../media/image16.svg"/><Relationship Id="rId4" Type="http://schemas.openxmlformats.org/officeDocument/2006/relationships/tags" Target="../tags/tag406.xml"/><Relationship Id="rId9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411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tags" Target="../tags/tag414.xml"/><Relationship Id="rId11" Type="http://schemas.openxmlformats.org/officeDocument/2006/relationships/image" Target="../media/image5.png"/><Relationship Id="rId5" Type="http://schemas.openxmlformats.org/officeDocument/2006/relationships/tags" Target="../tags/tag413.xml"/><Relationship Id="rId10" Type="http://schemas.openxmlformats.org/officeDocument/2006/relationships/image" Target="../media/image4.svg"/><Relationship Id="rId4" Type="http://schemas.openxmlformats.org/officeDocument/2006/relationships/tags" Target="../tags/tag412.xml"/><Relationship Id="rId9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2.png"/><Relationship Id="rId7" Type="http://schemas.openxmlformats.org/officeDocument/2006/relationships/image" Target="../media/image38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8.svg"/><Relationship Id="rId5" Type="http://schemas.openxmlformats.org/officeDocument/2006/relationships/image" Target="../media/image37.png"/><Relationship Id="rId4" Type="http://schemas.openxmlformats.org/officeDocument/2006/relationships/image" Target="../media/image13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22.xml"/><Relationship Id="rId13" Type="http://schemas.openxmlformats.org/officeDocument/2006/relationships/image" Target="../media/image16.svg"/><Relationship Id="rId3" Type="http://schemas.openxmlformats.org/officeDocument/2006/relationships/tags" Target="../tags/tag417.xml"/><Relationship Id="rId7" Type="http://schemas.openxmlformats.org/officeDocument/2006/relationships/tags" Target="../tags/tag421.xml"/><Relationship Id="rId12" Type="http://schemas.openxmlformats.org/officeDocument/2006/relationships/image" Target="../media/image15.png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419.xml"/><Relationship Id="rId10" Type="http://schemas.openxmlformats.org/officeDocument/2006/relationships/tags" Target="../tags/tag424.xml"/><Relationship Id="rId4" Type="http://schemas.openxmlformats.org/officeDocument/2006/relationships/tags" Target="../tags/tag418.xml"/><Relationship Id="rId9" Type="http://schemas.openxmlformats.org/officeDocument/2006/relationships/tags" Target="../tags/tag423.xml"/><Relationship Id="rId14" Type="http://schemas.openxmlformats.org/officeDocument/2006/relationships/image" Target="../media/image5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13" Type="http://schemas.openxmlformats.org/officeDocument/2006/relationships/image" Target="../media/image59.png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12" Type="http://schemas.openxmlformats.org/officeDocument/2006/relationships/image" Target="../media/image16.sv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image" Target="../media/image15.png"/><Relationship Id="rId5" Type="http://schemas.openxmlformats.org/officeDocument/2006/relationships/tags" Target="../tags/tag429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28.xml"/><Relationship Id="rId9" Type="http://schemas.openxmlformats.org/officeDocument/2006/relationships/tags" Target="../tags/tag433.xml"/><Relationship Id="rId1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41.xml"/><Relationship Id="rId13" Type="http://schemas.openxmlformats.org/officeDocument/2006/relationships/tags" Target="../tags/tag446.xml"/><Relationship Id="rId18" Type="http://schemas.openxmlformats.org/officeDocument/2006/relationships/image" Target="../media/image16.svg"/><Relationship Id="rId3" Type="http://schemas.openxmlformats.org/officeDocument/2006/relationships/tags" Target="../tags/tag436.xml"/><Relationship Id="rId7" Type="http://schemas.openxmlformats.org/officeDocument/2006/relationships/tags" Target="../tags/tag440.xml"/><Relationship Id="rId12" Type="http://schemas.openxmlformats.org/officeDocument/2006/relationships/tags" Target="../tags/tag445.xml"/><Relationship Id="rId17" Type="http://schemas.openxmlformats.org/officeDocument/2006/relationships/image" Target="../media/image15.png"/><Relationship Id="rId2" Type="http://schemas.openxmlformats.org/officeDocument/2006/relationships/tags" Target="../tags/tag43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61.png"/><Relationship Id="rId1" Type="http://schemas.openxmlformats.org/officeDocument/2006/relationships/tags" Target="../tags/tag434.xml"/><Relationship Id="rId6" Type="http://schemas.openxmlformats.org/officeDocument/2006/relationships/tags" Target="../tags/tag439.xml"/><Relationship Id="rId11" Type="http://schemas.openxmlformats.org/officeDocument/2006/relationships/tags" Target="../tags/tag444.xml"/><Relationship Id="rId5" Type="http://schemas.openxmlformats.org/officeDocument/2006/relationships/tags" Target="../tags/tag438.xml"/><Relationship Id="rId15" Type="http://schemas.openxmlformats.org/officeDocument/2006/relationships/tags" Target="../tags/tag448.xml"/><Relationship Id="rId10" Type="http://schemas.openxmlformats.org/officeDocument/2006/relationships/tags" Target="../tags/tag443.xml"/><Relationship Id="rId19" Type="http://schemas.openxmlformats.org/officeDocument/2006/relationships/image" Target="../media/image51.jpeg"/><Relationship Id="rId4" Type="http://schemas.openxmlformats.org/officeDocument/2006/relationships/tags" Target="../tags/tag437.xml"/><Relationship Id="rId9" Type="http://schemas.openxmlformats.org/officeDocument/2006/relationships/tags" Target="../tags/tag442.xml"/><Relationship Id="rId14" Type="http://schemas.openxmlformats.org/officeDocument/2006/relationships/tags" Target="../tags/tag4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image" Target="../media/image62.png"/><Relationship Id="rId3" Type="http://schemas.openxmlformats.org/officeDocument/2006/relationships/tags" Target="../tags/tag451.xml"/><Relationship Id="rId7" Type="http://schemas.openxmlformats.org/officeDocument/2006/relationships/tags" Target="../tags/tag455.xml"/><Relationship Id="rId12" Type="http://schemas.openxmlformats.org/officeDocument/2006/relationships/image" Target="../media/image16.svg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image" Target="../media/image15.png"/><Relationship Id="rId5" Type="http://schemas.openxmlformats.org/officeDocument/2006/relationships/tags" Target="../tags/tag453.xml"/><Relationship Id="rId15" Type="http://schemas.openxmlformats.org/officeDocument/2006/relationships/image" Target="../media/image60.pn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52.xml"/><Relationship Id="rId9" Type="http://schemas.openxmlformats.org/officeDocument/2006/relationships/tags" Target="../tags/tag457.xml"/><Relationship Id="rId1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65.xml"/><Relationship Id="rId13" Type="http://schemas.openxmlformats.org/officeDocument/2006/relationships/image" Target="../media/image42.png"/><Relationship Id="rId3" Type="http://schemas.openxmlformats.org/officeDocument/2006/relationships/tags" Target="../tags/tag460.xml"/><Relationship Id="rId7" Type="http://schemas.openxmlformats.org/officeDocument/2006/relationships/tags" Target="../tags/tag464.xml"/><Relationship Id="rId12" Type="http://schemas.openxmlformats.org/officeDocument/2006/relationships/image" Target="../media/image16.svg"/><Relationship Id="rId2" Type="http://schemas.openxmlformats.org/officeDocument/2006/relationships/tags" Target="../tags/tag459.xml"/><Relationship Id="rId1" Type="http://schemas.openxmlformats.org/officeDocument/2006/relationships/tags" Target="../tags/tag458.xml"/><Relationship Id="rId6" Type="http://schemas.openxmlformats.org/officeDocument/2006/relationships/tags" Target="../tags/tag463.xml"/><Relationship Id="rId11" Type="http://schemas.openxmlformats.org/officeDocument/2006/relationships/image" Target="../media/image15.png"/><Relationship Id="rId5" Type="http://schemas.openxmlformats.org/officeDocument/2006/relationships/tags" Target="../tags/tag462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61.xml"/><Relationship Id="rId9" Type="http://schemas.openxmlformats.org/officeDocument/2006/relationships/tags" Target="../tags/tag46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image" Target="../media/image16.svg"/><Relationship Id="rId3" Type="http://schemas.openxmlformats.org/officeDocument/2006/relationships/tags" Target="../tags/tag469.xml"/><Relationship Id="rId7" Type="http://schemas.openxmlformats.org/officeDocument/2006/relationships/tags" Target="../tags/tag473.xml"/><Relationship Id="rId12" Type="http://schemas.openxmlformats.org/officeDocument/2006/relationships/image" Target="../media/image15.png"/><Relationship Id="rId2" Type="http://schemas.openxmlformats.org/officeDocument/2006/relationships/tags" Target="../tags/tag468.xml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471.xml"/><Relationship Id="rId10" Type="http://schemas.openxmlformats.org/officeDocument/2006/relationships/tags" Target="../tags/tag476.xml"/><Relationship Id="rId4" Type="http://schemas.openxmlformats.org/officeDocument/2006/relationships/tags" Target="../tags/tag470.xml"/><Relationship Id="rId9" Type="http://schemas.openxmlformats.org/officeDocument/2006/relationships/tags" Target="../tags/tag475.xml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84.xml"/><Relationship Id="rId13" Type="http://schemas.openxmlformats.org/officeDocument/2006/relationships/image" Target="../media/image15.png"/><Relationship Id="rId3" Type="http://schemas.openxmlformats.org/officeDocument/2006/relationships/tags" Target="../tags/tag479.xml"/><Relationship Id="rId7" Type="http://schemas.openxmlformats.org/officeDocument/2006/relationships/tags" Target="../tags/tag483.xml"/><Relationship Id="rId12" Type="http://schemas.microsoft.com/office/2018/10/relationships/comments" Target="../comments/modernComment_7F3E8D45_567BFECD.xml"/><Relationship Id="rId2" Type="http://schemas.openxmlformats.org/officeDocument/2006/relationships/tags" Target="../tags/tag478.xml"/><Relationship Id="rId1" Type="http://schemas.openxmlformats.org/officeDocument/2006/relationships/tags" Target="../tags/tag477.xml"/><Relationship Id="rId6" Type="http://schemas.openxmlformats.org/officeDocument/2006/relationships/tags" Target="../tags/tag482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481.xml"/><Relationship Id="rId15" Type="http://schemas.openxmlformats.org/officeDocument/2006/relationships/image" Target="../media/image51.jpeg"/><Relationship Id="rId10" Type="http://schemas.openxmlformats.org/officeDocument/2006/relationships/tags" Target="../tags/tag486.xml"/><Relationship Id="rId4" Type="http://schemas.openxmlformats.org/officeDocument/2006/relationships/tags" Target="../tags/tag480.xml"/><Relationship Id="rId9" Type="http://schemas.openxmlformats.org/officeDocument/2006/relationships/tags" Target="../tags/tag485.xml"/><Relationship Id="rId14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94.xml"/><Relationship Id="rId13" Type="http://schemas.openxmlformats.org/officeDocument/2006/relationships/image" Target="../media/image59.png"/><Relationship Id="rId3" Type="http://schemas.openxmlformats.org/officeDocument/2006/relationships/tags" Target="../tags/tag489.xml"/><Relationship Id="rId7" Type="http://schemas.openxmlformats.org/officeDocument/2006/relationships/tags" Target="../tags/tag493.xml"/><Relationship Id="rId12" Type="http://schemas.openxmlformats.org/officeDocument/2006/relationships/image" Target="../media/image16.svg"/><Relationship Id="rId2" Type="http://schemas.openxmlformats.org/officeDocument/2006/relationships/tags" Target="../tags/tag488.xml"/><Relationship Id="rId1" Type="http://schemas.openxmlformats.org/officeDocument/2006/relationships/tags" Target="../tags/tag487.xml"/><Relationship Id="rId6" Type="http://schemas.openxmlformats.org/officeDocument/2006/relationships/tags" Target="../tags/tag492.xml"/><Relationship Id="rId11" Type="http://schemas.openxmlformats.org/officeDocument/2006/relationships/image" Target="../media/image15.png"/><Relationship Id="rId5" Type="http://schemas.openxmlformats.org/officeDocument/2006/relationships/tags" Target="../tags/tag491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90.xml"/><Relationship Id="rId9" Type="http://schemas.openxmlformats.org/officeDocument/2006/relationships/tags" Target="../tags/tag495.xml"/><Relationship Id="rId14" Type="http://schemas.openxmlformats.org/officeDocument/2006/relationships/image" Target="../media/image6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03.xml"/><Relationship Id="rId13" Type="http://schemas.openxmlformats.org/officeDocument/2006/relationships/tags" Target="../tags/tag508.xml"/><Relationship Id="rId18" Type="http://schemas.openxmlformats.org/officeDocument/2006/relationships/image" Target="../media/image61.png"/><Relationship Id="rId3" Type="http://schemas.openxmlformats.org/officeDocument/2006/relationships/tags" Target="../tags/tag498.xml"/><Relationship Id="rId7" Type="http://schemas.openxmlformats.org/officeDocument/2006/relationships/tags" Target="../tags/tag502.xml"/><Relationship Id="rId12" Type="http://schemas.openxmlformats.org/officeDocument/2006/relationships/tags" Target="../tags/tag507.xml"/><Relationship Id="rId17" Type="http://schemas.openxmlformats.org/officeDocument/2006/relationships/image" Target="../media/image16.svg"/><Relationship Id="rId2" Type="http://schemas.openxmlformats.org/officeDocument/2006/relationships/tags" Target="../tags/tag497.xml"/><Relationship Id="rId16" Type="http://schemas.openxmlformats.org/officeDocument/2006/relationships/image" Target="../media/image15.png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11" Type="http://schemas.openxmlformats.org/officeDocument/2006/relationships/tags" Target="../tags/tag506.xml"/><Relationship Id="rId5" Type="http://schemas.openxmlformats.org/officeDocument/2006/relationships/tags" Target="../tags/tag500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505.xml"/><Relationship Id="rId4" Type="http://schemas.openxmlformats.org/officeDocument/2006/relationships/tags" Target="../tags/tag499.xml"/><Relationship Id="rId9" Type="http://schemas.openxmlformats.org/officeDocument/2006/relationships/tags" Target="../tags/tag504.xml"/><Relationship Id="rId14" Type="http://schemas.openxmlformats.org/officeDocument/2006/relationships/tags" Target="../tags/tag509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13" Type="http://schemas.openxmlformats.org/officeDocument/2006/relationships/image" Target="../media/image62.png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12" Type="http://schemas.openxmlformats.org/officeDocument/2006/relationships/image" Target="../media/image16.svg"/><Relationship Id="rId2" Type="http://schemas.openxmlformats.org/officeDocument/2006/relationships/tags" Target="../tags/tag511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11" Type="http://schemas.openxmlformats.org/officeDocument/2006/relationships/image" Target="../media/image15.png"/><Relationship Id="rId5" Type="http://schemas.openxmlformats.org/officeDocument/2006/relationships/tags" Target="../tags/tag514.xml"/><Relationship Id="rId15" Type="http://schemas.openxmlformats.org/officeDocument/2006/relationships/image" Target="../media/image60.pn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513.xml"/><Relationship Id="rId9" Type="http://schemas.openxmlformats.org/officeDocument/2006/relationships/tags" Target="../tags/tag518.xml"/><Relationship Id="rId14" Type="http://schemas.microsoft.com/office/2007/relationships/hdphoto" Target="../media/hdphoto1.wdp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13" Type="http://schemas.openxmlformats.org/officeDocument/2006/relationships/image" Target="../media/image15.png"/><Relationship Id="rId3" Type="http://schemas.openxmlformats.org/officeDocument/2006/relationships/tags" Target="../tags/tag521.xml"/><Relationship Id="rId7" Type="http://schemas.openxmlformats.org/officeDocument/2006/relationships/tags" Target="../tags/tag525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520.xml"/><Relationship Id="rId16" Type="http://schemas.openxmlformats.org/officeDocument/2006/relationships/image" Target="../media/image42.png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tags" Target="../tags/tag529.xml"/><Relationship Id="rId5" Type="http://schemas.openxmlformats.org/officeDocument/2006/relationships/tags" Target="../tags/tag523.xml"/><Relationship Id="rId15" Type="http://schemas.openxmlformats.org/officeDocument/2006/relationships/image" Target="../media/image30.png"/><Relationship Id="rId10" Type="http://schemas.openxmlformats.org/officeDocument/2006/relationships/tags" Target="../tags/tag528.xml"/><Relationship Id="rId4" Type="http://schemas.openxmlformats.org/officeDocument/2006/relationships/tags" Target="../tags/tag522.xml"/><Relationship Id="rId9" Type="http://schemas.openxmlformats.org/officeDocument/2006/relationships/tags" Target="../tags/tag527.xml"/><Relationship Id="rId14" Type="http://schemas.openxmlformats.org/officeDocument/2006/relationships/image" Target="../media/image16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537.xml"/><Relationship Id="rId13" Type="http://schemas.openxmlformats.org/officeDocument/2006/relationships/image" Target="../media/image16.svg"/><Relationship Id="rId3" Type="http://schemas.openxmlformats.org/officeDocument/2006/relationships/tags" Target="../tags/tag532.xml"/><Relationship Id="rId7" Type="http://schemas.openxmlformats.org/officeDocument/2006/relationships/tags" Target="../tags/tag536.xml"/><Relationship Id="rId12" Type="http://schemas.openxmlformats.org/officeDocument/2006/relationships/image" Target="../media/image15.png"/><Relationship Id="rId2" Type="http://schemas.openxmlformats.org/officeDocument/2006/relationships/tags" Target="../tags/tag531.xml"/><Relationship Id="rId1" Type="http://schemas.openxmlformats.org/officeDocument/2006/relationships/tags" Target="../tags/tag530.xml"/><Relationship Id="rId6" Type="http://schemas.openxmlformats.org/officeDocument/2006/relationships/tags" Target="../tags/tag535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34.xml"/><Relationship Id="rId10" Type="http://schemas.openxmlformats.org/officeDocument/2006/relationships/tags" Target="../tags/tag539.xml"/><Relationship Id="rId4" Type="http://schemas.openxmlformats.org/officeDocument/2006/relationships/tags" Target="../tags/tag533.xml"/><Relationship Id="rId9" Type="http://schemas.openxmlformats.org/officeDocument/2006/relationships/tags" Target="../tags/tag538.xml"/><Relationship Id="rId14" Type="http://schemas.openxmlformats.org/officeDocument/2006/relationships/image" Target="../media/image4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47.xml"/><Relationship Id="rId13" Type="http://schemas.openxmlformats.org/officeDocument/2006/relationships/image" Target="../media/image15.png"/><Relationship Id="rId3" Type="http://schemas.openxmlformats.org/officeDocument/2006/relationships/tags" Target="../tags/tag542.xml"/><Relationship Id="rId7" Type="http://schemas.openxmlformats.org/officeDocument/2006/relationships/tags" Target="../tags/tag546.xml"/><Relationship Id="rId12" Type="http://schemas.microsoft.com/office/2018/10/relationships/comments" Target="../comments/modernComment_7F3E996D_BA076A37.xml"/><Relationship Id="rId2" Type="http://schemas.openxmlformats.org/officeDocument/2006/relationships/tags" Target="../tags/tag541.xml"/><Relationship Id="rId1" Type="http://schemas.openxmlformats.org/officeDocument/2006/relationships/tags" Target="../tags/tag540.xml"/><Relationship Id="rId6" Type="http://schemas.openxmlformats.org/officeDocument/2006/relationships/tags" Target="../tags/tag545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44.xml"/><Relationship Id="rId15" Type="http://schemas.openxmlformats.org/officeDocument/2006/relationships/image" Target="../media/image51.jpeg"/><Relationship Id="rId10" Type="http://schemas.openxmlformats.org/officeDocument/2006/relationships/tags" Target="../tags/tag549.xml"/><Relationship Id="rId4" Type="http://schemas.openxmlformats.org/officeDocument/2006/relationships/tags" Target="../tags/tag543.xml"/><Relationship Id="rId9" Type="http://schemas.openxmlformats.org/officeDocument/2006/relationships/tags" Target="../tags/tag548.xml"/><Relationship Id="rId14" Type="http://schemas.openxmlformats.org/officeDocument/2006/relationships/image" Target="../media/image16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13" Type="http://schemas.openxmlformats.org/officeDocument/2006/relationships/image" Target="../media/image59.png"/><Relationship Id="rId3" Type="http://schemas.openxmlformats.org/officeDocument/2006/relationships/tags" Target="../tags/tag552.xml"/><Relationship Id="rId7" Type="http://schemas.openxmlformats.org/officeDocument/2006/relationships/tags" Target="../tags/tag556.xml"/><Relationship Id="rId12" Type="http://schemas.openxmlformats.org/officeDocument/2006/relationships/image" Target="../media/image16.svg"/><Relationship Id="rId2" Type="http://schemas.openxmlformats.org/officeDocument/2006/relationships/tags" Target="../tags/tag551.xml"/><Relationship Id="rId1" Type="http://schemas.openxmlformats.org/officeDocument/2006/relationships/tags" Target="../tags/tag550.xml"/><Relationship Id="rId6" Type="http://schemas.openxmlformats.org/officeDocument/2006/relationships/tags" Target="../tags/tag555.xml"/><Relationship Id="rId11" Type="http://schemas.openxmlformats.org/officeDocument/2006/relationships/image" Target="../media/image15.png"/><Relationship Id="rId5" Type="http://schemas.openxmlformats.org/officeDocument/2006/relationships/tags" Target="../tags/tag55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553.xml"/><Relationship Id="rId9" Type="http://schemas.openxmlformats.org/officeDocument/2006/relationships/tags" Target="../tags/tag55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66.xml"/><Relationship Id="rId13" Type="http://schemas.openxmlformats.org/officeDocument/2006/relationships/tags" Target="../tags/tag571.xml"/><Relationship Id="rId18" Type="http://schemas.openxmlformats.org/officeDocument/2006/relationships/image" Target="../media/image61.png"/><Relationship Id="rId3" Type="http://schemas.openxmlformats.org/officeDocument/2006/relationships/tags" Target="../tags/tag561.xml"/><Relationship Id="rId7" Type="http://schemas.openxmlformats.org/officeDocument/2006/relationships/tags" Target="../tags/tag565.xml"/><Relationship Id="rId12" Type="http://schemas.openxmlformats.org/officeDocument/2006/relationships/tags" Target="../tags/tag570.xml"/><Relationship Id="rId17" Type="http://schemas.openxmlformats.org/officeDocument/2006/relationships/image" Target="../media/image16.svg"/><Relationship Id="rId2" Type="http://schemas.openxmlformats.org/officeDocument/2006/relationships/tags" Target="../tags/tag560.xml"/><Relationship Id="rId16" Type="http://schemas.openxmlformats.org/officeDocument/2006/relationships/image" Target="../media/image15.png"/><Relationship Id="rId1" Type="http://schemas.openxmlformats.org/officeDocument/2006/relationships/tags" Target="../tags/tag559.xml"/><Relationship Id="rId6" Type="http://schemas.openxmlformats.org/officeDocument/2006/relationships/tags" Target="../tags/tag564.xml"/><Relationship Id="rId11" Type="http://schemas.openxmlformats.org/officeDocument/2006/relationships/tags" Target="../tags/tag569.xml"/><Relationship Id="rId5" Type="http://schemas.openxmlformats.org/officeDocument/2006/relationships/tags" Target="../tags/tag563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568.xml"/><Relationship Id="rId4" Type="http://schemas.openxmlformats.org/officeDocument/2006/relationships/tags" Target="../tags/tag562.xml"/><Relationship Id="rId9" Type="http://schemas.openxmlformats.org/officeDocument/2006/relationships/tags" Target="../tags/tag567.xml"/><Relationship Id="rId14" Type="http://schemas.openxmlformats.org/officeDocument/2006/relationships/tags" Target="../tags/tag57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580.xml"/><Relationship Id="rId13" Type="http://schemas.openxmlformats.org/officeDocument/2006/relationships/image" Target="../media/image62.png"/><Relationship Id="rId3" Type="http://schemas.openxmlformats.org/officeDocument/2006/relationships/tags" Target="../tags/tag575.xml"/><Relationship Id="rId7" Type="http://schemas.openxmlformats.org/officeDocument/2006/relationships/tags" Target="../tags/tag579.xml"/><Relationship Id="rId12" Type="http://schemas.openxmlformats.org/officeDocument/2006/relationships/image" Target="../media/image16.svg"/><Relationship Id="rId2" Type="http://schemas.openxmlformats.org/officeDocument/2006/relationships/tags" Target="../tags/tag574.xml"/><Relationship Id="rId1" Type="http://schemas.openxmlformats.org/officeDocument/2006/relationships/tags" Target="../tags/tag573.xml"/><Relationship Id="rId6" Type="http://schemas.openxmlformats.org/officeDocument/2006/relationships/tags" Target="../tags/tag578.xml"/><Relationship Id="rId11" Type="http://schemas.openxmlformats.org/officeDocument/2006/relationships/image" Target="../media/image15.png"/><Relationship Id="rId5" Type="http://schemas.openxmlformats.org/officeDocument/2006/relationships/tags" Target="../tags/tag577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576.xml"/><Relationship Id="rId9" Type="http://schemas.openxmlformats.org/officeDocument/2006/relationships/tags" Target="../tags/tag581.xml"/><Relationship Id="rId1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589.xml"/><Relationship Id="rId13" Type="http://schemas.openxmlformats.org/officeDocument/2006/relationships/image" Target="../media/image15.png"/><Relationship Id="rId3" Type="http://schemas.openxmlformats.org/officeDocument/2006/relationships/tags" Target="../tags/tag584.xml"/><Relationship Id="rId7" Type="http://schemas.openxmlformats.org/officeDocument/2006/relationships/tags" Target="../tags/tag588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583.xml"/><Relationship Id="rId16" Type="http://schemas.openxmlformats.org/officeDocument/2006/relationships/image" Target="../media/image42.png"/><Relationship Id="rId1" Type="http://schemas.openxmlformats.org/officeDocument/2006/relationships/tags" Target="../tags/tag582.xml"/><Relationship Id="rId6" Type="http://schemas.openxmlformats.org/officeDocument/2006/relationships/tags" Target="../tags/tag587.xml"/><Relationship Id="rId11" Type="http://schemas.openxmlformats.org/officeDocument/2006/relationships/tags" Target="../tags/tag592.xml"/><Relationship Id="rId5" Type="http://schemas.openxmlformats.org/officeDocument/2006/relationships/tags" Target="../tags/tag586.xml"/><Relationship Id="rId15" Type="http://schemas.openxmlformats.org/officeDocument/2006/relationships/image" Target="../media/image30.png"/><Relationship Id="rId10" Type="http://schemas.openxmlformats.org/officeDocument/2006/relationships/tags" Target="../tags/tag591.xml"/><Relationship Id="rId4" Type="http://schemas.openxmlformats.org/officeDocument/2006/relationships/tags" Target="../tags/tag585.xml"/><Relationship Id="rId9" Type="http://schemas.openxmlformats.org/officeDocument/2006/relationships/tags" Target="../tags/tag590.xml"/><Relationship Id="rId14" Type="http://schemas.openxmlformats.org/officeDocument/2006/relationships/image" Target="../media/image16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600.xml"/><Relationship Id="rId13" Type="http://schemas.openxmlformats.org/officeDocument/2006/relationships/image" Target="../media/image16.svg"/><Relationship Id="rId3" Type="http://schemas.openxmlformats.org/officeDocument/2006/relationships/tags" Target="../tags/tag595.xml"/><Relationship Id="rId7" Type="http://schemas.openxmlformats.org/officeDocument/2006/relationships/tags" Target="../tags/tag599.xml"/><Relationship Id="rId12" Type="http://schemas.openxmlformats.org/officeDocument/2006/relationships/image" Target="../media/image15.png"/><Relationship Id="rId2" Type="http://schemas.openxmlformats.org/officeDocument/2006/relationships/tags" Target="../tags/tag594.xml"/><Relationship Id="rId1" Type="http://schemas.openxmlformats.org/officeDocument/2006/relationships/tags" Target="../tags/tag593.xml"/><Relationship Id="rId6" Type="http://schemas.openxmlformats.org/officeDocument/2006/relationships/tags" Target="../tags/tag598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97.xml"/><Relationship Id="rId10" Type="http://schemas.openxmlformats.org/officeDocument/2006/relationships/tags" Target="../tags/tag602.xml"/><Relationship Id="rId4" Type="http://schemas.openxmlformats.org/officeDocument/2006/relationships/tags" Target="../tags/tag596.xml"/><Relationship Id="rId9" Type="http://schemas.openxmlformats.org/officeDocument/2006/relationships/tags" Target="../tags/tag601.xml"/><Relationship Id="rId14" Type="http://schemas.openxmlformats.org/officeDocument/2006/relationships/image" Target="../media/image4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610.xml"/><Relationship Id="rId13" Type="http://schemas.openxmlformats.org/officeDocument/2006/relationships/image" Target="../media/image15.png"/><Relationship Id="rId3" Type="http://schemas.openxmlformats.org/officeDocument/2006/relationships/tags" Target="../tags/tag605.xml"/><Relationship Id="rId7" Type="http://schemas.openxmlformats.org/officeDocument/2006/relationships/tags" Target="../tags/tag609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604.xml"/><Relationship Id="rId16" Type="http://schemas.openxmlformats.org/officeDocument/2006/relationships/image" Target="../media/image63.png"/><Relationship Id="rId1" Type="http://schemas.openxmlformats.org/officeDocument/2006/relationships/tags" Target="../tags/tag603.xml"/><Relationship Id="rId6" Type="http://schemas.openxmlformats.org/officeDocument/2006/relationships/tags" Target="../tags/tag608.xml"/><Relationship Id="rId11" Type="http://schemas.openxmlformats.org/officeDocument/2006/relationships/tags" Target="../tags/tag613.xml"/><Relationship Id="rId5" Type="http://schemas.openxmlformats.org/officeDocument/2006/relationships/tags" Target="../tags/tag607.xml"/><Relationship Id="rId15" Type="http://schemas.openxmlformats.org/officeDocument/2006/relationships/image" Target="../media/image29.png"/><Relationship Id="rId10" Type="http://schemas.openxmlformats.org/officeDocument/2006/relationships/tags" Target="../tags/tag612.xml"/><Relationship Id="rId4" Type="http://schemas.openxmlformats.org/officeDocument/2006/relationships/tags" Target="../tags/tag606.xml"/><Relationship Id="rId9" Type="http://schemas.openxmlformats.org/officeDocument/2006/relationships/tags" Target="../tags/tag611.xml"/><Relationship Id="rId14" Type="http://schemas.openxmlformats.org/officeDocument/2006/relationships/image" Target="../media/image16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621.xml"/><Relationship Id="rId13" Type="http://schemas.openxmlformats.org/officeDocument/2006/relationships/image" Target="../media/image16.svg"/><Relationship Id="rId3" Type="http://schemas.openxmlformats.org/officeDocument/2006/relationships/tags" Target="../tags/tag616.xml"/><Relationship Id="rId7" Type="http://schemas.openxmlformats.org/officeDocument/2006/relationships/tags" Target="../tags/tag620.xml"/><Relationship Id="rId12" Type="http://schemas.openxmlformats.org/officeDocument/2006/relationships/image" Target="../media/image15.png"/><Relationship Id="rId2" Type="http://schemas.openxmlformats.org/officeDocument/2006/relationships/tags" Target="../tags/tag615.xml"/><Relationship Id="rId1" Type="http://schemas.openxmlformats.org/officeDocument/2006/relationships/tags" Target="../tags/tag614.xml"/><Relationship Id="rId6" Type="http://schemas.openxmlformats.org/officeDocument/2006/relationships/tags" Target="../tags/tag619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618.xml"/><Relationship Id="rId15" Type="http://schemas.openxmlformats.org/officeDocument/2006/relationships/image" Target="../media/image36.png"/><Relationship Id="rId10" Type="http://schemas.openxmlformats.org/officeDocument/2006/relationships/tags" Target="../tags/tag623.xml"/><Relationship Id="rId4" Type="http://schemas.openxmlformats.org/officeDocument/2006/relationships/tags" Target="../tags/tag617.xml"/><Relationship Id="rId9" Type="http://schemas.openxmlformats.org/officeDocument/2006/relationships/tags" Target="../tags/tag622.xml"/><Relationship Id="rId14" Type="http://schemas.openxmlformats.org/officeDocument/2006/relationships/image" Target="../media/image64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631.xml"/><Relationship Id="rId13" Type="http://schemas.openxmlformats.org/officeDocument/2006/relationships/image" Target="../media/image23.jpeg"/><Relationship Id="rId3" Type="http://schemas.openxmlformats.org/officeDocument/2006/relationships/tags" Target="../tags/tag626.xml"/><Relationship Id="rId7" Type="http://schemas.openxmlformats.org/officeDocument/2006/relationships/tags" Target="../tags/tag630.xml"/><Relationship Id="rId12" Type="http://schemas.openxmlformats.org/officeDocument/2006/relationships/image" Target="../media/image16.svg"/><Relationship Id="rId2" Type="http://schemas.openxmlformats.org/officeDocument/2006/relationships/tags" Target="../tags/tag625.xml"/><Relationship Id="rId1" Type="http://schemas.openxmlformats.org/officeDocument/2006/relationships/tags" Target="../tags/tag624.xml"/><Relationship Id="rId6" Type="http://schemas.openxmlformats.org/officeDocument/2006/relationships/tags" Target="../tags/tag629.xml"/><Relationship Id="rId11" Type="http://schemas.openxmlformats.org/officeDocument/2006/relationships/image" Target="../media/image15.png"/><Relationship Id="rId5" Type="http://schemas.openxmlformats.org/officeDocument/2006/relationships/tags" Target="../tags/tag628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627.xml"/><Relationship Id="rId9" Type="http://schemas.openxmlformats.org/officeDocument/2006/relationships/tags" Target="../tags/tag632.xml"/><Relationship Id="rId14" Type="http://schemas.openxmlformats.org/officeDocument/2006/relationships/image" Target="../media/image6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640.xml"/><Relationship Id="rId13" Type="http://schemas.openxmlformats.org/officeDocument/2006/relationships/image" Target="../media/image23.jpeg"/><Relationship Id="rId3" Type="http://schemas.openxmlformats.org/officeDocument/2006/relationships/tags" Target="../tags/tag635.xml"/><Relationship Id="rId7" Type="http://schemas.openxmlformats.org/officeDocument/2006/relationships/tags" Target="../tags/tag639.xml"/><Relationship Id="rId12" Type="http://schemas.openxmlformats.org/officeDocument/2006/relationships/image" Target="../media/image16.svg"/><Relationship Id="rId2" Type="http://schemas.openxmlformats.org/officeDocument/2006/relationships/tags" Target="../tags/tag634.xml"/><Relationship Id="rId1" Type="http://schemas.openxmlformats.org/officeDocument/2006/relationships/tags" Target="../tags/tag633.xml"/><Relationship Id="rId6" Type="http://schemas.openxmlformats.org/officeDocument/2006/relationships/tags" Target="../tags/tag638.xml"/><Relationship Id="rId11" Type="http://schemas.openxmlformats.org/officeDocument/2006/relationships/image" Target="../media/image15.png"/><Relationship Id="rId5" Type="http://schemas.openxmlformats.org/officeDocument/2006/relationships/tags" Target="../tags/tag637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636.xml"/><Relationship Id="rId9" Type="http://schemas.openxmlformats.org/officeDocument/2006/relationships/tags" Target="../tags/tag641.xml"/><Relationship Id="rId14" Type="http://schemas.openxmlformats.org/officeDocument/2006/relationships/image" Target="../media/image6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649.xml"/><Relationship Id="rId13" Type="http://schemas.openxmlformats.org/officeDocument/2006/relationships/image" Target="../media/image23.jpeg"/><Relationship Id="rId3" Type="http://schemas.openxmlformats.org/officeDocument/2006/relationships/tags" Target="../tags/tag644.xml"/><Relationship Id="rId7" Type="http://schemas.openxmlformats.org/officeDocument/2006/relationships/tags" Target="../tags/tag648.xml"/><Relationship Id="rId12" Type="http://schemas.openxmlformats.org/officeDocument/2006/relationships/image" Target="../media/image16.svg"/><Relationship Id="rId2" Type="http://schemas.openxmlformats.org/officeDocument/2006/relationships/tags" Target="../tags/tag643.xml"/><Relationship Id="rId1" Type="http://schemas.openxmlformats.org/officeDocument/2006/relationships/tags" Target="../tags/tag642.xml"/><Relationship Id="rId6" Type="http://schemas.openxmlformats.org/officeDocument/2006/relationships/tags" Target="../tags/tag647.xml"/><Relationship Id="rId11" Type="http://schemas.openxmlformats.org/officeDocument/2006/relationships/image" Target="../media/image15.png"/><Relationship Id="rId5" Type="http://schemas.openxmlformats.org/officeDocument/2006/relationships/tags" Target="../tags/tag646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645.xml"/><Relationship Id="rId9" Type="http://schemas.openxmlformats.org/officeDocument/2006/relationships/tags" Target="../tags/tag650.xml"/><Relationship Id="rId14" Type="http://schemas.openxmlformats.org/officeDocument/2006/relationships/image" Target="../media/image6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56.xml"/><Relationship Id="rId13" Type="http://schemas.openxmlformats.org/officeDocument/2006/relationships/image" Target="../media/image16.svg"/><Relationship Id="rId3" Type="http://schemas.openxmlformats.org/officeDocument/2006/relationships/tags" Target="../tags/tag653.xml"/><Relationship Id="rId7" Type="http://schemas.openxmlformats.org/officeDocument/2006/relationships/tags" Target="../tags/tag655.xml"/><Relationship Id="rId12" Type="http://schemas.openxmlformats.org/officeDocument/2006/relationships/image" Target="../media/image15.png"/><Relationship Id="rId2" Type="http://schemas.openxmlformats.org/officeDocument/2006/relationships/tags" Target="../tags/tag652.xml"/><Relationship Id="rId1" Type="http://schemas.openxmlformats.org/officeDocument/2006/relationships/tags" Target="../tags/tag651.xml"/><Relationship Id="rId6" Type="http://schemas.openxmlformats.org/officeDocument/2006/relationships/audio" Target="../media/media2.mp3"/><Relationship Id="rId11" Type="http://schemas.openxmlformats.org/officeDocument/2006/relationships/slideLayout" Target="../slideLayouts/slideLayout29.xml"/><Relationship Id="rId5" Type="http://schemas.microsoft.com/office/2007/relationships/media" Target="../media/media2.mp3"/><Relationship Id="rId15" Type="http://schemas.openxmlformats.org/officeDocument/2006/relationships/image" Target="../media/image47.png"/><Relationship Id="rId10" Type="http://schemas.openxmlformats.org/officeDocument/2006/relationships/tags" Target="../tags/tag658.xml"/><Relationship Id="rId4" Type="http://schemas.openxmlformats.org/officeDocument/2006/relationships/tags" Target="../tags/tag654.xml"/><Relationship Id="rId9" Type="http://schemas.openxmlformats.org/officeDocument/2006/relationships/tags" Target="../tags/tag657.xml"/><Relationship Id="rId14" Type="http://schemas.openxmlformats.org/officeDocument/2006/relationships/image" Target="../media/image68.gif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666.xml"/><Relationship Id="rId13" Type="http://schemas.openxmlformats.org/officeDocument/2006/relationships/image" Target="../media/image69.jpg"/><Relationship Id="rId18" Type="http://schemas.openxmlformats.org/officeDocument/2006/relationships/image" Target="../media/image72.png"/><Relationship Id="rId3" Type="http://schemas.openxmlformats.org/officeDocument/2006/relationships/tags" Target="../tags/tag661.xml"/><Relationship Id="rId7" Type="http://schemas.openxmlformats.org/officeDocument/2006/relationships/tags" Target="../tags/tag665.xml"/><Relationship Id="rId12" Type="http://schemas.openxmlformats.org/officeDocument/2006/relationships/image" Target="../media/image16.svg"/><Relationship Id="rId17" Type="http://schemas.microsoft.com/office/2007/relationships/hdphoto" Target="../media/hdphoto2.wdp"/><Relationship Id="rId2" Type="http://schemas.openxmlformats.org/officeDocument/2006/relationships/tags" Target="../tags/tag660.xml"/><Relationship Id="rId16" Type="http://schemas.openxmlformats.org/officeDocument/2006/relationships/image" Target="../media/image71.png"/><Relationship Id="rId1" Type="http://schemas.openxmlformats.org/officeDocument/2006/relationships/tags" Target="../tags/tag659.xml"/><Relationship Id="rId6" Type="http://schemas.openxmlformats.org/officeDocument/2006/relationships/tags" Target="../tags/tag664.xml"/><Relationship Id="rId11" Type="http://schemas.openxmlformats.org/officeDocument/2006/relationships/image" Target="../media/image15.png"/><Relationship Id="rId5" Type="http://schemas.openxmlformats.org/officeDocument/2006/relationships/tags" Target="../tags/tag663.xml"/><Relationship Id="rId15" Type="http://schemas.openxmlformats.org/officeDocument/2006/relationships/image" Target="../media/image70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662.xml"/><Relationship Id="rId9" Type="http://schemas.openxmlformats.org/officeDocument/2006/relationships/tags" Target="../tags/tag667.xml"/><Relationship Id="rId14" Type="http://schemas.openxmlformats.org/officeDocument/2006/relationships/image" Target="../media/image52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675.xml"/><Relationship Id="rId13" Type="http://schemas.openxmlformats.org/officeDocument/2006/relationships/image" Target="../media/image40.png"/><Relationship Id="rId3" Type="http://schemas.openxmlformats.org/officeDocument/2006/relationships/tags" Target="../tags/tag670.xml"/><Relationship Id="rId7" Type="http://schemas.openxmlformats.org/officeDocument/2006/relationships/tags" Target="../tags/tag674.xml"/><Relationship Id="rId12" Type="http://schemas.openxmlformats.org/officeDocument/2006/relationships/image" Target="../media/image16.svg"/><Relationship Id="rId2" Type="http://schemas.openxmlformats.org/officeDocument/2006/relationships/tags" Target="../tags/tag669.xml"/><Relationship Id="rId1" Type="http://schemas.openxmlformats.org/officeDocument/2006/relationships/tags" Target="../tags/tag668.xml"/><Relationship Id="rId6" Type="http://schemas.openxmlformats.org/officeDocument/2006/relationships/tags" Target="../tags/tag673.xml"/><Relationship Id="rId11" Type="http://schemas.openxmlformats.org/officeDocument/2006/relationships/image" Target="../media/image15.png"/><Relationship Id="rId5" Type="http://schemas.openxmlformats.org/officeDocument/2006/relationships/tags" Target="../tags/tag67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71.xml"/><Relationship Id="rId9" Type="http://schemas.openxmlformats.org/officeDocument/2006/relationships/tags" Target="../tags/tag67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2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64432" y="857428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endParaRPr lang="fr-FR" sz="2400" b="1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1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1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C7FA2F-0B68-FE69-7288-C9292859F24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74872" y="2107571"/>
            <a:ext cx="10747256" cy="5931207"/>
          </a:xfrm>
          <a:prstGeom prst="roundRect">
            <a:avLst>
              <a:gd name="adj" fmla="val 8554"/>
            </a:avLst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t’appelles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Tu as quel âge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en quelle classe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1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Je me présente 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62672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9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04497FF-E8DA-E7AC-65A7-79B54678F2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177" y="2945204"/>
            <a:ext cx="3802188" cy="5377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624A708-5546-74FC-BB30-A6C67A6CBF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668" y="2939189"/>
            <a:ext cx="3791087" cy="5371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F34AD78-7087-DDCD-BEDC-46A00288B3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2592" y="2939189"/>
            <a:ext cx="3797590" cy="5377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9521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Oui/Non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u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« ou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23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28061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775079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679599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7558-DDB2-AC63-E182-18A6EB147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0A8B37-E13E-C52F-D012-1775AEA6537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C62BA83-F623-AD61-3F66-EEABABB076F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2C47AD8-AD08-A4D3-9C8E-F4380FF5B99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D461AD0-FE27-4182-C1F0-8CD757D9CC2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9E61AB5-24BA-D65E-47CB-29B46876A20B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1B8F880-1196-BFC2-2D7C-420F8F140A6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496A10C-088F-397A-5A7C-96BE6CF3AD6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6F6664D-0374-5F15-23D8-2615C7E1D08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A97F679-C7A0-1382-00D1-7B1B04CFC54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4F8188A-7116-5D04-0170-9FA544EF6E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F54E756-96A3-1B50-E914-BE63373803A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6C020A6-7A02-4D09-FA1F-5656E4A0511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832955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22538CE-45E8-5DAA-808D-CB4D9D4DD21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361923" y="6412690"/>
            <a:ext cx="4382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</a:rPr>
              <a:t>le rouge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15D6F8-E57D-618A-64F0-A9BE2C3A0F1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743948" y="6412690"/>
            <a:ext cx="4382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</a:rPr>
              <a:t>une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tortue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707978-4150-9D1F-0C57-5D162F68440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83597" y="3857057"/>
            <a:ext cx="3341375" cy="1955323"/>
          </a:xfrm>
          <a:prstGeom prst="rect">
            <a:avLst/>
          </a:prstGeom>
        </p:spPr>
      </p:pic>
      <p:sp>
        <p:nvSpPr>
          <p:cNvPr id="13" name="Étoile : 16 branches 12">
            <a:extLst>
              <a:ext uri="{FF2B5EF4-FFF2-40B4-BE49-F238E27FC236}">
                <a16:creationId xmlns:a16="http://schemas.microsoft.com/office/drawing/2014/main" id="{E393F7E6-75AB-2892-13CD-0D852E3D77CF}"/>
              </a:ext>
            </a:extLst>
          </p:cNvPr>
          <p:cNvSpPr/>
          <p:nvPr/>
        </p:nvSpPr>
        <p:spPr>
          <a:xfrm>
            <a:off x="3770111" y="4107049"/>
            <a:ext cx="1565647" cy="1584725"/>
          </a:xfrm>
          <a:prstGeom prst="star16">
            <a:avLst>
              <a:gd name="adj" fmla="val 46866"/>
            </a:avLst>
          </a:prstGeom>
          <a:solidFill>
            <a:srgbClr val="ED1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8130663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14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7AD16-2721-6A96-5270-453548747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8226F73-F7EF-3BA1-8113-4398653A35C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1F21C58-6B60-24F2-6CAB-10A7E3881FB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578975-144E-312E-9D0C-5CA1293B783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24B4C6-77DC-04B3-4EA6-8DFE1C73988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42D2515-B795-905F-B298-3B89FE83FF1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5444-5E52-5D82-0438-AE3915406B5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188DA1-F3F0-0D1D-6725-37500C0622E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6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14BF5DE-EB75-7E5D-39A2-03389FC62C6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A519E1-1E06-52A2-1DB3-3674392C64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1F7A18A8-4A47-6CFF-9908-286540A938F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963738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63C51DC5-66F0-DFFC-20F3-89091FFE8CE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Quel est ce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E5E108CF-4E68-4C4F-B8BB-B450D74FEEC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C18D739-98F9-302E-90EC-BE99D8B337A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83597" y="4328543"/>
            <a:ext cx="3341375" cy="1955323"/>
          </a:xfrm>
          <a:prstGeom prst="rect">
            <a:avLst/>
          </a:prstGeom>
        </p:spPr>
      </p:pic>
      <p:sp>
        <p:nvSpPr>
          <p:cNvPr id="6" name="Étoile : 16 branches 5">
            <a:extLst>
              <a:ext uri="{FF2B5EF4-FFF2-40B4-BE49-F238E27FC236}">
                <a16:creationId xmlns:a16="http://schemas.microsoft.com/office/drawing/2014/main" id="{CEBAE72D-A053-418A-F3FF-6B6DDBAEB1F6}"/>
              </a:ext>
            </a:extLst>
          </p:cNvPr>
          <p:cNvSpPr/>
          <p:nvPr/>
        </p:nvSpPr>
        <p:spPr>
          <a:xfrm>
            <a:off x="3655807" y="4578535"/>
            <a:ext cx="1565647" cy="1584725"/>
          </a:xfrm>
          <a:prstGeom prst="star16">
            <a:avLst>
              <a:gd name="adj" fmla="val 46866"/>
            </a:avLst>
          </a:prstGeom>
          <a:solidFill>
            <a:srgbClr val="ED1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0351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A83D1-E8BF-217D-561A-D3CB53BF2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8E471F5-877C-A544-484B-9AE588A642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9B4357A9-0690-328F-6B32-B5783E14F6C6}"/>
              </a:ext>
            </a:extLst>
          </p:cNvPr>
          <p:cNvSpPr txBox="1"/>
          <p:nvPr/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e.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ACA866E-55E9-CE2B-6137-B0DF16CF04C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38B12A74-05E6-C035-EEE1-1542D55E0024}"/>
              </a:ext>
            </a:extLst>
          </p:cNvPr>
          <p:cNvSpPr txBox="1"/>
          <p:nvPr/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e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43AF229-6092-D364-3666-CE4EFBA17AA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4433104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06268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4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F6207-8AF5-9651-6AAD-071F77B2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3B1345DE-4FE2-CBB8-FE33-5F3EC38F5B7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26E5BBA8-74FA-6427-6ED3-FF5B5E38AEF3}"/>
              </a:ext>
            </a:extLst>
          </p:cNvPr>
          <p:cNvSpPr txBox="1"/>
          <p:nvPr/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i.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7A441ED-EFDB-F1E0-E54A-2683E2F0247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C2506B-67DF-22E6-5E14-F352A6D40A1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0331996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1C13427-1312-5CC9-DD01-059C92E85506}"/>
              </a:ext>
            </a:extLst>
          </p:cNvPr>
          <p:cNvSpPr txBox="1"/>
          <p:nvPr/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272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70FD3-F13E-AC70-F9D2-430C12236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C20911-823B-FDB3-D063-E5C64C4C87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87FA68-FAF6-26D5-D1F5-027CAEBB106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F1814C6-86BB-E291-B13A-1E772DA1B91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58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Prenez vos ardoises et écrivez la lettre e en minuscule.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2B40F7-4EDC-6DBB-9749-18FA2E4FD31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B88AB89-29B3-DB40-2496-D9517B6B483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EDD6B2-81BD-C607-8A7E-C734D3DF9E0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3320026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1516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2E379-1667-C2FF-99B1-B82BF9484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42E55CC-C65B-A729-204B-CDA6464157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2E93305-9367-38B1-9D90-A7E801211F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6B91528-5903-6BC2-D834-0909A422B4A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27E2151-F953-288B-E7FF-DE03D29457C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68E42C5-1413-DA2B-05F4-503E5BDCAF7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F2142C0-B990-1B61-0B2B-60FF3E3E818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BC0B834-6BA6-D248-6E2C-0813CB05969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2735873-5B7D-9E7C-E6AF-273689027B5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122A36-1FBE-26FE-E744-B1B2FF55A41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6CA4916-23F1-0EE5-D142-1415AEF1F8F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390724-F93F-4595-2D83-9B50FFB94A1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9385B10-EDE1-5E4A-EFCA-BC631FD6A4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3943010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547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388E1-059F-FFF9-ADF4-B09FAF2E0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27E010E-B215-1B1A-9C5B-0AFBBF3AD0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A398B7E-296F-5F4A-D7A3-F20E0468F20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74BEE8-E308-DAE3-EEC2-8E7183D77BC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58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Écrivez la lettre i en minuscule.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0C76CA8-2E03-0578-03DA-C60AD358A0F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DDF5DC-EB3B-C56B-000D-7ACE052E22E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B69298A-F099-68CA-3B5A-C0B981E0227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4462871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392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596C8-D648-480E-D31D-C5FF4DAEF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CFDFF1-B464-D2CE-090D-E5FB530097C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46E66F-E376-D10E-4551-26EB0889CEB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10B4FD5-4C57-5276-EDB0-EAD43E2D411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B86B2E4-DD24-12C3-709B-87DE662DB2E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D14A70A-715C-2EFB-4F4C-152679229DF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30161EB-20B3-3E79-07FE-0B2FE1690B2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1CA7FB2-72C0-CE5F-0AC0-F2A2D51532D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C3E3524-2127-53F7-9A8E-BF83194B3D0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B8A99E5-28AC-51DA-F079-FD2CC777AB7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9FFD08A-EC4A-D39B-DACB-6094D18F536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1AAD1B-9409-C138-2FCE-FD71F3E8305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772FB10-6CCD-1410-F317-A048520B9E2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37692973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985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CBE5-381B-8145-962D-95BD22751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C0F787-B5E2-72AB-A5C7-F06DCFF888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953193F-EB2B-9DF7-7DCA-E5E043FA61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Est-ce que tu 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Oui/Non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u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« ou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F0430A2-F523-26BD-4302-277F564779A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162B062-F3EE-970D-0885-525F0CCB895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A1236C2-6260-F87C-32C1-E2244034AB3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276417B8-0EC1-BF14-BF68-565B30E209A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627019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Oui/Non </a:t>
            </a:r>
          </a:p>
        </p:txBody>
      </p:sp>
    </p:spTree>
    <p:extLst>
      <p:ext uri="{BB962C8B-B14F-4D97-AF65-F5344CB8AC3E}">
        <p14:creationId xmlns:p14="http://schemas.microsoft.com/office/powerpoint/2010/main" val="2803343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517938" y="579479"/>
            <a:ext cx="12263375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29653609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032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pic>
        <p:nvPicPr>
          <p:cNvPr id="6" name="Parcours_1_S5_s1_Dialogue">
            <a:hlinkClick r:id="" action="ppaction://media"/>
            <a:extLst>
              <a:ext uri="{FF2B5EF4-FFF2-40B4-BE49-F238E27FC236}">
                <a16:creationId xmlns:a16="http://schemas.microsoft.com/office/drawing/2014/main" id="{56BD5B3F-D0E5-33AC-AB42-D78662F8B50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95997" y="697065"/>
            <a:ext cx="604262" cy="604262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4E7EF26-927A-6B15-9425-F252633F85C1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27598254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75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1453052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pic>
        <p:nvPicPr>
          <p:cNvPr id="6" name="Parcours_1_S5_s1_Dialogue">
            <a:hlinkClick r:id="" action="ppaction://media"/>
            <a:extLst>
              <a:ext uri="{FF2B5EF4-FFF2-40B4-BE49-F238E27FC236}">
                <a16:creationId xmlns:a16="http://schemas.microsoft.com/office/drawing/2014/main" id="{56BD5B3F-D0E5-33AC-AB42-D78662F8B50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95997" y="697065"/>
            <a:ext cx="604262" cy="604262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DA43689-58F4-B04F-D0E3-186241D75F3A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51595089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51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75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F15D1-EF7B-546C-86D8-1B79EB789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4B47AC-3A27-2883-71D2-AE23CD0FEE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F8DC20F-EFB5-2AFF-40F3-C3BBD5CDBA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4E50859-8D6E-C010-069A-7568F1DD572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677F42A-6E02-8C8F-A036-00CA4E658AB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1FF582-7E5A-50A6-C7E9-C7071DDE2FB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8502CF2-79F5-C28E-960D-82D387A25B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8CE5B26-B5B9-8385-05BE-470116E0A7C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D74E38D-95DE-F6C3-CFEA-B7C3EF80E48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F15E281-BD17-3BB4-1522-686419DE4EA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EA4D22-B912-5549-B906-A70AAA99EFF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six ans ?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7AC20E6-8465-A916-9B4D-B098B7CEAB5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3A1A0520-4BE2-1E48-4EF8-3214231C7C0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5812138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255286E7-593C-D39F-146F-2B8BBB20728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3469570" y="4071074"/>
            <a:ext cx="2748796" cy="4793920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5FF8B14F-FBD4-2BB7-B143-0430B607BA5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594358" y="2287326"/>
            <a:ext cx="4034918" cy="1741390"/>
          </a:xfrm>
          <a:prstGeom prst="wedgeEllipseCallout">
            <a:avLst>
              <a:gd name="adj1" fmla="val 24489"/>
              <a:gd name="adj2" fmla="val 6989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tu as six ans?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CB8CD62-422F-3638-B76C-4C059B272E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008252" y="4715990"/>
            <a:ext cx="3225864" cy="411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93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D8DB4-6BEC-F366-D219-8AC72DDBE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336A2A-F8EA-B7A4-348F-915ED8D0C3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2409920-8A2C-2F17-F4F2-0F99183A250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94B73F0-5773-57C8-1FE3-C73A662BC64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5ECE9C-BE88-4832-D699-1FDDB3670BD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7B7756B-7C8C-0F52-C451-BC811926A4C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541E2E7-612E-6903-4F96-EB58D70B4C0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E8FFC97-E745-CF21-BB34-79ECA162CA8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09F302A-D772-C462-5609-0AD0B747FED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845A37B-6AAB-2A0E-EE05-A7A2AB7FCE9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7845" y="72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9BDFC0-25CD-5D6B-7EBD-FF5E5DB514C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7552" y="659046"/>
            <a:ext cx="10869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Que signifie « Est-ce que tu as six ans ? » en arabe ?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5FA7972-9F22-922C-F6AE-DA2E83BDC9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F8D0C736-3154-742E-7AAF-CAD67F4CF44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2176311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D5A95A4B-7233-93AA-8E37-D5A4B9D56BB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3469570" y="4071074"/>
            <a:ext cx="2748796" cy="479392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85A4130-16C7-3263-D6A5-C015CE0DFA4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7008252" y="4715990"/>
            <a:ext cx="3225864" cy="4112986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931F202-EE82-8740-43A0-986C66FC4E9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594358" y="2287326"/>
            <a:ext cx="4034918" cy="1741390"/>
          </a:xfrm>
          <a:prstGeom prst="wedgeEllipseCallout">
            <a:avLst>
              <a:gd name="adj1" fmla="val 24489"/>
              <a:gd name="adj2" fmla="val 6989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tu as six ans?</a:t>
            </a:r>
          </a:p>
        </p:txBody>
      </p:sp>
    </p:spTree>
    <p:extLst>
      <p:ext uri="{BB962C8B-B14F-4D97-AF65-F5344CB8AC3E}">
        <p14:creationId xmlns:p14="http://schemas.microsoft.com/office/powerpoint/2010/main" val="5262542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78DC5-4782-77E4-E1E5-C788F009B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0CFA4927-BA3A-0AF4-D917-885E9A284B7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E7C005-EF5F-2153-6813-C007EA9DEE99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E80261A-FA03-28B2-50BA-7A3D0A87E75F}"/>
                </a:ext>
              </a:extLst>
            </p:cNvPr>
            <p:cNvGrpSpPr/>
            <p:nvPr/>
          </p:nvGrpSpPr>
          <p:grpSpPr>
            <a:xfrm>
              <a:off x="228600" y="257321"/>
              <a:ext cx="8692119" cy="6338496"/>
              <a:chOff x="183903" y="175307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FCF0E4B-1110-49CF-484C-A831E3893AE2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530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9C0ECA-0F56-4411-7D40-56518D72BB4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29939A4-B4E2-AA1F-A376-E9D50264A60E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AA15206-6A7B-77DC-3A0C-80F68FB2327B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1466131E-2290-CADB-6692-9EBAFC59978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00845" y="6553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4FCE16-A2E4-7EB2-B52A-5BFD360CDF9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469" y="393274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55D8443-0261-EA1F-6AFF-4DC8F61244E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0250" y="581213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: « oui, j’ai six ans. ». 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en faisant le geste ?</a:t>
            </a:r>
          </a:p>
        </p:txBody>
      </p:sp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67D311CC-B6D8-88D2-CE09-318DA4ADB62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215183" y="2530560"/>
            <a:ext cx="3943349" cy="1329125"/>
          </a:xfrm>
          <a:prstGeom prst="wedgeEllipseCallout">
            <a:avLst>
              <a:gd name="adj1" fmla="val -13142"/>
              <a:gd name="adj2" fmla="val 8540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Oui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j’ai six ans. </a:t>
            </a:r>
          </a:p>
        </p:txBody>
      </p:sp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026A052-CCE4-66E0-C3C2-9FBA446FC6A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37536" y="4253241"/>
            <a:ext cx="2951424" cy="4992504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BA491FA9-F99F-3757-A625-A5EB8F55FB8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29643133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ED005105-47BE-2BAE-CE91-A02D9AF94953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460184" y="4521301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5EA206E-E08F-6DC7-B1C7-9A6CDC0A604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87566" y="4628542"/>
            <a:ext cx="2545420" cy="42419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992C7D-3843-EAEA-380F-298AFE36DAB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29163" y="6371964"/>
            <a:ext cx="1825279" cy="209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106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D9BA8-1DEF-9B18-C061-56C52378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2715AC-8DD0-9787-2C68-62238D16226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F91CC-7038-C685-2B03-4FE85BF1A38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90A1F25-A5F4-8EF4-21B4-B9DD490CFA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D4448C3-1F2E-FC91-9752-30D17CCB320C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21AFA3E-A85C-E42C-AF62-9204910F704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D86DA99-A51A-0988-10FA-64CC5A6ABA3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F042BCC-ED61-A76E-0315-3A2E43251D2E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68272A08-2D47-655B-0B75-19B98DEB4ED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44387" y="6553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DBB5365-9AEE-1B7A-264B-D8A5018A8C3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39980" y="599021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: « Oui, j’ai six ans.» en arabe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476141-E423-2840-DBC5-B6E92DE2241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52278519-FEC0-3A7D-997C-FE1F566F843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0132509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BDC4816-94F8-0521-AF5D-C1292CAB1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37536" y="4253241"/>
            <a:ext cx="2951424" cy="49925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A5BDD9A-E48C-2E3F-C104-DF7A8C5D5D3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87566" y="4628542"/>
            <a:ext cx="2545420" cy="4241903"/>
          </a:xfrm>
          <a:prstGeom prst="rect">
            <a:avLst/>
          </a:prstGeom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DCABF1AC-2D02-B4EC-A211-66D3D04FB78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215183" y="2530560"/>
            <a:ext cx="3943349" cy="1329125"/>
          </a:xfrm>
          <a:prstGeom prst="wedgeEllipseCallout">
            <a:avLst>
              <a:gd name="adj1" fmla="val -13142"/>
              <a:gd name="adj2" fmla="val 8540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Oui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j’ai six ans. </a:t>
            </a:r>
          </a:p>
        </p:txBody>
      </p:sp>
      <p:pic>
        <p:nvPicPr>
          <p:cNvPr id="7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A9E7A4E-8407-4DDA-0504-77722DC477A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460184" y="4521301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21D2357-35BE-B203-EA95-AE9A7ADE3FA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29163" y="6371964"/>
            <a:ext cx="1825279" cy="209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463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six ans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639793" y="2339519"/>
            <a:ext cx="4050805" cy="1594509"/>
          </a:xfrm>
          <a:prstGeom prst="wedgeEllipseCallout">
            <a:avLst>
              <a:gd name="adj1" fmla="val -15659"/>
              <a:gd name="adj2" fmla="val 770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tu as six ans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C20B502-5DA8-B716-3C5A-80C18087DD1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76151" y="4227815"/>
            <a:ext cx="2951424" cy="4992504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6803D8BD-5F56-6CE1-2C6D-383E8517603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046614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98AD419-9381-39FC-390C-AF55E74BB35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66890" y="4673850"/>
            <a:ext cx="2640533" cy="404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36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15"/>
    </p:ext>
  </p:extLs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2FD84-3560-B2A5-9FE5-EA49F5684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9A82B6-98A4-6FEE-96C6-223089511F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EC5E16F-A0AA-2140-FE04-0120F3889A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1E8CAAF-93BD-2BB3-F69B-192EB7336E7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B22BEBA-C9A5-31EF-39C7-AE0C0256DC6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E9C9DFE-E72F-5879-1306-B9676B2E45C8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E7AC898-776F-C725-ADA5-B30C9F6E0F1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FC4CD86-013B-B154-2617-27998DBB6C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F6C53B-3E35-940C-B046-27BFE95A20A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2B82F33-2205-6895-2DC3-8CEEF24765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7845" y="72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895399-8C71-FD3B-3564-595C974B386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7552" y="659046"/>
            <a:ext cx="10869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Que signifie « Est-ce que tu as six ans ? » en arabe ?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B159759-5D02-6133-0790-B53CA2B30C5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20E41191-824F-4490-2376-C882BA87585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54712477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711F855-0FC6-3AAE-6160-AA9595C85B1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76151" y="4227815"/>
            <a:ext cx="2951424" cy="49925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BFD4466-3C13-EDBA-4812-297D204D630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66890" y="4673850"/>
            <a:ext cx="2640533" cy="4047374"/>
          </a:xfrm>
          <a:prstGeom prst="rect">
            <a:avLst/>
          </a:prstGeom>
        </p:spPr>
      </p:pic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84B6636F-1479-3283-8EE4-181CA123BDA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639793" y="2339519"/>
            <a:ext cx="4050805" cy="1594509"/>
          </a:xfrm>
          <a:prstGeom prst="wedgeEllipseCallout">
            <a:avLst>
              <a:gd name="adj1" fmla="val -15659"/>
              <a:gd name="adj2" fmla="val 770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tu as six ans ?</a:t>
            </a:r>
          </a:p>
        </p:txBody>
      </p:sp>
    </p:spTree>
    <p:extLst>
      <p:ext uri="{BB962C8B-B14F-4D97-AF65-F5344CB8AC3E}">
        <p14:creationId xmlns:p14="http://schemas.microsoft.com/office/powerpoint/2010/main" val="11101814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8C1DB-3236-97FD-78C7-EC4474F4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B3EB95-903D-00DE-0AEC-0D580D7732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92C9B0-EB44-E9C9-9648-850957DE050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F80675-93BB-8BAB-912F-6B248A9B7CF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781001-1A3B-349A-CCF0-14B526E2BC8B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6741ADE-376D-FF0E-9B35-2CD01177E5D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80AD9EA-7F1A-6887-1AE9-146380348C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A7112D7-7BC5-0916-8059-4F26E4B52BF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EB25381-6011-AB8C-86DC-39309DF4FEF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E8C6E96-53EF-4B60-4258-7029194513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3849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8087AA-60B0-0F32-93BB-63A1AC3D54B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: « Non, j’ai sept ans.».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053813D-729A-D966-FBA7-D8FD190E9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726455" y="2248712"/>
            <a:ext cx="4717332" cy="1386859"/>
          </a:xfrm>
          <a:prstGeom prst="wedgeEllipseCallout">
            <a:avLst>
              <a:gd name="adj1" fmla="val 16902"/>
              <a:gd name="adj2" fmla="val 8436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DC9054-5439-18F2-3598-2D86B73A1C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E2C74B-D5DA-D3BC-6643-02251F0D7BF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989248" y="4813629"/>
            <a:ext cx="3225864" cy="4112986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1DF2B07E-A946-F63B-0178-925FFDE8EC54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788790" y="4070623"/>
            <a:ext cx="5354636" cy="488099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2DA2D70-58FD-ED22-00D7-EBEA85581BA2}"/>
              </a:ext>
            </a:extLst>
          </p:cNvPr>
          <p:cNvSpPr txBox="1"/>
          <p:nvPr/>
        </p:nvSpPr>
        <p:spPr>
          <a:xfrm>
            <a:off x="3030494" y="2590392"/>
            <a:ext cx="4109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j’ai sept ans. </a:t>
            </a:r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EF2417D-904E-7016-370E-FAAF5F7F8B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97618380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65AD4842-D06E-1016-760B-DA48D8A399A6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2049584" y="4713795"/>
            <a:ext cx="1739206" cy="193983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6429D78-716C-97E0-BAB7-DB1C836C4F6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13815" y="6371964"/>
            <a:ext cx="1825279" cy="209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94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81B42-D721-A910-F00D-189F81AC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FE06DF-4BC6-23DD-5DB9-AEEBA073BF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131CE91-2550-90FA-59B4-D3B7B1DBB62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6E1BB-5819-688E-D15D-7196EF7B398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DB6AC22-29B2-16B4-8A76-8B95986F1A5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CF68277-2AA8-21B5-F8B8-04B71A4E3A5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0622002-4A7A-A27B-576C-1E6A852E41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B136885-6B1E-3FB1-25F4-60C1AF258E3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D26E02A-799B-7DB0-0323-CBFF0E2AE05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B9D2794-C6E1-98D1-7BC5-CE6BA5A68D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83001E-99A8-4706-D39E-935F97D24E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480" y="755429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: « Non, j’ai sept ans.» en arabe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F1FB777-3C15-D499-75BA-B4F204A4C69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7C1215B-EAC2-C01F-F91D-508886E5B06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7989248" y="4813629"/>
            <a:ext cx="3225864" cy="4112986"/>
          </a:xfrm>
          <a:prstGeom prst="rect">
            <a:avLst/>
          </a:prstGeom>
        </p:spPr>
      </p:pic>
      <p:pic>
        <p:nvPicPr>
          <p:cNvPr id="18" name="Image 17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080BD391-0E8F-0276-61CF-CEEA7DC41A98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788790" y="4070623"/>
            <a:ext cx="5354636" cy="488099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D3C757FA-FF41-F7FF-D185-9511F8045BD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10408838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567077B9-8F2C-52E3-1A39-F01C3298199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726455" y="2248712"/>
            <a:ext cx="4717332" cy="1386859"/>
          </a:xfrm>
          <a:prstGeom prst="wedgeEllipseCallout">
            <a:avLst>
              <a:gd name="adj1" fmla="val 16902"/>
              <a:gd name="adj2" fmla="val 8436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B04CE7-187C-BD02-6F53-08AD0CB7ADB4}"/>
              </a:ext>
            </a:extLst>
          </p:cNvPr>
          <p:cNvSpPr txBox="1"/>
          <p:nvPr/>
        </p:nvSpPr>
        <p:spPr>
          <a:xfrm>
            <a:off x="3030494" y="2590392"/>
            <a:ext cx="4109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j’ai sept ans. </a:t>
            </a:r>
          </a:p>
        </p:txBody>
      </p:sp>
      <p:pic>
        <p:nvPicPr>
          <p:cNvPr id="1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35A9A734-702B-1207-7D4B-040832042474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2049584" y="4713795"/>
            <a:ext cx="1739206" cy="193983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39C6675-A38F-44D3-C8A0-5B27B56CE0F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13815" y="6371964"/>
            <a:ext cx="1825279" cy="209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98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744686"/>
            <a:ext cx="1213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258651" y="3535303"/>
            <a:ext cx="4548557" cy="29420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58000" y="4390756"/>
            <a:ext cx="6539712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</a:t>
            </a:r>
            <a:r>
              <a:rPr kumimoji="0" lang="fr-FR" sz="3200" b="1" i="0" u="none" strike="noStrike" kern="100" cap="none" spc="425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st-ce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que tu as </a:t>
            </a: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six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ans ?</a:t>
            </a: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Oui/Non, j’ai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(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…) ans.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72A283-2D5B-0D6F-A55C-4D05B654322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08322754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8"/>
    </p:ext>
  </p:extLs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Oui/Non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la lettre u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« ou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/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/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216" y="3944849"/>
            <a:ext cx="504425" cy="54906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2831" y="4887284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/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683CB8D-62DD-4AEA-52AA-6920064C1274}"/>
              </a:ext>
            </a:extLst>
          </p:cNvPr>
          <p:cNvSpPr txBox="1"/>
          <p:nvPr/>
        </p:nvSpPr>
        <p:spPr>
          <a:xfrm>
            <a:off x="2733101" y="4036137"/>
            <a:ext cx="1047717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Tracer des courbes.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/>
        </p:nvSpPr>
        <p:spPr>
          <a:xfrm>
            <a:off x="2733101" y="4994338"/>
            <a:ext cx="11135299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la lettre u en minuscule et en majuscule.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637322D-161D-66E2-429A-1F24957565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2831" y="5844556"/>
            <a:ext cx="504425" cy="549067"/>
          </a:xfrm>
          <a:prstGeom prst="rect">
            <a:avLst/>
          </a:prstGeom>
        </p:spPr>
      </p:pic>
      <p:sp>
        <p:nvSpPr>
          <p:cNvPr id="13" name="TextBox 10">
            <a:extLst>
              <a:ext uri="{FF2B5EF4-FFF2-40B4-BE49-F238E27FC236}">
                <a16:creationId xmlns:a16="http://schemas.microsoft.com/office/drawing/2014/main" id="{57B4C8A3-379D-945D-5CDD-46B42184E565}"/>
              </a:ext>
            </a:extLst>
          </p:cNvPr>
          <p:cNvSpPr txBox="1"/>
          <p:nvPr/>
        </p:nvSpPr>
        <p:spPr>
          <a:xfrm>
            <a:off x="2733101" y="5951610"/>
            <a:ext cx="11135299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 « ou ».</a:t>
            </a: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u. Elle fait le son «u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6F09EA-E9C0-A1C1-7551-8F0BC9868EDE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8D29EE7-31B9-CDCD-90E0-58D715CFBF52}"/>
              </a:ext>
            </a:extLst>
          </p:cNvPr>
          <p:cNvCxnSpPr>
            <a:cxnSpLocks/>
          </p:cNvCxnSpPr>
          <p:nvPr/>
        </p:nvCxnSpPr>
        <p:spPr>
          <a:xfrm>
            <a:off x="3600448" y="6554298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58B9274-9418-AA0F-FF72-222608B1F209}"/>
              </a:ext>
            </a:extLst>
          </p:cNvPr>
          <p:cNvCxnSpPr>
            <a:cxnSpLocks/>
          </p:cNvCxnSpPr>
          <p:nvPr/>
        </p:nvCxnSpPr>
        <p:spPr>
          <a:xfrm>
            <a:off x="3600448" y="4453308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2D18F51A-2F52-60E1-181F-0F45369CE6E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E5687F0-AD1D-2EEB-165B-51C339DD995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0800A48-2EF2-170D-82C1-B97578443E5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8A0E2D5-C587-828E-E6A9-8D88092FF4A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7217B7AA-2A41-2E36-FAD9-EE4A8D54019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0" name="Rectangle : coins arrondis 9">
                  <a:extLst>
                    <a:ext uri="{FF2B5EF4-FFF2-40B4-BE49-F238E27FC236}">
                      <a16:creationId xmlns:a16="http://schemas.microsoft.com/office/drawing/2014/main" id="{5F8840C8-6A6F-2902-2CB7-817AE271C0F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2CB3934B-96E0-A828-8C08-20869E3AE0F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u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DBD331-BC0D-77B1-3457-5C9612431B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25992" y="3753725"/>
            <a:ext cx="2664016" cy="3036734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ACDCFEF-843A-8378-7608-7256678C5D11}"/>
              </a:ext>
            </a:extLst>
          </p:cNvPr>
          <p:cNvCxnSpPr>
            <a:cxnSpLocks/>
          </p:cNvCxnSpPr>
          <p:nvPr/>
        </p:nvCxnSpPr>
        <p:spPr>
          <a:xfrm>
            <a:off x="3600448" y="6554298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D304339-6715-0731-9C3B-440A1157EB25}"/>
              </a:ext>
            </a:extLst>
          </p:cNvPr>
          <p:cNvCxnSpPr>
            <a:cxnSpLocks/>
          </p:cNvCxnSpPr>
          <p:nvPr/>
        </p:nvCxnSpPr>
        <p:spPr>
          <a:xfrm>
            <a:off x="3600448" y="4339004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983A0D2-E856-115C-0C4A-E683175BEEE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175E43C-E1FE-EDDA-88E3-353D8280154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5AC2355-3DB6-0D06-EE8E-1E68B568F6A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9D8DE82B-AEE0-416F-CEE2-E231A194F9BB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0C0A6AE6-EA6C-3090-8676-2D35C9451FC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5" name="Rectangle : coins arrondis 14">
                  <a:extLst>
                    <a:ext uri="{FF2B5EF4-FFF2-40B4-BE49-F238E27FC236}">
                      <a16:creationId xmlns:a16="http://schemas.microsoft.com/office/drawing/2014/main" id="{7D2B40C5-A88D-F492-0348-E7185C43AEC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44C945C7-1548-1CA8-0426-BEE02238B32F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2EB083-BFB1-14C1-6D88-449D1662BA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5852" y="300300"/>
            <a:ext cx="13164293" cy="97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20A7842-31D1-E83A-106C-F4974ABD94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31021" y="317191"/>
            <a:ext cx="13154395" cy="1066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85852" y="70738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122408" y="449753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CDCAB31-A21D-CCF8-FB9D-037DB6EC96C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87C69E-F24F-42A2-E36B-A4C25096BAF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964E9903-F4C0-C95C-1E37-DAB9FB81880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B51ECA7-A790-0642-DAEB-4B995D1E74F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023DB6-2940-965F-5079-403ADAC1458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398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EC825DF6-8EA6-C235-546E-1ED95F3AB66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79102A-3CCB-0680-1156-90B528303A5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DC08C753-D430-005A-652C-824E6EDEC49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6E29DE04-7C42-132F-D3A5-8980BCFE844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DC2E8964-584B-2BCF-7F16-F3983B06FB4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591606B2-FD46-A7E5-95C0-7B0B4B85B94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85069B0-CF22-FC0F-AC9B-C35910BA75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6906" y="82501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85863" y="604451"/>
            <a:ext cx="1212089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u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C34AFF0-2DB3-AD0D-0A55-847357D971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6BA8C27-2AD6-E69C-034B-31925AD391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D78D62F-7D7E-386B-5249-ADCC0BD466B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25992" y="3753725"/>
            <a:ext cx="2664016" cy="3036734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B1ACFE93-DD1D-DF0F-CCE3-AFA81620F19A}"/>
              </a:ext>
            </a:extLst>
          </p:cNvPr>
          <p:cNvCxnSpPr>
            <a:cxnSpLocks/>
          </p:cNvCxnSpPr>
          <p:nvPr/>
        </p:nvCxnSpPr>
        <p:spPr>
          <a:xfrm>
            <a:off x="3600448" y="6554298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1605ECD-D6ED-486B-6DF0-767897F58AAA}"/>
              </a:ext>
            </a:extLst>
          </p:cNvPr>
          <p:cNvCxnSpPr>
            <a:cxnSpLocks/>
          </p:cNvCxnSpPr>
          <p:nvPr/>
        </p:nvCxnSpPr>
        <p:spPr>
          <a:xfrm>
            <a:off x="3600448" y="4339004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1386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95894A0B-C3D6-1490-E2D0-AC15E128CD9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EE8D8C-E6FF-0B41-E094-72FBC3D4A74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A403A8D3-7695-C6BD-A5B0-760A0B48A7D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351572DD-2030-A95B-A69F-670462ADEEE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64B634CA-F750-289A-794D-1908E8F2326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85DCBE65-B3F8-6ED3-2C39-5D8470A5F65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324FA7CB-4876-6541-92DC-262E5A93617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Prenez vos ardoises et écrivez la lettre u.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73F77A1-1337-6BFB-EAA9-D4E26FDEBA01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29096AA5-161D-0C1A-8E98-DC78C756542C}"/>
              </a:ext>
            </a:extLst>
          </p:cNvPr>
          <p:cNvCxnSpPr>
            <a:cxnSpLocks/>
          </p:cNvCxnSpPr>
          <p:nvPr/>
        </p:nvCxnSpPr>
        <p:spPr>
          <a:xfrm>
            <a:off x="3600448" y="6554298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807EC02-1985-A556-36D2-7A3F8C396CCC}"/>
              </a:ext>
            </a:extLst>
          </p:cNvPr>
          <p:cNvCxnSpPr>
            <a:cxnSpLocks/>
          </p:cNvCxnSpPr>
          <p:nvPr/>
        </p:nvCxnSpPr>
        <p:spPr>
          <a:xfrm>
            <a:off x="3600448" y="4453308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745B0D6-F6BE-738E-C7D5-EE81E5326F5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327E97-B8EA-2CB4-5486-726DE77AC20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AE078784-8BC9-1DAB-CF3D-95E1EBE0544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2302BE8B-BD83-3294-44E4-2EF459658DBC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161D2F40-6E7B-775E-1879-9262F57F77C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42296624-1EB0-6649-8240-5A8EB91B22B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39402BF7-46ED-1B6B-6D82-626F18388DA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77782" y="84098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31227" y="74620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u en majuscule. Elle fait le son « u ».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1FB1A5-8B7A-72AC-3F1C-98F91D9A987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391647-629C-6B7D-A486-691573E07C9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504842C-FFC8-4013-3A05-5F01CA03149A}"/>
              </a:ext>
            </a:extLst>
          </p:cNvPr>
          <p:cNvCxnSpPr>
            <a:cxnSpLocks/>
          </p:cNvCxnSpPr>
          <p:nvPr/>
        </p:nvCxnSpPr>
        <p:spPr>
          <a:xfrm>
            <a:off x="3657602" y="7268672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08B62A02-51A5-AD99-01BF-8FE44D577ACA}"/>
              </a:ext>
            </a:extLst>
          </p:cNvPr>
          <p:cNvCxnSpPr>
            <a:cxnSpLocks/>
          </p:cNvCxnSpPr>
          <p:nvPr/>
        </p:nvCxnSpPr>
        <p:spPr>
          <a:xfrm>
            <a:off x="3657602" y="5753476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A7B1A56-0566-33A8-D290-AB9B837639B3}"/>
              </a:ext>
            </a:extLst>
          </p:cNvPr>
          <p:cNvCxnSpPr>
            <a:cxnSpLocks/>
          </p:cNvCxnSpPr>
          <p:nvPr/>
        </p:nvCxnSpPr>
        <p:spPr>
          <a:xfrm>
            <a:off x="3657602" y="4268305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F5251836-90BA-C92F-8257-382D4CB5E923}"/>
              </a:ext>
            </a:extLst>
          </p:cNvPr>
          <p:cNvSpPr txBox="1"/>
          <p:nvPr/>
        </p:nvSpPr>
        <p:spPr>
          <a:xfrm>
            <a:off x="480825" y="1219349"/>
            <a:ext cx="13030200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50400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endParaRPr kumimoji="0" lang="fr-FR" sz="504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9667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12"/>
    </p:ext>
  </p:extLs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24254CEC-590F-C449-455B-B91E6DBFE8F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09C2248-CCDB-E80A-E692-85DFA197A24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F1490ADC-85A1-A4CA-EDC8-EEF65F2ACF0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D06017B0-178D-03F5-83EB-39DAEC02EEF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4EEF9E99-E3A9-2D78-6AA2-6F363EB2D7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D3AE5F64-9EA3-ABA5-CFB0-EBF519722BA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BA7D401F-0C2E-C2F9-7398-D76D80A5028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38120" y="84001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5BBB0D-2CC7-F3B2-E206-A3F130E62D3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6409" y="763323"/>
            <a:ext cx="1271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u en majuscule au tableau. Regardez comment je fais.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58CD46E-CED5-5AA6-4A37-498A5FB4F0B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1F5C52-33B2-A62F-A1E5-A0710CEF97C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65652" y="3500436"/>
            <a:ext cx="3584695" cy="4086223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BFD5952-A5F6-A701-33E3-BFECCFF26426}"/>
              </a:ext>
            </a:extLst>
          </p:cNvPr>
          <p:cNvCxnSpPr>
            <a:cxnSpLocks/>
          </p:cNvCxnSpPr>
          <p:nvPr/>
        </p:nvCxnSpPr>
        <p:spPr>
          <a:xfrm>
            <a:off x="3657602" y="7268672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A736704-0831-59B9-8956-B1D89DF08791}"/>
              </a:ext>
            </a:extLst>
          </p:cNvPr>
          <p:cNvCxnSpPr>
            <a:cxnSpLocks/>
          </p:cNvCxnSpPr>
          <p:nvPr/>
        </p:nvCxnSpPr>
        <p:spPr>
          <a:xfrm>
            <a:off x="3657602" y="5753476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8F60BBE-369C-3075-EAA5-6D277982A9FD}"/>
              </a:ext>
            </a:extLst>
          </p:cNvPr>
          <p:cNvCxnSpPr>
            <a:cxnSpLocks/>
          </p:cNvCxnSpPr>
          <p:nvPr/>
        </p:nvCxnSpPr>
        <p:spPr>
          <a:xfrm>
            <a:off x="3657602" y="4268305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7763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A4AD-B9B7-0992-706A-32541C3FC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A9A0C56-4BC2-4699-BDC5-1B6B306006B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42C8966-222F-0369-8C29-8CA067E2378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C3E2152-D568-2ED2-555D-A6F5EC70281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F9E888AC-A199-9C90-2575-E9046FB3270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47360699-AA23-CABE-6B29-24072186660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5" name="Rectangle : coins arrondis 14">
                  <a:extLst>
                    <a:ext uri="{FF2B5EF4-FFF2-40B4-BE49-F238E27FC236}">
                      <a16:creationId xmlns:a16="http://schemas.microsoft.com/office/drawing/2014/main" id="{3C91C83D-B26E-66EE-718E-B2B1206FCD5C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410ADF6-AB16-ADFE-888D-B2FB022E398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81B1752-C1B8-46FE-275C-A8A68EB5FC2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5852" y="300300"/>
            <a:ext cx="13164293" cy="97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D18FF4-55C5-3408-A16C-9001FD867E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31021" y="317191"/>
            <a:ext cx="13154395" cy="1066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ABF934-A073-0156-18E6-705DB665BC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A524720-D28C-BD90-E516-607FF07518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7775" y="8022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D508E9-C65D-4274-E415-27AB8FD75D8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34331" y="544598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44FC88-0D63-65DF-C65D-7B2C4F65C63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1F5938-7DB9-6181-587E-2523FC0A674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3B3E6AD-307F-9ED9-F825-B4E27D2313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2F63EB9-509F-1A07-F9D5-D6128326FB1C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09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39FD-409A-2F78-E371-C53EFB49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1E110085-13BE-DD79-9585-01B314A6938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A2C5A10-5662-564C-4527-6252AB589F3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14E1DF24-8380-8B29-603C-6F5B1B62126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ACC5965A-55CB-40A2-85E4-13BEE9F711A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C64B4BEE-3C78-D0D2-97C6-AC6969F37EC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3" name="Rectangle : coins arrondis 12">
                  <a:extLst>
                    <a:ext uri="{FF2B5EF4-FFF2-40B4-BE49-F238E27FC236}">
                      <a16:creationId xmlns:a16="http://schemas.microsoft.com/office/drawing/2014/main" id="{21F30015-4909-B299-1A84-8E8F4CDD0CD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62E77736-99A2-8E01-C3C4-9FE6DE67E94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4" name="Freeform 8">
            <a:extLst>
              <a:ext uri="{FF2B5EF4-FFF2-40B4-BE49-F238E27FC236}">
                <a16:creationId xmlns:a16="http://schemas.microsoft.com/office/drawing/2014/main" id="{A6076EB3-277A-02EA-4817-E4BD1731EB9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6906" y="79643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226640-FE2A-DA40-BFFA-96B4B75914F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43013" y="575875"/>
            <a:ext cx="120637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u majuscule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6D72B0-2E76-E485-910C-5BFC422E9F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BCE9DA8-2D66-CDCB-1698-3EEA2439F6C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9997CC3-8B12-F554-C53A-E8D13A8584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65652" y="3500436"/>
            <a:ext cx="3584695" cy="4086223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A8907D4-577F-850C-AB84-374D651D5243}"/>
              </a:ext>
            </a:extLst>
          </p:cNvPr>
          <p:cNvCxnSpPr>
            <a:cxnSpLocks/>
          </p:cNvCxnSpPr>
          <p:nvPr/>
        </p:nvCxnSpPr>
        <p:spPr>
          <a:xfrm>
            <a:off x="3657602" y="7268672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E47DE8F-03C3-8D15-57F3-D79C4F976439}"/>
              </a:ext>
            </a:extLst>
          </p:cNvPr>
          <p:cNvCxnSpPr>
            <a:cxnSpLocks/>
          </p:cNvCxnSpPr>
          <p:nvPr/>
        </p:nvCxnSpPr>
        <p:spPr>
          <a:xfrm>
            <a:off x="3657602" y="5753476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F39B274-292E-7CCA-8D45-04DD5909DE23}"/>
              </a:ext>
            </a:extLst>
          </p:cNvPr>
          <p:cNvCxnSpPr>
            <a:cxnSpLocks/>
          </p:cNvCxnSpPr>
          <p:nvPr/>
        </p:nvCxnSpPr>
        <p:spPr>
          <a:xfrm>
            <a:off x="3657602" y="4268305"/>
            <a:ext cx="6515100" cy="14287"/>
          </a:xfrm>
          <a:prstGeom prst="line">
            <a:avLst/>
          </a:prstGeom>
          <a:ln>
            <a:solidFill>
              <a:srgbClr val="1065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481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13C72B5E-E0D1-F737-F317-19C6A5E78B0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70088F-777B-14B4-25F4-26F21650401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BE6ED09B-DA2E-EF8D-7105-79BFD613A00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5B5F1B3-C9EB-EB06-CF01-57A3DB42528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2D5BBA1C-69F0-7E54-5A8F-02DD4CFCEE7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0" name="Rectangle : coins arrondis 9">
                  <a:extLst>
                    <a:ext uri="{FF2B5EF4-FFF2-40B4-BE49-F238E27FC236}">
                      <a16:creationId xmlns:a16="http://schemas.microsoft.com/office/drawing/2014/main" id="{C88DAB00-8462-30A9-D7FD-3DF364B06ED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5F69C3DB-D052-36E9-F14E-2EB8F60B2A1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u en majuscule.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BA79AA-1088-1A5B-BBFE-A5CDEE33A5B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79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BB3A263-5CB7-95D8-DFCB-941352D9EAD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2638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75B44-60A0-76F4-BC42-705E6A013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90474CA-BE4B-924A-7C89-A28EA944610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9C91667-66D0-570A-4921-92027911B3E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EB12C3C8-1512-2650-3CEB-27103E329E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1970D833-0DBC-5916-B0BE-9F96B8ADC3E2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B38A5630-B722-4791-1FFA-2EA8039BA0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BAE5FDB4-96A9-2924-6F57-78E92FF662E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CD8B5D6-F2EC-00E9-4536-D3893F7BE6C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EA3BD0-1981-2A5A-FFBB-B610C8E7CDC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B881603-A2BC-8CAF-2C3E-727A43F52E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77782" y="84098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C887B64-057F-BA21-541A-0E2D4D2762D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31227" y="74620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graphème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ou. Il fait le son « ou ».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DFB34B1-DB9C-6C13-51B7-E609F8085C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F4C2EF6-4A94-DD2F-EBF0-AD9626A02BA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208142F-0F20-3666-F1F5-60296A445E6A}"/>
              </a:ext>
            </a:extLst>
          </p:cNvPr>
          <p:cNvSpPr txBox="1"/>
          <p:nvPr/>
        </p:nvSpPr>
        <p:spPr>
          <a:xfrm>
            <a:off x="342899" y="2782945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F45E940-84D2-5781-26D1-7B5B304DF39F}"/>
              </a:ext>
            </a:extLst>
          </p:cNvPr>
          <p:cNvCxnSpPr>
            <a:cxnSpLocks/>
          </p:cNvCxnSpPr>
          <p:nvPr/>
        </p:nvCxnSpPr>
        <p:spPr>
          <a:xfrm>
            <a:off x="3600448" y="6325694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E5B17CC-2DC8-060D-B024-0228B5847025}"/>
              </a:ext>
            </a:extLst>
          </p:cNvPr>
          <p:cNvCxnSpPr>
            <a:cxnSpLocks/>
          </p:cNvCxnSpPr>
          <p:nvPr/>
        </p:nvCxnSpPr>
        <p:spPr>
          <a:xfrm>
            <a:off x="3600448" y="4524748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04811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12"/>
    </p:ext>
  </p:extLs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D835F-CD98-66D8-6008-E187A0AC1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ADE33F59-9B21-7B88-45CF-80F494CC778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21A584-3B28-B8EE-64DD-4F477E4A7C0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65E7BBC0-B8A0-FD4A-6730-932987D2B71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5E01DC42-A2D7-70A4-2827-250E1A00B49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30A8EE2D-EF4C-E134-93C7-01631ADDFAA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197B5FDC-0B6B-FD2E-A892-9929A59F74A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3105FAD3-8EFA-13DC-4E8E-547D61727C8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4" name="Freeform 8">
            <a:extLst>
              <a:ext uri="{FF2B5EF4-FFF2-40B4-BE49-F238E27FC236}">
                <a16:creationId xmlns:a16="http://schemas.microsoft.com/office/drawing/2014/main" id="{05037182-2F5C-0AAB-DB03-AFD84FB2650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38120" y="84001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8E3C575-6D76-0B6D-84E6-4A7F91C62EA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70713" y="720459"/>
            <a:ext cx="8544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ou au tableau. Regardez comment je fais.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231133E-577F-38EA-0D1B-C8F55DD1EF6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1D4BBB92-AD70-340B-1AB4-AEAC45AAF1F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23B0DC7-D844-3F6C-D067-4FCC49F95067}"/>
              </a:ext>
            </a:extLst>
          </p:cNvPr>
          <p:cNvSpPr txBox="1"/>
          <p:nvPr/>
        </p:nvSpPr>
        <p:spPr>
          <a:xfrm>
            <a:off x="342899" y="2782945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D2F9E13-B241-3219-D900-99D6D12F7EFD}"/>
              </a:ext>
            </a:extLst>
          </p:cNvPr>
          <p:cNvCxnSpPr>
            <a:cxnSpLocks/>
          </p:cNvCxnSpPr>
          <p:nvPr/>
        </p:nvCxnSpPr>
        <p:spPr>
          <a:xfrm>
            <a:off x="3600448" y="6325694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379E9FF-E2FC-8C64-041D-86EF78E5CC3B}"/>
              </a:ext>
            </a:extLst>
          </p:cNvPr>
          <p:cNvCxnSpPr>
            <a:cxnSpLocks/>
          </p:cNvCxnSpPr>
          <p:nvPr/>
        </p:nvCxnSpPr>
        <p:spPr>
          <a:xfrm>
            <a:off x="3600448" y="4524748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8795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41E3F-99C0-EFE3-4D0B-39B4924B5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D619FDA-54BF-D690-1237-B08D4715CBE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A0DA98D-BF75-67D4-698E-A12EE120C92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F6435DD-D7F3-D982-18BA-B6690BD2F1B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D554DAA5-3B7B-76F6-9A52-335C514EA1F4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5DA13DD6-145E-F1F1-C18A-C071B77BCB7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5" name="Rectangle : coins arrondis 14">
                  <a:extLst>
                    <a:ext uri="{FF2B5EF4-FFF2-40B4-BE49-F238E27FC236}">
                      <a16:creationId xmlns:a16="http://schemas.microsoft.com/office/drawing/2014/main" id="{CC154BF6-8F9E-F3BF-A750-0F4DD1FBC8BA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C66F78A4-94CB-584A-2C34-3B19E11DC202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5715AB7-1986-D7A0-A63C-936ADDAB276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5852" y="300300"/>
            <a:ext cx="13164293" cy="97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D6592E-54C5-CF27-A053-CA40E601FF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31021" y="317191"/>
            <a:ext cx="13154395" cy="1066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C74B87C-3BA9-B19D-C5BA-697E65A394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962C6E-1A91-BDF5-6ADE-E8E529B5AA9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7775" y="8022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237A24-D001-D0D0-7603-39D9D05E515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34331" y="544598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68334C5-59FC-2EDE-CD81-709454CB484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E7ED3B4-3D87-0842-2364-B6218B57C92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DD24443-FBD5-54FC-AF28-D3DE7F3919D3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CC71AAA-1E6E-D7D5-A137-10ECB69968EA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397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55575-DDB7-87EA-52D9-EAFC6A061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96960A25-C772-A2F0-519A-0FAB1991AD8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7C798FE-E3BC-AA09-E6D4-158E0B95282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157D653C-3E93-69D1-3993-1D2B058B37A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EAA25925-1500-E89E-E25F-47C08C86CA6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97868ACD-1AF8-79DF-B7B6-5CC33F7CCE0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F43B5890-15E2-D3DF-ACBA-8BEE97FAF0D7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20D4E599-1CF8-A093-4CAF-66D637C1291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4" name="Freeform 8">
            <a:extLst>
              <a:ext uri="{FF2B5EF4-FFF2-40B4-BE49-F238E27FC236}">
                <a16:creationId xmlns:a16="http://schemas.microsoft.com/office/drawing/2014/main" id="{4E60C47F-D74C-7A6D-F831-B4C8E7A6D46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6906" y="79643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5361DE0-DFA4-CB76-8E4C-0FFBB5494C5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43013" y="575875"/>
            <a:ext cx="120637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ou »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C98CD3A0-A00B-F45D-F452-F922F488344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A51D76C-3731-BC22-A409-45BCA9C5BD4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AB360E-8058-0C58-0899-B59AA60615AE}"/>
              </a:ext>
            </a:extLst>
          </p:cNvPr>
          <p:cNvSpPr txBox="1"/>
          <p:nvPr/>
        </p:nvSpPr>
        <p:spPr>
          <a:xfrm>
            <a:off x="342899" y="2782945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0D8BA89-A9C6-910D-2857-298E2B2863EF}"/>
              </a:ext>
            </a:extLst>
          </p:cNvPr>
          <p:cNvCxnSpPr>
            <a:cxnSpLocks/>
          </p:cNvCxnSpPr>
          <p:nvPr/>
        </p:nvCxnSpPr>
        <p:spPr>
          <a:xfrm>
            <a:off x="3600448" y="6325694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66A40B9-8CF6-05AC-75B1-19D7B360EE1A}"/>
              </a:ext>
            </a:extLst>
          </p:cNvPr>
          <p:cNvCxnSpPr>
            <a:cxnSpLocks/>
          </p:cNvCxnSpPr>
          <p:nvPr/>
        </p:nvCxnSpPr>
        <p:spPr>
          <a:xfrm>
            <a:off x="3600448" y="4524748"/>
            <a:ext cx="6515100" cy="14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14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A9578-3689-AF79-6353-EC6F4537F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5AA12EDB-C8D0-813D-0892-2106217996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B2D4FB6-851F-CA6D-BA5B-C359DF0F1E4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EBA9CBD-D9CD-4741-B00A-4AA3977FA88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764E56C-6B59-A824-7A3C-3410CBF5F79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DB2B8694-4003-4D13-A232-B78BA9B3BE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0" name="Rectangle : coins arrondis 9">
                  <a:extLst>
                    <a:ext uri="{FF2B5EF4-FFF2-40B4-BE49-F238E27FC236}">
                      <a16:creationId xmlns:a16="http://schemas.microsoft.com/office/drawing/2014/main" id="{7A944372-8A6A-8D54-B0BF-FBC9ACA9C7C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967FE4E0-6C8B-9A7F-DA0A-97AE3573FB1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E61C3F-49FD-2E98-7281-727C8D072FA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C2EB1D6-1716-4806-D117-37F780DB6C7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7B0EE9D-14C3-5F8F-28EC-156C81F1FCE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« ou ».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B52C93-BE31-FDEE-73B1-0856F054091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AD0CA59-34A6-175E-42D8-54C12835996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621AE84-5E4F-7DCE-ACA9-E46E3362DB1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591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C70A7-B523-7209-C877-5E0B418D6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FCFBD2-E651-50D8-4F5A-07E5329CEC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5D23DA5-3B82-DCFB-9F71-834EB93A68D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FD67ED-DBEF-DB4B-9855-DE2F2F5B8F8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8B1CBB0-5C77-0EA1-A995-F9104F1F496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F695A85-1A33-F882-1D87-4EACF2717E02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E78ECCE-8EA0-3147-05D7-B14EC4CDD0A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5540A20-8E9E-B3BA-F0DC-B8A47FBE2E4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43D749D-187F-FA8C-5A0D-C168B617DD3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8A5444A-3C6B-AF5D-D194-2A0EBC4F9A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A9F4292-CA68-0846-06F9-789449B3AB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1F8727-196A-C0F2-CCCD-385CE8B2DB4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7F00D69-02C8-A281-9056-4EA36B36D58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56442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A9377425-4DA8-A848-E8F9-29277DF5FF4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514637-814E-2570-1383-5C31AD3D5F9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78055354-75D2-A52B-682B-E98933819E8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FB644D83-0E2C-F83E-7250-2955F5B071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C692C83F-2BD3-C624-919F-666F36B92E6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3" name="Rectangle : coins arrondis 12">
                  <a:extLst>
                    <a:ext uri="{FF2B5EF4-FFF2-40B4-BE49-F238E27FC236}">
                      <a16:creationId xmlns:a16="http://schemas.microsoft.com/office/drawing/2014/main" id="{16C8BAD9-A55C-8998-F176-1FB94BCF126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9B3DE730-7D4E-6EBE-D2CA-0006C5DA08B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D0AE3F50-DFB0-C259-ED96-43770E466F4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4E30D2-908D-D808-B965-0D1CB170320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1B3B5BC4-7B9B-3973-D51D-6C6EE3A381C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2E7D8152-4BF9-E8F5-2455-B2FD97B8A238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04B0A613-4BD1-438E-74EC-D61015E87A2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677D1BFE-64C3-D3DA-76C6-D4F7240685B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3934CDA8-5E3C-D272-D797-3A19D9D1168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20.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8EEF155-29AA-1847-57CF-26C2486DA11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65965" y="1793141"/>
            <a:ext cx="5607319" cy="79405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57638" y="2886077"/>
            <a:ext cx="5815011" cy="50149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963E346-541A-C89D-31A6-AB93D34C94D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8BFF8B9-1560-6D88-F969-91B79CB81A3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53FA476C-0281-6B2E-2F44-B7302C65650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E3754BBC-E040-2E9A-6842-336E3D23703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07F4B91F-3791-F04A-0CE4-A4D9A3AF1E4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B6EAE8A6-D8D2-1D2B-D9AA-C58831B509C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E3B217F-C9D7-C681-2794-78AC9F446E7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44826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24777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1. Je trace des formes pour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u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majuscule.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ADD73E1-CA81-288A-4118-138FD024DC4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67E9BE8-4F6B-D74A-C258-135E2F7761E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ADDBDC1-C6DD-5882-AB17-A5C2689AFF3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1006" y="3089732"/>
            <a:ext cx="12093988" cy="41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095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88C6-F760-1313-1336-587D9F76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3DFEA88-F052-FC0E-B9DC-D0BCE7E7601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C91B4AF-72F4-CF54-48A2-62D5ECC6ED4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5D20D601-BC3E-D79D-386D-9A3BCB1E6AA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56D2867-5283-6EED-6338-40E358E8B98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41DAB165-EE64-DE1E-B21A-26C5210043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0" name="Rectangle : coins arrondis 9">
                  <a:extLst>
                    <a:ext uri="{FF2B5EF4-FFF2-40B4-BE49-F238E27FC236}">
                      <a16:creationId xmlns:a16="http://schemas.microsoft.com/office/drawing/2014/main" id="{8E25F8F1-07AA-C1DC-B682-A0793C2124F4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4FEC395D-B6AF-836D-BE7B-3D4ACB5DB7A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CA64F278-A0C1-6FA8-BB78-F1657E24EBC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CE9AA1-3631-11F9-A95F-C1808F8226C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2. Je trace des formes pour u - ou.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 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C341339-100D-5901-5334-E537DF2977A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BC4B493-540B-7B52-BE44-D40A2399415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CF6A98-C7FC-0F2C-0CAD-7B3963E4BF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8626" y="3093542"/>
            <a:ext cx="12078747" cy="40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656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3. J’écris u - ou.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6270AEB-1EDE-A620-7A95-DDA2C1373E2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162" y="2983043"/>
            <a:ext cx="12421676" cy="432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 !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10079</TotalTime>
  <Words>1801</Words>
  <PresentationFormat>Personnalisé</PresentationFormat>
  <Paragraphs>355</Paragraphs>
  <Slides>69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69</vt:i4>
      </vt:variant>
    </vt:vector>
  </HeadingPairs>
  <TitlesOfParts>
    <vt:vector size="80" baseType="lpstr">
      <vt:lpstr>Dosis</vt:lpstr>
      <vt:lpstr>Arial</vt:lpstr>
      <vt:lpstr>Calibri</vt:lpstr>
      <vt:lpstr>Cambria</vt:lpstr>
      <vt:lpstr>Calibri </vt:lpstr>
      <vt:lpstr>Dosis Bold</vt:lpstr>
      <vt:lpstr>Candara</vt:lpstr>
      <vt:lpstr>Carelia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2025-07-11T18:59:23Z</dcterms:modified>
</cp:coreProperties>
</file>