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90" r:id="rId3"/>
    <p:sldId id="294" r:id="rId4"/>
    <p:sldId id="292" r:id="rId5"/>
    <p:sldId id="295" r:id="rId6"/>
    <p:sldId id="293" r:id="rId7"/>
    <p:sldId id="291"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p:scale>
          <a:sx n="75" d="100"/>
          <a:sy n="75" d="100"/>
        </p:scale>
        <p:origin x="2280" y="1133"/>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1"/>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chemeClr val="tx1"/>
                </a:solidFill>
                <a:latin typeface="+mn-lt"/>
              </a:defRPr>
            </a:lvl1pPr>
          </a:lstStyle>
          <a:p>
            <a:fld id="{AD7E106F-7802-44BF-8423-B0A8940F00D7}" type="datetimeFigureOut">
              <a:rPr lang="en-US" smtClean="0"/>
              <a:t>11/30/2025</a:t>
            </a:fld>
            <a:endParaRPr lang="en-US"/>
          </a:p>
        </p:txBody>
      </p:sp>
      <p:sp>
        <p:nvSpPr>
          <p:cNvPr id="21" name="Footer Placeholder 20"/>
          <p:cNvSpPr>
            <a:spLocks noGrp="1"/>
          </p:cNvSpPr>
          <p:nvPr>
            <p:ph type="ftr" sz="quarter" idx="11"/>
          </p:nvPr>
        </p:nvSpPr>
        <p:spPr>
          <a:xfrm>
            <a:off x="1453896" y="5211060"/>
            <a:ext cx="5905500" cy="228600"/>
          </a:xfrm>
        </p:spPr>
        <p:txBody>
          <a:bodyPr/>
          <a:lstStyle>
            <a:lvl1pPr algn="l">
              <a:defRPr>
                <a:solidFill>
                  <a:schemeClr val="tx1">
                    <a:lumMod val="75000"/>
                    <a:lumOff val="25000"/>
                  </a:schemeClr>
                </a:solidFill>
              </a:defRPr>
            </a:lvl1pPr>
          </a:lstStyle>
          <a:p>
            <a:endParaRPr lang="en-US"/>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fld id="{66359D93-DF82-4750-A60B-D676CA638800}" type="slidenum">
              <a:rPr lang="en-US" smtClean="0"/>
              <a:t>‹#›</a:t>
            </a:fld>
            <a:endParaRPr lang="en-US"/>
          </a:p>
        </p:txBody>
      </p:sp>
    </p:spTree>
    <p:extLst>
      <p:ext uri="{BB962C8B-B14F-4D97-AF65-F5344CB8AC3E}">
        <p14:creationId xmlns:p14="http://schemas.microsoft.com/office/powerpoint/2010/main" val="2160255112"/>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D7E106F-7802-44BF-8423-B0A8940F00D7}" type="datetimeFigureOut">
              <a:rPr lang="en-US" smtClean="0"/>
              <a:t>11/30/2025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6359D93-DF82-4750-A60B-D676CA638800}" type="slidenum">
              <a:rPr lang="en-US" smtClean="0"/>
              <a:t>‹#›</a:t>
            </a:fld>
            <a:endParaRPr lang="en-US"/>
          </a:p>
        </p:txBody>
      </p:sp>
    </p:spTree>
    <p:extLst>
      <p:ext uri="{BB962C8B-B14F-4D97-AF65-F5344CB8AC3E}">
        <p14:creationId xmlns:p14="http://schemas.microsoft.com/office/powerpoint/2010/main" val="97596107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D7E106F-7802-44BF-8423-B0A8940F00D7}" type="datetimeFigureOut">
              <a:rPr lang="en-US" smtClean="0"/>
              <a:t>11/30/2025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6359D93-DF82-4750-A60B-D676CA638800}" type="slidenum">
              <a:rPr lang="en-US" smtClean="0"/>
              <a:t>‹#›</a:t>
            </a:fld>
            <a:endParaRPr lang="en-US"/>
          </a:p>
        </p:txBody>
      </p:sp>
    </p:spTree>
    <p:extLst>
      <p:ext uri="{BB962C8B-B14F-4D97-AF65-F5344CB8AC3E}">
        <p14:creationId xmlns:p14="http://schemas.microsoft.com/office/powerpoint/2010/main" val="33058492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AD7E106F-7802-44BF-8423-B0A8940F00D7}" type="datetimeFigureOut">
              <a:rPr lang="en-US" smtClean="0"/>
              <a:t>11/30/2025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6359D93-DF82-4750-A60B-D676CA638800}" type="slidenum">
              <a:rPr lang="en-US" smtClean="0"/>
              <a:t>‹#›</a:t>
            </a:fld>
            <a:endParaRPr lang="en-US"/>
          </a:p>
        </p:txBody>
      </p:sp>
    </p:spTree>
    <p:extLst>
      <p:ext uri="{BB962C8B-B14F-4D97-AF65-F5344CB8AC3E}">
        <p14:creationId xmlns:p14="http://schemas.microsoft.com/office/powerpoint/2010/main" val="30725678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12192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0"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defRPr sz="1600">
                <a:solidFill>
                  <a:schemeClr val="tx1"/>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chemeClr val="tx1"/>
                </a:solidFill>
                <a:latin typeface="+mn-lt"/>
                <a:ea typeface="+mn-ea"/>
                <a:cs typeface="+mn-cs"/>
              </a:defRPr>
            </a:lvl1pPr>
          </a:lstStyle>
          <a:p>
            <a:fld id="{AD7E106F-7802-44BF-8423-B0A8940F00D7}" type="datetimeFigureOut">
              <a:rPr lang="en-US" smtClean="0"/>
              <a:t>11/30/2025</a:t>
            </a:fld>
            <a:endParaRPr lang="en-US"/>
          </a:p>
        </p:txBody>
      </p:sp>
      <p:sp>
        <p:nvSpPr>
          <p:cNvPr id="5" name="Footer Placeholder 4"/>
          <p:cNvSpPr>
            <a:spLocks noGrp="1"/>
          </p:cNvSpPr>
          <p:nvPr>
            <p:ph type="ftr" sz="quarter" idx="11"/>
          </p:nvPr>
        </p:nvSpPr>
        <p:spPr>
          <a:xfrm>
            <a:off x="1453553" y="5211060"/>
            <a:ext cx="5907024" cy="228600"/>
          </a:xfrm>
        </p:spPr>
        <p:txBody>
          <a:bodyPr/>
          <a:lstStyle>
            <a:lvl1pPr algn="l">
              <a:defRPr/>
            </a:lvl1pPr>
          </a:lstStyle>
          <a:p>
            <a:endParaRPr lang="en-US"/>
          </a:p>
        </p:txBody>
      </p:sp>
      <p:sp>
        <p:nvSpPr>
          <p:cNvPr id="6" name="Slide Number Placeholder 5"/>
          <p:cNvSpPr>
            <a:spLocks noGrp="1"/>
          </p:cNvSpPr>
          <p:nvPr>
            <p:ph type="sldNum" sz="quarter" idx="12"/>
          </p:nvPr>
        </p:nvSpPr>
        <p:spPr>
          <a:xfrm>
            <a:off x="8604504" y="5211060"/>
            <a:ext cx="2112264" cy="228600"/>
          </a:xfrm>
        </p:spPr>
        <p:txBody>
          <a:bodyPr/>
          <a:lstStyle/>
          <a:p>
            <a:fld id="{66359D93-DF82-4750-A60B-D676CA638800}" type="slidenum">
              <a:rPr lang="en-US" smtClean="0"/>
              <a:t>‹#›</a:t>
            </a:fld>
            <a:endParaRPr lang="en-US"/>
          </a:p>
        </p:txBody>
      </p:sp>
    </p:spTree>
    <p:extLst>
      <p:ext uri="{BB962C8B-B14F-4D97-AF65-F5344CB8AC3E}">
        <p14:creationId xmlns:p14="http://schemas.microsoft.com/office/powerpoint/2010/main" val="4281430979"/>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AD7E106F-7802-44BF-8423-B0A8940F00D7}" type="datetimeFigureOut">
              <a:rPr lang="en-US" smtClean="0"/>
              <a:t>11/30/2025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6359D93-DF82-4750-A60B-D676CA638800}" type="slidenum">
              <a:rPr lang="en-US" smtClean="0"/>
              <a:t>‹#›</a:t>
            </a:fld>
            <a:endParaRPr lang="en-US"/>
          </a:p>
        </p:txBody>
      </p:sp>
    </p:spTree>
    <p:extLst>
      <p:ext uri="{BB962C8B-B14F-4D97-AF65-F5344CB8AC3E}">
        <p14:creationId xmlns:p14="http://schemas.microsoft.com/office/powerpoint/2010/main" val="163819088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AD7E106F-7802-44BF-8423-B0A8940F00D7}" type="datetimeFigureOut">
              <a:rPr lang="en-US" smtClean="0"/>
              <a:t>11/30/2025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6359D93-DF82-4750-A60B-D676CA638800}" type="slidenum">
              <a:rPr lang="en-US" smtClean="0"/>
              <a:t>‹#›</a:t>
            </a:fld>
            <a:endParaRPr lang="en-US"/>
          </a:p>
        </p:txBody>
      </p:sp>
    </p:spTree>
    <p:extLst>
      <p:ext uri="{BB962C8B-B14F-4D97-AF65-F5344CB8AC3E}">
        <p14:creationId xmlns:p14="http://schemas.microsoft.com/office/powerpoint/2010/main" val="301599621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AD7E106F-7802-44BF-8423-B0A8940F00D7}" type="datetimeFigureOut">
              <a:rPr lang="en-US" smtClean="0"/>
              <a:t>11/30/2025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6359D93-DF82-4750-A60B-D676CA638800}" type="slidenum">
              <a:rPr lang="en-US" smtClean="0"/>
              <a:t>‹#›</a:t>
            </a:fld>
            <a:endParaRPr lang="en-US"/>
          </a:p>
        </p:txBody>
      </p:sp>
    </p:spTree>
    <p:extLst>
      <p:ext uri="{BB962C8B-B14F-4D97-AF65-F5344CB8AC3E}">
        <p14:creationId xmlns:p14="http://schemas.microsoft.com/office/powerpoint/2010/main" val="74863046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D7E106F-7802-44BF-8423-B0A8940F00D7}" type="datetimeFigureOut">
              <a:rPr lang="en-US" smtClean="0"/>
              <a:t>11/30/2025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6359D93-DF82-4750-A60B-D676CA638800}" type="slidenum">
              <a:rPr lang="en-US" smtClean="0"/>
              <a:t>‹#›</a:t>
            </a:fld>
            <a:endParaRPr lang="en-US"/>
          </a:p>
        </p:txBody>
      </p:sp>
    </p:spTree>
    <p:extLst>
      <p:ext uri="{BB962C8B-B14F-4D97-AF65-F5344CB8AC3E}">
        <p14:creationId xmlns:p14="http://schemas.microsoft.com/office/powerpoint/2010/main" val="40990944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6" name="Rectangle 15"/>
          <p:cNvSpPr/>
          <p:nvPr/>
        </p:nvSpPr>
        <p:spPr>
          <a:xfrm>
            <a:off x="245529" y="237744"/>
            <a:ext cx="8531352"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rgbClr val="FFFFFF"/>
                </a:solidFill>
                <a:effectLst/>
                <a:latin typeface="+mj-lt"/>
                <a:ea typeface="+mn-ea"/>
                <a:cs typeface="+mn-cs"/>
              </a:defRPr>
            </a:lvl1pPr>
          </a:lstStyle>
          <a:p>
            <a:r>
              <a:rPr lang="en-US"/>
              <a:t>Click to edit Master title style</a:t>
            </a:r>
            <a:endParaRPr lang="en-US" dirty="0"/>
          </a:p>
        </p:txBody>
      </p:sp>
      <p:sp>
        <p:nvSpPr>
          <p:cNvPr id="3" name="Content Placeholder 2"/>
          <p:cNvSpPr>
            <a:spLocks noGrp="1"/>
          </p:cNvSpPr>
          <p:nvPr>
            <p:ph idx="1"/>
          </p:nvPr>
        </p:nvSpPr>
        <p:spPr>
          <a:xfrm>
            <a:off x="685800" y="609600"/>
            <a:ext cx="7772400" cy="53340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8" name="Date Placeholder 7"/>
          <p:cNvSpPr>
            <a:spLocks noGrp="1"/>
          </p:cNvSpPr>
          <p:nvPr>
            <p:ph type="dt" sz="half" idx="10"/>
          </p:nvPr>
        </p:nvSpPr>
        <p:spPr/>
        <p:txBody>
          <a:bodyPr/>
          <a:lstStyle/>
          <a:p>
            <a:fld id="{AD7E106F-7802-44BF-8423-B0A8940F00D7}" type="datetimeFigureOut">
              <a:rPr lang="en-US" smtClean="0"/>
              <a:t>11/30/2025</a:t>
            </a:fld>
            <a:endParaRPr lang="en-US"/>
          </a:p>
        </p:txBody>
      </p:sp>
      <p:sp>
        <p:nvSpPr>
          <p:cNvPr id="9" name="Footer Placeholder 8"/>
          <p:cNvSpPr>
            <a:spLocks noGrp="1"/>
          </p:cNvSpPr>
          <p:nvPr>
            <p:ph type="ftr" sz="quarter" idx="11"/>
          </p:nvPr>
        </p:nvSpPr>
        <p:spPr/>
        <p:txBody>
          <a:bodyPr/>
          <a:lstStyle>
            <a:lvl1pPr algn="r">
              <a:defRPr/>
            </a:lvl1pPr>
          </a:lstStyle>
          <a:p>
            <a:endParaRPr lang="en-US"/>
          </a:p>
        </p:txBody>
      </p:sp>
      <p:sp>
        <p:nvSpPr>
          <p:cNvPr id="11" name="Slide Number Placeholder 10"/>
          <p:cNvSpPr>
            <a:spLocks noGrp="1"/>
          </p:cNvSpPr>
          <p:nvPr>
            <p:ph type="sldNum" sz="quarter" idx="12"/>
          </p:nvPr>
        </p:nvSpPr>
        <p:spPr>
          <a:xfrm>
            <a:off x="10393677" y="6223002"/>
            <a:ext cx="1463040" cy="274320"/>
          </a:xfrm>
        </p:spPr>
        <p:txBody>
          <a:bodyPr/>
          <a:lstStyle>
            <a:lvl1pPr>
              <a:defRPr>
                <a:solidFill>
                  <a:srgbClr val="FFFFFF"/>
                </a:solidFill>
              </a:defRPr>
            </a:lvl1pPr>
          </a:lstStyle>
          <a:p>
            <a:fld id="{66359D93-DF82-4750-A60B-D676CA638800}" type="slidenum">
              <a:rPr lang="en-US" smtClean="0"/>
              <a:t>‹#›</a:t>
            </a:fld>
            <a:endParaRPr lang="en-US"/>
          </a:p>
        </p:txBody>
      </p:sp>
      <p:sp>
        <p:nvSpPr>
          <p:cNvPr id="12" name="Rectangle 11"/>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2987169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rgbClr val="FFFFFF"/>
                </a:solidFill>
                <a:latin typeface="+mj-lt"/>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fld id="{AD7E106F-7802-44BF-8423-B0A8940F00D7}" type="datetimeFigureOut">
              <a:rPr lang="en-US" smtClean="0"/>
              <a:t>11/30/2025</a:t>
            </a:fld>
            <a:endParaRPr lang="en-US"/>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endParaRPr lang="en-US"/>
          </a:p>
        </p:txBody>
      </p:sp>
      <p:sp>
        <p:nvSpPr>
          <p:cNvPr id="7" name="Slide Number Placeholder 6"/>
          <p:cNvSpPr>
            <a:spLocks noGrp="1"/>
          </p:cNvSpPr>
          <p:nvPr>
            <p:ph type="sldNum" sz="quarter" idx="12"/>
          </p:nvPr>
        </p:nvSpPr>
        <p:spPr>
          <a:xfrm>
            <a:off x="10396728" y="6227064"/>
            <a:ext cx="1463040" cy="274320"/>
          </a:xfrm>
        </p:spPr>
        <p:txBody>
          <a:bodyPr/>
          <a:lstStyle>
            <a:lvl1pPr>
              <a:defRPr>
                <a:solidFill>
                  <a:srgbClr val="FFFFFF"/>
                </a:solidFill>
              </a:defRPr>
            </a:lvl1pPr>
          </a:lstStyle>
          <a:p>
            <a:fld id="{66359D93-DF82-4750-A60B-D676CA638800}" type="slidenum">
              <a:rPr lang="en-US" smtClean="0"/>
              <a:t>‹#›</a:t>
            </a:fld>
            <a:endParaRPr lang="en-US"/>
          </a:p>
        </p:txBody>
      </p:sp>
      <p:sp>
        <p:nvSpPr>
          <p:cNvPr id="10" name="Rectangle 9"/>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90195666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274320" y="6307672"/>
            <a:ext cx="2743200" cy="274320"/>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fld id="{AD7E106F-7802-44BF-8423-B0A8940F00D7}" type="datetimeFigureOut">
              <a:rPr lang="en-US" smtClean="0"/>
              <a:t>11/30/2025</a:t>
            </a:fld>
            <a:endParaRPr lang="en-US"/>
          </a:p>
        </p:txBody>
      </p:sp>
      <p:sp>
        <p:nvSpPr>
          <p:cNvPr id="5" name="Footer Placeholder 4"/>
          <p:cNvSpPr>
            <a:spLocks noGrp="1"/>
          </p:cNvSpPr>
          <p:nvPr>
            <p:ph type="ftr" sz="quarter" idx="3"/>
          </p:nvPr>
        </p:nvSpPr>
        <p:spPr>
          <a:xfrm>
            <a:off x="3489960" y="6307672"/>
            <a:ext cx="5212080" cy="274320"/>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endParaRPr lang="en-US"/>
          </a:p>
        </p:txBody>
      </p:sp>
      <p:sp>
        <p:nvSpPr>
          <p:cNvPr id="6" name="Slide Number Placeholder 5"/>
          <p:cNvSpPr>
            <a:spLocks noGrp="1"/>
          </p:cNvSpPr>
          <p:nvPr>
            <p:ph type="sldNum" sz="quarter" idx="4"/>
          </p:nvPr>
        </p:nvSpPr>
        <p:spPr>
          <a:xfrm>
            <a:off x="10469880" y="6307672"/>
            <a:ext cx="1463040" cy="27432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fld id="{66359D93-DF82-4750-A60B-D676CA638800}" type="slidenum">
              <a:rPr lang="en-US" smtClean="0"/>
              <a:t>‹#›</a:t>
            </a:fld>
            <a:endParaRPr lang="en-US"/>
          </a:p>
        </p:txBody>
      </p:sp>
    </p:spTree>
    <p:extLst>
      <p:ext uri="{BB962C8B-B14F-4D97-AF65-F5344CB8AC3E}">
        <p14:creationId xmlns:p14="http://schemas.microsoft.com/office/powerpoint/2010/main" val="380743910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6000" b="1" dirty="0">
                <a:solidFill>
                  <a:srgbClr val="FF0000"/>
                </a:solidFill>
                <a:latin typeface="Arial" panose="020B0604020202020204" pitchFamily="34" charset="0"/>
                <a:cs typeface="Arial" panose="020B0604020202020204" pitchFamily="34" charset="0"/>
              </a:rPr>
              <a:t>MỪNG CHÚA RA ĐỜI</a:t>
            </a:r>
          </a:p>
        </p:txBody>
      </p:sp>
    </p:spTree>
    <p:extLst>
      <p:ext uri="{BB962C8B-B14F-4D97-AF65-F5344CB8AC3E}">
        <p14:creationId xmlns:p14="http://schemas.microsoft.com/office/powerpoint/2010/main" val="246953001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82756" y="-146443"/>
            <a:ext cx="12575567" cy="7109717"/>
          </a:xfrm>
          <a:prstGeom prst="rect">
            <a:avLst/>
          </a:prstGeom>
        </p:spPr>
      </p:pic>
      <p:sp>
        <p:nvSpPr>
          <p:cNvPr id="4" name="Rectangle 3"/>
          <p:cNvSpPr/>
          <p:nvPr/>
        </p:nvSpPr>
        <p:spPr>
          <a:xfrm>
            <a:off x="391284" y="351946"/>
            <a:ext cx="11227486" cy="4708981"/>
          </a:xfrm>
          <a:prstGeom prst="rect">
            <a:avLst/>
          </a:prstGeom>
        </p:spPr>
        <p:txBody>
          <a:bodyPr wrap="square">
            <a:spAutoFit/>
          </a:bodyPr>
          <a:lstStyle/>
          <a:p>
            <a:pPr algn="just"/>
            <a:r>
              <a:rPr lang="vi-VN" sz="6000" b="1" dirty="0">
                <a:solidFill>
                  <a:srgbClr val="FF0000"/>
                </a:solidFill>
                <a:latin typeface="Arial" panose="020B0604020202020204" pitchFamily="34" charset="0"/>
                <a:cs typeface="Arial" panose="020B0604020202020204" pitchFamily="34" charset="0"/>
              </a:rPr>
              <a:t>1. </a:t>
            </a:r>
            <a:r>
              <a:rPr lang="vi-VN" sz="6000" b="1" dirty="0">
                <a:latin typeface="Arial" panose="020B0604020202020204" pitchFamily="34" charset="0"/>
                <a:cs typeface="Arial" panose="020B0604020202020204" pitchFamily="34" charset="0"/>
              </a:rPr>
              <a:t>Muôn nơi mừng Con Chúa Trời, xuống đời nên Đấng Cứu Tinh. Hướng tới Bê-lem mừng Chúa Giáng sinh đem hòa bình.</a:t>
            </a:r>
            <a:endParaRPr lang="vi-VN" sz="6000" b="1" i="0" dirty="0">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38737095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82756" y="-146443"/>
            <a:ext cx="12575567" cy="7109717"/>
          </a:xfrm>
          <a:prstGeom prst="rect">
            <a:avLst/>
          </a:prstGeom>
        </p:spPr>
      </p:pic>
      <p:sp>
        <p:nvSpPr>
          <p:cNvPr id="4" name="Rectangle 3"/>
          <p:cNvSpPr/>
          <p:nvPr/>
        </p:nvSpPr>
        <p:spPr>
          <a:xfrm>
            <a:off x="391284" y="351946"/>
            <a:ext cx="11227486" cy="6017032"/>
          </a:xfrm>
          <a:prstGeom prst="rect">
            <a:avLst/>
          </a:prstGeom>
        </p:spPr>
        <p:txBody>
          <a:bodyPr wrap="square">
            <a:spAutoFit/>
          </a:bodyPr>
          <a:lstStyle/>
          <a:p>
            <a:pPr algn="just"/>
            <a:r>
              <a:rPr lang="vi-VN" sz="5500" b="1" dirty="0">
                <a:solidFill>
                  <a:srgbClr val="FF0000"/>
                </a:solidFill>
                <a:latin typeface="Arial" panose="020B0604020202020204" pitchFamily="34" charset="0"/>
                <a:cs typeface="Arial" panose="020B0604020202020204" pitchFamily="34" charset="0"/>
              </a:rPr>
              <a:t>ĐK: </a:t>
            </a:r>
            <a:r>
              <a:rPr lang="vi-VN" sz="5500" b="1" dirty="0">
                <a:latin typeface="Arial" panose="020B0604020202020204" pitchFamily="34" charset="0"/>
                <a:cs typeface="Arial" panose="020B0604020202020204" pitchFamily="34" charset="0"/>
              </a:rPr>
              <a:t>Hát muôn lời ca ngợi, nhân thế cùng Thiên thần trên trời. Muôn nơi hào quang chiếu sáng ngời, nhân gian nào mau tới tôn thờ. Ôi Đấng muôn dân mong chờ, thành bé thơ ai nào ngờ. Lòng mến tin con phụng thờ.</a:t>
            </a:r>
            <a:endParaRPr lang="vi-VN" sz="5500" b="1" i="0" dirty="0">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0242202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82756" y="-146443"/>
            <a:ext cx="12575567" cy="7109717"/>
          </a:xfrm>
          <a:prstGeom prst="rect">
            <a:avLst/>
          </a:prstGeom>
        </p:spPr>
      </p:pic>
      <p:sp>
        <p:nvSpPr>
          <p:cNvPr id="4" name="Rectangle 3"/>
          <p:cNvSpPr/>
          <p:nvPr/>
        </p:nvSpPr>
        <p:spPr>
          <a:xfrm>
            <a:off x="391284" y="351946"/>
            <a:ext cx="11227486" cy="3785652"/>
          </a:xfrm>
          <a:prstGeom prst="rect">
            <a:avLst/>
          </a:prstGeom>
        </p:spPr>
        <p:txBody>
          <a:bodyPr wrap="square">
            <a:spAutoFit/>
          </a:bodyPr>
          <a:lstStyle/>
          <a:p>
            <a:pPr algn="just"/>
            <a:r>
              <a:rPr lang="vi-VN" sz="6000" b="1" dirty="0">
                <a:solidFill>
                  <a:srgbClr val="FF0000"/>
                </a:solidFill>
                <a:latin typeface="Arial" panose="020B0604020202020204" pitchFamily="34" charset="0"/>
                <a:cs typeface="Arial" panose="020B0604020202020204" pitchFamily="34" charset="0"/>
              </a:rPr>
              <a:t>2. </a:t>
            </a:r>
            <a:r>
              <a:rPr lang="vi-VN" sz="6000" b="1" dirty="0">
                <a:latin typeface="Arial" panose="020B0604020202020204" pitchFamily="34" charset="0"/>
                <a:cs typeface="Arial" panose="020B0604020202020204" pitchFamily="34" charset="0"/>
              </a:rPr>
              <a:t>Thế giới mừng Con Chúa Trời, giữa lòng Trinh Nữ ra đời. Sinh nơi đơn hèn hạ giới hiến thân cho người trần.</a:t>
            </a:r>
            <a:endParaRPr lang="vi-VN" sz="6000" b="1" i="0" dirty="0">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47434374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82756" y="-146443"/>
            <a:ext cx="12575567" cy="7109717"/>
          </a:xfrm>
          <a:prstGeom prst="rect">
            <a:avLst/>
          </a:prstGeom>
        </p:spPr>
      </p:pic>
      <p:sp>
        <p:nvSpPr>
          <p:cNvPr id="4" name="Rectangle 3"/>
          <p:cNvSpPr/>
          <p:nvPr/>
        </p:nvSpPr>
        <p:spPr>
          <a:xfrm>
            <a:off x="391284" y="351946"/>
            <a:ext cx="11227486" cy="6017032"/>
          </a:xfrm>
          <a:prstGeom prst="rect">
            <a:avLst/>
          </a:prstGeom>
        </p:spPr>
        <p:txBody>
          <a:bodyPr wrap="square">
            <a:spAutoFit/>
          </a:bodyPr>
          <a:lstStyle/>
          <a:p>
            <a:pPr algn="just"/>
            <a:r>
              <a:rPr lang="vi-VN" sz="5500" b="1" dirty="0">
                <a:solidFill>
                  <a:srgbClr val="FF0000"/>
                </a:solidFill>
                <a:latin typeface="Arial" panose="020B0604020202020204" pitchFamily="34" charset="0"/>
                <a:cs typeface="Arial" panose="020B0604020202020204" pitchFamily="34" charset="0"/>
              </a:rPr>
              <a:t>ĐK: </a:t>
            </a:r>
            <a:r>
              <a:rPr lang="vi-VN" sz="5500" b="1" dirty="0">
                <a:latin typeface="Arial" panose="020B0604020202020204" pitchFamily="34" charset="0"/>
                <a:cs typeface="Arial" panose="020B0604020202020204" pitchFamily="34" charset="0"/>
              </a:rPr>
              <a:t>Hát muôn lời ca ngợi, nhân thế cùng Thiên thần trên trời. Muôn nơi hào quang chiếu sáng ngời, nhân gian nào mau tới tôn thờ. Ôi Đấng muôn dân mong chờ, thành bé thơ ai nào ngờ. Lòng mến tin con phụng thờ.</a:t>
            </a:r>
            <a:endParaRPr lang="vi-VN" sz="5500" b="1" i="0" dirty="0">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94163634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82756" y="-146443"/>
            <a:ext cx="12575567" cy="7109717"/>
          </a:xfrm>
          <a:prstGeom prst="rect">
            <a:avLst/>
          </a:prstGeom>
        </p:spPr>
      </p:pic>
      <p:sp>
        <p:nvSpPr>
          <p:cNvPr id="4" name="Rectangle 3"/>
          <p:cNvSpPr/>
          <p:nvPr/>
        </p:nvSpPr>
        <p:spPr>
          <a:xfrm>
            <a:off x="391284" y="351946"/>
            <a:ext cx="11227486" cy="4708981"/>
          </a:xfrm>
          <a:prstGeom prst="rect">
            <a:avLst/>
          </a:prstGeom>
        </p:spPr>
        <p:txBody>
          <a:bodyPr wrap="square">
            <a:spAutoFit/>
          </a:bodyPr>
          <a:lstStyle/>
          <a:p>
            <a:pPr algn="just"/>
            <a:r>
              <a:rPr lang="vi-VN" sz="6000" b="1" dirty="0">
                <a:solidFill>
                  <a:srgbClr val="FF0000"/>
                </a:solidFill>
                <a:latin typeface="Arial" panose="020B0604020202020204" pitchFamily="34" charset="0"/>
                <a:cs typeface="Arial" panose="020B0604020202020204" pitchFamily="34" charset="0"/>
              </a:rPr>
              <a:t>3. </a:t>
            </a:r>
            <a:r>
              <a:rPr lang="vi-VN" sz="6000" b="1" dirty="0">
                <a:latin typeface="Arial" panose="020B0604020202020204" pitchFamily="34" charset="0"/>
                <a:cs typeface="Arial" panose="020B0604020202020204" pitchFamily="34" charset="0"/>
              </a:rPr>
              <a:t>Muốn tới mừng Con Chúa Trời, các nhà Đạo sĩ lên đường. Đông phương bao là của lễ tiến Vương sau dặm trường.</a:t>
            </a:r>
            <a:endParaRPr lang="vi-VN" sz="6000" b="1" i="0" dirty="0">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21332834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82756" y="-146443"/>
            <a:ext cx="12575567" cy="7109717"/>
          </a:xfrm>
          <a:prstGeom prst="rect">
            <a:avLst/>
          </a:prstGeom>
        </p:spPr>
      </p:pic>
      <p:sp>
        <p:nvSpPr>
          <p:cNvPr id="4" name="Rectangle 3"/>
          <p:cNvSpPr/>
          <p:nvPr/>
        </p:nvSpPr>
        <p:spPr>
          <a:xfrm>
            <a:off x="391284" y="351946"/>
            <a:ext cx="11227486" cy="6017032"/>
          </a:xfrm>
          <a:prstGeom prst="rect">
            <a:avLst/>
          </a:prstGeom>
        </p:spPr>
        <p:txBody>
          <a:bodyPr wrap="square">
            <a:spAutoFit/>
          </a:bodyPr>
          <a:lstStyle/>
          <a:p>
            <a:pPr algn="just"/>
            <a:r>
              <a:rPr lang="vi-VN" sz="5500" b="1" dirty="0">
                <a:solidFill>
                  <a:srgbClr val="FF0000"/>
                </a:solidFill>
                <a:latin typeface="Arial" panose="020B0604020202020204" pitchFamily="34" charset="0"/>
                <a:cs typeface="Arial" panose="020B0604020202020204" pitchFamily="34" charset="0"/>
              </a:rPr>
              <a:t>ĐK: </a:t>
            </a:r>
            <a:r>
              <a:rPr lang="vi-VN" sz="5500" b="1" dirty="0">
                <a:latin typeface="Arial" panose="020B0604020202020204" pitchFamily="34" charset="0"/>
                <a:cs typeface="Arial" panose="020B0604020202020204" pitchFamily="34" charset="0"/>
              </a:rPr>
              <a:t>Hát muôn lời ca ngợi, nhân thế cùng Thiên thần trên trời. Muôn nơi hào quang chiếu sáng ngời, nhân gian nào mau tới tôn thờ. Ôi Đấng muôn dân mong chờ, thành bé thơ ai nào ngờ. Lòng mến tin con phụng thờ.</a:t>
            </a:r>
            <a:endParaRPr lang="vi-VN" sz="5500" b="1" i="0" dirty="0">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85197817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
  <a:themeElements>
    <a:clrScheme name="Savon">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Savon">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C20BADFE-D095-436F-9677-9264042809F0}"/>
    </a:ext>
  </a:extLst>
</a:theme>
</file>

<file path=docProps/app.xml><?xml version="1.0" encoding="utf-8"?>
<Properties xmlns="http://schemas.openxmlformats.org/officeDocument/2006/extended-properties" xmlns:vt="http://schemas.openxmlformats.org/officeDocument/2006/docPropsVTypes">
  <Template>Savon</Template>
  <TotalTime>86</TotalTime>
  <Words>246</Words>
  <Application>Microsoft Office PowerPoint</Application>
  <PresentationFormat>Widescreen</PresentationFormat>
  <Paragraphs>7</Paragraphs>
  <Slides>7</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7</vt:i4>
      </vt:variant>
    </vt:vector>
  </HeadingPairs>
  <TitlesOfParts>
    <vt:vector size="11" baseType="lpstr">
      <vt:lpstr>Arial</vt:lpstr>
      <vt:lpstr>Century Gothic</vt:lpstr>
      <vt:lpstr>Garamond</vt:lpstr>
      <vt:lpstr>Savon</vt:lpstr>
      <vt:lpstr>MỪNG CHÚA RA ĐỜI</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TỪ PHƯƠNG ĐÔNG</dc:title>
  <dc:creator>Admin</dc:creator>
  <cp:lastModifiedBy>DINH GIA</cp:lastModifiedBy>
  <cp:revision>56</cp:revision>
  <dcterms:created xsi:type="dcterms:W3CDTF">2024-12-09T09:39:37Z</dcterms:created>
  <dcterms:modified xsi:type="dcterms:W3CDTF">2025-11-30T09:55:01Z</dcterms:modified>
</cp:coreProperties>
</file>