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86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9FEDEE-57AA-39FD-AEC8-F8637C3BA5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39E962D1-E128-9F15-2209-4F224EB887E1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9E962D1-E128-9F15-2209-4F224EB887E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74CBBBF4-F046-3479-EF5D-54508E6A0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Timeline 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F7C5DFD7-DF66-BD75-0E30-2D03D28D3950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BEF62DA6-1D9A-61D1-96B1-FAEEF3F68AF2}"/>
              </a:ext>
            </a:extLst>
          </p:cNvPr>
          <p:cNvGrpSpPr/>
          <p:nvPr/>
        </p:nvGrpSpPr>
        <p:grpSpPr>
          <a:xfrm>
            <a:off x="630475" y="1612401"/>
            <a:ext cx="11173261" cy="2880664"/>
            <a:chOff x="775503" y="2359745"/>
            <a:chExt cx="10806896" cy="2786209"/>
          </a:xfrm>
        </p:grpSpPr>
        <p:cxnSp>
          <p:nvCxnSpPr>
            <p:cNvPr id="25" name="Shape0_20210830_121341">
              <a:extLst>
                <a:ext uri="{FF2B5EF4-FFF2-40B4-BE49-F238E27FC236}">
                  <a16:creationId xmlns:a16="http://schemas.microsoft.com/office/drawing/2014/main" id="{A603131E-0A99-8369-58CD-0A8B54308733}"/>
                </a:ext>
              </a:extLst>
            </p:cNvPr>
            <p:cNvCxnSpPr>
              <a:cxnSpLocks/>
            </p:cNvCxnSpPr>
            <p:nvPr/>
          </p:nvCxnSpPr>
          <p:spPr>
            <a:xfrm>
              <a:off x="775503" y="4327739"/>
              <a:ext cx="1386157" cy="0"/>
            </a:xfrm>
            <a:prstGeom prst="straightConnector1">
              <a:avLst/>
            </a:prstGeom>
            <a:noFill/>
            <a:ln w="25400" cap="flat" cmpd="sng">
              <a:solidFill>
                <a:schemeClr val="bg2"/>
              </a:solidFill>
              <a:prstDash val="solid"/>
              <a:miter lim="800000"/>
              <a:headEnd type="oval" w="med" len="med"/>
              <a:tailEnd type="none" w="sm" len="sm"/>
            </a:ln>
          </p:spPr>
        </p:cxnSp>
        <p:cxnSp>
          <p:nvCxnSpPr>
            <p:cNvPr id="26" name="Shape1_20210830_121341">
              <a:extLst>
                <a:ext uri="{FF2B5EF4-FFF2-40B4-BE49-F238E27FC236}">
                  <a16:creationId xmlns:a16="http://schemas.microsoft.com/office/drawing/2014/main" id="{8A30DEBB-3EB2-601E-866C-20683A0E20CF}"/>
                </a:ext>
              </a:extLst>
            </p:cNvPr>
            <p:cNvCxnSpPr/>
            <p:nvPr/>
          </p:nvCxnSpPr>
          <p:spPr>
            <a:xfrm>
              <a:off x="2161660" y="2512959"/>
              <a:ext cx="0" cy="1814783"/>
            </a:xfrm>
            <a:prstGeom prst="straightConnector1">
              <a:avLst/>
            </a:prstGeom>
            <a:noFill/>
            <a:ln w="25400" cap="flat" cmpd="sng">
              <a:solidFill>
                <a:schemeClr val="bg2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7" name="Shape2_20210830_121341">
              <a:extLst>
                <a:ext uri="{FF2B5EF4-FFF2-40B4-BE49-F238E27FC236}">
                  <a16:creationId xmlns:a16="http://schemas.microsoft.com/office/drawing/2014/main" id="{1A08F464-239F-C956-55C0-92408892C253}"/>
                </a:ext>
              </a:extLst>
            </p:cNvPr>
            <p:cNvCxnSpPr/>
            <p:nvPr/>
          </p:nvCxnSpPr>
          <p:spPr>
            <a:xfrm>
              <a:off x="2149220" y="2512957"/>
              <a:ext cx="1287589" cy="0"/>
            </a:xfrm>
            <a:prstGeom prst="straightConnector1">
              <a:avLst/>
            </a:prstGeom>
            <a:noFill/>
            <a:ln w="25400" cap="flat" cmpd="sng">
              <a:solidFill>
                <a:schemeClr val="bg2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8" name="Shape3_20210830_121341">
              <a:extLst>
                <a:ext uri="{FF2B5EF4-FFF2-40B4-BE49-F238E27FC236}">
                  <a16:creationId xmlns:a16="http://schemas.microsoft.com/office/drawing/2014/main" id="{D5D3AFE7-7F5C-D75E-11FD-FC07FDBC2978}"/>
                </a:ext>
              </a:extLst>
            </p:cNvPr>
            <p:cNvCxnSpPr/>
            <p:nvPr/>
          </p:nvCxnSpPr>
          <p:spPr>
            <a:xfrm>
              <a:off x="3425472" y="2512957"/>
              <a:ext cx="0" cy="1611577"/>
            </a:xfrm>
            <a:prstGeom prst="straightConnector1">
              <a:avLst/>
            </a:prstGeom>
            <a:noFill/>
            <a:ln w="25400" cap="flat" cmpd="sng">
              <a:solidFill>
                <a:schemeClr val="bg2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9" name="Shape4_20210830_121341">
              <a:extLst>
                <a:ext uri="{FF2B5EF4-FFF2-40B4-BE49-F238E27FC236}">
                  <a16:creationId xmlns:a16="http://schemas.microsoft.com/office/drawing/2014/main" id="{C23463F4-25A7-B059-F777-0676E27A32EF}"/>
                </a:ext>
              </a:extLst>
            </p:cNvPr>
            <p:cNvCxnSpPr/>
            <p:nvPr/>
          </p:nvCxnSpPr>
          <p:spPr>
            <a:xfrm>
              <a:off x="3423227" y="4125951"/>
              <a:ext cx="1745649" cy="0"/>
            </a:xfrm>
            <a:prstGeom prst="straightConnector1">
              <a:avLst/>
            </a:prstGeom>
            <a:noFill/>
            <a:ln w="25400" cap="flat" cmpd="sng">
              <a:solidFill>
                <a:schemeClr val="bg2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0" name="Shape5_20210830_121341">
              <a:extLst>
                <a:ext uri="{FF2B5EF4-FFF2-40B4-BE49-F238E27FC236}">
                  <a16:creationId xmlns:a16="http://schemas.microsoft.com/office/drawing/2014/main" id="{45698B3B-DE82-C6E5-DC8E-F688DF276976}"/>
                </a:ext>
              </a:extLst>
            </p:cNvPr>
            <p:cNvCxnSpPr/>
            <p:nvPr/>
          </p:nvCxnSpPr>
          <p:spPr>
            <a:xfrm>
              <a:off x="5170722" y="4124534"/>
              <a:ext cx="0" cy="1021420"/>
            </a:xfrm>
            <a:prstGeom prst="straightConnector1">
              <a:avLst/>
            </a:prstGeom>
            <a:noFill/>
            <a:ln w="25400" cap="flat" cmpd="sng">
              <a:solidFill>
                <a:schemeClr val="bg2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" name="Shape6_20210830_121341">
              <a:extLst>
                <a:ext uri="{FF2B5EF4-FFF2-40B4-BE49-F238E27FC236}">
                  <a16:creationId xmlns:a16="http://schemas.microsoft.com/office/drawing/2014/main" id="{16375BA6-BEF5-344E-68AC-643BACCE7BB8}"/>
                </a:ext>
              </a:extLst>
            </p:cNvPr>
            <p:cNvCxnSpPr/>
            <p:nvPr/>
          </p:nvCxnSpPr>
          <p:spPr>
            <a:xfrm>
              <a:off x="5159734" y="5145954"/>
              <a:ext cx="1288312" cy="0"/>
            </a:xfrm>
            <a:prstGeom prst="straightConnector1">
              <a:avLst/>
            </a:prstGeom>
            <a:noFill/>
            <a:ln w="25400" cap="flat" cmpd="sng">
              <a:solidFill>
                <a:schemeClr val="bg2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2" name="Shape7_20210830_121341">
              <a:extLst>
                <a:ext uri="{FF2B5EF4-FFF2-40B4-BE49-F238E27FC236}">
                  <a16:creationId xmlns:a16="http://schemas.microsoft.com/office/drawing/2014/main" id="{22F9D118-859E-D88F-40E8-5FF9EFEC8E7E}"/>
                </a:ext>
              </a:extLst>
            </p:cNvPr>
            <p:cNvCxnSpPr/>
            <p:nvPr/>
          </p:nvCxnSpPr>
          <p:spPr>
            <a:xfrm>
              <a:off x="6438375" y="2359745"/>
              <a:ext cx="0" cy="2786209"/>
            </a:xfrm>
            <a:prstGeom prst="straightConnector1">
              <a:avLst/>
            </a:prstGeom>
            <a:noFill/>
            <a:ln w="25400" cap="flat" cmpd="sng">
              <a:solidFill>
                <a:schemeClr val="bg2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3" name="Shape8_20210830_121341">
              <a:extLst>
                <a:ext uri="{FF2B5EF4-FFF2-40B4-BE49-F238E27FC236}">
                  <a16:creationId xmlns:a16="http://schemas.microsoft.com/office/drawing/2014/main" id="{3A27D9A1-3983-06B3-7BB1-880B36F2233B}"/>
                </a:ext>
              </a:extLst>
            </p:cNvPr>
            <p:cNvCxnSpPr/>
            <p:nvPr/>
          </p:nvCxnSpPr>
          <p:spPr>
            <a:xfrm>
              <a:off x="6431515" y="2364265"/>
              <a:ext cx="2409556" cy="0"/>
            </a:xfrm>
            <a:prstGeom prst="straightConnector1">
              <a:avLst/>
            </a:prstGeom>
            <a:noFill/>
            <a:ln w="25400" cap="flat" cmpd="sng">
              <a:solidFill>
                <a:schemeClr val="bg2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4" name="Shape9_20210830_121341">
              <a:extLst>
                <a:ext uri="{FF2B5EF4-FFF2-40B4-BE49-F238E27FC236}">
                  <a16:creationId xmlns:a16="http://schemas.microsoft.com/office/drawing/2014/main" id="{D7397B19-B6CC-608D-F2A8-AC44A0006A14}"/>
                </a:ext>
              </a:extLst>
            </p:cNvPr>
            <p:cNvCxnSpPr/>
            <p:nvPr/>
          </p:nvCxnSpPr>
          <p:spPr>
            <a:xfrm>
              <a:off x="8841071" y="2359745"/>
              <a:ext cx="0" cy="1838557"/>
            </a:xfrm>
            <a:prstGeom prst="straightConnector1">
              <a:avLst/>
            </a:prstGeom>
            <a:noFill/>
            <a:ln w="25400" cap="flat" cmpd="sng">
              <a:solidFill>
                <a:schemeClr val="bg2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5" name="Shape10_20210830_121341">
              <a:extLst>
                <a:ext uri="{FF2B5EF4-FFF2-40B4-BE49-F238E27FC236}">
                  <a16:creationId xmlns:a16="http://schemas.microsoft.com/office/drawing/2014/main" id="{3925A19F-58D4-B25C-D656-4E3F698C948F}"/>
                </a:ext>
              </a:extLst>
            </p:cNvPr>
            <p:cNvCxnSpPr/>
            <p:nvPr/>
          </p:nvCxnSpPr>
          <p:spPr>
            <a:xfrm>
              <a:off x="8829641" y="4198302"/>
              <a:ext cx="2752758" cy="0"/>
            </a:xfrm>
            <a:prstGeom prst="straightConnector1">
              <a:avLst/>
            </a:prstGeom>
            <a:noFill/>
            <a:ln w="25400" cap="flat" cmpd="sng">
              <a:solidFill>
                <a:schemeClr val="bg2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</p:grpSp>
      <p:sp>
        <p:nvSpPr>
          <p:cNvPr id="36" name="Shape1_20220429_085826">
            <a:extLst>
              <a:ext uri="{FF2B5EF4-FFF2-40B4-BE49-F238E27FC236}">
                <a16:creationId xmlns:a16="http://schemas.microsoft.com/office/drawing/2014/main" id="{A721DEFC-866D-0839-FB49-E876AD2FEEC3}"/>
              </a:ext>
            </a:extLst>
          </p:cNvPr>
          <p:cNvSpPr/>
          <p:nvPr/>
        </p:nvSpPr>
        <p:spPr>
          <a:xfrm>
            <a:off x="1810753" y="3340141"/>
            <a:ext cx="574426" cy="57442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chemeClr val="bg1"/>
                </a:solidFill>
                <a:cs typeface="Arial" panose="020B0604020202020204" pitchFamily="34" charset="0"/>
              </a:rPr>
              <a:t>01</a:t>
            </a:r>
            <a:endParaRPr sz="16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7" name="Shape2_20220429_085826">
            <a:extLst>
              <a:ext uri="{FF2B5EF4-FFF2-40B4-BE49-F238E27FC236}">
                <a16:creationId xmlns:a16="http://schemas.microsoft.com/office/drawing/2014/main" id="{09C3D477-CBE8-8E67-FBF5-93360EF1EAEB}"/>
              </a:ext>
            </a:extLst>
          </p:cNvPr>
          <p:cNvSpPr/>
          <p:nvPr/>
        </p:nvSpPr>
        <p:spPr>
          <a:xfrm>
            <a:off x="9840971" y="3257322"/>
            <a:ext cx="574426" cy="57442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sz="1600" b="1" dirty="0">
                <a:solidFill>
                  <a:schemeClr val="bg1"/>
                </a:solidFill>
                <a:cs typeface="Arial" panose="020B0604020202020204" pitchFamily="34" charset="0"/>
              </a:rPr>
              <a:t>04</a:t>
            </a:r>
            <a:endParaRPr sz="16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8" name="Shape1_20220106_095932">
            <a:extLst>
              <a:ext uri="{FF2B5EF4-FFF2-40B4-BE49-F238E27FC236}">
                <a16:creationId xmlns:a16="http://schemas.microsoft.com/office/drawing/2014/main" id="{102C20E8-A56C-D837-9A4C-7B36C774A322}"/>
              </a:ext>
            </a:extLst>
          </p:cNvPr>
          <p:cNvSpPr txBox="1"/>
          <p:nvPr/>
        </p:nvSpPr>
        <p:spPr>
          <a:xfrm>
            <a:off x="1375455" y="4070769"/>
            <a:ext cx="1445018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39" name="Shape0_20220429_085826">
            <a:extLst>
              <a:ext uri="{FF2B5EF4-FFF2-40B4-BE49-F238E27FC236}">
                <a16:creationId xmlns:a16="http://schemas.microsoft.com/office/drawing/2014/main" id="{5FA075EB-8210-0794-4924-08ACEC306700}"/>
              </a:ext>
            </a:extLst>
          </p:cNvPr>
          <p:cNvSpPr/>
          <p:nvPr/>
        </p:nvSpPr>
        <p:spPr>
          <a:xfrm>
            <a:off x="4004690" y="3149807"/>
            <a:ext cx="574426" cy="57442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chemeClr val="bg1"/>
                </a:solidFill>
                <a:cs typeface="Arial" panose="020B0604020202020204" pitchFamily="34" charset="0"/>
              </a:rPr>
              <a:t>02</a:t>
            </a:r>
            <a:endParaRPr sz="16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40" name="Shape2_20220106_095932">
            <a:extLst>
              <a:ext uri="{FF2B5EF4-FFF2-40B4-BE49-F238E27FC236}">
                <a16:creationId xmlns:a16="http://schemas.microsoft.com/office/drawing/2014/main" id="{928DB104-A381-DB58-9CB4-7690F57EA1FE}"/>
              </a:ext>
            </a:extLst>
          </p:cNvPr>
          <p:cNvSpPr txBox="1"/>
          <p:nvPr/>
        </p:nvSpPr>
        <p:spPr>
          <a:xfrm>
            <a:off x="3569393" y="2790976"/>
            <a:ext cx="1445018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41" name="Shape3_20220429_085826">
            <a:extLst>
              <a:ext uri="{FF2B5EF4-FFF2-40B4-BE49-F238E27FC236}">
                <a16:creationId xmlns:a16="http://schemas.microsoft.com/office/drawing/2014/main" id="{5E8E0C51-5E54-0319-4693-4C9B9CBA7FE6}"/>
              </a:ext>
            </a:extLst>
          </p:cNvPr>
          <p:cNvSpPr/>
          <p:nvPr/>
        </p:nvSpPr>
        <p:spPr>
          <a:xfrm>
            <a:off x="6191854" y="2764855"/>
            <a:ext cx="574426" cy="57442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chemeClr val="bg1"/>
                </a:solidFill>
                <a:cs typeface="Arial" panose="020B0604020202020204" pitchFamily="34" charset="0"/>
              </a:rPr>
              <a:t>03</a:t>
            </a:r>
            <a:endParaRPr sz="16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42" name="Shape3_20220106_095932">
            <a:extLst>
              <a:ext uri="{FF2B5EF4-FFF2-40B4-BE49-F238E27FC236}">
                <a16:creationId xmlns:a16="http://schemas.microsoft.com/office/drawing/2014/main" id="{B177F8D7-F025-5EA1-9116-320F6E312668}"/>
              </a:ext>
            </a:extLst>
          </p:cNvPr>
          <p:cNvSpPr txBox="1"/>
          <p:nvPr/>
        </p:nvSpPr>
        <p:spPr>
          <a:xfrm>
            <a:off x="6993619" y="2958565"/>
            <a:ext cx="1445018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43" name="Shape0_20220106_095932">
            <a:extLst>
              <a:ext uri="{FF2B5EF4-FFF2-40B4-BE49-F238E27FC236}">
                <a16:creationId xmlns:a16="http://schemas.microsoft.com/office/drawing/2014/main" id="{B2108FFD-F17A-7496-A57B-D9EA17E879A2}"/>
              </a:ext>
            </a:extLst>
          </p:cNvPr>
          <p:cNvSpPr txBox="1"/>
          <p:nvPr/>
        </p:nvSpPr>
        <p:spPr>
          <a:xfrm>
            <a:off x="9405675" y="2889851"/>
            <a:ext cx="1445018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890857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8588</TotalTime>
  <Words>18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Timeline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479</cp:revision>
  <dcterms:created xsi:type="dcterms:W3CDTF">2021-03-31T02:49:57Z</dcterms:created>
  <dcterms:modified xsi:type="dcterms:W3CDTF">2025-10-15T08:31:43Z</dcterms:modified>
  <cp:category/>
</cp:coreProperties>
</file>