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13716000" cx="24387025"/>
  <p:notesSz cx="13716000" cy="24387025"/>
  <p:embeddedFontLst>
    <p:embeddedFont>
      <p:font typeface="Poppins"/>
      <p:bold r:id="rId25"/>
      <p:boldItalic r:id="rId26"/>
    </p:embeddedFont>
    <p:embeddedFont>
      <p:font typeface="Lato"/>
      <p:regular r:id="rId27"/>
      <p:bold r:id="rId28"/>
      <p:italic r:id="rId29"/>
      <p:boldItalic r:id="rId30"/>
    </p:embeddedFont>
    <p:embeddedFont>
      <p:font typeface="Montserrat"/>
      <p:regular r:id="rId31"/>
      <p:bold r:id="rId32"/>
      <p:italic r:id="rId33"/>
      <p:boldItalic r:id="rId34"/>
    </p:embeddedFont>
    <p:embeddedFont>
      <p:font typeface="Poppins ExtraBold"/>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ZgdFx8Y8qi9BwNTvDGg3VDcLI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boldItalic.fntdata"/><Relationship Id="rId25" Type="http://schemas.openxmlformats.org/officeDocument/2006/relationships/font" Target="fonts/Poppins-bold.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regular.fntdata"/><Relationship Id="rId30" Type="http://schemas.openxmlformats.org/officeDocument/2006/relationships/font" Target="fonts/Lato-boldItalic.fntdata"/><Relationship Id="rId11" Type="http://schemas.openxmlformats.org/officeDocument/2006/relationships/slide" Target="slides/slide7.xml"/><Relationship Id="rId33" Type="http://schemas.openxmlformats.org/officeDocument/2006/relationships/font" Target="fonts/Montserrat-italic.fntdata"/><Relationship Id="rId10" Type="http://schemas.openxmlformats.org/officeDocument/2006/relationships/slide" Target="slides/slide6.xml"/><Relationship Id="rId32" Type="http://schemas.openxmlformats.org/officeDocument/2006/relationships/font" Target="fonts/Montserrat-bold.fntdata"/><Relationship Id="rId13" Type="http://schemas.openxmlformats.org/officeDocument/2006/relationships/slide" Target="slides/slide9.xml"/><Relationship Id="rId35" Type="http://schemas.openxmlformats.org/officeDocument/2006/relationships/font" Target="fonts/PoppinsExtraBold-bold.fntdata"/><Relationship Id="rId12" Type="http://schemas.openxmlformats.org/officeDocument/2006/relationships/slide" Target="slides/slide8.xml"/><Relationship Id="rId34" Type="http://schemas.openxmlformats.org/officeDocument/2006/relationships/font" Target="fonts/Montserrat-boldItalic.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PoppinsExtraBold-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07f3e9a_0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07f3e9a_0_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07f3e9a_0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65f07f3e9a_0_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65f07f3e9a_0_7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65f07f3e9a_0_7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65f07f3e9a_0_7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65f07f3e9a_0_7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265f07f3e9a_0_7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65f07f3e9a_0_7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265f07f3e9a_0_7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265f07f3e9a_0_7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65f07f3e9a_0_8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65f07f3e9a_0_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65f07f3e9a_0_8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5f07f3e9a_0_8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65f07f3e9a_0_8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65f07f3e9a_0_8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65f07f3e9a_0_9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65f07f3e9a_0_9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65f07f3e9a_0_9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65f07f3e9a_0_9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65f07f3e9a_0_9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g265f07f3e9a_0_9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65f07f3e9a_0_9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65f07f3e9a_0_9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g265f07f3e9a_0_9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65f07f3e9a_0_10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65f07f3e9a_0_10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265f07f3e9a_0_10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65f07f3e9a_0_1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65f07f3e9a_0_1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65f07f3e9a_0_10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65f07f3e9a_0_5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65f07f3e9a_0_5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65f07f3e9a_0_5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265f07f3e9a_0_1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265f07f3e9a_0_1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g265f07f3e9a_0_1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65f07f3e9a_0_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 name="Google Shape;51;g265f07f3e9a_0_5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g265f07f3e9a_0_5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65f07f3e9a_0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65f07f3e9a_0_6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65f07f3e9a_0_6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65f07f3e9a_0_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65f07f3e9a_0_6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65f07f3e9a_0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65f07f3e9a_0_6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65f07f3e9a_0_6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265f07f3e9a_0_6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65f07f3e9a_0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65f07f3e9a_0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g265f07f3e9a_0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5f07f3e9a_0_7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65f07f3e9a_0_7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265f07f3e9a_0_7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5f07f3e9a_0_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g265f07f3e9a_0_7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265f07f3e9a_0_7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52.png"/><Relationship Id="rId13" Type="http://schemas.openxmlformats.org/officeDocument/2006/relationships/image" Target="../media/image6.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56.png"/><Relationship Id="rId9" Type="http://schemas.openxmlformats.org/officeDocument/2006/relationships/image" Target="../media/image11.png"/><Relationship Id="rId14" Type="http://schemas.openxmlformats.org/officeDocument/2006/relationships/image" Target="../media/image2.png"/><Relationship Id="rId5" Type="http://schemas.openxmlformats.org/officeDocument/2006/relationships/image" Target="../media/image27.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3.png"/><Relationship Id="rId4" Type="http://schemas.openxmlformats.org/officeDocument/2006/relationships/image" Target="../media/image46.png"/><Relationship Id="rId5" Type="http://schemas.openxmlformats.org/officeDocument/2006/relationships/image" Target="../media/image27.png"/><Relationship Id="rId6" Type="http://schemas.openxmlformats.org/officeDocument/2006/relationships/image" Target="../media/image75.png"/><Relationship Id="rId7" Type="http://schemas.openxmlformats.org/officeDocument/2006/relationships/image" Target="../media/image8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3.png"/><Relationship Id="rId4" Type="http://schemas.openxmlformats.org/officeDocument/2006/relationships/image" Target="../media/image46.png"/><Relationship Id="rId5" Type="http://schemas.openxmlformats.org/officeDocument/2006/relationships/image" Target="../media/image27.png"/><Relationship Id="rId6" Type="http://schemas.openxmlformats.org/officeDocument/2006/relationships/image" Target="../media/image73.png"/><Relationship Id="rId7" Type="http://schemas.openxmlformats.org/officeDocument/2006/relationships/image" Target="../media/image66.png"/><Relationship Id="rId8"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3.png"/><Relationship Id="rId4" Type="http://schemas.openxmlformats.org/officeDocument/2006/relationships/image" Target="../media/image46.png"/><Relationship Id="rId5" Type="http://schemas.openxmlformats.org/officeDocument/2006/relationships/image" Target="../media/image27.png"/><Relationship Id="rId6" Type="http://schemas.openxmlformats.org/officeDocument/2006/relationships/image" Target="../media/image80.png"/></Relationships>
</file>

<file path=ppt/slides/_rels/slide13.xml.rels><?xml version="1.0" encoding="UTF-8" standalone="yes"?><Relationships xmlns="http://schemas.openxmlformats.org/package/2006/relationships"><Relationship Id="rId20" Type="http://schemas.openxmlformats.org/officeDocument/2006/relationships/image" Target="../media/image87.png"/><Relationship Id="rId22" Type="http://schemas.openxmlformats.org/officeDocument/2006/relationships/image" Target="../media/image94.png"/><Relationship Id="rId21" Type="http://schemas.openxmlformats.org/officeDocument/2006/relationships/image" Target="../media/image89.png"/><Relationship Id="rId24" Type="http://schemas.openxmlformats.org/officeDocument/2006/relationships/image" Target="../media/image97.png"/><Relationship Id="rId23"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83.png"/><Relationship Id="rId26" Type="http://schemas.openxmlformats.org/officeDocument/2006/relationships/image" Target="../media/image90.png"/><Relationship Id="rId25" Type="http://schemas.openxmlformats.org/officeDocument/2006/relationships/image" Target="../media/image92.png"/><Relationship Id="rId28" Type="http://schemas.openxmlformats.org/officeDocument/2006/relationships/image" Target="../media/image88.png"/><Relationship Id="rId27" Type="http://schemas.openxmlformats.org/officeDocument/2006/relationships/image" Target="../media/image108.png"/><Relationship Id="rId5" Type="http://schemas.openxmlformats.org/officeDocument/2006/relationships/image" Target="../media/image27.png"/><Relationship Id="rId6" Type="http://schemas.openxmlformats.org/officeDocument/2006/relationships/image" Target="../media/image123.png"/><Relationship Id="rId29" Type="http://schemas.openxmlformats.org/officeDocument/2006/relationships/image" Target="../media/image124.png"/><Relationship Id="rId7" Type="http://schemas.openxmlformats.org/officeDocument/2006/relationships/image" Target="../media/image77.png"/><Relationship Id="rId8" Type="http://schemas.openxmlformats.org/officeDocument/2006/relationships/image" Target="../media/image79.png"/><Relationship Id="rId11" Type="http://schemas.openxmlformats.org/officeDocument/2006/relationships/image" Target="../media/image100.png"/><Relationship Id="rId10" Type="http://schemas.openxmlformats.org/officeDocument/2006/relationships/image" Target="../media/image76.png"/><Relationship Id="rId13" Type="http://schemas.openxmlformats.org/officeDocument/2006/relationships/image" Target="../media/image102.png"/><Relationship Id="rId12" Type="http://schemas.openxmlformats.org/officeDocument/2006/relationships/image" Target="../media/image96.png"/><Relationship Id="rId15" Type="http://schemas.openxmlformats.org/officeDocument/2006/relationships/image" Target="../media/image85.png"/><Relationship Id="rId14" Type="http://schemas.openxmlformats.org/officeDocument/2006/relationships/image" Target="../media/image99.png"/><Relationship Id="rId17" Type="http://schemas.openxmlformats.org/officeDocument/2006/relationships/image" Target="../media/image86.png"/><Relationship Id="rId16" Type="http://schemas.openxmlformats.org/officeDocument/2006/relationships/image" Target="../media/image98.png"/><Relationship Id="rId19" Type="http://schemas.openxmlformats.org/officeDocument/2006/relationships/image" Target="../media/image93.png"/><Relationship Id="rId18"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3.png"/><Relationship Id="rId4" Type="http://schemas.openxmlformats.org/officeDocument/2006/relationships/image" Target="../media/image146.png"/><Relationship Id="rId5" Type="http://schemas.openxmlformats.org/officeDocument/2006/relationships/image" Target="../media/image27.png"/><Relationship Id="rId6" Type="http://schemas.openxmlformats.org/officeDocument/2006/relationships/image" Target="../media/image1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3.png"/><Relationship Id="rId4" Type="http://schemas.openxmlformats.org/officeDocument/2006/relationships/image" Target="../media/image146.png"/><Relationship Id="rId5" Type="http://schemas.openxmlformats.org/officeDocument/2006/relationships/image" Target="../media/image27.png"/><Relationship Id="rId6" Type="http://schemas.openxmlformats.org/officeDocument/2006/relationships/image" Target="../media/image1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3.png"/><Relationship Id="rId4" Type="http://schemas.openxmlformats.org/officeDocument/2006/relationships/image" Target="../media/image146.png"/><Relationship Id="rId5" Type="http://schemas.openxmlformats.org/officeDocument/2006/relationships/image" Target="../media/image27.png"/><Relationship Id="rId6" Type="http://schemas.openxmlformats.org/officeDocument/2006/relationships/image" Target="../media/image1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3.png"/><Relationship Id="rId4" Type="http://schemas.openxmlformats.org/officeDocument/2006/relationships/image" Target="../media/image146.png"/><Relationship Id="rId5" Type="http://schemas.openxmlformats.org/officeDocument/2006/relationships/image" Target="../media/image27.png"/><Relationship Id="rId6" Type="http://schemas.openxmlformats.org/officeDocument/2006/relationships/image" Target="../media/image117.png"/><Relationship Id="rId7" Type="http://schemas.openxmlformats.org/officeDocument/2006/relationships/image" Target="../media/image107.png"/><Relationship Id="rId8" Type="http://schemas.openxmlformats.org/officeDocument/2006/relationships/image" Target="../media/image1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3.png"/><Relationship Id="rId4" Type="http://schemas.openxmlformats.org/officeDocument/2006/relationships/image" Target="../media/image146.png"/><Relationship Id="rId5" Type="http://schemas.openxmlformats.org/officeDocument/2006/relationships/image" Target="../media/image27.png"/><Relationship Id="rId6" Type="http://schemas.openxmlformats.org/officeDocument/2006/relationships/image" Target="../media/image121.png"/><Relationship Id="rId7" Type="http://schemas.openxmlformats.org/officeDocument/2006/relationships/image" Target="../media/image125.png"/><Relationship Id="rId8" Type="http://schemas.openxmlformats.org/officeDocument/2006/relationships/image" Target="../media/image119.png"/></Relationships>
</file>

<file path=ppt/slides/_rels/slide19.xml.rels><?xml version="1.0" encoding="UTF-8" standalone="yes"?><Relationships xmlns="http://schemas.openxmlformats.org/package/2006/relationships"><Relationship Id="rId20" Type="http://schemas.openxmlformats.org/officeDocument/2006/relationships/image" Target="../media/image151.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3.png"/><Relationship Id="rId4" Type="http://schemas.openxmlformats.org/officeDocument/2006/relationships/image" Target="../media/image146.png"/><Relationship Id="rId9" Type="http://schemas.openxmlformats.org/officeDocument/2006/relationships/image" Target="../media/image149.png"/><Relationship Id="rId5" Type="http://schemas.openxmlformats.org/officeDocument/2006/relationships/image" Target="../media/image27.png"/><Relationship Id="rId6" Type="http://schemas.openxmlformats.org/officeDocument/2006/relationships/image" Target="../media/image120.png"/><Relationship Id="rId7" Type="http://schemas.openxmlformats.org/officeDocument/2006/relationships/image" Target="../media/image152.png"/><Relationship Id="rId8" Type="http://schemas.openxmlformats.org/officeDocument/2006/relationships/image" Target="../media/image127.png"/><Relationship Id="rId11" Type="http://schemas.openxmlformats.org/officeDocument/2006/relationships/image" Target="../media/image129.png"/><Relationship Id="rId10" Type="http://schemas.openxmlformats.org/officeDocument/2006/relationships/image" Target="../media/image131.png"/><Relationship Id="rId13" Type="http://schemas.openxmlformats.org/officeDocument/2006/relationships/image" Target="../media/image141.png"/><Relationship Id="rId12" Type="http://schemas.openxmlformats.org/officeDocument/2006/relationships/image" Target="../media/image128.png"/><Relationship Id="rId15" Type="http://schemas.openxmlformats.org/officeDocument/2006/relationships/image" Target="../media/image132.png"/><Relationship Id="rId14" Type="http://schemas.openxmlformats.org/officeDocument/2006/relationships/image" Target="../media/image130.png"/><Relationship Id="rId17" Type="http://schemas.openxmlformats.org/officeDocument/2006/relationships/image" Target="../media/image138.png"/><Relationship Id="rId16" Type="http://schemas.openxmlformats.org/officeDocument/2006/relationships/image" Target="../media/image134.png"/><Relationship Id="rId19" Type="http://schemas.openxmlformats.org/officeDocument/2006/relationships/image" Target="../media/image142.png"/><Relationship Id="rId18" Type="http://schemas.openxmlformats.org/officeDocument/2006/relationships/image" Target="../media/image1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12.png"/><Relationship Id="rId5" Type="http://schemas.openxmlformats.org/officeDocument/2006/relationships/image" Target="../media/image27.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3.png"/><Relationship Id="rId4" Type="http://schemas.openxmlformats.org/officeDocument/2006/relationships/image" Target="../media/image146.png"/><Relationship Id="rId5" Type="http://schemas.openxmlformats.org/officeDocument/2006/relationships/image" Target="../media/image161.png"/><Relationship Id="rId6"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0.png"/><Relationship Id="rId4" Type="http://schemas.openxmlformats.org/officeDocument/2006/relationships/image" Target="../media/image37.png"/><Relationship Id="rId5" Type="http://schemas.openxmlformats.org/officeDocument/2006/relationships/image" Target="../media/image27.png"/><Relationship Id="rId6" Type="http://schemas.openxmlformats.org/officeDocument/2006/relationships/image" Target="../media/image38.png"/><Relationship Id="rId7"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48.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27.png"/><Relationship Id="rId7" Type="http://schemas.openxmlformats.org/officeDocument/2006/relationships/image" Target="../media/image57.png"/><Relationship Id="rId8" Type="http://schemas.openxmlformats.org/officeDocument/2006/relationships/image" Target="../media/image30.png"/></Relationships>
</file>

<file path=ppt/slides/_rels/slide7.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44.png"/><Relationship Id="rId5" Type="http://schemas.openxmlformats.org/officeDocument/2006/relationships/image" Target="../media/image27.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3.png"/><Relationship Id="rId4" Type="http://schemas.openxmlformats.org/officeDocument/2006/relationships/image" Target="../media/image46.png"/><Relationship Id="rId5" Type="http://schemas.openxmlformats.org/officeDocument/2006/relationships/image" Target="../media/image27.png"/><Relationship Id="rId6" Type="http://schemas.openxmlformats.org/officeDocument/2006/relationships/image" Target="../media/image54.png"/><Relationship Id="rId7"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53.png"/><Relationship Id="rId5" Type="http://schemas.openxmlformats.org/officeDocument/2006/relationships/image" Target="../media/image27.png"/><Relationship Id="rId6" Type="http://schemas.openxmlformats.org/officeDocument/2006/relationships/image" Target="../media/image67.png"/><Relationship Id="rId7" Type="http://schemas.openxmlformats.org/officeDocument/2006/relationships/image" Target="../media/image51.png"/><Relationship Id="rId8"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5" name="Shape 15"/>
        <p:cNvGrpSpPr/>
        <p:nvPr/>
      </p:nvGrpSpPr>
      <p:grpSpPr>
        <a:xfrm>
          <a:off x="0" y="0"/>
          <a:ext cx="0" cy="0"/>
          <a:chOff x="0" y="0"/>
          <a:chExt cx="0" cy="0"/>
        </a:xfrm>
      </p:grpSpPr>
      <p:pic>
        <p:nvPicPr>
          <p:cNvPr descr=" " id="16" name="Google Shape;16;g265f07f3e9a_0_55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65f07f3e9a_0_557"/>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18" name="Google Shape;18;g265f07f3e9a_0_557"/>
          <p:cNvSpPr/>
          <p:nvPr/>
        </p:nvSpPr>
        <p:spPr>
          <a:xfrm>
            <a:off x="5525191" y="4749800"/>
            <a:ext cx="133494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g265f07f3e9a_0_557"/>
          <p:cNvSpPr/>
          <p:nvPr/>
        </p:nvSpPr>
        <p:spPr>
          <a:xfrm>
            <a:off x="8567221" y="4749800"/>
            <a:ext cx="7807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Reporter</a:t>
            </a:r>
            <a:endParaRPr b="0" i="0" sz="12800" u="none" cap="none" strike="noStrike">
              <a:solidFill>
                <a:schemeClr val="dk1"/>
              </a:solidFill>
              <a:latin typeface="Calibri"/>
              <a:ea typeface="Calibri"/>
              <a:cs typeface="Calibri"/>
              <a:sym typeface="Calibri"/>
            </a:endParaRPr>
          </a:p>
        </p:txBody>
      </p:sp>
      <p:sp>
        <p:nvSpPr>
          <p:cNvPr id="20" name="Google Shape;20;g265f07f3e9a_0_557"/>
          <p:cNvSpPr/>
          <p:nvPr/>
        </p:nvSpPr>
        <p:spPr>
          <a:xfrm>
            <a:off x="5525191" y="7747000"/>
            <a:ext cx="13620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ExtraBold"/>
              <a:buNone/>
            </a:pPr>
            <a:r>
              <a:rPr b="0" i="0" lang="en-US" sz="6400" u="none" cap="none" strike="noStrike">
                <a:solidFill>
                  <a:srgbClr val="FFFFFF"/>
                </a:solidFill>
                <a:latin typeface="Poppins ExtraBold"/>
                <a:ea typeface="Poppins ExtraBold"/>
                <a:cs typeface="Poppins ExtraBold"/>
                <a:sym typeface="Poppins ExtraBold"/>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65f07f3e9a_0_5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65f07f3e9a_0_55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 name="Google Shape;23;g265f07f3e9a_0_557"/>
          <p:cNvPicPr preferRelativeResize="0"/>
          <p:nvPr/>
        </p:nvPicPr>
        <p:blipFill rotWithShape="1">
          <a:blip r:embed="rId6">
            <a:alphaModFix/>
          </a:blip>
          <a:srcRect b="0" l="0" r="0" t="0"/>
          <a:stretch/>
        </p:blipFill>
        <p:spPr>
          <a:xfrm>
            <a:off x="3756240" y="3089487"/>
            <a:ext cx="16871137" cy="7546566"/>
          </a:xfrm>
          <a:prstGeom prst="rect">
            <a:avLst/>
          </a:prstGeom>
          <a:noFill/>
          <a:ln>
            <a:noFill/>
          </a:ln>
        </p:spPr>
      </p:pic>
      <p:pic>
        <p:nvPicPr>
          <p:cNvPr descr=" " id="24" name="Google Shape;24;g265f07f3e9a_0_557"/>
          <p:cNvPicPr preferRelativeResize="0"/>
          <p:nvPr/>
        </p:nvPicPr>
        <p:blipFill rotWithShape="1">
          <a:blip r:embed="rId7">
            <a:alphaModFix/>
          </a:blip>
          <a:srcRect b="0" l="0" r="0" t="0"/>
          <a:stretch/>
        </p:blipFill>
        <p:spPr>
          <a:xfrm>
            <a:off x="11510004" y="496062"/>
            <a:ext cx="8800999" cy="3777476"/>
          </a:xfrm>
          <a:prstGeom prst="rect">
            <a:avLst/>
          </a:prstGeom>
          <a:noFill/>
          <a:ln>
            <a:noFill/>
          </a:ln>
        </p:spPr>
      </p:pic>
      <p:pic>
        <p:nvPicPr>
          <p:cNvPr descr=" " id="25" name="Google Shape;25;g265f07f3e9a_0_557"/>
          <p:cNvPicPr preferRelativeResize="0"/>
          <p:nvPr/>
        </p:nvPicPr>
        <p:blipFill rotWithShape="1">
          <a:blip r:embed="rId8">
            <a:alphaModFix/>
          </a:blip>
          <a:srcRect b="0" l="0" r="0" t="0"/>
          <a:stretch/>
        </p:blipFill>
        <p:spPr>
          <a:xfrm>
            <a:off x="4072940" y="9452319"/>
            <a:ext cx="8801006" cy="3777490"/>
          </a:xfrm>
          <a:prstGeom prst="rect">
            <a:avLst/>
          </a:prstGeom>
          <a:noFill/>
          <a:ln>
            <a:noFill/>
          </a:ln>
        </p:spPr>
      </p:pic>
      <p:pic>
        <p:nvPicPr>
          <p:cNvPr descr=" " id="26" name="Google Shape;26;g265f07f3e9a_0_557"/>
          <p:cNvPicPr preferRelativeResize="0"/>
          <p:nvPr/>
        </p:nvPicPr>
        <p:blipFill rotWithShape="1">
          <a:blip r:embed="rId9">
            <a:alphaModFix/>
          </a:blip>
          <a:srcRect b="0" l="0" r="0" t="0"/>
          <a:stretch/>
        </p:blipFill>
        <p:spPr>
          <a:xfrm>
            <a:off x="1066933" y="520700"/>
            <a:ext cx="1968746" cy="1968500"/>
          </a:xfrm>
          <a:prstGeom prst="rect">
            <a:avLst/>
          </a:prstGeom>
          <a:noFill/>
          <a:ln>
            <a:noFill/>
          </a:ln>
        </p:spPr>
      </p:pic>
      <p:pic>
        <p:nvPicPr>
          <p:cNvPr descr=" " id="27" name="Google Shape;27;g265f07f3e9a_0_557"/>
          <p:cNvPicPr preferRelativeResize="0"/>
          <p:nvPr/>
        </p:nvPicPr>
        <p:blipFill rotWithShape="1">
          <a:blip r:embed="rId10">
            <a:alphaModFix/>
          </a:blip>
          <a:srcRect b="0" l="0" r="0" t="0"/>
          <a:stretch/>
        </p:blipFill>
        <p:spPr>
          <a:xfrm>
            <a:off x="2387898" y="8915400"/>
            <a:ext cx="469959" cy="584200"/>
          </a:xfrm>
          <a:prstGeom prst="rect">
            <a:avLst/>
          </a:prstGeom>
          <a:noFill/>
          <a:ln>
            <a:noFill/>
          </a:ln>
        </p:spPr>
      </p:pic>
      <p:pic>
        <p:nvPicPr>
          <p:cNvPr descr=" " id="28" name="Google Shape;28;g265f07f3e9a_0_557"/>
          <p:cNvPicPr preferRelativeResize="0"/>
          <p:nvPr/>
        </p:nvPicPr>
        <p:blipFill rotWithShape="1">
          <a:blip r:embed="rId11">
            <a:alphaModFix/>
          </a:blip>
          <a:srcRect b="0" l="0" r="0" t="0"/>
          <a:stretch/>
        </p:blipFill>
        <p:spPr>
          <a:xfrm>
            <a:off x="21888749" y="11903008"/>
            <a:ext cx="1022019" cy="1276484"/>
          </a:xfrm>
          <a:prstGeom prst="rect">
            <a:avLst/>
          </a:prstGeom>
          <a:noFill/>
          <a:ln>
            <a:noFill/>
          </a:ln>
        </p:spPr>
      </p:pic>
      <p:pic>
        <p:nvPicPr>
          <p:cNvPr descr=" " id="29" name="Google Shape;29;g265f07f3e9a_0_557"/>
          <p:cNvPicPr preferRelativeResize="0"/>
          <p:nvPr/>
        </p:nvPicPr>
        <p:blipFill rotWithShape="1">
          <a:blip r:embed="rId12">
            <a:alphaModFix/>
          </a:blip>
          <a:srcRect b="0" l="0" r="0" t="0"/>
          <a:stretch/>
        </p:blipFill>
        <p:spPr>
          <a:xfrm>
            <a:off x="21884835" y="1397000"/>
            <a:ext cx="1714714" cy="1714500"/>
          </a:xfrm>
          <a:prstGeom prst="rect">
            <a:avLst/>
          </a:prstGeom>
          <a:noFill/>
          <a:ln>
            <a:noFill/>
          </a:ln>
        </p:spPr>
      </p:pic>
      <p:pic>
        <p:nvPicPr>
          <p:cNvPr descr=" " id="30" name="Google Shape;30;g265f07f3e9a_0_557"/>
          <p:cNvPicPr preferRelativeResize="0"/>
          <p:nvPr/>
        </p:nvPicPr>
        <p:blipFill rotWithShape="1">
          <a:blip r:embed="rId13">
            <a:alphaModFix/>
          </a:blip>
          <a:srcRect b="0" l="0" r="0" t="0"/>
          <a:stretch/>
        </p:blipFill>
        <p:spPr>
          <a:xfrm>
            <a:off x="20436870" y="5943619"/>
            <a:ext cx="4966290" cy="4813261"/>
          </a:xfrm>
          <a:prstGeom prst="rect">
            <a:avLst/>
          </a:prstGeom>
          <a:noFill/>
          <a:ln>
            <a:noFill/>
          </a:ln>
        </p:spPr>
      </p:pic>
      <p:pic>
        <p:nvPicPr>
          <p:cNvPr descr=" " id="31" name="Google Shape;31;g265f07f3e9a_0_557"/>
          <p:cNvPicPr preferRelativeResize="0"/>
          <p:nvPr/>
        </p:nvPicPr>
        <p:blipFill rotWithShape="1">
          <a:blip r:embed="rId14">
            <a:alphaModFix/>
          </a:blip>
          <a:srcRect b="0" l="0" r="0" t="0"/>
          <a:stretch/>
        </p:blipFill>
        <p:spPr>
          <a:xfrm>
            <a:off x="927216" y="9915135"/>
            <a:ext cx="762095" cy="30480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17" name="Shape 217"/>
        <p:cNvGrpSpPr/>
        <p:nvPr/>
      </p:nvGrpSpPr>
      <p:grpSpPr>
        <a:xfrm>
          <a:off x="0" y="0"/>
          <a:ext cx="0" cy="0"/>
          <a:chOff x="0" y="0"/>
          <a:chExt cx="0" cy="0"/>
        </a:xfrm>
      </p:grpSpPr>
      <p:pic>
        <p:nvPicPr>
          <p:cNvPr descr=" " id="218" name="Google Shape;218;g265f07f3e9a_0_75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9" name="Google Shape;219;g265f07f3e9a_0_750"/>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220" name="Google Shape;220;g265f07f3e9a_0_750"/>
          <p:cNvSpPr/>
          <p:nvPr/>
        </p:nvSpPr>
        <p:spPr>
          <a:xfrm>
            <a:off x="9208651" y="3441700"/>
            <a:ext cx="14022600" cy="8839200"/>
          </a:xfrm>
          <a:prstGeom prst="roundRect">
            <a:avLst>
              <a:gd fmla="val 34448"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65f07f3e9a_0_7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65f07f3e9a_0_75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3" name="Google Shape;223;g265f07f3e9a_0_750"/>
          <p:cNvPicPr preferRelativeResize="0"/>
          <p:nvPr/>
        </p:nvPicPr>
        <p:blipFill rotWithShape="1">
          <a:blip r:embed="rId6">
            <a:alphaModFix/>
          </a:blip>
          <a:srcRect b="0" l="0" r="0" t="0"/>
          <a:stretch/>
        </p:blipFill>
        <p:spPr>
          <a:xfrm>
            <a:off x="7150994" y="609600"/>
            <a:ext cx="6084060" cy="12369800"/>
          </a:xfrm>
          <a:prstGeom prst="rect">
            <a:avLst/>
          </a:prstGeom>
          <a:noFill/>
          <a:ln>
            <a:noFill/>
          </a:ln>
        </p:spPr>
      </p:pic>
      <p:pic>
        <p:nvPicPr>
          <p:cNvPr descr=" " id="224" name="Google Shape;224;g265f07f3e9a_0_750"/>
          <p:cNvPicPr preferRelativeResize="0"/>
          <p:nvPr/>
        </p:nvPicPr>
        <p:blipFill rotWithShape="1">
          <a:blip r:embed="rId7">
            <a:alphaModFix/>
          </a:blip>
          <a:srcRect b="0" l="0" r="0" t="0"/>
          <a:stretch/>
        </p:blipFill>
        <p:spPr>
          <a:xfrm>
            <a:off x="622378" y="609600"/>
            <a:ext cx="6084060" cy="12369800"/>
          </a:xfrm>
          <a:prstGeom prst="rect">
            <a:avLst/>
          </a:prstGeom>
          <a:noFill/>
          <a:ln>
            <a:noFill/>
          </a:ln>
        </p:spPr>
      </p:pic>
      <p:sp>
        <p:nvSpPr>
          <p:cNvPr id="225" name="Google Shape;225;g265f07f3e9a_0_750"/>
          <p:cNvSpPr/>
          <p:nvPr/>
        </p:nvSpPr>
        <p:spPr>
          <a:xfrm>
            <a:off x="14009851" y="14478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226" name="Google Shape;226;g265f07f3e9a_0_750"/>
          <p:cNvSpPr/>
          <p:nvPr/>
        </p:nvSpPr>
        <p:spPr>
          <a:xfrm>
            <a:off x="14009851" y="4203700"/>
            <a:ext cx="8573700"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65f07f3e9a_0_750"/>
          <p:cNvSpPr/>
          <p:nvPr/>
        </p:nvSpPr>
        <p:spPr>
          <a:xfrm>
            <a:off x="14009851" y="42037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65f07f3e9a_0_750"/>
          <p:cNvSpPr/>
          <p:nvPr/>
        </p:nvSpPr>
        <p:spPr>
          <a:xfrm>
            <a:off x="14009851" y="4445000"/>
            <a:ext cx="2095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65f07f3e9a_0_750"/>
          <p:cNvSpPr/>
          <p:nvPr/>
        </p:nvSpPr>
        <p:spPr>
          <a:xfrm>
            <a:off x="14009851" y="4445000"/>
            <a:ext cx="2434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230" name="Google Shape;230;g265f07f3e9a_0_750"/>
          <p:cNvSpPr/>
          <p:nvPr/>
        </p:nvSpPr>
        <p:spPr>
          <a:xfrm>
            <a:off x="16308838" y="4203700"/>
            <a:ext cx="6274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65f07f3e9a_0_750"/>
          <p:cNvSpPr/>
          <p:nvPr/>
        </p:nvSpPr>
        <p:spPr>
          <a:xfrm>
            <a:off x="16308838" y="4203700"/>
            <a:ext cx="6426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232" name="Google Shape;232;g265f07f3e9a_0_750"/>
          <p:cNvSpPr/>
          <p:nvPr/>
        </p:nvSpPr>
        <p:spPr>
          <a:xfrm>
            <a:off x="16308838" y="49911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33" name="Google Shape;233;g265f07f3e9a_0_750"/>
          <p:cNvSpPr/>
          <p:nvPr/>
        </p:nvSpPr>
        <p:spPr>
          <a:xfrm>
            <a:off x="14009851" y="6819900"/>
            <a:ext cx="8573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65f07f3e9a_0_750"/>
          <p:cNvSpPr/>
          <p:nvPr/>
        </p:nvSpPr>
        <p:spPr>
          <a:xfrm>
            <a:off x="14009851" y="7099300"/>
            <a:ext cx="21975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5f07f3e9a_0_750"/>
          <p:cNvSpPr/>
          <p:nvPr/>
        </p:nvSpPr>
        <p:spPr>
          <a:xfrm>
            <a:off x="14009851" y="7099300"/>
            <a:ext cx="2536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236" name="Google Shape;236;g265f07f3e9a_0_750"/>
          <p:cNvSpPr/>
          <p:nvPr/>
        </p:nvSpPr>
        <p:spPr>
          <a:xfrm>
            <a:off x="16410451" y="6819900"/>
            <a:ext cx="6173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65f07f3e9a_0_750"/>
          <p:cNvSpPr/>
          <p:nvPr/>
        </p:nvSpPr>
        <p:spPr>
          <a:xfrm>
            <a:off x="16410451" y="6819900"/>
            <a:ext cx="6325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238" name="Google Shape;238;g265f07f3e9a_0_750"/>
          <p:cNvSpPr/>
          <p:nvPr/>
        </p:nvSpPr>
        <p:spPr>
          <a:xfrm>
            <a:off x="16410451" y="8293100"/>
            <a:ext cx="6308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39" name="Google Shape;239;g265f07f3e9a_0_750"/>
          <p:cNvSpPr/>
          <p:nvPr/>
        </p:nvSpPr>
        <p:spPr>
          <a:xfrm>
            <a:off x="14009851" y="95123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65f07f3e9a_0_750"/>
          <p:cNvSpPr/>
          <p:nvPr/>
        </p:nvSpPr>
        <p:spPr>
          <a:xfrm>
            <a:off x="14009851" y="9753600"/>
            <a:ext cx="2184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5f07f3e9a_0_750"/>
          <p:cNvSpPr/>
          <p:nvPr/>
        </p:nvSpPr>
        <p:spPr>
          <a:xfrm>
            <a:off x="14009851" y="9753600"/>
            <a:ext cx="2523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242" name="Google Shape;242;g265f07f3e9a_0_750"/>
          <p:cNvSpPr/>
          <p:nvPr/>
        </p:nvSpPr>
        <p:spPr>
          <a:xfrm>
            <a:off x="16397749" y="9512300"/>
            <a:ext cx="6185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5f07f3e9a_0_750"/>
          <p:cNvSpPr/>
          <p:nvPr/>
        </p:nvSpPr>
        <p:spPr>
          <a:xfrm>
            <a:off x="16397749" y="9512300"/>
            <a:ext cx="63381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244" name="Google Shape;244;g265f07f3e9a_0_750"/>
          <p:cNvSpPr/>
          <p:nvPr/>
        </p:nvSpPr>
        <p:spPr>
          <a:xfrm>
            <a:off x="16397749" y="10299700"/>
            <a:ext cx="632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49" name="Shape 249"/>
        <p:cNvGrpSpPr/>
        <p:nvPr/>
      </p:nvGrpSpPr>
      <p:grpSpPr>
        <a:xfrm>
          <a:off x="0" y="0"/>
          <a:ext cx="0" cy="0"/>
          <a:chOff x="0" y="0"/>
          <a:chExt cx="0" cy="0"/>
        </a:xfrm>
      </p:grpSpPr>
      <p:pic>
        <p:nvPicPr>
          <p:cNvPr descr=" " id="250" name="Google Shape;250;g265f07f3e9a_0_7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51" name="Google Shape;251;g265f07f3e9a_0_781"/>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252" name="Google Shape;252;g265f07f3e9a_0_7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65f07f3e9a_0_78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54" name="Google Shape;254;g265f07f3e9a_0_781"/>
          <p:cNvSpPr/>
          <p:nvPr/>
        </p:nvSpPr>
        <p:spPr>
          <a:xfrm>
            <a:off x="4318540" y="3048000"/>
            <a:ext cx="157626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5f07f3e9a_0_781"/>
          <p:cNvSpPr/>
          <p:nvPr/>
        </p:nvSpPr>
        <p:spPr>
          <a:xfrm>
            <a:off x="4318540" y="3048000"/>
            <a:ext cx="15762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65f07f3e9a_0_781"/>
          <p:cNvSpPr/>
          <p:nvPr/>
        </p:nvSpPr>
        <p:spPr>
          <a:xfrm>
            <a:off x="5645856" y="3048000"/>
            <a:ext cx="13107900" cy="558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24000"/>
              <a:buFont typeface="Poppins"/>
              <a:buNone/>
            </a:pPr>
            <a:r>
              <a:rPr b="1" i="0" lang="en-US" sz="24000" u="none" cap="none" strike="noStrike">
                <a:solidFill>
                  <a:srgbClr val="FFFFFF"/>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257" name="Google Shape;257;g265f07f3e9a_0_781"/>
          <p:cNvSpPr/>
          <p:nvPr/>
        </p:nvSpPr>
        <p:spPr>
          <a:xfrm>
            <a:off x="4183056" y="7823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1B1B"/>
              </a:buClr>
              <a:buSzPts val="6400"/>
              <a:buFont typeface="Poppins ExtraBold"/>
              <a:buNone/>
            </a:pPr>
            <a:r>
              <a:rPr b="0" i="0" lang="en-US" sz="6400" u="none" cap="none" strike="noStrike">
                <a:solidFill>
                  <a:srgbClr val="1B1B1B"/>
                </a:solidFill>
                <a:latin typeface="Poppins ExtraBold"/>
                <a:ea typeface="Poppins ExtraBold"/>
                <a:cs typeface="Poppins ExtraBold"/>
                <a:sym typeface="Poppins ExtraBold"/>
              </a:rPr>
              <a:t>UNICORN SIGHTINGS</a:t>
            </a:r>
            <a:endParaRPr b="0" i="0" sz="6400" u="none" cap="none" strike="noStrike">
              <a:solidFill>
                <a:schemeClr val="dk1"/>
              </a:solidFill>
              <a:latin typeface="Calibri"/>
              <a:ea typeface="Calibri"/>
              <a:cs typeface="Calibri"/>
              <a:sym typeface="Calibri"/>
            </a:endParaRPr>
          </a:p>
        </p:txBody>
      </p:sp>
      <p:sp>
        <p:nvSpPr>
          <p:cNvPr id="258" name="Google Shape;258;g265f07f3e9a_0_781"/>
          <p:cNvSpPr/>
          <p:nvPr/>
        </p:nvSpPr>
        <p:spPr>
          <a:xfrm>
            <a:off x="7496054" y="9448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259" name="Google Shape;259;g265f07f3e9a_0_781"/>
          <p:cNvPicPr preferRelativeResize="0"/>
          <p:nvPr/>
        </p:nvPicPr>
        <p:blipFill rotWithShape="1">
          <a:blip r:embed="rId6">
            <a:alphaModFix/>
          </a:blip>
          <a:srcRect b="0" l="0" r="0" t="0"/>
          <a:stretch/>
        </p:blipFill>
        <p:spPr>
          <a:xfrm>
            <a:off x="1333667" y="2006972"/>
            <a:ext cx="21716286" cy="9705739"/>
          </a:xfrm>
          <a:prstGeom prst="rect">
            <a:avLst/>
          </a:prstGeom>
          <a:noFill/>
          <a:ln>
            <a:noFill/>
          </a:ln>
        </p:spPr>
      </p:pic>
      <p:pic>
        <p:nvPicPr>
          <p:cNvPr descr=" " id="260" name="Google Shape;260;g265f07f3e9a_0_781"/>
          <p:cNvPicPr preferRelativeResize="0"/>
          <p:nvPr/>
        </p:nvPicPr>
        <p:blipFill rotWithShape="1">
          <a:blip r:embed="rId7">
            <a:alphaModFix/>
          </a:blip>
          <a:srcRect b="0" l="0" r="0" t="0"/>
          <a:stretch/>
        </p:blipFill>
        <p:spPr>
          <a:xfrm>
            <a:off x="11338796" y="-1333500"/>
            <a:ext cx="11303647" cy="4846377"/>
          </a:xfrm>
          <a:prstGeom prst="rect">
            <a:avLst/>
          </a:prstGeom>
          <a:noFill/>
          <a:ln>
            <a:noFill/>
          </a:ln>
        </p:spPr>
      </p:pic>
      <p:pic>
        <p:nvPicPr>
          <p:cNvPr descr=" " id="261" name="Google Shape;261;g265f07f3e9a_0_781"/>
          <p:cNvPicPr preferRelativeResize="0"/>
          <p:nvPr/>
        </p:nvPicPr>
        <p:blipFill rotWithShape="1">
          <a:blip r:embed="rId8">
            <a:alphaModFix/>
          </a:blip>
          <a:srcRect b="0" l="0" r="0" t="0"/>
          <a:stretch/>
        </p:blipFill>
        <p:spPr>
          <a:xfrm>
            <a:off x="1741590" y="10207203"/>
            <a:ext cx="11303654" cy="48464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66" name="Shape 266"/>
        <p:cNvGrpSpPr/>
        <p:nvPr/>
      </p:nvGrpSpPr>
      <p:grpSpPr>
        <a:xfrm>
          <a:off x="0" y="0"/>
          <a:ext cx="0" cy="0"/>
          <a:chOff x="0" y="0"/>
          <a:chExt cx="0" cy="0"/>
        </a:xfrm>
      </p:grpSpPr>
      <p:pic>
        <p:nvPicPr>
          <p:cNvPr descr=" " id="267" name="Google Shape;267;g265f07f3e9a_0_79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68" name="Google Shape;268;g265f07f3e9a_0_797"/>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269" name="Google Shape;269;g265f07f3e9a_0_7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g265f07f3e9a_0_7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71" name="Google Shape;271;g265f07f3e9a_0_797"/>
          <p:cNvSpPr/>
          <p:nvPr/>
        </p:nvSpPr>
        <p:spPr>
          <a:xfrm>
            <a:off x="339132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65f07f3e9a_0_797"/>
          <p:cNvSpPr/>
          <p:nvPr/>
        </p:nvSpPr>
        <p:spPr>
          <a:xfrm>
            <a:off x="3327816" y="3263900"/>
            <a:ext cx="8001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5f07f3e9a_0_797"/>
          <p:cNvSpPr/>
          <p:nvPr/>
        </p:nvSpPr>
        <p:spPr>
          <a:xfrm>
            <a:off x="3327816" y="3263900"/>
            <a:ext cx="8544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2800"/>
              <a:buFont typeface="Poppins"/>
              <a:buNone/>
            </a:pPr>
            <a:r>
              <a:rPr b="1" i="0" lang="en-US" sz="12800" u="none" cap="none" strike="noStrike">
                <a:solidFill>
                  <a:srgbClr val="1B1B1B"/>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274" name="Google Shape;274;g265f07f3e9a_0_797"/>
          <p:cNvSpPr/>
          <p:nvPr/>
        </p:nvSpPr>
        <p:spPr>
          <a:xfrm>
            <a:off x="339132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5f07f3e9a_0_797"/>
          <p:cNvSpPr/>
          <p:nvPr/>
        </p:nvSpPr>
        <p:spPr>
          <a:xfrm>
            <a:off x="332358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76" name="Google Shape;276;g265f07f3e9a_0_797"/>
          <p:cNvSpPr/>
          <p:nvPr/>
        </p:nvSpPr>
        <p:spPr>
          <a:xfrm>
            <a:off x="339132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5f07f3e9a_0_797"/>
          <p:cNvSpPr/>
          <p:nvPr/>
        </p:nvSpPr>
        <p:spPr>
          <a:xfrm>
            <a:off x="3099187" y="6985000"/>
            <a:ext cx="845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5f07f3e9a_0_797"/>
          <p:cNvSpPr/>
          <p:nvPr/>
        </p:nvSpPr>
        <p:spPr>
          <a:xfrm>
            <a:off x="3099187" y="6985000"/>
            <a:ext cx="9001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2800"/>
              <a:buFont typeface="Poppins"/>
              <a:buNone/>
            </a:pPr>
            <a:r>
              <a:rPr b="1" i="0" lang="en-US" sz="12800" u="none" cap="none" strike="noStrike">
                <a:solidFill>
                  <a:srgbClr val="1B1B1B"/>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279" name="Google Shape;279;g265f07f3e9a_0_797"/>
          <p:cNvSpPr/>
          <p:nvPr/>
        </p:nvSpPr>
        <p:spPr>
          <a:xfrm>
            <a:off x="339132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5f07f3e9a_0_797"/>
          <p:cNvSpPr/>
          <p:nvPr/>
        </p:nvSpPr>
        <p:spPr>
          <a:xfrm>
            <a:off x="332358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81" name="Google Shape;281;g265f07f3e9a_0_797"/>
          <p:cNvSpPr/>
          <p:nvPr/>
        </p:nvSpPr>
        <p:spPr>
          <a:xfrm>
            <a:off x="1355259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5f07f3e9a_0_797"/>
          <p:cNvSpPr/>
          <p:nvPr/>
        </p:nvSpPr>
        <p:spPr>
          <a:xfrm>
            <a:off x="15724565" y="3263900"/>
            <a:ext cx="3531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5f07f3e9a_0_797"/>
          <p:cNvSpPr/>
          <p:nvPr/>
        </p:nvSpPr>
        <p:spPr>
          <a:xfrm>
            <a:off x="15724565" y="3263900"/>
            <a:ext cx="40731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2800"/>
              <a:buFont typeface="Poppins"/>
              <a:buNone/>
            </a:pPr>
            <a:r>
              <a:rPr b="1" i="0" lang="en-US" sz="12800" u="none" cap="none" strike="noStrike">
                <a:solidFill>
                  <a:srgbClr val="1B1B1B"/>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284" name="Google Shape;284;g265f07f3e9a_0_797"/>
          <p:cNvSpPr/>
          <p:nvPr/>
        </p:nvSpPr>
        <p:spPr>
          <a:xfrm>
            <a:off x="1355259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5f07f3e9a_0_797"/>
          <p:cNvSpPr/>
          <p:nvPr/>
        </p:nvSpPr>
        <p:spPr>
          <a:xfrm>
            <a:off x="1348485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86" name="Google Shape;286;g265f07f3e9a_0_797"/>
          <p:cNvSpPr/>
          <p:nvPr/>
        </p:nvSpPr>
        <p:spPr>
          <a:xfrm>
            <a:off x="1355259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07f3e9a_0_797"/>
          <p:cNvSpPr/>
          <p:nvPr/>
        </p:nvSpPr>
        <p:spPr>
          <a:xfrm>
            <a:off x="14340092" y="6985000"/>
            <a:ext cx="6300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65f07f3e9a_0_797"/>
          <p:cNvSpPr/>
          <p:nvPr/>
        </p:nvSpPr>
        <p:spPr>
          <a:xfrm>
            <a:off x="14340092" y="6985000"/>
            <a:ext cx="68418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2800"/>
              <a:buFont typeface="Poppins"/>
              <a:buNone/>
            </a:pPr>
            <a:r>
              <a:rPr b="1" i="0" lang="en-US" sz="12800" u="none" cap="none" strike="noStrike">
                <a:solidFill>
                  <a:srgbClr val="1B1B1B"/>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289" name="Google Shape;289;g265f07f3e9a_0_797"/>
          <p:cNvSpPr/>
          <p:nvPr/>
        </p:nvSpPr>
        <p:spPr>
          <a:xfrm>
            <a:off x="1355259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f07f3e9a_0_797"/>
          <p:cNvSpPr/>
          <p:nvPr/>
        </p:nvSpPr>
        <p:spPr>
          <a:xfrm>
            <a:off x="1348485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pic>
        <p:nvPicPr>
          <p:cNvPr descr=" " id="291" name="Google Shape;291;g265f07f3e9a_0_797"/>
          <p:cNvPicPr preferRelativeResize="0"/>
          <p:nvPr/>
        </p:nvPicPr>
        <p:blipFill rotWithShape="1">
          <a:blip r:embed="rId6">
            <a:alphaModFix/>
          </a:blip>
          <a:srcRect b="0" l="0" r="0" t="0"/>
          <a:stretch/>
        </p:blipFill>
        <p:spPr>
          <a:xfrm>
            <a:off x="-1524204" y="-3488395"/>
            <a:ext cx="27432022" cy="206969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296" name="Shape 296"/>
        <p:cNvGrpSpPr/>
        <p:nvPr/>
      </p:nvGrpSpPr>
      <p:grpSpPr>
        <a:xfrm>
          <a:off x="0" y="0"/>
          <a:ext cx="0" cy="0"/>
          <a:chOff x="0" y="0"/>
          <a:chExt cx="0" cy="0"/>
        </a:xfrm>
      </p:grpSpPr>
      <p:pic>
        <p:nvPicPr>
          <p:cNvPr descr=" " id="297" name="Google Shape;297;g265f07f3e9a_0_8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8" name="Google Shape;298;g265f07f3e9a_0_826"/>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299" name="Google Shape;299;g265f07f3e9a_0_8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65f07f3e9a_0_8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1" name="Google Shape;301;g265f07f3e9a_0_826"/>
          <p:cNvSpPr/>
          <p:nvPr/>
        </p:nvSpPr>
        <p:spPr>
          <a:xfrm>
            <a:off x="6884260" y="1016000"/>
            <a:ext cx="6719100" cy="1778100"/>
          </a:xfrm>
          <a:prstGeom prst="rect">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f07f3e9a_0_826"/>
          <p:cNvSpPr/>
          <p:nvPr/>
        </p:nvSpPr>
        <p:spPr>
          <a:xfrm>
            <a:off x="6841922" y="1143000"/>
            <a:ext cx="6803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303" name="Google Shape;303;g265f07f3e9a_0_82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5f07f3e9a_0_826"/>
          <p:cNvSpPr/>
          <p:nvPr/>
        </p:nvSpPr>
        <p:spPr>
          <a:xfrm>
            <a:off x="2986455" y="8999500"/>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5" name="Google Shape;305;g265f07f3e9a_0_82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6" name="Google Shape;306;g265f07f3e9a_0_82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7" name="Google Shape;307;g265f07f3e9a_0_82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8" name="Google Shape;308;g265f07f3e9a_0_82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9" name="Google Shape;309;g265f07f3e9a_0_82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10" name="Google Shape;310;g265f07f3e9a_0_82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11" name="Google Shape;311;g265f07f3e9a_0_82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12" name="Google Shape;312;g265f07f3e9a_0_82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2185"/>
              <a:buFont typeface="Lato"/>
              <a:buNone/>
            </a:pPr>
            <a:r>
              <a:rPr b="0" i="0" lang="en-US" sz="2185" u="none" cap="none" strike="noStrike">
                <a:solidFill>
                  <a:srgbClr val="1B1B1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13" name="Google Shape;313;g265f07f3e9a_0_826"/>
          <p:cNvSpPr/>
          <p:nvPr/>
        </p:nvSpPr>
        <p:spPr>
          <a:xfrm>
            <a:off x="2852319" y="84820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4" name="Google Shape;314;g265f07f3e9a_0_826"/>
          <p:cNvSpPr/>
          <p:nvPr/>
        </p:nvSpPr>
        <p:spPr>
          <a:xfrm>
            <a:off x="2852319" y="796459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5" name="Google Shape;315;g265f07f3e9a_0_82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6" name="Google Shape;316;g265f07f3e9a_0_826"/>
          <p:cNvSpPr/>
          <p:nvPr/>
        </p:nvSpPr>
        <p:spPr>
          <a:xfrm>
            <a:off x="2852319" y="6929624"/>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7" name="Google Shape;317;g265f07f3e9a_0_826"/>
          <p:cNvSpPr/>
          <p:nvPr/>
        </p:nvSpPr>
        <p:spPr>
          <a:xfrm>
            <a:off x="2852319" y="641229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8" name="Google Shape;318;g265f07f3e9a_0_82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9" name="Google Shape;319;g265f07f3e9a_0_82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20" name="Google Shape;320;g265f07f3e9a_0_82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21" name="Google Shape;321;g265f07f3e9a_0_826"/>
          <p:cNvSpPr/>
          <p:nvPr/>
        </p:nvSpPr>
        <p:spPr>
          <a:xfrm>
            <a:off x="2852319" y="434251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22" name="Google Shape;322;g265f07f3e9a_0_82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820"/>
              <a:buFont typeface="Lato"/>
              <a:buNone/>
            </a:pPr>
            <a:r>
              <a:rPr b="0" i="0" lang="en-US" sz="1820" u="none" cap="none" strike="noStrike">
                <a:solidFill>
                  <a:srgbClr val="1B1B1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23" name="Google Shape;323;g265f07f3e9a_0_826"/>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24" name="Google Shape;324;g265f07f3e9a_0_826"/>
          <p:cNvPicPr preferRelativeResize="0"/>
          <p:nvPr/>
        </p:nvPicPr>
        <p:blipFill rotWithShape="1">
          <a:blip r:embed="rId7">
            <a:alphaModFix/>
          </a:blip>
          <a:srcRect b="0" l="0" r="0" t="0"/>
          <a:stretch/>
        </p:blipFill>
        <p:spPr>
          <a:xfrm>
            <a:off x="4512766" y="4185456"/>
            <a:ext cx="11567" cy="5258445"/>
          </a:xfrm>
          <a:prstGeom prst="rect">
            <a:avLst/>
          </a:prstGeom>
          <a:noFill/>
          <a:ln>
            <a:noFill/>
          </a:ln>
        </p:spPr>
      </p:pic>
      <p:pic>
        <p:nvPicPr>
          <p:cNvPr descr=" " id="325" name="Google Shape;325;g265f07f3e9a_0_826"/>
          <p:cNvPicPr preferRelativeResize="0"/>
          <p:nvPr/>
        </p:nvPicPr>
        <p:blipFill rotWithShape="1">
          <a:blip r:embed="rId8">
            <a:alphaModFix/>
          </a:blip>
          <a:srcRect b="0" l="0" r="0" t="0"/>
          <a:stretch/>
        </p:blipFill>
        <p:spPr>
          <a:xfrm>
            <a:off x="5651279" y="4185456"/>
            <a:ext cx="11567" cy="5258445"/>
          </a:xfrm>
          <a:prstGeom prst="rect">
            <a:avLst/>
          </a:prstGeom>
          <a:noFill/>
          <a:ln>
            <a:noFill/>
          </a:ln>
        </p:spPr>
      </p:pic>
      <p:pic>
        <p:nvPicPr>
          <p:cNvPr descr=" " id="326" name="Google Shape;326;g265f07f3e9a_0_826"/>
          <p:cNvPicPr preferRelativeResize="0"/>
          <p:nvPr/>
        </p:nvPicPr>
        <p:blipFill rotWithShape="1">
          <a:blip r:embed="rId9">
            <a:alphaModFix/>
          </a:blip>
          <a:srcRect b="0" l="0" r="0" t="0"/>
          <a:stretch/>
        </p:blipFill>
        <p:spPr>
          <a:xfrm>
            <a:off x="6789795" y="4185456"/>
            <a:ext cx="11567" cy="5258445"/>
          </a:xfrm>
          <a:prstGeom prst="rect">
            <a:avLst/>
          </a:prstGeom>
          <a:noFill/>
          <a:ln>
            <a:noFill/>
          </a:ln>
        </p:spPr>
      </p:pic>
      <p:pic>
        <p:nvPicPr>
          <p:cNvPr descr=" " id="327" name="Google Shape;327;g265f07f3e9a_0_826"/>
          <p:cNvPicPr preferRelativeResize="0"/>
          <p:nvPr/>
        </p:nvPicPr>
        <p:blipFill rotWithShape="1">
          <a:blip r:embed="rId10">
            <a:alphaModFix/>
          </a:blip>
          <a:srcRect b="0" l="0" r="0" t="0"/>
          <a:stretch/>
        </p:blipFill>
        <p:spPr>
          <a:xfrm>
            <a:off x="7928309" y="4185456"/>
            <a:ext cx="11567" cy="5258445"/>
          </a:xfrm>
          <a:prstGeom prst="rect">
            <a:avLst/>
          </a:prstGeom>
          <a:noFill/>
          <a:ln>
            <a:noFill/>
          </a:ln>
        </p:spPr>
      </p:pic>
      <p:pic>
        <p:nvPicPr>
          <p:cNvPr descr=" " id="328" name="Google Shape;328;g265f07f3e9a_0_826"/>
          <p:cNvPicPr preferRelativeResize="0"/>
          <p:nvPr/>
        </p:nvPicPr>
        <p:blipFill rotWithShape="1">
          <a:blip r:embed="rId11">
            <a:alphaModFix/>
          </a:blip>
          <a:srcRect b="0" l="0" r="0" t="0"/>
          <a:stretch/>
        </p:blipFill>
        <p:spPr>
          <a:xfrm>
            <a:off x="9066828" y="4185456"/>
            <a:ext cx="11567" cy="5258445"/>
          </a:xfrm>
          <a:prstGeom prst="rect">
            <a:avLst/>
          </a:prstGeom>
          <a:noFill/>
          <a:ln>
            <a:noFill/>
          </a:ln>
        </p:spPr>
      </p:pic>
      <p:pic>
        <p:nvPicPr>
          <p:cNvPr descr=" " id="329" name="Google Shape;329;g265f07f3e9a_0_826"/>
          <p:cNvPicPr preferRelativeResize="0"/>
          <p:nvPr/>
        </p:nvPicPr>
        <p:blipFill rotWithShape="1">
          <a:blip r:embed="rId12">
            <a:alphaModFix/>
          </a:blip>
          <a:srcRect b="0" l="0" r="0" t="0"/>
          <a:stretch/>
        </p:blipFill>
        <p:spPr>
          <a:xfrm>
            <a:off x="10205341" y="4185456"/>
            <a:ext cx="11567" cy="5258445"/>
          </a:xfrm>
          <a:prstGeom prst="rect">
            <a:avLst/>
          </a:prstGeom>
          <a:noFill/>
          <a:ln>
            <a:noFill/>
          </a:ln>
        </p:spPr>
      </p:pic>
      <p:pic>
        <p:nvPicPr>
          <p:cNvPr descr=" " id="330" name="Google Shape;330;g265f07f3e9a_0_826"/>
          <p:cNvPicPr preferRelativeResize="0"/>
          <p:nvPr/>
        </p:nvPicPr>
        <p:blipFill rotWithShape="1">
          <a:blip r:embed="rId13">
            <a:alphaModFix/>
          </a:blip>
          <a:srcRect b="0" l="0" r="0" t="0"/>
          <a:stretch/>
        </p:blipFill>
        <p:spPr>
          <a:xfrm>
            <a:off x="11343854" y="4185456"/>
            <a:ext cx="11567" cy="5258445"/>
          </a:xfrm>
          <a:prstGeom prst="rect">
            <a:avLst/>
          </a:prstGeom>
          <a:noFill/>
          <a:ln>
            <a:noFill/>
          </a:ln>
        </p:spPr>
      </p:pic>
      <p:pic>
        <p:nvPicPr>
          <p:cNvPr descr=" " id="331" name="Google Shape;331;g265f07f3e9a_0_826"/>
          <p:cNvPicPr preferRelativeResize="0"/>
          <p:nvPr/>
        </p:nvPicPr>
        <p:blipFill rotWithShape="1">
          <a:blip r:embed="rId14">
            <a:alphaModFix/>
          </a:blip>
          <a:srcRect b="0" l="0" r="0" t="0"/>
          <a:stretch/>
        </p:blipFill>
        <p:spPr>
          <a:xfrm>
            <a:off x="3355539" y="5483858"/>
            <a:ext cx="8050167" cy="2373585"/>
          </a:xfrm>
          <a:prstGeom prst="rect">
            <a:avLst/>
          </a:prstGeom>
          <a:noFill/>
          <a:ln>
            <a:noFill/>
          </a:ln>
        </p:spPr>
      </p:pic>
      <p:pic>
        <p:nvPicPr>
          <p:cNvPr descr=" " id="332" name="Google Shape;332;g265f07f3e9a_0_826"/>
          <p:cNvPicPr preferRelativeResize="0"/>
          <p:nvPr/>
        </p:nvPicPr>
        <p:blipFill rotWithShape="1">
          <a:blip r:embed="rId15">
            <a:alphaModFix/>
          </a:blip>
          <a:srcRect b="0" l="0" r="0" t="0"/>
          <a:stretch/>
        </p:blipFill>
        <p:spPr>
          <a:xfrm>
            <a:off x="3369143" y="6359537"/>
            <a:ext cx="8044030" cy="2268525"/>
          </a:xfrm>
          <a:prstGeom prst="rect">
            <a:avLst/>
          </a:prstGeom>
          <a:noFill/>
          <a:ln>
            <a:noFill/>
          </a:ln>
        </p:spPr>
      </p:pic>
      <p:pic>
        <p:nvPicPr>
          <p:cNvPr descr=" " id="333" name="Google Shape;333;g265f07f3e9a_0_826"/>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34" name="Google Shape;334;g265f07f3e9a_0_826"/>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35" name="Google Shape;335;g265f07f3e9a_0_826"/>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36" name="Google Shape;336;g265f07f3e9a_0_826"/>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37" name="Google Shape;337;g265f07f3e9a_0_826"/>
          <p:cNvPicPr preferRelativeResize="0"/>
          <p:nvPr/>
        </p:nvPicPr>
        <p:blipFill rotWithShape="1">
          <a:blip r:embed="rId20">
            <a:alphaModFix/>
          </a:blip>
          <a:srcRect b="0" l="0" r="0" t="0"/>
          <a:stretch/>
        </p:blipFill>
        <p:spPr>
          <a:xfrm>
            <a:off x="6718783" y="7732799"/>
            <a:ext cx="153591" cy="153566"/>
          </a:xfrm>
          <a:prstGeom prst="rect">
            <a:avLst/>
          </a:prstGeom>
          <a:noFill/>
          <a:ln>
            <a:noFill/>
          </a:ln>
        </p:spPr>
      </p:pic>
      <p:pic>
        <p:nvPicPr>
          <p:cNvPr descr=" " id="338" name="Google Shape;338;g265f07f3e9a_0_826"/>
          <p:cNvPicPr preferRelativeResize="0"/>
          <p:nvPr/>
        </p:nvPicPr>
        <p:blipFill rotWithShape="1">
          <a:blip r:embed="rId21">
            <a:alphaModFix/>
          </a:blip>
          <a:srcRect b="0" l="0" r="0" t="0"/>
          <a:stretch/>
        </p:blipFill>
        <p:spPr>
          <a:xfrm>
            <a:off x="6718783" y="6311838"/>
            <a:ext cx="153591" cy="153566"/>
          </a:xfrm>
          <a:prstGeom prst="rect">
            <a:avLst/>
          </a:prstGeom>
          <a:noFill/>
          <a:ln>
            <a:noFill/>
          </a:ln>
        </p:spPr>
      </p:pic>
      <p:pic>
        <p:nvPicPr>
          <p:cNvPr descr=" " id="339" name="Google Shape;339;g265f07f3e9a_0_826"/>
          <p:cNvPicPr preferRelativeResize="0"/>
          <p:nvPr/>
        </p:nvPicPr>
        <p:blipFill rotWithShape="1">
          <a:blip r:embed="rId22">
            <a:alphaModFix/>
          </a:blip>
          <a:srcRect b="0" l="0" r="0" t="0"/>
          <a:stretch/>
        </p:blipFill>
        <p:spPr>
          <a:xfrm>
            <a:off x="7861923" y="6733220"/>
            <a:ext cx="153591" cy="153566"/>
          </a:xfrm>
          <a:prstGeom prst="rect">
            <a:avLst/>
          </a:prstGeom>
          <a:noFill/>
          <a:ln>
            <a:noFill/>
          </a:ln>
        </p:spPr>
      </p:pic>
      <p:pic>
        <p:nvPicPr>
          <p:cNvPr descr=" " id="340" name="Google Shape;340;g265f07f3e9a_0_826"/>
          <p:cNvPicPr preferRelativeResize="0"/>
          <p:nvPr/>
        </p:nvPicPr>
        <p:blipFill rotWithShape="1">
          <a:blip r:embed="rId23">
            <a:alphaModFix/>
          </a:blip>
          <a:srcRect b="0" l="0" r="0" t="0"/>
          <a:stretch/>
        </p:blipFill>
        <p:spPr>
          <a:xfrm>
            <a:off x="7861923" y="6420631"/>
            <a:ext cx="153591" cy="153566"/>
          </a:xfrm>
          <a:prstGeom prst="rect">
            <a:avLst/>
          </a:prstGeom>
          <a:noFill/>
          <a:ln>
            <a:noFill/>
          </a:ln>
        </p:spPr>
      </p:pic>
      <p:pic>
        <p:nvPicPr>
          <p:cNvPr descr=" " id="341" name="Google Shape;341;g265f07f3e9a_0_826"/>
          <p:cNvPicPr preferRelativeResize="0"/>
          <p:nvPr/>
        </p:nvPicPr>
        <p:blipFill rotWithShape="1">
          <a:blip r:embed="rId24">
            <a:alphaModFix/>
          </a:blip>
          <a:srcRect b="0" l="0" r="0" t="0"/>
          <a:stretch/>
        </p:blipFill>
        <p:spPr>
          <a:xfrm>
            <a:off x="8995813" y="7667588"/>
            <a:ext cx="153591" cy="153566"/>
          </a:xfrm>
          <a:prstGeom prst="rect">
            <a:avLst/>
          </a:prstGeom>
          <a:noFill/>
          <a:ln>
            <a:noFill/>
          </a:ln>
        </p:spPr>
      </p:pic>
      <p:pic>
        <p:nvPicPr>
          <p:cNvPr descr=" " id="342" name="Google Shape;342;g265f07f3e9a_0_826"/>
          <p:cNvPicPr preferRelativeResize="0"/>
          <p:nvPr/>
        </p:nvPicPr>
        <p:blipFill rotWithShape="1">
          <a:blip r:embed="rId25">
            <a:alphaModFix/>
          </a:blip>
          <a:srcRect b="0" l="0" r="0" t="0"/>
          <a:stretch/>
        </p:blipFill>
        <p:spPr>
          <a:xfrm>
            <a:off x="8995813" y="7076889"/>
            <a:ext cx="153591" cy="153566"/>
          </a:xfrm>
          <a:prstGeom prst="rect">
            <a:avLst/>
          </a:prstGeom>
          <a:noFill/>
          <a:ln>
            <a:noFill/>
          </a:ln>
        </p:spPr>
      </p:pic>
      <p:pic>
        <p:nvPicPr>
          <p:cNvPr descr=" " id="343" name="Google Shape;343;g265f07f3e9a_0_826"/>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44" name="Google Shape;344;g265f07f3e9a_0_826"/>
          <p:cNvPicPr preferRelativeResize="0"/>
          <p:nvPr/>
        </p:nvPicPr>
        <p:blipFill rotWithShape="1">
          <a:blip r:embed="rId27">
            <a:alphaModFix/>
          </a:blip>
          <a:srcRect b="0" l="0" r="0" t="0"/>
          <a:stretch/>
        </p:blipFill>
        <p:spPr>
          <a:xfrm>
            <a:off x="10138955" y="6572783"/>
            <a:ext cx="153591" cy="153566"/>
          </a:xfrm>
          <a:prstGeom prst="rect">
            <a:avLst/>
          </a:prstGeom>
          <a:noFill/>
          <a:ln>
            <a:noFill/>
          </a:ln>
        </p:spPr>
      </p:pic>
      <p:sp>
        <p:nvSpPr>
          <p:cNvPr id="345" name="Google Shape;345;g265f07f3e9a_0_82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65f07f3e9a_0_82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65f07f3e9a_0_82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48" name="Google Shape;348;g265f07f3e9a_0_826"/>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49" name="Google Shape;349;g265f07f3e9a_0_826"/>
          <p:cNvSpPr/>
          <p:nvPr/>
        </p:nvSpPr>
        <p:spPr>
          <a:xfrm>
            <a:off x="16150069" y="6365367"/>
            <a:ext cx="2095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5f07f3e9a_0_826"/>
          <p:cNvSpPr/>
          <p:nvPr/>
        </p:nvSpPr>
        <p:spPr>
          <a:xfrm>
            <a:off x="16150069" y="6216650"/>
            <a:ext cx="2298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351" name="Google Shape;351;g265f07f3e9a_0_826"/>
          <p:cNvSpPr/>
          <p:nvPr/>
        </p:nvSpPr>
        <p:spPr>
          <a:xfrm>
            <a:off x="16696237" y="7131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52" name="Google Shape;352;g265f07f3e9a_0_826"/>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f07f3e9a_0_826"/>
          <p:cNvSpPr/>
          <p:nvPr/>
        </p:nvSpPr>
        <p:spPr>
          <a:xfrm>
            <a:off x="13260457"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5f07f3e9a_0_826"/>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355" name="Google Shape;355;g265f07f3e9a_0_826"/>
          <p:cNvSpPr/>
          <p:nvPr/>
        </p:nvSpPr>
        <p:spPr>
          <a:xfrm>
            <a:off x="13192716"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6" name="Google Shape;356;g265f07f3e9a_0_826"/>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5f07f3e9a_0_826"/>
          <p:cNvSpPr/>
          <p:nvPr/>
        </p:nvSpPr>
        <p:spPr>
          <a:xfrm>
            <a:off x="3251606" y="10515600"/>
            <a:ext cx="78750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5f07f3e9a_0_826"/>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359" name="Google Shape;359;g265f07f3e9a_0_826"/>
          <p:cNvSpPr/>
          <p:nvPr/>
        </p:nvSpPr>
        <p:spPr>
          <a:xfrm>
            <a:off x="3183865" y="11531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64" name="Shape 364"/>
        <p:cNvGrpSpPr/>
        <p:nvPr/>
      </p:nvGrpSpPr>
      <p:grpSpPr>
        <a:xfrm>
          <a:off x="0" y="0"/>
          <a:ext cx="0" cy="0"/>
          <a:chOff x="0" y="0"/>
          <a:chExt cx="0" cy="0"/>
        </a:xfrm>
      </p:grpSpPr>
      <p:pic>
        <p:nvPicPr>
          <p:cNvPr descr=" " id="365" name="Google Shape;365;g265f07f3e9a_0_8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66" name="Google Shape;366;g265f07f3e9a_0_893"/>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367" name="Google Shape;367;g265f07f3e9a_0_8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8" name="Google Shape;368;g265f07f3e9a_0_8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69" name="Google Shape;369;g265f07f3e9a_0_893"/>
          <p:cNvPicPr preferRelativeResize="0"/>
          <p:nvPr/>
        </p:nvPicPr>
        <p:blipFill rotWithShape="1">
          <a:blip r:embed="rId6">
            <a:alphaModFix/>
          </a:blip>
          <a:srcRect b="0" l="0" r="0" t="0"/>
          <a:stretch/>
        </p:blipFill>
        <p:spPr>
          <a:xfrm>
            <a:off x="0" y="0"/>
            <a:ext cx="21986448" cy="11531600"/>
          </a:xfrm>
          <a:prstGeom prst="rect">
            <a:avLst/>
          </a:prstGeom>
          <a:noFill/>
          <a:ln>
            <a:noFill/>
          </a:ln>
        </p:spPr>
      </p:pic>
      <p:sp>
        <p:nvSpPr>
          <p:cNvPr id="370" name="Google Shape;370;g265f07f3e9a_0_893"/>
          <p:cNvSpPr/>
          <p:nvPr/>
        </p:nvSpPr>
        <p:spPr>
          <a:xfrm>
            <a:off x="16397749" y="520700"/>
            <a:ext cx="74643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75" name="Shape 375"/>
        <p:cNvGrpSpPr/>
        <p:nvPr/>
      </p:nvGrpSpPr>
      <p:grpSpPr>
        <a:xfrm>
          <a:off x="0" y="0"/>
          <a:ext cx="0" cy="0"/>
          <a:chOff x="0" y="0"/>
          <a:chExt cx="0" cy="0"/>
        </a:xfrm>
      </p:grpSpPr>
      <p:pic>
        <p:nvPicPr>
          <p:cNvPr descr=" " id="376" name="Google Shape;376;g265f07f3e9a_0_90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7" name="Google Shape;377;g265f07f3e9a_0_903"/>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378" name="Google Shape;378;g265f07f3e9a_0_9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9" name="Google Shape;379;g265f07f3e9a_0_90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380" name="Google Shape;380;g265f07f3e9a_0_903"/>
          <p:cNvPicPr preferRelativeResize="0"/>
          <p:nvPr/>
        </p:nvPicPr>
        <p:blipFill rotWithShape="1">
          <a:blip r:embed="rId6">
            <a:alphaModFix/>
          </a:blip>
          <a:srcRect b="0" l="0" r="0" t="0"/>
          <a:stretch/>
        </p:blipFill>
        <p:spPr>
          <a:xfrm>
            <a:off x="1829029" y="647700"/>
            <a:ext cx="20754394" cy="5232400"/>
          </a:xfrm>
          <a:prstGeom prst="rect">
            <a:avLst/>
          </a:prstGeom>
          <a:noFill/>
          <a:ln>
            <a:noFill/>
          </a:ln>
        </p:spPr>
      </p:pic>
      <p:sp>
        <p:nvSpPr>
          <p:cNvPr id="381" name="Google Shape;381;g265f07f3e9a_0_903"/>
          <p:cNvSpPr/>
          <p:nvPr/>
        </p:nvSpPr>
        <p:spPr>
          <a:xfrm>
            <a:off x="1829029" y="6438900"/>
            <a:ext cx="9869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65f07f3e9a_0_903"/>
          <p:cNvSpPr/>
          <p:nvPr/>
        </p:nvSpPr>
        <p:spPr>
          <a:xfrm>
            <a:off x="1829029" y="6438900"/>
            <a:ext cx="6225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265f07f3e9a_0_903"/>
          <p:cNvSpPr/>
          <p:nvPr/>
        </p:nvSpPr>
        <p:spPr>
          <a:xfrm>
            <a:off x="1829029" y="6438900"/>
            <a:ext cx="1164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384" name="Google Shape;384;g265f07f3e9a_0_903"/>
          <p:cNvSpPr/>
          <p:nvPr/>
        </p:nvSpPr>
        <p:spPr>
          <a:xfrm>
            <a:off x="2654632" y="6540500"/>
            <a:ext cx="90435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65f07f3e9a_0_903"/>
          <p:cNvSpPr/>
          <p:nvPr/>
        </p:nvSpPr>
        <p:spPr>
          <a:xfrm>
            <a:off x="2654632" y="6540500"/>
            <a:ext cx="9246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386" name="Google Shape;386;g265f07f3e9a_0_903"/>
          <p:cNvSpPr/>
          <p:nvPr/>
        </p:nvSpPr>
        <p:spPr>
          <a:xfrm>
            <a:off x="2654632" y="7556500"/>
            <a:ext cx="9179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387" name="Google Shape;387;g265f07f3e9a_0_903"/>
          <p:cNvSpPr/>
          <p:nvPr/>
        </p:nvSpPr>
        <p:spPr>
          <a:xfrm>
            <a:off x="12714289" y="6438900"/>
            <a:ext cx="9869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65f07f3e9a_0_903"/>
          <p:cNvSpPr/>
          <p:nvPr/>
        </p:nvSpPr>
        <p:spPr>
          <a:xfrm>
            <a:off x="12714289" y="6438900"/>
            <a:ext cx="9906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65f07f3e9a_0_903"/>
          <p:cNvSpPr/>
          <p:nvPr/>
        </p:nvSpPr>
        <p:spPr>
          <a:xfrm>
            <a:off x="12714289" y="6438900"/>
            <a:ext cx="15327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390" name="Google Shape;390;g265f07f3e9a_0_903"/>
          <p:cNvSpPr/>
          <p:nvPr/>
        </p:nvSpPr>
        <p:spPr>
          <a:xfrm>
            <a:off x="13908238" y="6540500"/>
            <a:ext cx="867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65f07f3e9a_0_903"/>
          <p:cNvSpPr/>
          <p:nvPr/>
        </p:nvSpPr>
        <p:spPr>
          <a:xfrm>
            <a:off x="13908238" y="6540500"/>
            <a:ext cx="88785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392" name="Google Shape;392;g265f07f3e9a_0_903"/>
          <p:cNvSpPr/>
          <p:nvPr/>
        </p:nvSpPr>
        <p:spPr>
          <a:xfrm>
            <a:off x="13908238" y="7556500"/>
            <a:ext cx="881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Encounter the mythical creatures that call the forest home, from animals to fairies.</a:t>
            </a:r>
            <a:endParaRPr b="0" i="0" sz="3200" u="none" cap="none" strike="noStrike">
              <a:solidFill>
                <a:schemeClr val="dk1"/>
              </a:solidFill>
              <a:latin typeface="Calibri"/>
              <a:ea typeface="Calibri"/>
              <a:cs typeface="Calibri"/>
              <a:sym typeface="Calibri"/>
            </a:endParaRPr>
          </a:p>
        </p:txBody>
      </p:sp>
      <p:sp>
        <p:nvSpPr>
          <p:cNvPr id="393" name="Google Shape;393;g265f07f3e9a_0_903"/>
          <p:cNvSpPr/>
          <p:nvPr/>
        </p:nvSpPr>
        <p:spPr>
          <a:xfrm>
            <a:off x="12714289" y="10172700"/>
            <a:ext cx="9869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65f07f3e9a_0_903"/>
          <p:cNvSpPr/>
          <p:nvPr/>
        </p:nvSpPr>
        <p:spPr>
          <a:xfrm>
            <a:off x="12714289" y="10172700"/>
            <a:ext cx="1104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65f07f3e9a_0_903"/>
          <p:cNvSpPr/>
          <p:nvPr/>
        </p:nvSpPr>
        <p:spPr>
          <a:xfrm>
            <a:off x="12714289" y="10172700"/>
            <a:ext cx="1647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396" name="Google Shape;396;g265f07f3e9a_0_903"/>
          <p:cNvSpPr/>
          <p:nvPr/>
        </p:nvSpPr>
        <p:spPr>
          <a:xfrm>
            <a:off x="14022553" y="10274300"/>
            <a:ext cx="85608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65f07f3e9a_0_903"/>
          <p:cNvSpPr/>
          <p:nvPr/>
        </p:nvSpPr>
        <p:spPr>
          <a:xfrm>
            <a:off x="14022553" y="10274300"/>
            <a:ext cx="8764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398" name="Google Shape;398;g265f07f3e9a_0_903"/>
          <p:cNvSpPr/>
          <p:nvPr/>
        </p:nvSpPr>
        <p:spPr>
          <a:xfrm>
            <a:off x="14022553" y="11290300"/>
            <a:ext cx="8696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Learn about the powerful magic that pervades the forest .</a:t>
            </a:r>
            <a:endParaRPr b="0" i="0" sz="3200" u="none" cap="none" strike="noStrike">
              <a:solidFill>
                <a:schemeClr val="dk1"/>
              </a:solidFill>
              <a:latin typeface="Calibri"/>
              <a:ea typeface="Calibri"/>
              <a:cs typeface="Calibri"/>
              <a:sym typeface="Calibri"/>
            </a:endParaRPr>
          </a:p>
        </p:txBody>
      </p:sp>
      <p:sp>
        <p:nvSpPr>
          <p:cNvPr id="399" name="Google Shape;399;g265f07f3e9a_0_903"/>
          <p:cNvSpPr/>
          <p:nvPr/>
        </p:nvSpPr>
        <p:spPr>
          <a:xfrm>
            <a:off x="1829029" y="10172700"/>
            <a:ext cx="98691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65f07f3e9a_0_903"/>
          <p:cNvSpPr/>
          <p:nvPr/>
        </p:nvSpPr>
        <p:spPr>
          <a:xfrm>
            <a:off x="1829029" y="10172700"/>
            <a:ext cx="939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5f07f3e9a_0_903"/>
          <p:cNvSpPr/>
          <p:nvPr/>
        </p:nvSpPr>
        <p:spPr>
          <a:xfrm>
            <a:off x="1829029" y="10172700"/>
            <a:ext cx="1482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402" name="Google Shape;402;g265f07f3e9a_0_903"/>
          <p:cNvSpPr/>
          <p:nvPr/>
        </p:nvSpPr>
        <p:spPr>
          <a:xfrm>
            <a:off x="2972171" y="10274300"/>
            <a:ext cx="8726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65f07f3e9a_0_903"/>
          <p:cNvSpPr/>
          <p:nvPr/>
        </p:nvSpPr>
        <p:spPr>
          <a:xfrm>
            <a:off x="2972171" y="10274300"/>
            <a:ext cx="8929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404" name="Google Shape;404;g265f07f3e9a_0_903"/>
          <p:cNvSpPr/>
          <p:nvPr/>
        </p:nvSpPr>
        <p:spPr>
          <a:xfrm>
            <a:off x="2972171" y="11290300"/>
            <a:ext cx="8861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09" name="Shape 409"/>
        <p:cNvGrpSpPr/>
        <p:nvPr/>
      </p:nvGrpSpPr>
      <p:grpSpPr>
        <a:xfrm>
          <a:off x="0" y="0"/>
          <a:ext cx="0" cy="0"/>
          <a:chOff x="0" y="0"/>
          <a:chExt cx="0" cy="0"/>
        </a:xfrm>
      </p:grpSpPr>
      <p:pic>
        <p:nvPicPr>
          <p:cNvPr descr=" " id="410" name="Google Shape;410;g265f07f3e9a_0_93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1" name="Google Shape;411;g265f07f3e9a_0_936"/>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412" name="Google Shape;412;g265f07f3e9a_0_9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3" name="Google Shape;413;g265f07f3e9a_0_93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14" name="Google Shape;414;g265f07f3e9a_0_936"/>
          <p:cNvPicPr preferRelativeResize="0"/>
          <p:nvPr/>
        </p:nvPicPr>
        <p:blipFill rotWithShape="1">
          <a:blip r:embed="rId6">
            <a:alphaModFix/>
          </a:blip>
          <a:srcRect b="0" l="0" r="0" t="0"/>
          <a:stretch/>
        </p:blipFill>
        <p:spPr>
          <a:xfrm>
            <a:off x="2654632" y="2120900"/>
            <a:ext cx="17451981" cy="9486900"/>
          </a:xfrm>
          <a:prstGeom prst="rect">
            <a:avLst/>
          </a:prstGeom>
          <a:noFill/>
          <a:ln>
            <a:noFill/>
          </a:ln>
        </p:spPr>
      </p:pic>
      <p:sp>
        <p:nvSpPr>
          <p:cNvPr id="415" name="Google Shape;415;g265f07f3e9a_0_936"/>
          <p:cNvSpPr/>
          <p:nvPr/>
        </p:nvSpPr>
        <p:spPr>
          <a:xfrm>
            <a:off x="618144" y="116967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416" name="Google Shape;416;g265f07f3e9a_0_936"/>
          <p:cNvSpPr/>
          <p:nvPr/>
        </p:nvSpPr>
        <p:spPr>
          <a:xfrm>
            <a:off x="787498" y="7366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65f07f3e9a_0_936"/>
          <p:cNvSpPr/>
          <p:nvPr/>
        </p:nvSpPr>
        <p:spPr>
          <a:xfrm>
            <a:off x="787498" y="7366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65f07f3e9a_0_936"/>
          <p:cNvSpPr/>
          <p:nvPr/>
        </p:nvSpPr>
        <p:spPr>
          <a:xfrm>
            <a:off x="787498" y="7366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419" name="Google Shape;419;g265f07f3e9a_0_936"/>
          <p:cNvSpPr/>
          <p:nvPr/>
        </p:nvSpPr>
        <p:spPr>
          <a:xfrm>
            <a:off x="787498" y="17526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20" name="Google Shape;420;g265f07f3e9a_0_936"/>
          <p:cNvSpPr/>
          <p:nvPr/>
        </p:nvSpPr>
        <p:spPr>
          <a:xfrm>
            <a:off x="16588273" y="92710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5f07f3e9a_0_936"/>
          <p:cNvSpPr/>
          <p:nvPr/>
        </p:nvSpPr>
        <p:spPr>
          <a:xfrm>
            <a:off x="16588273" y="9271000"/>
            <a:ext cx="69351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65f07f3e9a_0_936"/>
          <p:cNvSpPr/>
          <p:nvPr/>
        </p:nvSpPr>
        <p:spPr>
          <a:xfrm>
            <a:off x="16588273" y="92710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423" name="Google Shape;423;g265f07f3e9a_0_936"/>
          <p:cNvSpPr/>
          <p:nvPr/>
        </p:nvSpPr>
        <p:spPr>
          <a:xfrm>
            <a:off x="16588273" y="1028700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28" name="Shape 428"/>
        <p:cNvGrpSpPr/>
        <p:nvPr/>
      </p:nvGrpSpPr>
      <p:grpSpPr>
        <a:xfrm>
          <a:off x="0" y="0"/>
          <a:ext cx="0" cy="0"/>
          <a:chOff x="0" y="0"/>
          <a:chExt cx="0" cy="0"/>
        </a:xfrm>
      </p:grpSpPr>
      <p:pic>
        <p:nvPicPr>
          <p:cNvPr descr=" " id="429" name="Google Shape;429;g265f07f3e9a_0_95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30" name="Google Shape;430;g265f07f3e9a_0_954"/>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431" name="Google Shape;431;g265f07f3e9a_0_9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g265f07f3e9a_0_95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3" name="Google Shape;433;g265f07f3e9a_0_954"/>
          <p:cNvSpPr/>
          <p:nvPr/>
        </p:nvSpPr>
        <p:spPr>
          <a:xfrm>
            <a:off x="6054423" y="10414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sp>
        <p:nvSpPr>
          <p:cNvPr id="434" name="Google Shape;434;g265f07f3e9a_0_954"/>
          <p:cNvSpPr/>
          <p:nvPr/>
        </p:nvSpPr>
        <p:spPr>
          <a:xfrm>
            <a:off x="1143143" y="3416300"/>
            <a:ext cx="22100700" cy="92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65f07f3e9a_0_954"/>
          <p:cNvSpPr/>
          <p:nvPr/>
        </p:nvSpPr>
        <p:spPr>
          <a:xfrm>
            <a:off x="1143143" y="3416300"/>
            <a:ext cx="4572600" cy="92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5f07f3e9a_0_954"/>
          <p:cNvSpPr/>
          <p:nvPr/>
        </p:nvSpPr>
        <p:spPr>
          <a:xfrm>
            <a:off x="2616527" y="34163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7" name="Google Shape;437;g265f07f3e9a_0_954"/>
          <p:cNvPicPr preferRelativeResize="0"/>
          <p:nvPr/>
        </p:nvPicPr>
        <p:blipFill rotWithShape="1">
          <a:blip r:embed="rId6">
            <a:alphaModFix/>
          </a:blip>
          <a:srcRect b="0" l="0" r="0" t="0"/>
          <a:stretch/>
        </p:blipFill>
        <p:spPr>
          <a:xfrm>
            <a:off x="3334167" y="3416300"/>
            <a:ext cx="190524" cy="2603500"/>
          </a:xfrm>
          <a:prstGeom prst="rect">
            <a:avLst/>
          </a:prstGeom>
          <a:noFill/>
          <a:ln>
            <a:noFill/>
          </a:ln>
        </p:spPr>
      </p:pic>
      <p:pic>
        <p:nvPicPr>
          <p:cNvPr descr=" " id="438" name="Google Shape;438;g265f07f3e9a_0_954"/>
          <p:cNvPicPr preferRelativeResize="0"/>
          <p:nvPr/>
        </p:nvPicPr>
        <p:blipFill rotWithShape="1">
          <a:blip r:embed="rId7">
            <a:alphaModFix/>
          </a:blip>
          <a:srcRect b="0" l="0" r="0" t="0"/>
          <a:stretch/>
        </p:blipFill>
        <p:spPr>
          <a:xfrm>
            <a:off x="2616527" y="6019800"/>
            <a:ext cx="1625803" cy="1625600"/>
          </a:xfrm>
          <a:prstGeom prst="rect">
            <a:avLst/>
          </a:prstGeom>
          <a:noFill/>
          <a:ln>
            <a:noFill/>
          </a:ln>
        </p:spPr>
      </p:pic>
      <p:sp>
        <p:nvSpPr>
          <p:cNvPr id="439" name="Google Shape;439;g265f07f3e9a_0_954"/>
          <p:cNvSpPr/>
          <p:nvPr/>
        </p:nvSpPr>
        <p:spPr>
          <a:xfrm>
            <a:off x="2616527" y="60198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65f07f3e9a_0_954"/>
          <p:cNvSpPr/>
          <p:nvPr/>
        </p:nvSpPr>
        <p:spPr>
          <a:xfrm>
            <a:off x="2838805" y="6413500"/>
            <a:ext cx="1181100"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441" name="Google Shape;441;g265f07f3e9a_0_954"/>
          <p:cNvSpPr/>
          <p:nvPr/>
        </p:nvSpPr>
        <p:spPr>
          <a:xfrm>
            <a:off x="114314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265f07f3e9a_0_954"/>
          <p:cNvSpPr/>
          <p:nvPr/>
        </p:nvSpPr>
        <p:spPr>
          <a:xfrm>
            <a:off x="114314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5f07f3e9a_0_954"/>
          <p:cNvSpPr/>
          <p:nvPr/>
        </p:nvSpPr>
        <p:spPr>
          <a:xfrm>
            <a:off x="114314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65f07f3e9a_0_954"/>
          <p:cNvSpPr/>
          <p:nvPr/>
        </p:nvSpPr>
        <p:spPr>
          <a:xfrm>
            <a:off x="1066933" y="8255000"/>
            <a:ext cx="47250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Eclipse</a:t>
            </a:r>
            <a:endParaRPr b="0" i="0" sz="3600" u="none" cap="none" strike="noStrike">
              <a:solidFill>
                <a:schemeClr val="dk1"/>
              </a:solidFill>
              <a:latin typeface="Calibri"/>
              <a:ea typeface="Calibri"/>
              <a:cs typeface="Calibri"/>
              <a:sym typeface="Calibri"/>
            </a:endParaRPr>
          </a:p>
        </p:txBody>
      </p:sp>
      <p:sp>
        <p:nvSpPr>
          <p:cNvPr id="445" name="Google Shape;445;g265f07f3e9a_0_954"/>
          <p:cNvSpPr/>
          <p:nvPr/>
        </p:nvSpPr>
        <p:spPr>
          <a:xfrm>
            <a:off x="1075401" y="9144000"/>
            <a:ext cx="4708200" cy="369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rare eclipse occurs, causing strange and unpredictable magical effects.</a:t>
            </a:r>
            <a:endParaRPr b="0" i="0" sz="3200" u="none" cap="none" strike="noStrike">
              <a:solidFill>
                <a:schemeClr val="dk1"/>
              </a:solidFill>
              <a:latin typeface="Calibri"/>
              <a:ea typeface="Calibri"/>
              <a:cs typeface="Calibri"/>
              <a:sym typeface="Calibri"/>
            </a:endParaRPr>
          </a:p>
        </p:txBody>
      </p:sp>
      <p:sp>
        <p:nvSpPr>
          <p:cNvPr id="446" name="Google Shape;446;g265f07f3e9a_0_954"/>
          <p:cNvSpPr/>
          <p:nvPr/>
        </p:nvSpPr>
        <p:spPr>
          <a:xfrm>
            <a:off x="6985873" y="3416300"/>
            <a:ext cx="4572600" cy="92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65f07f3e9a_0_954"/>
          <p:cNvSpPr/>
          <p:nvPr/>
        </p:nvSpPr>
        <p:spPr>
          <a:xfrm>
            <a:off x="8459257" y="34163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g265f07f3e9a_0_954"/>
          <p:cNvPicPr preferRelativeResize="0"/>
          <p:nvPr/>
        </p:nvPicPr>
        <p:blipFill rotWithShape="1">
          <a:blip r:embed="rId6">
            <a:alphaModFix/>
          </a:blip>
          <a:srcRect b="0" l="0" r="0" t="0"/>
          <a:stretch/>
        </p:blipFill>
        <p:spPr>
          <a:xfrm>
            <a:off x="9176897" y="3416300"/>
            <a:ext cx="190524" cy="2603500"/>
          </a:xfrm>
          <a:prstGeom prst="rect">
            <a:avLst/>
          </a:prstGeom>
          <a:noFill/>
          <a:ln>
            <a:noFill/>
          </a:ln>
        </p:spPr>
      </p:pic>
      <p:pic>
        <p:nvPicPr>
          <p:cNvPr descr=" " id="449" name="Google Shape;449;g265f07f3e9a_0_954"/>
          <p:cNvPicPr preferRelativeResize="0"/>
          <p:nvPr/>
        </p:nvPicPr>
        <p:blipFill rotWithShape="1">
          <a:blip r:embed="rId7">
            <a:alphaModFix/>
          </a:blip>
          <a:srcRect b="0" l="0" r="0" t="0"/>
          <a:stretch/>
        </p:blipFill>
        <p:spPr>
          <a:xfrm>
            <a:off x="8459257" y="6019800"/>
            <a:ext cx="1625803" cy="1625600"/>
          </a:xfrm>
          <a:prstGeom prst="rect">
            <a:avLst/>
          </a:prstGeom>
          <a:noFill/>
          <a:ln>
            <a:noFill/>
          </a:ln>
        </p:spPr>
      </p:pic>
      <p:sp>
        <p:nvSpPr>
          <p:cNvPr id="450" name="Google Shape;450;g265f07f3e9a_0_954"/>
          <p:cNvSpPr/>
          <p:nvPr/>
        </p:nvSpPr>
        <p:spPr>
          <a:xfrm>
            <a:off x="8459257" y="60198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f07f3e9a_0_954"/>
          <p:cNvSpPr/>
          <p:nvPr/>
        </p:nvSpPr>
        <p:spPr>
          <a:xfrm>
            <a:off x="8681535" y="6413500"/>
            <a:ext cx="1181100"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452" name="Google Shape;452;g265f07f3e9a_0_954"/>
          <p:cNvSpPr/>
          <p:nvPr/>
        </p:nvSpPr>
        <p:spPr>
          <a:xfrm>
            <a:off x="698587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5f07f3e9a_0_954"/>
          <p:cNvSpPr/>
          <p:nvPr/>
        </p:nvSpPr>
        <p:spPr>
          <a:xfrm>
            <a:off x="698587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5f07f3e9a_0_954"/>
          <p:cNvSpPr/>
          <p:nvPr/>
        </p:nvSpPr>
        <p:spPr>
          <a:xfrm>
            <a:off x="698587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f07f3e9a_0_954"/>
          <p:cNvSpPr/>
          <p:nvPr/>
        </p:nvSpPr>
        <p:spPr>
          <a:xfrm>
            <a:off x="6909664" y="8255000"/>
            <a:ext cx="47250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War</a:t>
            </a:r>
            <a:endParaRPr b="0" i="0" sz="3600" u="none" cap="none" strike="noStrike">
              <a:solidFill>
                <a:schemeClr val="dk1"/>
              </a:solidFill>
              <a:latin typeface="Calibri"/>
              <a:ea typeface="Calibri"/>
              <a:cs typeface="Calibri"/>
              <a:sym typeface="Calibri"/>
            </a:endParaRPr>
          </a:p>
        </p:txBody>
      </p:sp>
      <p:sp>
        <p:nvSpPr>
          <p:cNvPr id="456" name="Google Shape;456;g265f07f3e9a_0_954"/>
          <p:cNvSpPr/>
          <p:nvPr/>
        </p:nvSpPr>
        <p:spPr>
          <a:xfrm>
            <a:off x="6918131" y="9144000"/>
            <a:ext cx="4708200" cy="369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457" name="Google Shape;457;g265f07f3e9a_0_954"/>
          <p:cNvSpPr/>
          <p:nvPr/>
        </p:nvSpPr>
        <p:spPr>
          <a:xfrm>
            <a:off x="12828603" y="3416300"/>
            <a:ext cx="4572600" cy="92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65f07f3e9a_0_954"/>
          <p:cNvSpPr/>
          <p:nvPr/>
        </p:nvSpPr>
        <p:spPr>
          <a:xfrm>
            <a:off x="14301988" y="34163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9" name="Google Shape;459;g265f07f3e9a_0_954"/>
          <p:cNvPicPr preferRelativeResize="0"/>
          <p:nvPr/>
        </p:nvPicPr>
        <p:blipFill rotWithShape="1">
          <a:blip r:embed="rId6">
            <a:alphaModFix/>
          </a:blip>
          <a:srcRect b="0" l="0" r="0" t="0"/>
          <a:stretch/>
        </p:blipFill>
        <p:spPr>
          <a:xfrm>
            <a:off x="15019627" y="3416300"/>
            <a:ext cx="190524" cy="2603500"/>
          </a:xfrm>
          <a:prstGeom prst="rect">
            <a:avLst/>
          </a:prstGeom>
          <a:noFill/>
          <a:ln>
            <a:noFill/>
          </a:ln>
        </p:spPr>
      </p:pic>
      <p:pic>
        <p:nvPicPr>
          <p:cNvPr descr=" " id="460" name="Google Shape;460;g265f07f3e9a_0_954"/>
          <p:cNvPicPr preferRelativeResize="0"/>
          <p:nvPr/>
        </p:nvPicPr>
        <p:blipFill rotWithShape="1">
          <a:blip r:embed="rId7">
            <a:alphaModFix/>
          </a:blip>
          <a:srcRect b="0" l="0" r="0" t="0"/>
          <a:stretch/>
        </p:blipFill>
        <p:spPr>
          <a:xfrm>
            <a:off x="14301988" y="6019800"/>
            <a:ext cx="1625803" cy="1625600"/>
          </a:xfrm>
          <a:prstGeom prst="rect">
            <a:avLst/>
          </a:prstGeom>
          <a:noFill/>
          <a:ln>
            <a:noFill/>
          </a:ln>
        </p:spPr>
      </p:pic>
      <p:sp>
        <p:nvSpPr>
          <p:cNvPr id="461" name="Google Shape;461;g265f07f3e9a_0_954"/>
          <p:cNvSpPr/>
          <p:nvPr/>
        </p:nvSpPr>
        <p:spPr>
          <a:xfrm>
            <a:off x="14301988" y="60198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65f07f3e9a_0_954"/>
          <p:cNvSpPr/>
          <p:nvPr/>
        </p:nvSpPr>
        <p:spPr>
          <a:xfrm>
            <a:off x="14524265" y="6413500"/>
            <a:ext cx="1181100"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463" name="Google Shape;463;g265f07f3e9a_0_954"/>
          <p:cNvSpPr/>
          <p:nvPr/>
        </p:nvSpPr>
        <p:spPr>
          <a:xfrm>
            <a:off x="1282860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65f07f3e9a_0_954"/>
          <p:cNvSpPr/>
          <p:nvPr/>
        </p:nvSpPr>
        <p:spPr>
          <a:xfrm>
            <a:off x="1282860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65f07f3e9a_0_954"/>
          <p:cNvSpPr/>
          <p:nvPr/>
        </p:nvSpPr>
        <p:spPr>
          <a:xfrm>
            <a:off x="12828603" y="8255000"/>
            <a:ext cx="4572600" cy="444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65f07f3e9a_0_954"/>
          <p:cNvSpPr/>
          <p:nvPr/>
        </p:nvSpPr>
        <p:spPr>
          <a:xfrm>
            <a:off x="12752394" y="8255000"/>
            <a:ext cx="47250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Obtain</a:t>
            </a:r>
            <a:endParaRPr b="0" i="0" sz="3600" u="none" cap="none" strike="noStrike">
              <a:solidFill>
                <a:schemeClr val="dk1"/>
              </a:solidFill>
              <a:latin typeface="Calibri"/>
              <a:ea typeface="Calibri"/>
              <a:cs typeface="Calibri"/>
              <a:sym typeface="Calibri"/>
            </a:endParaRPr>
          </a:p>
        </p:txBody>
      </p:sp>
      <p:sp>
        <p:nvSpPr>
          <p:cNvPr id="467" name="Google Shape;467;g265f07f3e9a_0_954"/>
          <p:cNvSpPr/>
          <p:nvPr/>
        </p:nvSpPr>
        <p:spPr>
          <a:xfrm>
            <a:off x="12760862" y="9144000"/>
            <a:ext cx="4708200" cy="369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468" name="Google Shape;468;g265f07f3e9a_0_954"/>
          <p:cNvSpPr/>
          <p:nvPr/>
        </p:nvSpPr>
        <p:spPr>
          <a:xfrm>
            <a:off x="18671334" y="3416300"/>
            <a:ext cx="4572600" cy="816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f07f3e9a_0_954"/>
          <p:cNvSpPr/>
          <p:nvPr/>
        </p:nvSpPr>
        <p:spPr>
          <a:xfrm>
            <a:off x="20144718" y="34163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65f07f3e9a_0_954"/>
          <p:cNvPicPr preferRelativeResize="0"/>
          <p:nvPr/>
        </p:nvPicPr>
        <p:blipFill rotWithShape="1">
          <a:blip r:embed="rId6">
            <a:alphaModFix/>
          </a:blip>
          <a:srcRect b="0" l="0" r="0" t="0"/>
          <a:stretch/>
        </p:blipFill>
        <p:spPr>
          <a:xfrm>
            <a:off x="20862357" y="3416300"/>
            <a:ext cx="190524" cy="2603500"/>
          </a:xfrm>
          <a:prstGeom prst="rect">
            <a:avLst/>
          </a:prstGeom>
          <a:noFill/>
          <a:ln>
            <a:noFill/>
          </a:ln>
        </p:spPr>
      </p:pic>
      <p:pic>
        <p:nvPicPr>
          <p:cNvPr descr=" " id="471" name="Google Shape;471;g265f07f3e9a_0_954"/>
          <p:cNvPicPr preferRelativeResize="0"/>
          <p:nvPr/>
        </p:nvPicPr>
        <p:blipFill rotWithShape="1">
          <a:blip r:embed="rId7">
            <a:alphaModFix/>
          </a:blip>
          <a:srcRect b="0" l="0" r="0" t="0"/>
          <a:stretch/>
        </p:blipFill>
        <p:spPr>
          <a:xfrm>
            <a:off x="20144718" y="6019800"/>
            <a:ext cx="1625803" cy="1625600"/>
          </a:xfrm>
          <a:prstGeom prst="rect">
            <a:avLst/>
          </a:prstGeom>
          <a:noFill/>
          <a:ln>
            <a:noFill/>
          </a:ln>
        </p:spPr>
      </p:pic>
      <p:sp>
        <p:nvSpPr>
          <p:cNvPr id="472" name="Google Shape;472;g265f07f3e9a_0_954"/>
          <p:cNvSpPr/>
          <p:nvPr/>
        </p:nvSpPr>
        <p:spPr>
          <a:xfrm>
            <a:off x="20144718" y="60198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65f07f3e9a_0_954"/>
          <p:cNvSpPr/>
          <p:nvPr/>
        </p:nvSpPr>
        <p:spPr>
          <a:xfrm>
            <a:off x="20366996" y="6413500"/>
            <a:ext cx="1181100" cy="83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2015</a:t>
            </a:r>
            <a:endParaRPr b="0" i="0" sz="3600" u="none" cap="none" strike="noStrike">
              <a:solidFill>
                <a:schemeClr val="dk1"/>
              </a:solidFill>
              <a:latin typeface="Calibri"/>
              <a:ea typeface="Calibri"/>
              <a:cs typeface="Calibri"/>
              <a:sym typeface="Calibri"/>
            </a:endParaRPr>
          </a:p>
        </p:txBody>
      </p:sp>
      <p:sp>
        <p:nvSpPr>
          <p:cNvPr id="474" name="Google Shape;474;g265f07f3e9a_0_954"/>
          <p:cNvSpPr/>
          <p:nvPr/>
        </p:nvSpPr>
        <p:spPr>
          <a:xfrm>
            <a:off x="18671334" y="8255000"/>
            <a:ext cx="45726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65f07f3e9a_0_954"/>
          <p:cNvSpPr/>
          <p:nvPr/>
        </p:nvSpPr>
        <p:spPr>
          <a:xfrm>
            <a:off x="18671334" y="8255000"/>
            <a:ext cx="45726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5f07f3e9a_0_954"/>
          <p:cNvSpPr/>
          <p:nvPr/>
        </p:nvSpPr>
        <p:spPr>
          <a:xfrm>
            <a:off x="18671334" y="8255000"/>
            <a:ext cx="4572600" cy="332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65f07f3e9a_0_954"/>
          <p:cNvSpPr/>
          <p:nvPr/>
        </p:nvSpPr>
        <p:spPr>
          <a:xfrm>
            <a:off x="18595124" y="8255000"/>
            <a:ext cx="4725000" cy="83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Foundation</a:t>
            </a:r>
            <a:endParaRPr b="0" i="0" sz="3600" u="none" cap="none" strike="noStrike">
              <a:solidFill>
                <a:schemeClr val="dk1"/>
              </a:solidFill>
              <a:latin typeface="Calibri"/>
              <a:ea typeface="Calibri"/>
              <a:cs typeface="Calibri"/>
              <a:sym typeface="Calibri"/>
            </a:endParaRPr>
          </a:p>
        </p:txBody>
      </p:sp>
      <p:sp>
        <p:nvSpPr>
          <p:cNvPr id="478" name="Google Shape;478;g265f07f3e9a_0_954"/>
          <p:cNvSpPr/>
          <p:nvPr/>
        </p:nvSpPr>
        <p:spPr>
          <a:xfrm>
            <a:off x="18603592" y="9144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pic>
        <p:nvPicPr>
          <p:cNvPr descr=" " id="479" name="Google Shape;479;g265f07f3e9a_0_954"/>
          <p:cNvPicPr preferRelativeResize="0"/>
          <p:nvPr/>
        </p:nvPicPr>
        <p:blipFill rotWithShape="1">
          <a:blip r:embed="rId8">
            <a:alphaModFix/>
          </a:blip>
          <a:srcRect b="0" l="0" r="0" t="0"/>
          <a:stretch/>
        </p:blipFill>
        <p:spPr>
          <a:xfrm>
            <a:off x="3429429" y="3492500"/>
            <a:ext cx="17528191" cy="381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484" name="Shape 484"/>
        <p:cNvGrpSpPr/>
        <p:nvPr/>
      </p:nvGrpSpPr>
      <p:grpSpPr>
        <a:xfrm>
          <a:off x="0" y="0"/>
          <a:ext cx="0" cy="0"/>
          <a:chOff x="0" y="0"/>
          <a:chExt cx="0" cy="0"/>
        </a:xfrm>
      </p:grpSpPr>
      <p:pic>
        <p:nvPicPr>
          <p:cNvPr descr=" " id="485" name="Google Shape;485;g265f07f3e9a_0_100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6" name="Google Shape;486;g265f07f3e9a_0_1009"/>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487" name="Google Shape;487;g265f07f3e9a_0_10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65f07f3e9a_0_10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9" name="Google Shape;489;g265f07f3e9a_0_1009"/>
          <p:cNvSpPr/>
          <p:nvPr/>
        </p:nvSpPr>
        <p:spPr>
          <a:xfrm>
            <a:off x="7252606" y="1295400"/>
            <a:ext cx="9894600" cy="1778100"/>
          </a:xfrm>
          <a:prstGeom prst="roundRect">
            <a:avLst>
              <a:gd fmla="val 71486"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65f07f3e9a_0_1009"/>
          <p:cNvSpPr/>
          <p:nvPr/>
        </p:nvSpPr>
        <p:spPr>
          <a:xfrm>
            <a:off x="7845347" y="1422400"/>
            <a:ext cx="87090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The Information</a:t>
            </a:r>
            <a:endParaRPr b="0" i="0" sz="8000" u="none" cap="none" strike="noStrike">
              <a:solidFill>
                <a:schemeClr val="dk1"/>
              </a:solidFill>
              <a:latin typeface="Calibri"/>
              <a:ea typeface="Calibri"/>
              <a:cs typeface="Calibri"/>
              <a:sym typeface="Calibri"/>
            </a:endParaRPr>
          </a:p>
        </p:txBody>
      </p:sp>
      <p:sp>
        <p:nvSpPr>
          <p:cNvPr id="491" name="Google Shape;491;g265f07f3e9a_0_1009"/>
          <p:cNvSpPr/>
          <p:nvPr/>
        </p:nvSpPr>
        <p:spPr>
          <a:xfrm>
            <a:off x="1714714" y="4203700"/>
            <a:ext cx="6122100" cy="7518300"/>
          </a:xfrm>
          <a:prstGeom prst="roundRect">
            <a:avLst>
              <a:gd fmla="val 20761"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65f07f3e9a_0_1009"/>
          <p:cNvPicPr preferRelativeResize="0"/>
          <p:nvPr/>
        </p:nvPicPr>
        <p:blipFill rotWithShape="1">
          <a:blip r:embed="rId6">
            <a:alphaModFix/>
          </a:blip>
          <a:srcRect b="0" l="0" r="0" t="0"/>
          <a:stretch/>
        </p:blipFill>
        <p:spPr>
          <a:xfrm>
            <a:off x="3972815" y="4508500"/>
            <a:ext cx="1605960" cy="1625600"/>
          </a:xfrm>
          <a:prstGeom prst="rect">
            <a:avLst/>
          </a:prstGeom>
          <a:noFill/>
          <a:ln>
            <a:noFill/>
          </a:ln>
        </p:spPr>
      </p:pic>
      <p:sp>
        <p:nvSpPr>
          <p:cNvPr id="493" name="Google Shape;493;g265f07f3e9a_0_1009"/>
          <p:cNvSpPr/>
          <p:nvPr/>
        </p:nvSpPr>
        <p:spPr>
          <a:xfrm>
            <a:off x="2121165" y="6438900"/>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65f07f3e9a_0_1009"/>
          <p:cNvSpPr/>
          <p:nvPr/>
        </p:nvSpPr>
        <p:spPr>
          <a:xfrm>
            <a:off x="2019552" y="6438900"/>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Spellcasting Competition</a:t>
            </a:r>
            <a:endParaRPr b="0" i="0" sz="4800" u="none" cap="none" strike="noStrike">
              <a:solidFill>
                <a:schemeClr val="dk1"/>
              </a:solidFill>
              <a:latin typeface="Calibri"/>
              <a:ea typeface="Calibri"/>
              <a:cs typeface="Calibri"/>
              <a:sym typeface="Calibri"/>
            </a:endParaRPr>
          </a:p>
        </p:txBody>
      </p:sp>
      <p:sp>
        <p:nvSpPr>
          <p:cNvPr id="495" name="Google Shape;495;g265f07f3e9a_0_1009"/>
          <p:cNvSpPr/>
          <p:nvPr/>
        </p:nvSpPr>
        <p:spPr>
          <a:xfrm>
            <a:off x="2053423" y="83693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496" name="Google Shape;496;g265f07f3e9a_0_1009"/>
          <p:cNvSpPr/>
          <p:nvPr/>
        </p:nvSpPr>
        <p:spPr>
          <a:xfrm>
            <a:off x="9132441" y="4203700"/>
            <a:ext cx="6122100" cy="7518300"/>
          </a:xfrm>
          <a:prstGeom prst="roundRect">
            <a:avLst>
              <a:gd fmla="val 20761"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7" name="Google Shape;497;g265f07f3e9a_0_1009"/>
          <p:cNvPicPr preferRelativeResize="0"/>
          <p:nvPr/>
        </p:nvPicPr>
        <p:blipFill rotWithShape="1">
          <a:blip r:embed="rId7">
            <a:alphaModFix/>
          </a:blip>
          <a:srcRect b="0" l="0" r="0" t="0"/>
          <a:stretch/>
        </p:blipFill>
        <p:spPr>
          <a:xfrm>
            <a:off x="10997910" y="4508500"/>
            <a:ext cx="2391232" cy="1625600"/>
          </a:xfrm>
          <a:prstGeom prst="rect">
            <a:avLst/>
          </a:prstGeom>
          <a:noFill/>
          <a:ln>
            <a:noFill/>
          </a:ln>
        </p:spPr>
      </p:pic>
      <p:sp>
        <p:nvSpPr>
          <p:cNvPr id="498" name="Google Shape;498;g265f07f3e9a_0_1009"/>
          <p:cNvSpPr/>
          <p:nvPr/>
        </p:nvSpPr>
        <p:spPr>
          <a:xfrm>
            <a:off x="9538892" y="6438900"/>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5f07f3e9a_0_1009"/>
          <p:cNvSpPr/>
          <p:nvPr/>
        </p:nvSpPr>
        <p:spPr>
          <a:xfrm>
            <a:off x="9437280" y="6438900"/>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Hunt</a:t>
            </a:r>
            <a:endParaRPr b="0" i="0" sz="4800" u="none" cap="none" strike="noStrike">
              <a:solidFill>
                <a:schemeClr val="dk1"/>
              </a:solidFill>
              <a:latin typeface="Calibri"/>
              <a:ea typeface="Calibri"/>
              <a:cs typeface="Calibri"/>
              <a:sym typeface="Calibri"/>
            </a:endParaRPr>
          </a:p>
        </p:txBody>
      </p:sp>
      <p:sp>
        <p:nvSpPr>
          <p:cNvPr id="500" name="Google Shape;500;g265f07f3e9a_0_1009"/>
          <p:cNvSpPr/>
          <p:nvPr/>
        </p:nvSpPr>
        <p:spPr>
          <a:xfrm>
            <a:off x="9471150" y="83693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01" name="Google Shape;501;g265f07f3e9a_0_1009"/>
          <p:cNvSpPr/>
          <p:nvPr/>
        </p:nvSpPr>
        <p:spPr>
          <a:xfrm>
            <a:off x="16550169" y="4203700"/>
            <a:ext cx="6122100" cy="7518300"/>
          </a:xfrm>
          <a:prstGeom prst="roundRect">
            <a:avLst>
              <a:gd fmla="val 20761"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65f07f3e9a_0_1009"/>
          <p:cNvPicPr preferRelativeResize="0"/>
          <p:nvPr/>
        </p:nvPicPr>
        <p:blipFill rotWithShape="1">
          <a:blip r:embed="rId8">
            <a:alphaModFix/>
          </a:blip>
          <a:srcRect b="0" l="0" r="0" t="0"/>
          <a:stretch/>
        </p:blipFill>
        <p:spPr>
          <a:xfrm>
            <a:off x="19276473" y="4508500"/>
            <a:ext cx="669556" cy="1625600"/>
          </a:xfrm>
          <a:prstGeom prst="rect">
            <a:avLst/>
          </a:prstGeom>
          <a:noFill/>
          <a:ln>
            <a:noFill/>
          </a:ln>
        </p:spPr>
      </p:pic>
      <p:sp>
        <p:nvSpPr>
          <p:cNvPr id="503" name="Google Shape;503;g265f07f3e9a_0_1009"/>
          <p:cNvSpPr/>
          <p:nvPr/>
        </p:nvSpPr>
        <p:spPr>
          <a:xfrm>
            <a:off x="16956619" y="6438900"/>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65f07f3e9a_0_1009"/>
          <p:cNvSpPr/>
          <p:nvPr/>
        </p:nvSpPr>
        <p:spPr>
          <a:xfrm>
            <a:off x="16855007" y="6438900"/>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505" name="Google Shape;505;g265f07f3e9a_0_1009"/>
          <p:cNvSpPr/>
          <p:nvPr/>
        </p:nvSpPr>
        <p:spPr>
          <a:xfrm>
            <a:off x="16888878" y="83693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10" name="Shape 510"/>
        <p:cNvGrpSpPr/>
        <p:nvPr/>
      </p:nvGrpSpPr>
      <p:grpSpPr>
        <a:xfrm>
          <a:off x="0" y="0"/>
          <a:ext cx="0" cy="0"/>
          <a:chOff x="0" y="0"/>
          <a:chExt cx="0" cy="0"/>
        </a:xfrm>
      </p:grpSpPr>
      <p:pic>
        <p:nvPicPr>
          <p:cNvPr descr=" " id="511" name="Google Shape;511;g265f07f3e9a_0_103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2" name="Google Shape;512;g265f07f3e9a_0_1034"/>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513" name="Google Shape;513;g265f07f3e9a_0_10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65f07f3e9a_0_10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15" name="Google Shape;515;g265f07f3e9a_0_1034"/>
          <p:cNvSpPr/>
          <p:nvPr/>
        </p:nvSpPr>
        <p:spPr>
          <a:xfrm>
            <a:off x="787498" y="3124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65f07f3e9a_0_1034"/>
          <p:cNvSpPr/>
          <p:nvPr/>
        </p:nvSpPr>
        <p:spPr>
          <a:xfrm>
            <a:off x="10173972" y="31242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7" name="Google Shape;517;g265f07f3e9a_0_1034"/>
          <p:cNvPicPr preferRelativeResize="0"/>
          <p:nvPr/>
        </p:nvPicPr>
        <p:blipFill rotWithShape="1">
          <a:blip r:embed="rId6">
            <a:alphaModFix/>
          </a:blip>
          <a:srcRect b="0" l="0" r="0" t="0"/>
          <a:stretch/>
        </p:blipFill>
        <p:spPr>
          <a:xfrm>
            <a:off x="10478810" y="3467100"/>
            <a:ext cx="1117740" cy="1117600"/>
          </a:xfrm>
          <a:prstGeom prst="rect">
            <a:avLst/>
          </a:prstGeom>
          <a:noFill/>
          <a:ln>
            <a:noFill/>
          </a:ln>
        </p:spPr>
      </p:pic>
      <p:sp>
        <p:nvSpPr>
          <p:cNvPr id="518" name="Google Shape;518;g265f07f3e9a_0_1034"/>
          <p:cNvSpPr/>
          <p:nvPr/>
        </p:nvSpPr>
        <p:spPr>
          <a:xfrm>
            <a:off x="11799775" y="3327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65f07f3e9a_0_1034"/>
          <p:cNvSpPr/>
          <p:nvPr/>
        </p:nvSpPr>
        <p:spPr>
          <a:xfrm>
            <a:off x="11799775" y="3327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520" name="Google Shape;520;g265f07f3e9a_0_1034"/>
          <p:cNvSpPr/>
          <p:nvPr/>
        </p:nvSpPr>
        <p:spPr>
          <a:xfrm>
            <a:off x="11799775" y="4114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521" name="Google Shape;521;g265f07f3e9a_0_1034"/>
          <p:cNvSpPr/>
          <p:nvPr/>
        </p:nvSpPr>
        <p:spPr>
          <a:xfrm>
            <a:off x="787498" y="54864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265f07f3e9a_0_1034"/>
          <p:cNvPicPr preferRelativeResize="0"/>
          <p:nvPr/>
        </p:nvPicPr>
        <p:blipFill rotWithShape="1">
          <a:blip r:embed="rId7">
            <a:alphaModFix/>
          </a:blip>
          <a:srcRect b="0" l="0" r="0" t="0"/>
          <a:stretch/>
        </p:blipFill>
        <p:spPr>
          <a:xfrm>
            <a:off x="1092337" y="5829300"/>
            <a:ext cx="1117740" cy="1117600"/>
          </a:xfrm>
          <a:prstGeom prst="rect">
            <a:avLst/>
          </a:prstGeom>
          <a:noFill/>
          <a:ln>
            <a:noFill/>
          </a:ln>
        </p:spPr>
      </p:pic>
      <p:sp>
        <p:nvSpPr>
          <p:cNvPr id="523" name="Google Shape;523;g265f07f3e9a_0_1034"/>
          <p:cNvSpPr/>
          <p:nvPr/>
        </p:nvSpPr>
        <p:spPr>
          <a:xfrm>
            <a:off x="2413302"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65f07f3e9a_0_1034"/>
          <p:cNvSpPr/>
          <p:nvPr/>
        </p:nvSpPr>
        <p:spPr>
          <a:xfrm>
            <a:off x="2413302"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525" name="Google Shape;525;g265f07f3e9a_0_1034"/>
          <p:cNvSpPr/>
          <p:nvPr/>
        </p:nvSpPr>
        <p:spPr>
          <a:xfrm>
            <a:off x="2413302"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526" name="Google Shape;526;g265f07f3e9a_0_1034"/>
          <p:cNvSpPr/>
          <p:nvPr/>
        </p:nvSpPr>
        <p:spPr>
          <a:xfrm>
            <a:off x="3835879" y="78232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g265f07f3e9a_0_1034"/>
          <p:cNvPicPr preferRelativeResize="0"/>
          <p:nvPr/>
        </p:nvPicPr>
        <p:blipFill rotWithShape="1">
          <a:blip r:embed="rId8">
            <a:alphaModFix/>
          </a:blip>
          <a:srcRect b="0" l="0" r="0" t="0"/>
          <a:stretch/>
        </p:blipFill>
        <p:spPr>
          <a:xfrm>
            <a:off x="4140718" y="8166100"/>
            <a:ext cx="1117740" cy="1117600"/>
          </a:xfrm>
          <a:prstGeom prst="rect">
            <a:avLst/>
          </a:prstGeom>
          <a:noFill/>
          <a:ln>
            <a:noFill/>
          </a:ln>
        </p:spPr>
      </p:pic>
      <p:sp>
        <p:nvSpPr>
          <p:cNvPr id="528" name="Google Shape;528;g265f07f3e9a_0_1034"/>
          <p:cNvSpPr/>
          <p:nvPr/>
        </p:nvSpPr>
        <p:spPr>
          <a:xfrm>
            <a:off x="5461683" y="8026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65f07f3e9a_0_1034"/>
          <p:cNvSpPr/>
          <p:nvPr/>
        </p:nvSpPr>
        <p:spPr>
          <a:xfrm>
            <a:off x="5461683" y="8026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530" name="Google Shape;530;g265f07f3e9a_0_1034"/>
          <p:cNvSpPr/>
          <p:nvPr/>
        </p:nvSpPr>
        <p:spPr>
          <a:xfrm>
            <a:off x="5461683" y="8813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531" name="Google Shape;531;g265f07f3e9a_0_1034"/>
          <p:cNvSpPr/>
          <p:nvPr/>
        </p:nvSpPr>
        <p:spPr>
          <a:xfrm>
            <a:off x="3835879" y="102108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65f07f3e9a_0_1034"/>
          <p:cNvPicPr preferRelativeResize="0"/>
          <p:nvPr/>
        </p:nvPicPr>
        <p:blipFill rotWithShape="1">
          <a:blip r:embed="rId9">
            <a:alphaModFix/>
          </a:blip>
          <a:srcRect b="0" l="0" r="0" t="0"/>
          <a:stretch/>
        </p:blipFill>
        <p:spPr>
          <a:xfrm>
            <a:off x="4140718" y="10553700"/>
            <a:ext cx="1117740" cy="1117600"/>
          </a:xfrm>
          <a:prstGeom prst="rect">
            <a:avLst/>
          </a:prstGeom>
          <a:noFill/>
          <a:ln>
            <a:noFill/>
          </a:ln>
        </p:spPr>
      </p:pic>
      <p:sp>
        <p:nvSpPr>
          <p:cNvPr id="533" name="Google Shape;533;g265f07f3e9a_0_1034"/>
          <p:cNvSpPr/>
          <p:nvPr/>
        </p:nvSpPr>
        <p:spPr>
          <a:xfrm>
            <a:off x="5461683"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65f07f3e9a_0_1034"/>
          <p:cNvSpPr/>
          <p:nvPr/>
        </p:nvSpPr>
        <p:spPr>
          <a:xfrm>
            <a:off x="5461683"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535" name="Google Shape;535;g265f07f3e9a_0_1034"/>
          <p:cNvSpPr/>
          <p:nvPr/>
        </p:nvSpPr>
        <p:spPr>
          <a:xfrm>
            <a:off x="5461683"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536" name="Google Shape;536;g265f07f3e9a_0_1034"/>
          <p:cNvSpPr/>
          <p:nvPr/>
        </p:nvSpPr>
        <p:spPr>
          <a:xfrm>
            <a:off x="15343518" y="78486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65f07f3e9a_0_1034"/>
          <p:cNvPicPr preferRelativeResize="0"/>
          <p:nvPr/>
        </p:nvPicPr>
        <p:blipFill rotWithShape="1">
          <a:blip r:embed="rId10">
            <a:alphaModFix/>
          </a:blip>
          <a:srcRect b="0" l="0" r="0" t="0"/>
          <a:stretch/>
        </p:blipFill>
        <p:spPr>
          <a:xfrm>
            <a:off x="15648356" y="8191500"/>
            <a:ext cx="1117740" cy="1117600"/>
          </a:xfrm>
          <a:prstGeom prst="rect">
            <a:avLst/>
          </a:prstGeom>
          <a:noFill/>
          <a:ln>
            <a:noFill/>
          </a:ln>
        </p:spPr>
      </p:pic>
      <p:sp>
        <p:nvSpPr>
          <p:cNvPr id="538" name="Google Shape;538;g265f07f3e9a_0_1034"/>
          <p:cNvSpPr/>
          <p:nvPr/>
        </p:nvSpPr>
        <p:spPr>
          <a:xfrm>
            <a:off x="16969321" y="80518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65f07f3e9a_0_1034"/>
          <p:cNvSpPr/>
          <p:nvPr/>
        </p:nvSpPr>
        <p:spPr>
          <a:xfrm>
            <a:off x="16969321" y="80518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540" name="Google Shape;540;g265f07f3e9a_0_1034"/>
          <p:cNvSpPr/>
          <p:nvPr/>
        </p:nvSpPr>
        <p:spPr>
          <a:xfrm>
            <a:off x="16969321" y="883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541" name="Google Shape;541;g265f07f3e9a_0_1034"/>
          <p:cNvSpPr/>
          <p:nvPr/>
        </p:nvSpPr>
        <p:spPr>
          <a:xfrm>
            <a:off x="15343518" y="102108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g265f07f3e9a_0_1034"/>
          <p:cNvPicPr preferRelativeResize="0"/>
          <p:nvPr/>
        </p:nvPicPr>
        <p:blipFill rotWithShape="1">
          <a:blip r:embed="rId11">
            <a:alphaModFix/>
          </a:blip>
          <a:srcRect b="0" l="0" r="0" t="0"/>
          <a:stretch/>
        </p:blipFill>
        <p:spPr>
          <a:xfrm>
            <a:off x="15648356" y="10553700"/>
            <a:ext cx="1117740" cy="1117600"/>
          </a:xfrm>
          <a:prstGeom prst="rect">
            <a:avLst/>
          </a:prstGeom>
          <a:noFill/>
          <a:ln>
            <a:noFill/>
          </a:ln>
        </p:spPr>
      </p:pic>
      <p:sp>
        <p:nvSpPr>
          <p:cNvPr id="543" name="Google Shape;543;g265f07f3e9a_0_1034"/>
          <p:cNvSpPr/>
          <p:nvPr/>
        </p:nvSpPr>
        <p:spPr>
          <a:xfrm>
            <a:off x="16969321"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65f07f3e9a_0_1034"/>
          <p:cNvSpPr/>
          <p:nvPr/>
        </p:nvSpPr>
        <p:spPr>
          <a:xfrm>
            <a:off x="16969321"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545" name="Google Shape;545;g265f07f3e9a_0_1034"/>
          <p:cNvSpPr/>
          <p:nvPr/>
        </p:nvSpPr>
        <p:spPr>
          <a:xfrm>
            <a:off x="16969321"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546" name="Google Shape;546;g265f07f3e9a_0_1034"/>
          <p:cNvSpPr/>
          <p:nvPr/>
        </p:nvSpPr>
        <p:spPr>
          <a:xfrm>
            <a:off x="6681035" y="54864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265f07f3e9a_0_1034"/>
          <p:cNvPicPr preferRelativeResize="0"/>
          <p:nvPr/>
        </p:nvPicPr>
        <p:blipFill rotWithShape="1">
          <a:blip r:embed="rId12">
            <a:alphaModFix/>
          </a:blip>
          <a:srcRect b="0" l="0" r="0" t="0"/>
          <a:stretch/>
        </p:blipFill>
        <p:spPr>
          <a:xfrm>
            <a:off x="6985873" y="5829300"/>
            <a:ext cx="1117740" cy="1117600"/>
          </a:xfrm>
          <a:prstGeom prst="rect">
            <a:avLst/>
          </a:prstGeom>
          <a:noFill/>
          <a:ln>
            <a:noFill/>
          </a:ln>
        </p:spPr>
      </p:pic>
      <p:sp>
        <p:nvSpPr>
          <p:cNvPr id="548" name="Google Shape;548;g265f07f3e9a_0_1034"/>
          <p:cNvSpPr/>
          <p:nvPr/>
        </p:nvSpPr>
        <p:spPr>
          <a:xfrm>
            <a:off x="8306838"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5f07f3e9a_0_1034"/>
          <p:cNvSpPr/>
          <p:nvPr/>
        </p:nvSpPr>
        <p:spPr>
          <a:xfrm>
            <a:off x="8306838"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550" name="Google Shape;550;g265f07f3e9a_0_1034"/>
          <p:cNvSpPr/>
          <p:nvPr/>
        </p:nvSpPr>
        <p:spPr>
          <a:xfrm>
            <a:off x="8306838"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551" name="Google Shape;551;g265f07f3e9a_0_1034"/>
          <p:cNvSpPr/>
          <p:nvPr/>
        </p:nvSpPr>
        <p:spPr>
          <a:xfrm>
            <a:off x="18468108" y="54864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65f07f3e9a_0_1034"/>
          <p:cNvPicPr preferRelativeResize="0"/>
          <p:nvPr/>
        </p:nvPicPr>
        <p:blipFill rotWithShape="1">
          <a:blip r:embed="rId13">
            <a:alphaModFix/>
          </a:blip>
          <a:srcRect b="0" l="0" r="0" t="0"/>
          <a:stretch/>
        </p:blipFill>
        <p:spPr>
          <a:xfrm>
            <a:off x="18772946" y="5829300"/>
            <a:ext cx="1117740" cy="1117600"/>
          </a:xfrm>
          <a:prstGeom prst="rect">
            <a:avLst/>
          </a:prstGeom>
          <a:noFill/>
          <a:ln>
            <a:noFill/>
          </a:ln>
        </p:spPr>
      </p:pic>
      <p:sp>
        <p:nvSpPr>
          <p:cNvPr id="553" name="Google Shape;553;g265f07f3e9a_0_1034"/>
          <p:cNvSpPr/>
          <p:nvPr/>
        </p:nvSpPr>
        <p:spPr>
          <a:xfrm>
            <a:off x="20093911"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65f07f3e9a_0_1034"/>
          <p:cNvSpPr/>
          <p:nvPr/>
        </p:nvSpPr>
        <p:spPr>
          <a:xfrm>
            <a:off x="20093911"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555" name="Google Shape;555;g265f07f3e9a_0_1034"/>
          <p:cNvSpPr/>
          <p:nvPr/>
        </p:nvSpPr>
        <p:spPr>
          <a:xfrm>
            <a:off x="20093911"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556" name="Google Shape;556;g265f07f3e9a_0_1034"/>
          <p:cNvSpPr/>
          <p:nvPr/>
        </p:nvSpPr>
        <p:spPr>
          <a:xfrm>
            <a:off x="12574572" y="5486400"/>
            <a:ext cx="5487000" cy="1803300"/>
          </a:xfrm>
          <a:prstGeom prst="roundRect">
            <a:avLst>
              <a:gd fmla="val 70479"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65f07f3e9a_0_1034"/>
          <p:cNvPicPr preferRelativeResize="0"/>
          <p:nvPr/>
        </p:nvPicPr>
        <p:blipFill rotWithShape="1">
          <a:blip r:embed="rId14">
            <a:alphaModFix/>
          </a:blip>
          <a:srcRect b="0" l="0" r="0" t="0"/>
          <a:stretch/>
        </p:blipFill>
        <p:spPr>
          <a:xfrm>
            <a:off x="12879410" y="5829300"/>
            <a:ext cx="1117740" cy="1117600"/>
          </a:xfrm>
          <a:prstGeom prst="rect">
            <a:avLst/>
          </a:prstGeom>
          <a:noFill/>
          <a:ln>
            <a:noFill/>
          </a:ln>
        </p:spPr>
      </p:pic>
      <p:sp>
        <p:nvSpPr>
          <p:cNvPr id="558" name="Google Shape;558;g265f07f3e9a_0_1034"/>
          <p:cNvSpPr/>
          <p:nvPr/>
        </p:nvSpPr>
        <p:spPr>
          <a:xfrm>
            <a:off x="14200375"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65f07f3e9a_0_1034"/>
          <p:cNvSpPr/>
          <p:nvPr/>
        </p:nvSpPr>
        <p:spPr>
          <a:xfrm>
            <a:off x="14200375"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560" name="Google Shape;560;g265f07f3e9a_0_1034"/>
          <p:cNvSpPr/>
          <p:nvPr/>
        </p:nvSpPr>
        <p:spPr>
          <a:xfrm>
            <a:off x="14200375"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561" name="Google Shape;561;g265f07f3e9a_0_1034"/>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562" name="Google Shape;562;g265f07f3e9a_0_1034"/>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563" name="Google Shape;563;g265f07f3e9a_0_1034"/>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564" name="Google Shape;564;g265f07f3e9a_0_1034"/>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565" name="Google Shape;565;g265f07f3e9a_0_1034"/>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566" name="Google Shape;566;g265f07f3e9a_0_1034"/>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567" name="Google Shape;567;g265f07f3e9a_0_1034"/>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568" name="Google Shape;568;g265f07f3e9a_0_1034"/>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569" name="Google Shape;569;g265f07f3e9a_0_1034"/>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570" name="Google Shape;570;g265f07f3e9a_0_1034"/>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571" name="Google Shape;571;g265f07f3e9a_0_1034"/>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572" name="Google Shape;572;g265f07f3e9a_0_1034"/>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573" name="Google Shape;573;g265f07f3e9a_0_1034"/>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74" name="Google Shape;574;g265f07f3e9a_0_1034"/>
          <p:cNvSpPr/>
          <p:nvPr/>
        </p:nvSpPr>
        <p:spPr>
          <a:xfrm>
            <a:off x="6985873" y="571500"/>
            <a:ext cx="107541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36" name="Shape 36"/>
        <p:cNvGrpSpPr/>
        <p:nvPr/>
      </p:nvGrpSpPr>
      <p:grpSpPr>
        <a:xfrm>
          <a:off x="0" y="0"/>
          <a:ext cx="0" cy="0"/>
          <a:chOff x="0" y="0"/>
          <a:chExt cx="0" cy="0"/>
        </a:xfrm>
      </p:grpSpPr>
      <p:pic>
        <p:nvPicPr>
          <p:cNvPr descr=" " id="37" name="Google Shape;37;g265f07f3e9a_0_57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 name="Google Shape;38;g265f07f3e9a_0_577"/>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39" name="Google Shape;39;g265f07f3e9a_0_5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65f07f3e9a_0_5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 name="Google Shape;41;g265f07f3e9a_0_577"/>
          <p:cNvSpPr/>
          <p:nvPr/>
        </p:nvSpPr>
        <p:spPr>
          <a:xfrm>
            <a:off x="5067933" y="4038600"/>
            <a:ext cx="14263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65f07f3e9a_0_577"/>
          <p:cNvSpPr/>
          <p:nvPr/>
        </p:nvSpPr>
        <p:spPr>
          <a:xfrm>
            <a:off x="6960470" y="4038600"/>
            <a:ext cx="10478700" cy="2692500"/>
          </a:xfrm>
          <a:prstGeom prst="roundRect">
            <a:avLst>
              <a:gd fmla="val 1886943"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65f07f3e9a_0_577"/>
          <p:cNvSpPr/>
          <p:nvPr/>
        </p:nvSpPr>
        <p:spPr>
          <a:xfrm>
            <a:off x="8230629" y="4165600"/>
            <a:ext cx="84804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2800"/>
              <a:buFont typeface="Poppins"/>
              <a:buNone/>
            </a:pPr>
            <a:r>
              <a:rPr b="1" i="0" lang="en-US" sz="12800" u="none" cap="none" strike="noStrike">
                <a:solidFill>
                  <a:srgbClr val="1B1B1B"/>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44" name="Google Shape;44;g265f07f3e9a_0_577"/>
          <p:cNvSpPr/>
          <p:nvPr/>
        </p:nvSpPr>
        <p:spPr>
          <a:xfrm>
            <a:off x="5000192" y="72390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5" name="Google Shape;45;g265f07f3e9a_0_577"/>
          <p:cNvPicPr preferRelativeResize="0"/>
          <p:nvPr/>
        </p:nvPicPr>
        <p:blipFill rotWithShape="1">
          <a:blip r:embed="rId6">
            <a:alphaModFix/>
          </a:blip>
          <a:srcRect b="0" l="0" r="0" t="0"/>
          <a:stretch/>
        </p:blipFill>
        <p:spPr>
          <a:xfrm>
            <a:off x="19916089" y="10477500"/>
            <a:ext cx="2553019" cy="2552700"/>
          </a:xfrm>
          <a:prstGeom prst="rect">
            <a:avLst/>
          </a:prstGeom>
          <a:noFill/>
          <a:ln>
            <a:noFill/>
          </a:ln>
        </p:spPr>
      </p:pic>
      <p:pic>
        <p:nvPicPr>
          <p:cNvPr descr=" " id="46" name="Google Shape;46;g265f07f3e9a_0_577"/>
          <p:cNvPicPr preferRelativeResize="0"/>
          <p:nvPr/>
        </p:nvPicPr>
        <p:blipFill rotWithShape="1">
          <a:blip r:embed="rId7">
            <a:alphaModFix/>
          </a:blip>
          <a:srcRect b="0" l="0" r="0" t="0"/>
          <a:stretch/>
        </p:blipFill>
        <p:spPr>
          <a:xfrm>
            <a:off x="1003425" y="1473200"/>
            <a:ext cx="2565721" cy="2565400"/>
          </a:xfrm>
          <a:prstGeom prst="rect">
            <a:avLst/>
          </a:prstGeom>
          <a:noFill/>
          <a:ln>
            <a:noFill/>
          </a:ln>
        </p:spPr>
      </p:pic>
      <p:pic>
        <p:nvPicPr>
          <p:cNvPr descr=" " id="47" name="Google Shape;47;g265f07f3e9a_0_577"/>
          <p:cNvPicPr preferRelativeResize="0"/>
          <p:nvPr/>
        </p:nvPicPr>
        <p:blipFill rotWithShape="1">
          <a:blip r:embed="rId8">
            <a:alphaModFix/>
          </a:blip>
          <a:srcRect b="0" l="0" r="0" t="0"/>
          <a:stretch/>
        </p:blipFill>
        <p:spPr>
          <a:xfrm>
            <a:off x="21643505" y="2895600"/>
            <a:ext cx="762095" cy="3048008"/>
          </a:xfrm>
          <a:prstGeom prst="rect">
            <a:avLst/>
          </a:prstGeom>
          <a:noFill/>
          <a:ln>
            <a:noFill/>
          </a:ln>
        </p:spPr>
      </p:pic>
      <p:pic>
        <p:nvPicPr>
          <p:cNvPr descr=" " id="48" name="Google Shape;48;g265f07f3e9a_0_577"/>
          <p:cNvPicPr preferRelativeResize="0"/>
          <p:nvPr/>
        </p:nvPicPr>
        <p:blipFill rotWithShape="1">
          <a:blip r:embed="rId9">
            <a:alphaModFix/>
          </a:blip>
          <a:srcRect b="0" l="0" r="0" t="0"/>
          <a:stretch/>
        </p:blipFill>
        <p:spPr>
          <a:xfrm>
            <a:off x="-635064" y="9906020"/>
            <a:ext cx="5271128" cy="51053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79" name="Shape 579"/>
        <p:cNvGrpSpPr/>
        <p:nvPr/>
      </p:nvGrpSpPr>
      <p:grpSpPr>
        <a:xfrm>
          <a:off x="0" y="0"/>
          <a:ext cx="0" cy="0"/>
          <a:chOff x="0" y="0"/>
          <a:chExt cx="0" cy="0"/>
        </a:xfrm>
      </p:grpSpPr>
      <p:pic>
        <p:nvPicPr>
          <p:cNvPr descr=" " id="580" name="Google Shape;580;g265f07f3e9a_0_110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81" name="Google Shape;581;g265f07f3e9a_0_1102"/>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582" name="Google Shape;582;g265f07f3e9a_0_1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65f07f3e9a_0_1102"/>
          <p:cNvSpPr/>
          <p:nvPr/>
        </p:nvSpPr>
        <p:spPr>
          <a:xfrm>
            <a:off x="6172972" y="2133600"/>
            <a:ext cx="12041100"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65f07f3e9a_0_1102"/>
          <p:cNvSpPr/>
          <p:nvPr/>
        </p:nvSpPr>
        <p:spPr>
          <a:xfrm>
            <a:off x="6985873" y="2946400"/>
            <a:ext cx="107541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585" name="Google Shape;585;g265f07f3e9a_0_1102"/>
          <p:cNvSpPr/>
          <p:nvPr/>
        </p:nvSpPr>
        <p:spPr>
          <a:xfrm>
            <a:off x="6985873" y="6604000"/>
            <a:ext cx="105507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586" name="Google Shape;586;g265f07f3e9a_0_1102"/>
          <p:cNvPicPr preferRelativeResize="0"/>
          <p:nvPr/>
        </p:nvPicPr>
        <p:blipFill rotWithShape="1">
          <a:blip r:embed="rId5">
            <a:alphaModFix/>
          </a:blip>
          <a:srcRect b="0" l="0" r="0" t="0"/>
          <a:stretch/>
        </p:blipFill>
        <p:spPr>
          <a:xfrm>
            <a:off x="1333667" y="-1333500"/>
            <a:ext cx="21716286" cy="16387092"/>
          </a:xfrm>
          <a:prstGeom prst="rect">
            <a:avLst/>
          </a:prstGeom>
          <a:noFill/>
          <a:ln>
            <a:noFill/>
          </a:ln>
        </p:spPr>
      </p:pic>
      <p:pic>
        <p:nvPicPr>
          <p:cNvPr descr=" " id="587" name="Google Shape;587;g265f07f3e9a_0_110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53" name="Shape 53"/>
        <p:cNvGrpSpPr/>
        <p:nvPr/>
      </p:nvGrpSpPr>
      <p:grpSpPr>
        <a:xfrm>
          <a:off x="0" y="0"/>
          <a:ext cx="0" cy="0"/>
          <a:chOff x="0" y="0"/>
          <a:chExt cx="0" cy="0"/>
        </a:xfrm>
      </p:grpSpPr>
      <p:pic>
        <p:nvPicPr>
          <p:cNvPr descr=" " id="54" name="Google Shape;54;g265f07f3e9a_0_5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 name="Google Shape;55;g265f07f3e9a_0_593"/>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56" name="Google Shape;56;g265f07f3e9a_0_5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65f07f3e9a_0_5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 name="Google Shape;58;g265f07f3e9a_0_593"/>
          <p:cNvSpPr/>
          <p:nvPr/>
        </p:nvSpPr>
        <p:spPr>
          <a:xfrm>
            <a:off x="3848581" y="1193800"/>
            <a:ext cx="16689900" cy="2692500"/>
          </a:xfrm>
          <a:prstGeom prst="roundRect">
            <a:avLst>
              <a:gd fmla="val 141623" name="adj"/>
            </a:avLst>
          </a:prstGeom>
          <a:noFill/>
          <a:ln cap="flat" cmpd="sng" w="508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f07f3e9a_0_593"/>
          <p:cNvSpPr/>
          <p:nvPr/>
        </p:nvSpPr>
        <p:spPr>
          <a:xfrm>
            <a:off x="4864708" y="1320800"/>
            <a:ext cx="15199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12800"/>
              <a:buFont typeface="Poppins"/>
              <a:buNone/>
            </a:pPr>
            <a:r>
              <a:rPr b="1" i="0" lang="en-US" sz="12800" u="none" cap="none" strike="noStrike">
                <a:solidFill>
                  <a:srgbClr val="1B1B1B"/>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60" name="Google Shape;60;g265f07f3e9a_0_593"/>
          <p:cNvSpPr/>
          <p:nvPr/>
        </p:nvSpPr>
        <p:spPr>
          <a:xfrm>
            <a:off x="3353219" y="4724400"/>
            <a:ext cx="176805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5f07f3e9a_0_593"/>
          <p:cNvSpPr/>
          <p:nvPr/>
        </p:nvSpPr>
        <p:spPr>
          <a:xfrm>
            <a:off x="3353219" y="47244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f07f3e9a_0_593"/>
          <p:cNvSpPr/>
          <p:nvPr/>
        </p:nvSpPr>
        <p:spPr>
          <a:xfrm>
            <a:off x="3353219" y="4724400"/>
            <a:ext cx="1625700" cy="1625700"/>
          </a:xfrm>
          <a:prstGeom prst="roundRect">
            <a:avLst>
              <a:gd fmla="val 781313" name="adj"/>
            </a:avLst>
          </a:prstGeom>
          <a:noFill/>
          <a:ln cap="flat" cmpd="sng" w="254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f07f3e9a_0_593"/>
          <p:cNvSpPr/>
          <p:nvPr/>
        </p:nvSpPr>
        <p:spPr>
          <a:xfrm>
            <a:off x="3746968" y="4978400"/>
            <a:ext cx="838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B1B1B"/>
              </a:buClr>
              <a:buSzPts val="4800"/>
              <a:buFont typeface="Poppins"/>
              <a:buNone/>
            </a:pPr>
            <a:r>
              <a:rPr b="1" i="0" lang="en-US" sz="4800" u="none" cap="none" strike="noStrike">
                <a:solidFill>
                  <a:srgbClr val="1B1B1B"/>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64" name="Google Shape;64;g265f07f3e9a_0_593"/>
          <p:cNvSpPr/>
          <p:nvPr/>
        </p:nvSpPr>
        <p:spPr>
          <a:xfrm>
            <a:off x="5182248" y="47244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f07f3e9a_0_593"/>
          <p:cNvSpPr/>
          <p:nvPr/>
        </p:nvSpPr>
        <p:spPr>
          <a:xfrm>
            <a:off x="5182248" y="47244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66" name="Google Shape;66;g265f07f3e9a_0_593"/>
          <p:cNvSpPr/>
          <p:nvPr/>
        </p:nvSpPr>
        <p:spPr>
          <a:xfrm>
            <a:off x="5182248" y="5740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7" name="Google Shape;67;g265f07f3e9a_0_593"/>
          <p:cNvSpPr/>
          <p:nvPr/>
        </p:nvSpPr>
        <p:spPr>
          <a:xfrm>
            <a:off x="13717715" y="47244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07f3e9a_0_593"/>
          <p:cNvSpPr/>
          <p:nvPr/>
        </p:nvSpPr>
        <p:spPr>
          <a:xfrm>
            <a:off x="13717715" y="4724400"/>
            <a:ext cx="1625700" cy="1625700"/>
          </a:xfrm>
          <a:prstGeom prst="roundRect">
            <a:avLst>
              <a:gd fmla="val 781313" name="adj"/>
            </a:avLst>
          </a:prstGeom>
          <a:noFill/>
          <a:ln cap="flat" cmpd="sng" w="254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f07f3e9a_0_593"/>
          <p:cNvSpPr/>
          <p:nvPr/>
        </p:nvSpPr>
        <p:spPr>
          <a:xfrm>
            <a:off x="14054307" y="4978400"/>
            <a:ext cx="952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B1B1B"/>
              </a:buClr>
              <a:buSzPts val="4800"/>
              <a:buFont typeface="Poppins"/>
              <a:buNone/>
            </a:pPr>
            <a:r>
              <a:rPr b="1" i="0" lang="en-US" sz="4800" u="none" cap="none" strike="noStrike">
                <a:solidFill>
                  <a:srgbClr val="1B1B1B"/>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70" name="Google Shape;70;g265f07f3e9a_0_593"/>
          <p:cNvSpPr/>
          <p:nvPr/>
        </p:nvSpPr>
        <p:spPr>
          <a:xfrm>
            <a:off x="15546743" y="47244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07f3e9a_0_593"/>
          <p:cNvSpPr/>
          <p:nvPr/>
        </p:nvSpPr>
        <p:spPr>
          <a:xfrm>
            <a:off x="15546743" y="47244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72" name="Google Shape;72;g265f07f3e9a_0_593"/>
          <p:cNvSpPr/>
          <p:nvPr/>
        </p:nvSpPr>
        <p:spPr>
          <a:xfrm>
            <a:off x="15546743" y="5740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73" name="Google Shape;73;g265f07f3e9a_0_593"/>
          <p:cNvSpPr/>
          <p:nvPr/>
        </p:nvSpPr>
        <p:spPr>
          <a:xfrm>
            <a:off x="3353219" y="77089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f07f3e9a_0_593"/>
          <p:cNvSpPr/>
          <p:nvPr/>
        </p:nvSpPr>
        <p:spPr>
          <a:xfrm>
            <a:off x="3353219" y="7708900"/>
            <a:ext cx="1625700" cy="1625700"/>
          </a:xfrm>
          <a:prstGeom prst="roundRect">
            <a:avLst>
              <a:gd fmla="val 781313" name="adj"/>
            </a:avLst>
          </a:prstGeom>
          <a:noFill/>
          <a:ln cap="flat" cmpd="sng" w="254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f07f3e9a_0_593"/>
          <p:cNvSpPr/>
          <p:nvPr/>
        </p:nvSpPr>
        <p:spPr>
          <a:xfrm>
            <a:off x="3677110" y="7962900"/>
            <a:ext cx="978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B1B1B"/>
              </a:buClr>
              <a:buSzPts val="4800"/>
              <a:buFont typeface="Poppins"/>
              <a:buNone/>
            </a:pPr>
            <a:r>
              <a:rPr b="1" i="0" lang="en-US" sz="4800" u="none" cap="none" strike="noStrike">
                <a:solidFill>
                  <a:srgbClr val="1B1B1B"/>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76" name="Google Shape;76;g265f07f3e9a_0_593"/>
          <p:cNvSpPr/>
          <p:nvPr/>
        </p:nvSpPr>
        <p:spPr>
          <a:xfrm>
            <a:off x="5182248" y="77089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07f3e9a_0_593"/>
          <p:cNvSpPr/>
          <p:nvPr/>
        </p:nvSpPr>
        <p:spPr>
          <a:xfrm>
            <a:off x="5182248" y="77089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78" name="Google Shape;78;g265f07f3e9a_0_593"/>
          <p:cNvSpPr/>
          <p:nvPr/>
        </p:nvSpPr>
        <p:spPr>
          <a:xfrm>
            <a:off x="5182248" y="8724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9" name="Google Shape;79;g265f07f3e9a_0_593"/>
          <p:cNvSpPr/>
          <p:nvPr/>
        </p:nvSpPr>
        <p:spPr>
          <a:xfrm>
            <a:off x="13717715" y="77089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07f3e9a_0_593"/>
          <p:cNvSpPr/>
          <p:nvPr/>
        </p:nvSpPr>
        <p:spPr>
          <a:xfrm>
            <a:off x="13717715" y="7708900"/>
            <a:ext cx="1625700" cy="1625700"/>
          </a:xfrm>
          <a:prstGeom prst="roundRect">
            <a:avLst>
              <a:gd fmla="val 781313" name="adj"/>
            </a:avLst>
          </a:prstGeom>
          <a:noFill/>
          <a:ln cap="flat" cmpd="sng" w="254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f07f3e9a_0_593"/>
          <p:cNvSpPr/>
          <p:nvPr/>
        </p:nvSpPr>
        <p:spPr>
          <a:xfrm>
            <a:off x="14022553" y="7962900"/>
            <a:ext cx="10161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B1B1B"/>
              </a:buClr>
              <a:buSzPts val="4800"/>
              <a:buFont typeface="Poppins"/>
              <a:buNone/>
            </a:pPr>
            <a:r>
              <a:rPr b="1" i="0" lang="en-US" sz="4800" u="none" cap="none" strike="noStrike">
                <a:solidFill>
                  <a:srgbClr val="1B1B1B"/>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82" name="Google Shape;82;g265f07f3e9a_0_593"/>
          <p:cNvSpPr/>
          <p:nvPr/>
        </p:nvSpPr>
        <p:spPr>
          <a:xfrm>
            <a:off x="15546743" y="77089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f07f3e9a_0_593"/>
          <p:cNvSpPr/>
          <p:nvPr/>
        </p:nvSpPr>
        <p:spPr>
          <a:xfrm>
            <a:off x="15546743" y="77089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84" name="Google Shape;84;g265f07f3e9a_0_593"/>
          <p:cNvSpPr/>
          <p:nvPr/>
        </p:nvSpPr>
        <p:spPr>
          <a:xfrm>
            <a:off x="15546743" y="87249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85" name="Google Shape;85;g265f07f3e9a_0_593"/>
          <p:cNvSpPr/>
          <p:nvPr/>
        </p:nvSpPr>
        <p:spPr>
          <a:xfrm>
            <a:off x="3353219" y="106934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65f07f3e9a_0_593"/>
          <p:cNvSpPr/>
          <p:nvPr/>
        </p:nvSpPr>
        <p:spPr>
          <a:xfrm>
            <a:off x="3353219" y="10693400"/>
            <a:ext cx="1625700" cy="1625700"/>
          </a:xfrm>
          <a:prstGeom prst="roundRect">
            <a:avLst>
              <a:gd fmla="val 781313" name="adj"/>
            </a:avLst>
          </a:prstGeom>
          <a:noFill/>
          <a:ln cap="flat" cmpd="sng" w="254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5f07f3e9a_0_593"/>
          <p:cNvSpPr/>
          <p:nvPr/>
        </p:nvSpPr>
        <p:spPr>
          <a:xfrm>
            <a:off x="3664408" y="10947400"/>
            <a:ext cx="1003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B1B1B"/>
              </a:buClr>
              <a:buSzPts val="4800"/>
              <a:buFont typeface="Poppins"/>
              <a:buNone/>
            </a:pPr>
            <a:r>
              <a:rPr b="1" i="0" lang="en-US" sz="4800" u="none" cap="none" strike="noStrike">
                <a:solidFill>
                  <a:srgbClr val="1B1B1B"/>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88" name="Google Shape;88;g265f07f3e9a_0_593"/>
          <p:cNvSpPr/>
          <p:nvPr/>
        </p:nvSpPr>
        <p:spPr>
          <a:xfrm>
            <a:off x="5182248" y="106934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65f07f3e9a_0_593"/>
          <p:cNvSpPr/>
          <p:nvPr/>
        </p:nvSpPr>
        <p:spPr>
          <a:xfrm>
            <a:off x="5182248" y="106934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90" name="Google Shape;90;g265f07f3e9a_0_593"/>
          <p:cNvSpPr/>
          <p:nvPr/>
        </p:nvSpPr>
        <p:spPr>
          <a:xfrm>
            <a:off x="5182248" y="11709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91" name="Google Shape;91;g265f07f3e9a_0_593"/>
          <p:cNvSpPr/>
          <p:nvPr/>
        </p:nvSpPr>
        <p:spPr>
          <a:xfrm>
            <a:off x="13717715" y="106934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65f07f3e9a_0_593"/>
          <p:cNvSpPr/>
          <p:nvPr/>
        </p:nvSpPr>
        <p:spPr>
          <a:xfrm>
            <a:off x="13717715" y="10693400"/>
            <a:ext cx="1625700" cy="1625700"/>
          </a:xfrm>
          <a:prstGeom prst="roundRect">
            <a:avLst>
              <a:gd fmla="val 781313" name="adj"/>
            </a:avLst>
          </a:prstGeom>
          <a:noFill/>
          <a:ln cap="flat" cmpd="sng" w="25400">
            <a:solidFill>
              <a:srgbClr val="1B1B1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65f07f3e9a_0_593"/>
          <p:cNvSpPr/>
          <p:nvPr/>
        </p:nvSpPr>
        <p:spPr>
          <a:xfrm>
            <a:off x="14035254" y="10947400"/>
            <a:ext cx="9906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B1B1B"/>
              </a:buClr>
              <a:buSzPts val="4800"/>
              <a:buFont typeface="Poppins"/>
              <a:buNone/>
            </a:pPr>
            <a:r>
              <a:rPr b="1" i="0" lang="en-US" sz="4800" u="none" cap="none" strike="noStrike">
                <a:solidFill>
                  <a:srgbClr val="1B1B1B"/>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94" name="Google Shape;94;g265f07f3e9a_0_593"/>
          <p:cNvSpPr/>
          <p:nvPr/>
        </p:nvSpPr>
        <p:spPr>
          <a:xfrm>
            <a:off x="15546743" y="106934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65f07f3e9a_0_593"/>
          <p:cNvSpPr/>
          <p:nvPr/>
        </p:nvSpPr>
        <p:spPr>
          <a:xfrm>
            <a:off x="15546743" y="106934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96" name="Google Shape;96;g265f07f3e9a_0_593"/>
          <p:cNvSpPr/>
          <p:nvPr/>
        </p:nvSpPr>
        <p:spPr>
          <a:xfrm>
            <a:off x="15546743" y="117094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97" name="Google Shape;97;g265f07f3e9a_0_593"/>
          <p:cNvPicPr preferRelativeResize="0"/>
          <p:nvPr/>
        </p:nvPicPr>
        <p:blipFill rotWithShape="1">
          <a:blip r:embed="rId6">
            <a:alphaModFix/>
          </a:blip>
          <a:srcRect b="0" l="0" r="0" t="0"/>
          <a:stretch/>
        </p:blipFill>
        <p:spPr>
          <a:xfrm>
            <a:off x="21494215" y="3445852"/>
            <a:ext cx="1582467" cy="1947497"/>
          </a:xfrm>
          <a:prstGeom prst="rect">
            <a:avLst/>
          </a:prstGeom>
          <a:noFill/>
          <a:ln>
            <a:noFill/>
          </a:ln>
        </p:spPr>
      </p:pic>
      <p:pic>
        <p:nvPicPr>
          <p:cNvPr descr=" " id="98" name="Google Shape;98;g265f07f3e9a_0_593"/>
          <p:cNvPicPr preferRelativeResize="0"/>
          <p:nvPr/>
        </p:nvPicPr>
        <p:blipFill rotWithShape="1">
          <a:blip r:embed="rId7">
            <a:alphaModFix/>
          </a:blip>
          <a:srcRect b="0" l="0" r="0" t="0"/>
          <a:stretch/>
        </p:blipFill>
        <p:spPr>
          <a:xfrm>
            <a:off x="916460" y="11295999"/>
            <a:ext cx="1140282" cy="13983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03" name="Shape 103"/>
        <p:cNvGrpSpPr/>
        <p:nvPr/>
      </p:nvGrpSpPr>
      <p:grpSpPr>
        <a:xfrm>
          <a:off x="0" y="0"/>
          <a:ext cx="0" cy="0"/>
          <a:chOff x="0" y="0"/>
          <a:chExt cx="0" cy="0"/>
        </a:xfrm>
      </p:grpSpPr>
      <p:pic>
        <p:nvPicPr>
          <p:cNvPr descr=" " id="104" name="Google Shape;104;g265f07f3e9a_0_64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5" name="Google Shape;105;g265f07f3e9a_0_642"/>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06" name="Google Shape;106;g265f07f3e9a_0_642"/>
          <p:cNvPicPr preferRelativeResize="0"/>
          <p:nvPr/>
        </p:nvPicPr>
        <p:blipFill rotWithShape="1">
          <a:blip r:embed="rId5">
            <a:alphaModFix/>
          </a:blip>
          <a:srcRect b="0" l="0" r="0" t="0"/>
          <a:stretch/>
        </p:blipFill>
        <p:spPr>
          <a:xfrm>
            <a:off x="3756240" y="3089486"/>
            <a:ext cx="16871137" cy="7546566"/>
          </a:xfrm>
          <a:prstGeom prst="rect">
            <a:avLst/>
          </a:prstGeom>
          <a:noFill/>
          <a:ln>
            <a:noFill/>
          </a:ln>
        </p:spPr>
      </p:pic>
      <p:pic>
        <p:nvPicPr>
          <p:cNvPr descr=" " id="107" name="Google Shape;107;g265f07f3e9a_0_642"/>
          <p:cNvPicPr preferRelativeResize="0"/>
          <p:nvPr/>
        </p:nvPicPr>
        <p:blipFill rotWithShape="1">
          <a:blip r:embed="rId6">
            <a:alphaModFix/>
          </a:blip>
          <a:srcRect b="0" l="0" r="0" t="0"/>
          <a:stretch/>
        </p:blipFill>
        <p:spPr>
          <a:xfrm>
            <a:off x="11510004" y="496063"/>
            <a:ext cx="8800999" cy="3777475"/>
          </a:xfrm>
          <a:prstGeom prst="rect">
            <a:avLst/>
          </a:prstGeom>
          <a:noFill/>
          <a:ln>
            <a:noFill/>
          </a:ln>
        </p:spPr>
      </p:pic>
      <p:pic>
        <p:nvPicPr>
          <p:cNvPr descr=" " id="108" name="Google Shape;108;g265f07f3e9a_0_642"/>
          <p:cNvPicPr preferRelativeResize="0"/>
          <p:nvPr/>
        </p:nvPicPr>
        <p:blipFill rotWithShape="1">
          <a:blip r:embed="rId7">
            <a:alphaModFix/>
          </a:blip>
          <a:srcRect b="0" l="0" r="0" t="0"/>
          <a:stretch/>
        </p:blipFill>
        <p:spPr>
          <a:xfrm>
            <a:off x="4072940" y="9452319"/>
            <a:ext cx="8801006" cy="3777490"/>
          </a:xfrm>
          <a:prstGeom prst="rect">
            <a:avLst/>
          </a:prstGeom>
          <a:noFill/>
          <a:ln>
            <a:noFill/>
          </a:ln>
        </p:spPr>
      </p:pic>
      <p:sp>
        <p:nvSpPr>
          <p:cNvPr id="109" name="Google Shape;109;g265f07f3e9a_0_6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65f07f3e9a_0_64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11" name="Google Shape;111;g265f07f3e9a_0_642"/>
          <p:cNvSpPr/>
          <p:nvPr/>
        </p:nvSpPr>
        <p:spPr>
          <a:xfrm>
            <a:off x="5067933" y="5067300"/>
            <a:ext cx="14263800"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65f07f3e9a_0_642"/>
          <p:cNvSpPr/>
          <p:nvPr/>
        </p:nvSpPr>
        <p:spPr>
          <a:xfrm>
            <a:off x="6714906" y="5067300"/>
            <a:ext cx="10969800" cy="298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B1B1B"/>
              </a:buClr>
              <a:buSzPts val="12800"/>
              <a:buFont typeface="Poppins"/>
              <a:buNone/>
            </a:pPr>
            <a:r>
              <a:rPr b="1" i="0" lang="en-US" sz="12800" u="none" cap="none" strike="noStrike">
                <a:solidFill>
                  <a:srgbClr val="1B1B1B"/>
                </a:solidFill>
                <a:latin typeface="Poppins"/>
                <a:ea typeface="Poppins"/>
                <a:cs typeface="Poppins"/>
                <a:sym typeface="Poppins"/>
              </a:rPr>
              <a:t>Introduction</a:t>
            </a:r>
            <a:endParaRPr b="0" i="0" sz="12800" u="none" cap="none" strike="noStrike">
              <a:solidFill>
                <a:schemeClr val="dk1"/>
              </a:solidFill>
              <a:latin typeface="Calibri"/>
              <a:ea typeface="Calibri"/>
              <a:cs typeface="Calibri"/>
              <a:sym typeface="Calibri"/>
            </a:endParaRPr>
          </a:p>
        </p:txBody>
      </p:sp>
      <p:sp>
        <p:nvSpPr>
          <p:cNvPr id="113" name="Google Shape;113;g265f07f3e9a_0_642"/>
          <p:cNvSpPr/>
          <p:nvPr/>
        </p:nvSpPr>
        <p:spPr>
          <a:xfrm>
            <a:off x="5000192" y="7810500"/>
            <a:ext cx="143994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18" name="Shape 118"/>
        <p:cNvGrpSpPr/>
        <p:nvPr/>
      </p:nvGrpSpPr>
      <p:grpSpPr>
        <a:xfrm>
          <a:off x="0" y="0"/>
          <a:ext cx="0" cy="0"/>
          <a:chOff x="0" y="0"/>
          <a:chExt cx="0" cy="0"/>
        </a:xfrm>
      </p:grpSpPr>
      <p:pic>
        <p:nvPicPr>
          <p:cNvPr descr=" " id="119" name="Google Shape;119;g265f07f3e9a_0_65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0" name="Google Shape;120;g265f07f3e9a_0_656"/>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121" name="Google Shape;121;g265f07f3e9a_0_6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65f07f3e9a_0_6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3" name="Google Shape;123;g265f07f3e9a_0_656"/>
          <p:cNvSpPr/>
          <p:nvPr/>
        </p:nvSpPr>
        <p:spPr>
          <a:xfrm>
            <a:off x="2959470" y="1663700"/>
            <a:ext cx="164190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24" name="Google Shape;124;g265f07f3e9a_0_656"/>
          <p:cNvSpPr/>
          <p:nvPr/>
        </p:nvSpPr>
        <p:spPr>
          <a:xfrm>
            <a:off x="2959470" y="3810000"/>
            <a:ext cx="18468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65f07f3e9a_0_656"/>
          <p:cNvPicPr preferRelativeResize="0"/>
          <p:nvPr/>
        </p:nvPicPr>
        <p:blipFill rotWithShape="1">
          <a:blip r:embed="rId6">
            <a:alphaModFix/>
          </a:blip>
          <a:srcRect b="0" l="0" r="0" t="0"/>
          <a:stretch/>
        </p:blipFill>
        <p:spPr>
          <a:xfrm>
            <a:off x="2959470" y="3771900"/>
            <a:ext cx="18468108" cy="38100"/>
          </a:xfrm>
          <a:prstGeom prst="rect">
            <a:avLst/>
          </a:prstGeom>
          <a:noFill/>
          <a:ln>
            <a:noFill/>
          </a:ln>
        </p:spPr>
      </p:pic>
      <p:sp>
        <p:nvSpPr>
          <p:cNvPr id="126" name="Google Shape;126;g265f07f3e9a_0_656"/>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7" name="Google Shape;127;g265f07f3e9a_0_656"/>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pic>
        <p:nvPicPr>
          <p:cNvPr descr=" " id="128" name="Google Shape;128;g265f07f3e9a_0_656"/>
          <p:cNvPicPr preferRelativeResize="0"/>
          <p:nvPr/>
        </p:nvPicPr>
        <p:blipFill rotWithShape="1">
          <a:blip r:embed="rId7">
            <a:alphaModFix/>
          </a:blip>
          <a:srcRect b="0" l="0" r="0" t="0"/>
          <a:stretch/>
        </p:blipFill>
        <p:spPr>
          <a:xfrm>
            <a:off x="406451" y="5181600"/>
            <a:ext cx="1155841" cy="79464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33" name="Shape 133"/>
        <p:cNvGrpSpPr/>
        <p:nvPr/>
      </p:nvGrpSpPr>
      <p:grpSpPr>
        <a:xfrm>
          <a:off x="0" y="0"/>
          <a:ext cx="0" cy="0"/>
          <a:chOff x="0" y="0"/>
          <a:chExt cx="0" cy="0"/>
        </a:xfrm>
      </p:grpSpPr>
      <p:pic>
        <p:nvPicPr>
          <p:cNvPr descr=" " id="134" name="Google Shape;134;g265f07f3e9a_0_67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5" name="Google Shape;135;g265f07f3e9a_0_670"/>
          <p:cNvPicPr preferRelativeResize="0"/>
          <p:nvPr/>
        </p:nvPicPr>
        <p:blipFill rotWithShape="1">
          <a:blip r:embed="rId4">
            <a:alphaModFix/>
          </a:blip>
          <a:srcRect b="0" l="0" r="0" t="0"/>
          <a:stretch/>
        </p:blipFill>
        <p:spPr>
          <a:xfrm>
            <a:off x="0" y="0"/>
            <a:ext cx="24387048" cy="13716000"/>
          </a:xfrm>
          <a:prstGeom prst="rect">
            <a:avLst/>
          </a:prstGeom>
          <a:noFill/>
          <a:ln>
            <a:noFill/>
          </a:ln>
        </p:spPr>
      </p:pic>
      <p:pic>
        <p:nvPicPr>
          <p:cNvPr descr=" " id="136" name="Google Shape;136;g265f07f3e9a_0_670"/>
          <p:cNvPicPr preferRelativeResize="0"/>
          <p:nvPr/>
        </p:nvPicPr>
        <p:blipFill rotWithShape="1">
          <a:blip r:embed="rId5">
            <a:alphaModFix/>
          </a:blip>
          <a:srcRect b="0" l="0" r="0" t="0"/>
          <a:stretch/>
        </p:blipFill>
        <p:spPr>
          <a:xfrm>
            <a:off x="11685461" y="1066800"/>
            <a:ext cx="11685461" cy="11582400"/>
          </a:xfrm>
          <a:prstGeom prst="rect">
            <a:avLst/>
          </a:prstGeom>
          <a:noFill/>
          <a:ln>
            <a:noFill/>
          </a:ln>
        </p:spPr>
      </p:pic>
      <p:sp>
        <p:nvSpPr>
          <p:cNvPr id="137" name="Google Shape;137;g265f07f3e9a_0_6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65f07f3e9a_0_6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39" name="Google Shape;139;g265f07f3e9a_0_670"/>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40" name="Google Shape;140;g265f07f3e9a_0_670"/>
          <p:cNvSpPr/>
          <p:nvPr/>
        </p:nvSpPr>
        <p:spPr>
          <a:xfrm>
            <a:off x="12676184" y="2806700"/>
            <a:ext cx="9907200" cy="811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65f07f3e9a_0_670"/>
          <p:cNvSpPr/>
          <p:nvPr/>
        </p:nvSpPr>
        <p:spPr>
          <a:xfrm>
            <a:off x="12676184" y="28067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65f07f3e9a_0_670"/>
          <p:cNvPicPr preferRelativeResize="0"/>
          <p:nvPr/>
        </p:nvPicPr>
        <p:blipFill rotWithShape="1">
          <a:blip r:embed="rId8">
            <a:alphaModFix/>
          </a:blip>
          <a:srcRect b="0" l="0" r="0" t="0"/>
          <a:stretch/>
        </p:blipFill>
        <p:spPr>
          <a:xfrm>
            <a:off x="12676184" y="3852484"/>
            <a:ext cx="1625803" cy="1464425"/>
          </a:xfrm>
          <a:prstGeom prst="rect">
            <a:avLst/>
          </a:prstGeom>
          <a:noFill/>
          <a:ln>
            <a:noFill/>
          </a:ln>
        </p:spPr>
      </p:pic>
      <p:sp>
        <p:nvSpPr>
          <p:cNvPr id="143" name="Google Shape;143;g265f07f3e9a_0_670"/>
          <p:cNvSpPr/>
          <p:nvPr/>
        </p:nvSpPr>
        <p:spPr>
          <a:xfrm>
            <a:off x="14708438" y="28067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65f07f3e9a_0_670"/>
          <p:cNvSpPr/>
          <p:nvPr/>
        </p:nvSpPr>
        <p:spPr>
          <a:xfrm>
            <a:off x="14708438" y="28067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45" name="Google Shape;145;g265f07f3e9a_0_670"/>
          <p:cNvSpPr/>
          <p:nvPr/>
        </p:nvSpPr>
        <p:spPr>
          <a:xfrm>
            <a:off x="14708438" y="39243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6" name="Google Shape;146;g265f07f3e9a_0_670"/>
          <p:cNvSpPr/>
          <p:nvPr/>
        </p:nvSpPr>
        <p:spPr>
          <a:xfrm>
            <a:off x="12676184" y="73660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65f07f3e9a_0_670"/>
          <p:cNvPicPr preferRelativeResize="0"/>
          <p:nvPr/>
        </p:nvPicPr>
        <p:blipFill rotWithShape="1">
          <a:blip r:embed="rId9">
            <a:alphaModFix/>
          </a:blip>
          <a:srcRect b="0" l="0" r="0" t="0"/>
          <a:stretch/>
        </p:blipFill>
        <p:spPr>
          <a:xfrm>
            <a:off x="12676184" y="8089125"/>
            <a:ext cx="1625803" cy="2109750"/>
          </a:xfrm>
          <a:prstGeom prst="rect">
            <a:avLst/>
          </a:prstGeom>
          <a:noFill/>
          <a:ln>
            <a:noFill/>
          </a:ln>
        </p:spPr>
      </p:pic>
      <p:sp>
        <p:nvSpPr>
          <p:cNvPr id="148" name="Google Shape;148;g265f07f3e9a_0_670"/>
          <p:cNvSpPr/>
          <p:nvPr/>
        </p:nvSpPr>
        <p:spPr>
          <a:xfrm>
            <a:off x="14708438" y="73660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65f07f3e9a_0_670"/>
          <p:cNvSpPr/>
          <p:nvPr/>
        </p:nvSpPr>
        <p:spPr>
          <a:xfrm>
            <a:off x="14708438" y="73660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50" name="Google Shape;150;g265f07f3e9a_0_670"/>
          <p:cNvSpPr/>
          <p:nvPr/>
        </p:nvSpPr>
        <p:spPr>
          <a:xfrm>
            <a:off x="14708438" y="8483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55" name="Shape 155"/>
        <p:cNvGrpSpPr/>
        <p:nvPr/>
      </p:nvGrpSpPr>
      <p:grpSpPr>
        <a:xfrm>
          <a:off x="0" y="0"/>
          <a:ext cx="0" cy="0"/>
          <a:chOff x="0" y="0"/>
          <a:chExt cx="0" cy="0"/>
        </a:xfrm>
      </p:grpSpPr>
      <p:pic>
        <p:nvPicPr>
          <p:cNvPr descr=" " id="156" name="Google Shape;156;g265f07f3e9a_0_69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7" name="Google Shape;157;g265f07f3e9a_0_691"/>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158" name="Google Shape;158;g265f07f3e9a_0_6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65f07f3e9a_0_6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60" name="Google Shape;160;g265f07f3e9a_0_691"/>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65f07f3e9a_0_691"/>
          <p:cNvPicPr preferRelativeResize="0"/>
          <p:nvPr/>
        </p:nvPicPr>
        <p:blipFill rotWithShape="1">
          <a:blip r:embed="rId6">
            <a:alphaModFix/>
          </a:blip>
          <a:srcRect b="0" l="0" r="0" t="0"/>
          <a:stretch/>
        </p:blipFill>
        <p:spPr>
          <a:xfrm>
            <a:off x="6303923" y="1384300"/>
            <a:ext cx="2608657" cy="1625600"/>
          </a:xfrm>
          <a:prstGeom prst="rect">
            <a:avLst/>
          </a:prstGeom>
          <a:noFill/>
          <a:ln>
            <a:noFill/>
          </a:ln>
        </p:spPr>
      </p:pic>
      <p:sp>
        <p:nvSpPr>
          <p:cNvPr id="162" name="Google Shape;162;g265f07f3e9a_0_691"/>
          <p:cNvSpPr/>
          <p:nvPr/>
        </p:nvSpPr>
        <p:spPr>
          <a:xfrm>
            <a:off x="4832954" y="3619500"/>
            <a:ext cx="55506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65f07f3e9a_0_691"/>
          <p:cNvSpPr/>
          <p:nvPr/>
        </p:nvSpPr>
        <p:spPr>
          <a:xfrm>
            <a:off x="4832954" y="3619500"/>
            <a:ext cx="57537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64" name="Google Shape;164;g265f07f3e9a_0_691"/>
          <p:cNvSpPr/>
          <p:nvPr/>
        </p:nvSpPr>
        <p:spPr>
          <a:xfrm>
            <a:off x="354374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5f07f3e9a_0_691"/>
          <p:cNvSpPr/>
          <p:nvPr/>
        </p:nvSpPr>
        <p:spPr>
          <a:xfrm>
            <a:off x="3476001" y="5143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6" name="Google Shape;166;g265f07f3e9a_0_691"/>
          <p:cNvPicPr preferRelativeResize="0"/>
          <p:nvPr/>
        </p:nvPicPr>
        <p:blipFill rotWithShape="1">
          <a:blip r:embed="rId7">
            <a:alphaModFix/>
          </a:blip>
          <a:srcRect b="0" l="0" r="0" t="0"/>
          <a:stretch/>
        </p:blipFill>
        <p:spPr>
          <a:xfrm>
            <a:off x="3543743" y="7581900"/>
            <a:ext cx="8129016" cy="5016500"/>
          </a:xfrm>
          <a:prstGeom prst="rect">
            <a:avLst/>
          </a:prstGeom>
          <a:noFill/>
          <a:ln>
            <a:noFill/>
          </a:ln>
        </p:spPr>
      </p:pic>
      <p:sp>
        <p:nvSpPr>
          <p:cNvPr id="167" name="Google Shape;167;g265f07f3e9a_0_691"/>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65f07f3e9a_0_691"/>
          <p:cNvPicPr preferRelativeResize="0"/>
          <p:nvPr/>
        </p:nvPicPr>
        <p:blipFill rotWithShape="1">
          <a:blip r:embed="rId8">
            <a:alphaModFix/>
          </a:blip>
          <a:srcRect b="0" l="0" r="0" t="0"/>
          <a:stretch/>
        </p:blipFill>
        <p:spPr>
          <a:xfrm>
            <a:off x="15749488" y="1384300"/>
            <a:ext cx="1957006" cy="1625600"/>
          </a:xfrm>
          <a:prstGeom prst="rect">
            <a:avLst/>
          </a:prstGeom>
          <a:noFill/>
          <a:ln>
            <a:noFill/>
          </a:ln>
        </p:spPr>
      </p:pic>
      <p:sp>
        <p:nvSpPr>
          <p:cNvPr id="169" name="Google Shape;169;g265f07f3e9a_0_691"/>
          <p:cNvSpPr/>
          <p:nvPr/>
        </p:nvSpPr>
        <p:spPr>
          <a:xfrm>
            <a:off x="14282935" y="3619500"/>
            <a:ext cx="4890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65f07f3e9a_0_691"/>
          <p:cNvSpPr/>
          <p:nvPr/>
        </p:nvSpPr>
        <p:spPr>
          <a:xfrm>
            <a:off x="14282935" y="3619500"/>
            <a:ext cx="5093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71" name="Google Shape;171;g265f07f3e9a_0_691"/>
          <p:cNvSpPr/>
          <p:nvPr/>
        </p:nvSpPr>
        <p:spPr>
          <a:xfrm>
            <a:off x="1266348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65f07f3e9a_0_691"/>
          <p:cNvSpPr/>
          <p:nvPr/>
        </p:nvSpPr>
        <p:spPr>
          <a:xfrm>
            <a:off x="12595741" y="51435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3" name="Google Shape;173;g265f07f3e9a_0_691"/>
          <p:cNvPicPr preferRelativeResize="0"/>
          <p:nvPr/>
        </p:nvPicPr>
        <p:blipFill rotWithShape="1">
          <a:blip r:embed="rId9">
            <a:alphaModFix/>
          </a:blip>
          <a:srcRect b="0" l="0" r="0" t="0"/>
          <a:stretch/>
        </p:blipFill>
        <p:spPr>
          <a:xfrm>
            <a:off x="12663483" y="7581900"/>
            <a:ext cx="8129016" cy="5016500"/>
          </a:xfrm>
          <a:prstGeom prst="rect">
            <a:avLst/>
          </a:prstGeom>
          <a:noFill/>
          <a:ln>
            <a:noFill/>
          </a:ln>
        </p:spPr>
      </p:pic>
      <p:pic>
        <p:nvPicPr>
          <p:cNvPr descr=" " id="174" name="Google Shape;174;g265f07f3e9a_0_691"/>
          <p:cNvPicPr preferRelativeResize="0"/>
          <p:nvPr/>
        </p:nvPicPr>
        <p:blipFill rotWithShape="1">
          <a:blip r:embed="rId10">
            <a:alphaModFix/>
          </a:blip>
          <a:srcRect b="0" l="0" r="0" t="0"/>
          <a:stretch/>
        </p:blipFill>
        <p:spPr>
          <a:xfrm>
            <a:off x="1206651" y="8610600"/>
            <a:ext cx="1043816" cy="41747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79" name="Shape 179"/>
        <p:cNvGrpSpPr/>
        <p:nvPr/>
      </p:nvGrpSpPr>
      <p:grpSpPr>
        <a:xfrm>
          <a:off x="0" y="0"/>
          <a:ext cx="0" cy="0"/>
          <a:chOff x="0" y="0"/>
          <a:chExt cx="0" cy="0"/>
        </a:xfrm>
      </p:grpSpPr>
      <p:pic>
        <p:nvPicPr>
          <p:cNvPr descr=" " id="180" name="Google Shape;180;g265f07f3e9a_0_7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1" name="Google Shape;181;g265f07f3e9a_0_714"/>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182" name="Google Shape;182;g265f07f3e9a_0_7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65f07f3e9a_0_71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84" name="Google Shape;184;g265f07f3e9a_0_714"/>
          <p:cNvPicPr preferRelativeResize="0"/>
          <p:nvPr/>
        </p:nvPicPr>
        <p:blipFill rotWithShape="1">
          <a:blip r:embed="rId6">
            <a:alphaModFix/>
          </a:blip>
          <a:srcRect b="0" l="0" r="0" t="0"/>
          <a:stretch/>
        </p:blipFill>
        <p:spPr>
          <a:xfrm>
            <a:off x="1765521" y="1799121"/>
            <a:ext cx="6068312" cy="4556472"/>
          </a:xfrm>
          <a:prstGeom prst="rect">
            <a:avLst/>
          </a:prstGeom>
          <a:noFill/>
          <a:ln>
            <a:noFill/>
          </a:ln>
        </p:spPr>
      </p:pic>
      <p:sp>
        <p:nvSpPr>
          <p:cNvPr id="185" name="Google Shape;185;g265f07f3e9a_0_714"/>
          <p:cNvSpPr/>
          <p:nvPr/>
        </p:nvSpPr>
        <p:spPr>
          <a:xfrm>
            <a:off x="5842730" y="4457700"/>
            <a:ext cx="12701700" cy="556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65f07f3e9a_0_714"/>
          <p:cNvSpPr/>
          <p:nvPr/>
        </p:nvSpPr>
        <p:spPr>
          <a:xfrm>
            <a:off x="5842730" y="4457700"/>
            <a:ext cx="129048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oppins"/>
              <a:buNone/>
            </a:pPr>
            <a:r>
              <a:rPr b="1" i="0" lang="en-US" sz="4800" u="none" cap="none" strike="noStrike">
                <a:solidFill>
                  <a:srgbClr val="000000"/>
                </a:solidFill>
                <a:latin typeface="Poppins"/>
                <a:ea typeface="Poppins"/>
                <a:cs typeface="Poppins"/>
                <a:sym typeface="Poppins"/>
              </a:rPr>
              <a:t>Fantasy is the gateway to the impossible, the land where the ordinary becomes extraordinary, and the impossible becomes possible. It is the realm of the imagination.</a:t>
            </a:r>
            <a:endParaRPr b="0" i="0" sz="4800" u="none" cap="none" strike="noStrike">
              <a:solidFill>
                <a:schemeClr val="dk1"/>
              </a:solidFill>
              <a:latin typeface="Calibri"/>
              <a:ea typeface="Calibri"/>
              <a:cs typeface="Calibri"/>
              <a:sym typeface="Calibri"/>
            </a:endParaRPr>
          </a:p>
        </p:txBody>
      </p:sp>
      <p:sp>
        <p:nvSpPr>
          <p:cNvPr id="187" name="Google Shape;187;g265f07f3e9a_0_714"/>
          <p:cNvSpPr/>
          <p:nvPr/>
        </p:nvSpPr>
        <p:spPr>
          <a:xfrm>
            <a:off x="14047956" y="9334500"/>
            <a:ext cx="4648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oppins"/>
              <a:buNone/>
            </a:pPr>
            <a:r>
              <a:rPr b="1" i="0" lang="en-US" sz="3600" u="none" cap="none" strike="noStrike">
                <a:solidFill>
                  <a:srgbClr val="000000"/>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pic>
        <p:nvPicPr>
          <p:cNvPr descr=" " id="188" name="Google Shape;188;g265f07f3e9a_0_714"/>
          <p:cNvPicPr preferRelativeResize="0"/>
          <p:nvPr/>
        </p:nvPicPr>
        <p:blipFill rotWithShape="1">
          <a:blip r:embed="rId7">
            <a:alphaModFix/>
          </a:blip>
          <a:srcRect b="0" l="0" r="0" t="0"/>
          <a:stretch/>
        </p:blipFill>
        <p:spPr>
          <a:xfrm>
            <a:off x="3756240" y="495300"/>
            <a:ext cx="16871137" cy="127337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DF4"/>
        </a:solidFill>
      </p:bgPr>
    </p:bg>
    <p:spTree>
      <p:nvGrpSpPr>
        <p:cNvPr id="193" name="Shape 193"/>
        <p:cNvGrpSpPr/>
        <p:nvPr/>
      </p:nvGrpSpPr>
      <p:grpSpPr>
        <a:xfrm>
          <a:off x="0" y="0"/>
          <a:ext cx="0" cy="0"/>
          <a:chOff x="0" y="0"/>
          <a:chExt cx="0" cy="0"/>
        </a:xfrm>
      </p:grpSpPr>
      <p:pic>
        <p:nvPicPr>
          <p:cNvPr descr=" " id="194" name="Google Shape;194;g265f07f3e9a_0_72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95" name="Google Shape;195;g265f07f3e9a_0_727"/>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196" name="Google Shape;196;g265f07f3e9a_0_7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g265f07f3e9a_0_72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98" name="Google Shape;198;g265f07f3e9a_0_727"/>
          <p:cNvPicPr preferRelativeResize="0"/>
          <p:nvPr/>
        </p:nvPicPr>
        <p:blipFill rotWithShape="1">
          <a:blip r:embed="rId6">
            <a:alphaModFix/>
          </a:blip>
          <a:srcRect b="0" l="0" r="0" t="0"/>
          <a:stretch/>
        </p:blipFill>
        <p:spPr>
          <a:xfrm>
            <a:off x="16600975" y="5422900"/>
            <a:ext cx="7786073" cy="8293100"/>
          </a:xfrm>
          <a:prstGeom prst="rect">
            <a:avLst/>
          </a:prstGeom>
          <a:noFill/>
          <a:ln>
            <a:noFill/>
          </a:ln>
        </p:spPr>
      </p:pic>
      <p:sp>
        <p:nvSpPr>
          <p:cNvPr id="199" name="Google Shape;199;g265f07f3e9a_0_727"/>
          <p:cNvSpPr/>
          <p:nvPr/>
        </p:nvSpPr>
        <p:spPr>
          <a:xfrm>
            <a:off x="2171971" y="1828800"/>
            <a:ext cx="19429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B1B1B"/>
              </a:buClr>
              <a:buSzPts val="8000"/>
              <a:buFont typeface="Poppins"/>
              <a:buNone/>
            </a:pPr>
            <a:r>
              <a:rPr b="1" i="0" lang="en-US" sz="8000" u="none" cap="none" strike="noStrike">
                <a:solidFill>
                  <a:srgbClr val="1B1B1B"/>
                </a:solidFill>
                <a:latin typeface="Poppins"/>
                <a:ea typeface="Poppins"/>
                <a:cs typeface="Poppins"/>
                <a:sym typeface="Poppins"/>
              </a:rPr>
              <a:t>The Elves: A Glimpse into Their World</a:t>
            </a:r>
            <a:endParaRPr b="0" i="0" sz="8000" u="none" cap="none" strike="noStrike">
              <a:solidFill>
                <a:schemeClr val="dk1"/>
              </a:solidFill>
              <a:latin typeface="Calibri"/>
              <a:ea typeface="Calibri"/>
              <a:cs typeface="Calibri"/>
              <a:sym typeface="Calibri"/>
            </a:endParaRPr>
          </a:p>
        </p:txBody>
      </p:sp>
      <p:sp>
        <p:nvSpPr>
          <p:cNvPr id="200" name="Google Shape;200;g265f07f3e9a_0_727"/>
          <p:cNvSpPr/>
          <p:nvPr/>
        </p:nvSpPr>
        <p:spPr>
          <a:xfrm>
            <a:off x="2171971" y="3517900"/>
            <a:ext cx="21639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01" name="Google Shape;201;g265f07f3e9a_0_727"/>
          <p:cNvSpPr/>
          <p:nvPr/>
        </p:nvSpPr>
        <p:spPr>
          <a:xfrm>
            <a:off x="2171971"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65f07f3e9a_0_727"/>
          <p:cNvPicPr preferRelativeResize="0"/>
          <p:nvPr/>
        </p:nvPicPr>
        <p:blipFill rotWithShape="1">
          <a:blip r:embed="rId7">
            <a:alphaModFix/>
          </a:blip>
          <a:srcRect b="0" l="0" r="0" t="0"/>
          <a:stretch/>
        </p:blipFill>
        <p:spPr>
          <a:xfrm>
            <a:off x="2171971" y="6858000"/>
            <a:ext cx="1116292" cy="1016000"/>
          </a:xfrm>
          <a:prstGeom prst="rect">
            <a:avLst/>
          </a:prstGeom>
          <a:noFill/>
          <a:ln>
            <a:noFill/>
          </a:ln>
        </p:spPr>
      </p:pic>
      <p:sp>
        <p:nvSpPr>
          <p:cNvPr id="203" name="Google Shape;203;g265f07f3e9a_0_727"/>
          <p:cNvSpPr/>
          <p:nvPr/>
        </p:nvSpPr>
        <p:spPr>
          <a:xfrm>
            <a:off x="2171971"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65f07f3e9a_0_727"/>
          <p:cNvSpPr/>
          <p:nvPr/>
        </p:nvSpPr>
        <p:spPr>
          <a:xfrm>
            <a:off x="2171971"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05" name="Google Shape;205;g265f07f3e9a_0_727"/>
          <p:cNvSpPr/>
          <p:nvPr/>
        </p:nvSpPr>
        <p:spPr>
          <a:xfrm>
            <a:off x="6642930"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65f07f3e9a_0_727"/>
          <p:cNvPicPr preferRelativeResize="0"/>
          <p:nvPr/>
        </p:nvPicPr>
        <p:blipFill rotWithShape="1">
          <a:blip r:embed="rId8">
            <a:alphaModFix/>
          </a:blip>
          <a:srcRect b="0" l="0" r="0" t="0"/>
          <a:stretch/>
        </p:blipFill>
        <p:spPr>
          <a:xfrm>
            <a:off x="6642930" y="6858000"/>
            <a:ext cx="1009928" cy="1016000"/>
          </a:xfrm>
          <a:prstGeom prst="rect">
            <a:avLst/>
          </a:prstGeom>
          <a:noFill/>
          <a:ln>
            <a:noFill/>
          </a:ln>
        </p:spPr>
      </p:pic>
      <p:sp>
        <p:nvSpPr>
          <p:cNvPr id="207" name="Google Shape;207;g265f07f3e9a_0_727"/>
          <p:cNvSpPr/>
          <p:nvPr/>
        </p:nvSpPr>
        <p:spPr>
          <a:xfrm>
            <a:off x="6642930"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65f07f3e9a_0_727"/>
          <p:cNvSpPr/>
          <p:nvPr/>
        </p:nvSpPr>
        <p:spPr>
          <a:xfrm>
            <a:off x="6642930"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09" name="Google Shape;209;g265f07f3e9a_0_727"/>
          <p:cNvSpPr/>
          <p:nvPr/>
        </p:nvSpPr>
        <p:spPr>
          <a:xfrm>
            <a:off x="11113889" y="6858000"/>
            <a:ext cx="4064400" cy="558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0" name="Google Shape;210;g265f07f3e9a_0_727"/>
          <p:cNvPicPr preferRelativeResize="0"/>
          <p:nvPr/>
        </p:nvPicPr>
        <p:blipFill rotWithShape="1">
          <a:blip r:embed="rId9">
            <a:alphaModFix/>
          </a:blip>
          <a:srcRect b="0" l="0" r="0" t="0"/>
          <a:stretch/>
        </p:blipFill>
        <p:spPr>
          <a:xfrm>
            <a:off x="11113889" y="6858000"/>
            <a:ext cx="1645265" cy="1016000"/>
          </a:xfrm>
          <a:prstGeom prst="rect">
            <a:avLst/>
          </a:prstGeom>
          <a:noFill/>
          <a:ln>
            <a:noFill/>
          </a:ln>
        </p:spPr>
      </p:pic>
      <p:sp>
        <p:nvSpPr>
          <p:cNvPr id="211" name="Google Shape;211;g265f07f3e9a_0_727"/>
          <p:cNvSpPr/>
          <p:nvPr/>
        </p:nvSpPr>
        <p:spPr>
          <a:xfrm>
            <a:off x="11113889" y="8178800"/>
            <a:ext cx="40644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65f07f3e9a_0_727"/>
          <p:cNvSpPr/>
          <p:nvPr/>
        </p:nvSpPr>
        <p:spPr>
          <a:xfrm>
            <a:off x="11113889" y="8178800"/>
            <a:ext cx="42000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2024-01-16T07:36:57Z</dcterms:created>
  <dc:creator>PptxGenJS</dc:creator>
</cp:coreProperties>
</file>