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40"/>
  </p:notesMasterIdLst>
  <p:sldIdLst>
    <p:sldId id="337" r:id="rId4"/>
    <p:sldId id="338" r:id="rId5"/>
    <p:sldId id="291" r:id="rId6"/>
    <p:sldId id="303" r:id="rId7"/>
    <p:sldId id="277" r:id="rId8"/>
    <p:sldId id="278" r:id="rId9"/>
    <p:sldId id="280" r:id="rId10"/>
    <p:sldId id="279" r:id="rId11"/>
    <p:sldId id="282" r:id="rId12"/>
    <p:sldId id="301" r:id="rId13"/>
    <p:sldId id="283" r:id="rId14"/>
    <p:sldId id="284" r:id="rId15"/>
    <p:sldId id="288" r:id="rId16"/>
    <p:sldId id="306" r:id="rId17"/>
    <p:sldId id="319" r:id="rId18"/>
    <p:sldId id="294" r:id="rId19"/>
    <p:sldId id="295" r:id="rId20"/>
    <p:sldId id="298" r:id="rId21"/>
    <p:sldId id="297" r:id="rId22"/>
    <p:sldId id="299" r:id="rId23"/>
    <p:sldId id="285" r:id="rId24"/>
    <p:sldId id="302" r:id="rId25"/>
    <p:sldId id="339" r:id="rId26"/>
    <p:sldId id="331" r:id="rId27"/>
    <p:sldId id="333" r:id="rId28"/>
    <p:sldId id="307" r:id="rId29"/>
    <p:sldId id="308" r:id="rId30"/>
    <p:sldId id="313" r:id="rId31"/>
    <p:sldId id="309" r:id="rId32"/>
    <p:sldId id="312" r:id="rId33"/>
    <p:sldId id="340" r:id="rId34"/>
    <p:sldId id="317" r:id="rId35"/>
    <p:sldId id="318" r:id="rId36"/>
    <p:sldId id="323" r:id="rId37"/>
    <p:sldId id="320" r:id="rId38"/>
    <p:sldId id="32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4C9BD3"/>
    <a:srgbClr val="C8D2D7"/>
    <a:srgbClr val="1A93C1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91" autoAdjust="0"/>
    <p:restoredTop sz="95433" autoAdjust="0"/>
  </p:normalViewPr>
  <p:slideViewPr>
    <p:cSldViewPr snapToGrid="0" showGuides="1">
      <p:cViewPr varScale="1">
        <p:scale>
          <a:sx n="109" d="100"/>
          <a:sy n="109" d="100"/>
        </p:scale>
        <p:origin x="450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C9E-4914-9AFF-B59EE6C477E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7C9E-4914-9AFF-B59EE6C477E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9E-4914-9AFF-B59EE6C47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9E-4914-9AFF-B59EE6C47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339338864"/>
        <c:axId val="339339256"/>
      </c:barChart>
      <c:catAx>
        <c:axId val="33933886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39339256"/>
        <c:crosses val="autoZero"/>
        <c:auto val="1"/>
        <c:lblAlgn val="ctr"/>
        <c:lblOffset val="100"/>
        <c:noMultiLvlLbl val="0"/>
      </c:catAx>
      <c:valAx>
        <c:axId val="3393392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39338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008481308985305E-2"/>
          <c:y val="5.06593328488604E-2"/>
          <c:w val="0.92045761682155192"/>
          <c:h val="0.898681334302279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CE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741-4D15-8F2B-3DAC1363353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741-4D15-8F2B-3DAC136335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4741-4D15-8F2B-3DAC1363353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4741-4D15-8F2B-3DAC1363353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41-4D15-8F2B-3DAC136335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CECEC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20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741-4D15-8F2B-3DAC13633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overlap val="100"/>
        <c:axId val="354545216"/>
        <c:axId val="354544040"/>
      </c:barChart>
      <c:catAx>
        <c:axId val="35454521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4544040"/>
        <c:crosses val="autoZero"/>
        <c:auto val="1"/>
        <c:lblAlgn val="ctr"/>
        <c:lblOffset val="100"/>
        <c:noMultiLvlLbl val="0"/>
      </c:catAx>
      <c:valAx>
        <c:axId val="35454404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54545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4E-44D3-A66C-EE7D1A50B9B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4E-44D3-A66C-EE7D1A50B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4E-44D3-A66C-EE7D1A50B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9340040"/>
        <c:axId val="339337688"/>
      </c:barChart>
      <c:catAx>
        <c:axId val="3393400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39337688"/>
        <c:crosses val="autoZero"/>
        <c:auto val="1"/>
        <c:lblAlgn val="ctr"/>
        <c:lblOffset val="100"/>
        <c:noMultiLvlLbl val="0"/>
      </c:catAx>
      <c:valAx>
        <c:axId val="3393376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39340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186-4284-85B9-C97DE73DCDA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6-4284-85B9-C97DE73DCD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6-4284-85B9-C97DE73DC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9338472"/>
        <c:axId val="354534632"/>
      </c:barChart>
      <c:catAx>
        <c:axId val="339338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4534632"/>
        <c:crosses val="autoZero"/>
        <c:auto val="1"/>
        <c:lblAlgn val="ctr"/>
        <c:lblOffset val="100"/>
        <c:noMultiLvlLbl val="0"/>
      </c:catAx>
      <c:valAx>
        <c:axId val="35453463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39338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8FB-4BB4-A53A-2255B688A18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FB-4BB4-A53A-2255B688A1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FB-4BB4-A53A-2255B688A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4538944"/>
        <c:axId val="354545608"/>
      </c:barChart>
      <c:catAx>
        <c:axId val="35453894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4545608"/>
        <c:crosses val="autoZero"/>
        <c:auto val="1"/>
        <c:lblAlgn val="ctr"/>
        <c:lblOffset val="100"/>
        <c:noMultiLvlLbl val="0"/>
      </c:catAx>
      <c:valAx>
        <c:axId val="3545456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54538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7EC-4BE3-BA38-8CDB93636E9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EC-4BE3-BA38-8CDB93636E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EC-4BE3-BA38-8CDB93636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4536984"/>
        <c:axId val="354544432"/>
      </c:barChart>
      <c:catAx>
        <c:axId val="3545369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54544432"/>
        <c:crosses val="autoZero"/>
        <c:auto val="1"/>
        <c:lblAlgn val="ctr"/>
        <c:lblOffset val="100"/>
        <c:noMultiLvlLbl val="0"/>
      </c:catAx>
      <c:valAx>
        <c:axId val="35454443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54536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D8D-4A81-95DC-BEE59FE1F84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8D-4A81-95DC-BEE59FE1F84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8D-4A81-95DC-BEE59FE1F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833-4998-97A5-5305C30349B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833-4998-97A5-5305C30349B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33-4998-97A5-5305C3034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34E-4721-9349-4BDB0B15696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34E-4721-9349-4BDB0B15696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4E-4721-9349-4BDB0B156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41F-4509-BDC5-805CBB928FE4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41F-4509-BDC5-805CBB928FE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1F-4509-BDC5-805CBB928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0.67599</cdr:x>
      <cdr:y>0.09057</cdr:y>
    </cdr:from>
    <cdr:to>
      <cdr:x>0.90149</cdr:x>
      <cdr:y>0.23566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806183" y="24974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40%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0.31441</cdr:y>
    </cdr:from>
    <cdr:to>
      <cdr:x>0.90149</cdr:x>
      <cdr:y>0.45951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2806183" y="86704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80%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0.53826</cdr:y>
    </cdr:from>
    <cdr:to>
      <cdr:x>0.90149</cdr:x>
      <cdr:y>0.68336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2806183" y="1484336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60%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0.67599</cdr:x>
      <cdr:y>0.76211</cdr:y>
    </cdr:from>
    <cdr:to>
      <cdr:x>0.90149</cdr:x>
      <cdr:y>0.9072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06183" y="2101631"/>
          <a:ext cx="936104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ko-KR" sz="2000" b="1" dirty="0">
              <a:solidFill>
                <a:srgbClr val="262626"/>
              </a:solidFill>
              <a:latin typeface="Arial" pitchFamily="34" charset="0"/>
              <a:cs typeface="Arial" pitchFamily="34" charset="0"/>
            </a:rPr>
            <a:t>50%</a:t>
          </a:r>
          <a:endParaRPr lang="ko-KR" altLang="en-US" sz="2000" b="1" dirty="0">
            <a:solidFill>
              <a:srgbClr val="262626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5F411-879D-436F-8820-3A20407C9060}" type="datetimeFigureOut">
              <a:rPr lang="es-ES" smtClean="0"/>
              <a:t>11/02/2026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C2C7B-3321-46E0-AA66-2327B619ED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77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4176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1561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001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78494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28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2580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7800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92388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992251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5400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42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4728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26EC7-AEED-4826-8F61-71E5EB055E26}" type="slidenum">
              <a:rPr lang="es-PE" smtClean="0"/>
              <a:t>35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59591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36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44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919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07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6392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96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916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2C7B-3321-46E0-AA66-2327B619EDDC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260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96C2180-A0A3-439D-A7BE-7DF7EC20BE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448182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7F083D88-AC30-4171-928A-61E5879AC9D6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DBD0909-5C99-C377-F3AC-C1C729069292}"/>
              </a:ext>
            </a:extLst>
          </p:cNvPr>
          <p:cNvGrpSpPr/>
          <p:nvPr userDrawn="1"/>
        </p:nvGrpSpPr>
        <p:grpSpPr>
          <a:xfrm>
            <a:off x="10896601" y="5926137"/>
            <a:ext cx="1189037" cy="803276"/>
            <a:chOff x="10896601" y="5926137"/>
            <a:chExt cx="1189037" cy="80327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41465DA5-DBD7-475B-BA41-2EA1BC08DD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04538" y="6610350"/>
              <a:ext cx="1162050" cy="119063"/>
            </a:xfrm>
            <a:custGeom>
              <a:avLst/>
              <a:gdLst>
                <a:gd name="T0" fmla="*/ 273 w 547"/>
                <a:gd name="T1" fmla="*/ 56 h 56"/>
                <a:gd name="T2" fmla="*/ 25 w 547"/>
                <a:gd name="T3" fmla="*/ 56 h 56"/>
                <a:gd name="T4" fmla="*/ 0 w 547"/>
                <a:gd name="T5" fmla="*/ 27 h 56"/>
                <a:gd name="T6" fmla="*/ 25 w 547"/>
                <a:gd name="T7" fmla="*/ 0 h 56"/>
                <a:gd name="T8" fmla="*/ 522 w 547"/>
                <a:gd name="T9" fmla="*/ 0 h 56"/>
                <a:gd name="T10" fmla="*/ 547 w 547"/>
                <a:gd name="T11" fmla="*/ 28 h 56"/>
                <a:gd name="T12" fmla="*/ 523 w 547"/>
                <a:gd name="T13" fmla="*/ 56 h 56"/>
                <a:gd name="T14" fmla="*/ 273 w 547"/>
                <a:gd name="T1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7" h="56">
                  <a:moveTo>
                    <a:pt x="273" y="56"/>
                  </a:moveTo>
                  <a:cubicBezTo>
                    <a:pt x="190" y="56"/>
                    <a:pt x="108" y="56"/>
                    <a:pt x="25" y="56"/>
                  </a:cubicBezTo>
                  <a:cubicBezTo>
                    <a:pt x="1" y="56"/>
                    <a:pt x="0" y="54"/>
                    <a:pt x="0" y="27"/>
                  </a:cubicBezTo>
                  <a:cubicBezTo>
                    <a:pt x="0" y="2"/>
                    <a:pt x="2" y="0"/>
                    <a:pt x="25" y="0"/>
                  </a:cubicBezTo>
                  <a:cubicBezTo>
                    <a:pt x="191" y="0"/>
                    <a:pt x="356" y="0"/>
                    <a:pt x="522" y="0"/>
                  </a:cubicBezTo>
                  <a:cubicBezTo>
                    <a:pt x="545" y="0"/>
                    <a:pt x="547" y="2"/>
                    <a:pt x="547" y="28"/>
                  </a:cubicBezTo>
                  <a:cubicBezTo>
                    <a:pt x="547" y="54"/>
                    <a:pt x="545" y="56"/>
                    <a:pt x="523" y="56"/>
                  </a:cubicBezTo>
                  <a:cubicBezTo>
                    <a:pt x="439" y="56"/>
                    <a:pt x="356" y="56"/>
                    <a:pt x="273" y="5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6289A68-9E13-433D-8A0C-30F7A662A7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5050" y="6311900"/>
              <a:ext cx="600075" cy="249238"/>
            </a:xfrm>
            <a:custGeom>
              <a:avLst/>
              <a:gdLst>
                <a:gd name="T0" fmla="*/ 138 w 282"/>
                <a:gd name="T1" fmla="*/ 116 h 117"/>
                <a:gd name="T2" fmla="*/ 22 w 282"/>
                <a:gd name="T3" fmla="*/ 117 h 117"/>
                <a:gd name="T4" fmla="*/ 0 w 282"/>
                <a:gd name="T5" fmla="*/ 94 h 117"/>
                <a:gd name="T6" fmla="*/ 64 w 282"/>
                <a:gd name="T7" fmla="*/ 5 h 117"/>
                <a:gd name="T8" fmla="*/ 82 w 282"/>
                <a:gd name="T9" fmla="*/ 14 h 117"/>
                <a:gd name="T10" fmla="*/ 108 w 282"/>
                <a:gd name="T11" fmla="*/ 72 h 117"/>
                <a:gd name="T12" fmla="*/ 138 w 282"/>
                <a:gd name="T13" fmla="*/ 93 h 117"/>
                <a:gd name="T14" fmla="*/ 166 w 282"/>
                <a:gd name="T15" fmla="*/ 71 h 117"/>
                <a:gd name="T16" fmla="*/ 192 w 282"/>
                <a:gd name="T17" fmla="*/ 15 h 117"/>
                <a:gd name="T18" fmla="*/ 215 w 282"/>
                <a:gd name="T19" fmla="*/ 7 h 117"/>
                <a:gd name="T20" fmla="*/ 252 w 282"/>
                <a:gd name="T21" fmla="*/ 31 h 117"/>
                <a:gd name="T22" fmla="*/ 273 w 282"/>
                <a:gd name="T23" fmla="*/ 107 h 117"/>
                <a:gd name="T24" fmla="*/ 254 w 282"/>
                <a:gd name="T25" fmla="*/ 116 h 117"/>
                <a:gd name="T26" fmla="*/ 138 w 282"/>
                <a:gd name="T27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2" h="117">
                  <a:moveTo>
                    <a:pt x="138" y="116"/>
                  </a:moveTo>
                  <a:cubicBezTo>
                    <a:pt x="99" y="116"/>
                    <a:pt x="61" y="116"/>
                    <a:pt x="22" y="117"/>
                  </a:cubicBezTo>
                  <a:cubicBezTo>
                    <a:pt x="5" y="117"/>
                    <a:pt x="0" y="110"/>
                    <a:pt x="0" y="94"/>
                  </a:cubicBezTo>
                  <a:cubicBezTo>
                    <a:pt x="0" y="49"/>
                    <a:pt x="20" y="20"/>
                    <a:pt x="64" y="5"/>
                  </a:cubicBezTo>
                  <a:cubicBezTo>
                    <a:pt x="69" y="4"/>
                    <a:pt x="79" y="9"/>
                    <a:pt x="82" y="14"/>
                  </a:cubicBezTo>
                  <a:cubicBezTo>
                    <a:pt x="92" y="32"/>
                    <a:pt x="100" y="52"/>
                    <a:pt x="108" y="72"/>
                  </a:cubicBezTo>
                  <a:cubicBezTo>
                    <a:pt x="114" y="85"/>
                    <a:pt x="124" y="96"/>
                    <a:pt x="138" y="93"/>
                  </a:cubicBezTo>
                  <a:cubicBezTo>
                    <a:pt x="149" y="90"/>
                    <a:pt x="160" y="80"/>
                    <a:pt x="166" y="71"/>
                  </a:cubicBezTo>
                  <a:cubicBezTo>
                    <a:pt x="177" y="53"/>
                    <a:pt x="184" y="34"/>
                    <a:pt x="192" y="15"/>
                  </a:cubicBezTo>
                  <a:cubicBezTo>
                    <a:pt x="197" y="2"/>
                    <a:pt x="204" y="0"/>
                    <a:pt x="215" y="7"/>
                  </a:cubicBezTo>
                  <a:cubicBezTo>
                    <a:pt x="227" y="15"/>
                    <a:pt x="240" y="22"/>
                    <a:pt x="252" y="31"/>
                  </a:cubicBezTo>
                  <a:cubicBezTo>
                    <a:pt x="273" y="48"/>
                    <a:pt x="282" y="82"/>
                    <a:pt x="273" y="107"/>
                  </a:cubicBezTo>
                  <a:cubicBezTo>
                    <a:pt x="271" y="111"/>
                    <a:pt x="260" y="116"/>
                    <a:pt x="254" y="116"/>
                  </a:cubicBezTo>
                  <a:cubicBezTo>
                    <a:pt x="215" y="117"/>
                    <a:pt x="177" y="116"/>
                    <a:pt x="138" y="11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DDF9A684-A14F-4049-88A7-8E66A7610B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31575" y="5978525"/>
              <a:ext cx="306387" cy="377825"/>
            </a:xfrm>
            <a:custGeom>
              <a:avLst/>
              <a:gdLst>
                <a:gd name="T0" fmla="*/ 143 w 144"/>
                <a:gd name="T1" fmla="*/ 80 h 178"/>
                <a:gd name="T2" fmla="*/ 104 w 144"/>
                <a:gd name="T3" fmla="*/ 160 h 178"/>
                <a:gd name="T4" fmla="*/ 43 w 144"/>
                <a:gd name="T5" fmla="*/ 160 h 178"/>
                <a:gd name="T6" fmla="*/ 5 w 144"/>
                <a:gd name="T7" fmla="*/ 62 h 178"/>
                <a:gd name="T8" fmla="*/ 78 w 144"/>
                <a:gd name="T9" fmla="*/ 2 h 178"/>
                <a:gd name="T10" fmla="*/ 143 w 144"/>
                <a:gd name="T11" fmla="*/ 8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178">
                  <a:moveTo>
                    <a:pt x="143" y="80"/>
                  </a:moveTo>
                  <a:cubicBezTo>
                    <a:pt x="141" y="108"/>
                    <a:pt x="130" y="137"/>
                    <a:pt x="104" y="160"/>
                  </a:cubicBezTo>
                  <a:cubicBezTo>
                    <a:pt x="85" y="177"/>
                    <a:pt x="62" y="178"/>
                    <a:pt x="43" y="160"/>
                  </a:cubicBezTo>
                  <a:cubicBezTo>
                    <a:pt x="14" y="134"/>
                    <a:pt x="0" y="101"/>
                    <a:pt x="5" y="62"/>
                  </a:cubicBezTo>
                  <a:cubicBezTo>
                    <a:pt x="9" y="27"/>
                    <a:pt x="43" y="0"/>
                    <a:pt x="78" y="2"/>
                  </a:cubicBezTo>
                  <a:cubicBezTo>
                    <a:pt x="114" y="5"/>
                    <a:pt x="144" y="37"/>
                    <a:pt x="143" y="8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6BC53022-099E-49B3-A981-4B014714DF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57013" y="5926137"/>
              <a:ext cx="269875" cy="395288"/>
            </a:xfrm>
            <a:custGeom>
              <a:avLst/>
              <a:gdLst>
                <a:gd name="T0" fmla="*/ 127 w 127"/>
                <a:gd name="T1" fmla="*/ 84 h 185"/>
                <a:gd name="T2" fmla="*/ 93 w 127"/>
                <a:gd name="T3" fmla="*/ 159 h 185"/>
                <a:gd name="T4" fmla="*/ 11 w 127"/>
                <a:gd name="T5" fmla="*/ 146 h 185"/>
                <a:gd name="T6" fmla="*/ 10 w 127"/>
                <a:gd name="T7" fmla="*/ 127 h 185"/>
                <a:gd name="T8" fmla="*/ 2 w 127"/>
                <a:gd name="T9" fmla="*/ 53 h 185"/>
                <a:gd name="T10" fmla="*/ 6 w 127"/>
                <a:gd name="T11" fmla="*/ 30 h 185"/>
                <a:gd name="T12" fmla="*/ 81 w 127"/>
                <a:gd name="T13" fmla="*/ 10 h 185"/>
                <a:gd name="T14" fmla="*/ 127 w 127"/>
                <a:gd name="T15" fmla="*/ 84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85">
                  <a:moveTo>
                    <a:pt x="127" y="84"/>
                  </a:moveTo>
                  <a:cubicBezTo>
                    <a:pt x="126" y="110"/>
                    <a:pt x="115" y="137"/>
                    <a:pt x="93" y="159"/>
                  </a:cubicBezTo>
                  <a:cubicBezTo>
                    <a:pt x="67" y="185"/>
                    <a:pt x="27" y="179"/>
                    <a:pt x="11" y="146"/>
                  </a:cubicBezTo>
                  <a:cubicBezTo>
                    <a:pt x="9" y="140"/>
                    <a:pt x="9" y="133"/>
                    <a:pt x="10" y="127"/>
                  </a:cubicBezTo>
                  <a:cubicBezTo>
                    <a:pt x="15" y="101"/>
                    <a:pt x="14" y="77"/>
                    <a:pt x="2" y="53"/>
                  </a:cubicBezTo>
                  <a:cubicBezTo>
                    <a:pt x="0" y="47"/>
                    <a:pt x="2" y="36"/>
                    <a:pt x="6" y="30"/>
                  </a:cubicBezTo>
                  <a:cubicBezTo>
                    <a:pt x="23" y="7"/>
                    <a:pt x="54" y="0"/>
                    <a:pt x="81" y="10"/>
                  </a:cubicBezTo>
                  <a:cubicBezTo>
                    <a:pt x="110" y="21"/>
                    <a:pt x="127" y="47"/>
                    <a:pt x="127" y="8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446487A5-072E-488E-A7FA-8C472C5368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47413" y="5926137"/>
              <a:ext cx="279400" cy="384175"/>
            </a:xfrm>
            <a:custGeom>
              <a:avLst/>
              <a:gdLst>
                <a:gd name="T0" fmla="*/ 0 w 132"/>
                <a:gd name="T1" fmla="*/ 83 h 180"/>
                <a:gd name="T2" fmla="*/ 46 w 132"/>
                <a:gd name="T3" fmla="*/ 10 h 180"/>
                <a:gd name="T4" fmla="*/ 121 w 132"/>
                <a:gd name="T5" fmla="*/ 28 h 180"/>
                <a:gd name="T6" fmla="*/ 126 w 132"/>
                <a:gd name="T7" fmla="*/ 54 h 180"/>
                <a:gd name="T8" fmla="*/ 117 w 132"/>
                <a:gd name="T9" fmla="*/ 122 h 180"/>
                <a:gd name="T10" fmla="*/ 98 w 132"/>
                <a:gd name="T11" fmla="*/ 166 h 180"/>
                <a:gd name="T12" fmla="*/ 48 w 132"/>
                <a:gd name="T13" fmla="*/ 169 h 180"/>
                <a:gd name="T14" fmla="*/ 0 w 132"/>
                <a:gd name="T15" fmla="*/ 8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180">
                  <a:moveTo>
                    <a:pt x="0" y="83"/>
                  </a:moveTo>
                  <a:cubicBezTo>
                    <a:pt x="0" y="48"/>
                    <a:pt x="18" y="21"/>
                    <a:pt x="46" y="10"/>
                  </a:cubicBezTo>
                  <a:cubicBezTo>
                    <a:pt x="72" y="0"/>
                    <a:pt x="102" y="7"/>
                    <a:pt x="121" y="28"/>
                  </a:cubicBezTo>
                  <a:cubicBezTo>
                    <a:pt x="128" y="36"/>
                    <a:pt x="132" y="43"/>
                    <a:pt x="126" y="54"/>
                  </a:cubicBezTo>
                  <a:cubicBezTo>
                    <a:pt x="114" y="75"/>
                    <a:pt x="110" y="99"/>
                    <a:pt x="117" y="122"/>
                  </a:cubicBezTo>
                  <a:cubicBezTo>
                    <a:pt x="123" y="143"/>
                    <a:pt x="112" y="155"/>
                    <a:pt x="98" y="166"/>
                  </a:cubicBezTo>
                  <a:cubicBezTo>
                    <a:pt x="82" y="177"/>
                    <a:pt x="65" y="180"/>
                    <a:pt x="48" y="169"/>
                  </a:cubicBezTo>
                  <a:cubicBezTo>
                    <a:pt x="15" y="148"/>
                    <a:pt x="4" y="115"/>
                    <a:pt x="0" y="8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A2F368E-6499-4A6A-97AB-71642B17A7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818938" y="6275388"/>
              <a:ext cx="266700" cy="242888"/>
            </a:xfrm>
            <a:custGeom>
              <a:avLst/>
              <a:gdLst>
                <a:gd name="T0" fmla="*/ 62 w 126"/>
                <a:gd name="T1" fmla="*/ 113 h 114"/>
                <a:gd name="T2" fmla="*/ 24 w 126"/>
                <a:gd name="T3" fmla="*/ 113 h 114"/>
                <a:gd name="T4" fmla="*/ 4 w 126"/>
                <a:gd name="T5" fmla="*/ 93 h 114"/>
                <a:gd name="T6" fmla="*/ 41 w 126"/>
                <a:gd name="T7" fmla="*/ 3 h 114"/>
                <a:gd name="T8" fmla="*/ 56 w 126"/>
                <a:gd name="T9" fmla="*/ 2 h 114"/>
                <a:gd name="T10" fmla="*/ 101 w 126"/>
                <a:gd name="T11" fmla="*/ 32 h 114"/>
                <a:gd name="T12" fmla="*/ 117 w 126"/>
                <a:gd name="T13" fmla="*/ 103 h 114"/>
                <a:gd name="T14" fmla="*/ 102 w 126"/>
                <a:gd name="T15" fmla="*/ 112 h 114"/>
                <a:gd name="T16" fmla="*/ 62 w 126"/>
                <a:gd name="T17" fmla="*/ 11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114">
                  <a:moveTo>
                    <a:pt x="62" y="113"/>
                  </a:moveTo>
                  <a:cubicBezTo>
                    <a:pt x="49" y="113"/>
                    <a:pt x="36" y="112"/>
                    <a:pt x="24" y="113"/>
                  </a:cubicBezTo>
                  <a:cubicBezTo>
                    <a:pt x="9" y="114"/>
                    <a:pt x="0" y="105"/>
                    <a:pt x="4" y="93"/>
                  </a:cubicBezTo>
                  <a:cubicBezTo>
                    <a:pt x="14" y="62"/>
                    <a:pt x="28" y="32"/>
                    <a:pt x="41" y="3"/>
                  </a:cubicBezTo>
                  <a:cubicBezTo>
                    <a:pt x="42" y="0"/>
                    <a:pt x="52" y="0"/>
                    <a:pt x="56" y="2"/>
                  </a:cubicBezTo>
                  <a:cubicBezTo>
                    <a:pt x="71" y="11"/>
                    <a:pt x="87" y="20"/>
                    <a:pt x="101" y="32"/>
                  </a:cubicBezTo>
                  <a:cubicBezTo>
                    <a:pt x="117" y="45"/>
                    <a:pt x="126" y="84"/>
                    <a:pt x="117" y="103"/>
                  </a:cubicBezTo>
                  <a:cubicBezTo>
                    <a:pt x="115" y="108"/>
                    <a:pt x="107" y="112"/>
                    <a:pt x="102" y="112"/>
                  </a:cubicBezTo>
                  <a:cubicBezTo>
                    <a:pt x="88" y="114"/>
                    <a:pt x="75" y="113"/>
                    <a:pt x="62" y="11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52D4681A-29A4-4B4F-8FA9-77B8D3AA2E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96601" y="6273800"/>
              <a:ext cx="265112" cy="244475"/>
            </a:xfrm>
            <a:custGeom>
              <a:avLst/>
              <a:gdLst>
                <a:gd name="T0" fmla="*/ 61 w 125"/>
                <a:gd name="T1" fmla="*/ 114 h 115"/>
                <a:gd name="T2" fmla="*/ 21 w 125"/>
                <a:gd name="T3" fmla="*/ 113 h 115"/>
                <a:gd name="T4" fmla="*/ 6 w 125"/>
                <a:gd name="T5" fmla="*/ 99 h 115"/>
                <a:gd name="T6" fmla="*/ 70 w 125"/>
                <a:gd name="T7" fmla="*/ 2 h 115"/>
                <a:gd name="T8" fmla="*/ 85 w 125"/>
                <a:gd name="T9" fmla="*/ 9 h 115"/>
                <a:gd name="T10" fmla="*/ 117 w 125"/>
                <a:gd name="T11" fmla="*/ 82 h 115"/>
                <a:gd name="T12" fmla="*/ 91 w 125"/>
                <a:gd name="T13" fmla="*/ 114 h 115"/>
                <a:gd name="T14" fmla="*/ 61 w 125"/>
                <a:gd name="T15" fmla="*/ 11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5" h="115">
                  <a:moveTo>
                    <a:pt x="61" y="114"/>
                  </a:moveTo>
                  <a:cubicBezTo>
                    <a:pt x="48" y="114"/>
                    <a:pt x="34" y="115"/>
                    <a:pt x="21" y="113"/>
                  </a:cubicBezTo>
                  <a:cubicBezTo>
                    <a:pt x="15" y="112"/>
                    <a:pt x="6" y="104"/>
                    <a:pt x="6" y="99"/>
                  </a:cubicBezTo>
                  <a:cubicBezTo>
                    <a:pt x="0" y="51"/>
                    <a:pt x="24" y="15"/>
                    <a:pt x="70" y="2"/>
                  </a:cubicBezTo>
                  <a:cubicBezTo>
                    <a:pt x="74" y="0"/>
                    <a:pt x="83" y="5"/>
                    <a:pt x="85" y="9"/>
                  </a:cubicBezTo>
                  <a:cubicBezTo>
                    <a:pt x="96" y="32"/>
                    <a:pt x="108" y="56"/>
                    <a:pt x="117" y="82"/>
                  </a:cubicBezTo>
                  <a:cubicBezTo>
                    <a:pt x="125" y="106"/>
                    <a:pt x="117" y="114"/>
                    <a:pt x="91" y="114"/>
                  </a:cubicBezTo>
                  <a:cubicBezTo>
                    <a:pt x="81" y="114"/>
                    <a:pt x="71" y="114"/>
                    <a:pt x="61" y="11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/>
          <p:cNvSpPr>
            <a:spLocks/>
          </p:cNvSpPr>
          <p:nvPr userDrawn="1"/>
        </p:nvSpPr>
        <p:spPr bwMode="auto">
          <a:xfrm>
            <a:off x="6265433" y="0"/>
            <a:ext cx="5926567" cy="6858000"/>
          </a:xfrm>
          <a:custGeom>
            <a:avLst/>
            <a:gdLst>
              <a:gd name="T0" fmla="*/ 552 w 1873"/>
              <a:gd name="T1" fmla="*/ 5 h 2165"/>
              <a:gd name="T2" fmla="*/ 0 w 1873"/>
              <a:gd name="T3" fmla="*/ 1090 h 2165"/>
              <a:gd name="T4" fmla="*/ 548 w 1873"/>
              <a:gd name="T5" fmla="*/ 2165 h 2165"/>
              <a:gd name="T6" fmla="*/ 1873 w 1873"/>
              <a:gd name="T7" fmla="*/ 2165 h 2165"/>
              <a:gd name="T8" fmla="*/ 1873 w 1873"/>
              <a:gd name="T9" fmla="*/ 5 h 2165"/>
              <a:gd name="T10" fmla="*/ 552 w 1873"/>
              <a:gd name="T11" fmla="*/ 5 h 2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73" h="2165">
                <a:moveTo>
                  <a:pt x="552" y="5"/>
                </a:moveTo>
                <a:cubicBezTo>
                  <a:pt x="368" y="367"/>
                  <a:pt x="184" y="728"/>
                  <a:pt x="0" y="1090"/>
                </a:cubicBezTo>
                <a:cubicBezTo>
                  <a:pt x="183" y="1448"/>
                  <a:pt x="365" y="1807"/>
                  <a:pt x="548" y="2165"/>
                </a:cubicBezTo>
                <a:cubicBezTo>
                  <a:pt x="990" y="2165"/>
                  <a:pt x="1431" y="2165"/>
                  <a:pt x="1873" y="2165"/>
                </a:cubicBezTo>
                <a:cubicBezTo>
                  <a:pt x="1873" y="1450"/>
                  <a:pt x="1873" y="720"/>
                  <a:pt x="1873" y="5"/>
                </a:cubicBezTo>
                <a:cubicBezTo>
                  <a:pt x="1432" y="0"/>
                  <a:pt x="992" y="10"/>
                  <a:pt x="552" y="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3"/>
          <p:cNvSpPr>
            <a:spLocks/>
          </p:cNvSpPr>
          <p:nvPr userDrawn="1"/>
        </p:nvSpPr>
        <p:spPr bwMode="auto">
          <a:xfrm>
            <a:off x="5795591" y="659423"/>
            <a:ext cx="1788688" cy="5580370"/>
          </a:xfrm>
          <a:custGeom>
            <a:avLst/>
            <a:gdLst>
              <a:gd name="T0" fmla="*/ 566 w 566"/>
              <a:gd name="T1" fmla="*/ 0 h 1763"/>
              <a:gd name="T2" fmla="*/ 117 w 566"/>
              <a:gd name="T3" fmla="*/ 883 h 1763"/>
              <a:gd name="T4" fmla="*/ 566 w 566"/>
              <a:gd name="T5" fmla="*/ 1763 h 1763"/>
              <a:gd name="T6" fmla="*/ 446 w 566"/>
              <a:gd name="T7" fmla="*/ 1763 h 1763"/>
              <a:gd name="T8" fmla="*/ 0 w 566"/>
              <a:gd name="T9" fmla="*/ 877 h 1763"/>
              <a:gd name="T10" fmla="*/ 448 w 566"/>
              <a:gd name="T11" fmla="*/ 0 h 1763"/>
              <a:gd name="T12" fmla="*/ 566 w 566"/>
              <a:gd name="T13" fmla="*/ 0 h 17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6" h="1763">
                <a:moveTo>
                  <a:pt x="566" y="0"/>
                </a:moveTo>
                <a:cubicBezTo>
                  <a:pt x="416" y="294"/>
                  <a:pt x="267" y="589"/>
                  <a:pt x="117" y="883"/>
                </a:cubicBezTo>
                <a:cubicBezTo>
                  <a:pt x="267" y="1176"/>
                  <a:pt x="417" y="1469"/>
                  <a:pt x="566" y="1763"/>
                </a:cubicBezTo>
                <a:cubicBezTo>
                  <a:pt x="526" y="1763"/>
                  <a:pt x="486" y="1763"/>
                  <a:pt x="446" y="1763"/>
                </a:cubicBezTo>
                <a:cubicBezTo>
                  <a:pt x="297" y="1467"/>
                  <a:pt x="148" y="1172"/>
                  <a:pt x="0" y="877"/>
                </a:cubicBezTo>
                <a:cubicBezTo>
                  <a:pt x="149" y="585"/>
                  <a:pt x="299" y="292"/>
                  <a:pt x="448" y="0"/>
                </a:cubicBezTo>
                <a:cubicBezTo>
                  <a:pt x="487" y="0"/>
                  <a:pt x="527" y="0"/>
                  <a:pt x="566" y="0"/>
                </a:cubicBezTo>
                <a:close/>
              </a:path>
            </a:pathLst>
          </a:custGeom>
          <a:solidFill>
            <a:srgbClr val="1A93C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68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3" y="1523993"/>
            <a:ext cx="2769493" cy="450808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7FBA5D5-9D26-4145-9A6D-E1B8D1507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93DBB3-83A4-48ED-A030-276D3FA6129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04EBD44-378C-4ED7-A818-05C3DBEE9400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9D33B7-FAEA-4352-9EA8-17DA87106339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DD3A1CC-1999-4F2B-9477-2B2D5FF6BE5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3D1F40-4DCC-4CB8-A055-86BC7F104D0C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0"/>
          <p:cNvSpPr>
            <a:spLocks/>
          </p:cNvSpPr>
          <p:nvPr userDrawn="1"/>
        </p:nvSpPr>
        <p:spPr bwMode="auto">
          <a:xfrm>
            <a:off x="14127" y="613375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9A4DC7-F11A-4541-A572-7A34738C1B1F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96DEA2-6335-4441-A09A-752E3B0015FB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43DA0B-E07D-4E09-AE22-3469EAEAA8EE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571AC3-3CCE-45CA-9497-D1A2E9AFDB58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8D4E70-D86A-445E-A33A-B73125D722E2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87AA03-5328-44D4-8731-2D09AD5AA3B5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E2F231-94D5-4DA1-B177-CD8A7088D1F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71F45D-FE25-4FFD-8A01-ACAD85E5EB2B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731872-8762-44D6-9338-C60692946BA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4B4439-FC9B-44DC-A628-E4D77E08144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8726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75475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8612C15B-8E43-4860-863B-C34E93D608E6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37512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61B3885-1448-4392-B14C-921FDF071E80}"/>
              </a:ext>
            </a:extLst>
          </p:cNvPr>
          <p:cNvSpPr/>
          <p:nvPr userDrawn="1"/>
        </p:nvSpPr>
        <p:spPr>
          <a:xfrm>
            <a:off x="651165" y="618259"/>
            <a:ext cx="10889672" cy="4987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3272A90-4CB3-400C-BC02-EE05C73C62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2"/>
            <a:ext cx="7190531" cy="6857999"/>
          </a:xfrm>
          <a:custGeom>
            <a:avLst/>
            <a:gdLst>
              <a:gd name="connsiteX0" fmla="*/ 0 w 7190531"/>
              <a:gd name="connsiteY0" fmla="*/ 0 h 6857999"/>
              <a:gd name="connsiteX1" fmla="*/ 6164429 w 7190531"/>
              <a:gd name="connsiteY1" fmla="*/ 0 h 6857999"/>
              <a:gd name="connsiteX2" fmla="*/ 6476156 w 7190531"/>
              <a:gd name="connsiteY2" fmla="*/ 311727 h 6857999"/>
              <a:gd name="connsiteX3" fmla="*/ 6227252 w 7190531"/>
              <a:gd name="connsiteY3" fmla="*/ 617122 h 6857999"/>
              <a:gd name="connsiteX4" fmla="*/ 6164430 w 7190531"/>
              <a:gd name="connsiteY4" fmla="*/ 623455 h 6857999"/>
              <a:gd name="connsiteX5" fmla="*/ 6878804 w 7190531"/>
              <a:gd name="connsiteY5" fmla="*/ 623455 h 6857999"/>
              <a:gd name="connsiteX6" fmla="*/ 7190531 w 7190531"/>
              <a:gd name="connsiteY6" fmla="*/ 935182 h 6857999"/>
              <a:gd name="connsiteX7" fmla="*/ 6878804 w 7190531"/>
              <a:gd name="connsiteY7" fmla="*/ 1246909 h 6857999"/>
              <a:gd name="connsiteX8" fmla="*/ 6489146 w 7190531"/>
              <a:gd name="connsiteY8" fmla="*/ 1246909 h 6857999"/>
              <a:gd name="connsiteX9" fmla="*/ 6551968 w 7190531"/>
              <a:gd name="connsiteY9" fmla="*/ 1253242 h 6857999"/>
              <a:gd name="connsiteX10" fmla="*/ 6800872 w 7190531"/>
              <a:gd name="connsiteY10" fmla="*/ 1558637 h 6857999"/>
              <a:gd name="connsiteX11" fmla="*/ 6489145 w 7190531"/>
              <a:gd name="connsiteY11" fmla="*/ 1870364 h 6857999"/>
              <a:gd name="connsiteX12" fmla="*/ 5988154 w 7190531"/>
              <a:gd name="connsiteY12" fmla="*/ 1870364 h 6857999"/>
              <a:gd name="connsiteX13" fmla="*/ 6050977 w 7190531"/>
              <a:gd name="connsiteY13" fmla="*/ 1876697 h 6857999"/>
              <a:gd name="connsiteX14" fmla="*/ 6299881 w 7190531"/>
              <a:gd name="connsiteY14" fmla="*/ 2182091 h 6857999"/>
              <a:gd name="connsiteX15" fmla="*/ 5988153 w 7190531"/>
              <a:gd name="connsiteY15" fmla="*/ 2493818 h 6857999"/>
              <a:gd name="connsiteX16" fmla="*/ 6776748 w 7190531"/>
              <a:gd name="connsiteY16" fmla="*/ 2493818 h 6857999"/>
              <a:gd name="connsiteX17" fmla="*/ 7088475 w 7190531"/>
              <a:gd name="connsiteY17" fmla="*/ 2805545 h 6857999"/>
              <a:gd name="connsiteX18" fmla="*/ 6776748 w 7190531"/>
              <a:gd name="connsiteY18" fmla="*/ 3117272 h 6857999"/>
              <a:gd name="connsiteX19" fmla="*/ 4995449 w 7190531"/>
              <a:gd name="connsiteY19" fmla="*/ 3117272 h 6857999"/>
              <a:gd name="connsiteX20" fmla="*/ 5307176 w 7190531"/>
              <a:gd name="connsiteY20" fmla="*/ 3428999 h 6857999"/>
              <a:gd name="connsiteX21" fmla="*/ 4995449 w 7190531"/>
              <a:gd name="connsiteY21" fmla="*/ 3740726 h 6857999"/>
              <a:gd name="connsiteX22" fmla="*/ 5997428 w 7190531"/>
              <a:gd name="connsiteY22" fmla="*/ 3740726 h 6857999"/>
              <a:gd name="connsiteX23" fmla="*/ 6309155 w 7190531"/>
              <a:gd name="connsiteY23" fmla="*/ 4052454 h 6857999"/>
              <a:gd name="connsiteX24" fmla="*/ 5997428 w 7190531"/>
              <a:gd name="connsiteY24" fmla="*/ 4364181 h 6857999"/>
              <a:gd name="connsiteX25" fmla="*/ 6405641 w 7190531"/>
              <a:gd name="connsiteY25" fmla="*/ 4364181 h 6857999"/>
              <a:gd name="connsiteX26" fmla="*/ 6717369 w 7190531"/>
              <a:gd name="connsiteY26" fmla="*/ 4675908 h 6857999"/>
              <a:gd name="connsiteX27" fmla="*/ 6405641 w 7190531"/>
              <a:gd name="connsiteY27" fmla="*/ 4987636 h 6857999"/>
              <a:gd name="connsiteX28" fmla="*/ 5719098 w 7190531"/>
              <a:gd name="connsiteY28" fmla="*/ 4987636 h 6857999"/>
              <a:gd name="connsiteX29" fmla="*/ 6030826 w 7190531"/>
              <a:gd name="connsiteY29" fmla="*/ 5299363 h 6857999"/>
              <a:gd name="connsiteX30" fmla="*/ 5719098 w 7190531"/>
              <a:gd name="connsiteY30" fmla="*/ 5611090 h 6857999"/>
              <a:gd name="connsiteX31" fmla="*/ 4939779 w 7190531"/>
              <a:gd name="connsiteY31" fmla="*/ 5611090 h 6857999"/>
              <a:gd name="connsiteX32" fmla="*/ 5251506 w 7190531"/>
              <a:gd name="connsiteY32" fmla="*/ 5922817 h 6857999"/>
              <a:gd name="connsiteX33" fmla="*/ 4939779 w 7190531"/>
              <a:gd name="connsiteY33" fmla="*/ 6234545 h 6857999"/>
              <a:gd name="connsiteX34" fmla="*/ 5988147 w 7190531"/>
              <a:gd name="connsiteY34" fmla="*/ 6234545 h 6857999"/>
              <a:gd name="connsiteX35" fmla="*/ 6299874 w 7190531"/>
              <a:gd name="connsiteY35" fmla="*/ 6546272 h 6857999"/>
              <a:gd name="connsiteX36" fmla="*/ 5988147 w 7190531"/>
              <a:gd name="connsiteY36" fmla="*/ 6857999 h 6857999"/>
              <a:gd name="connsiteX37" fmla="*/ 0 w 7190531"/>
              <a:gd name="connsiteY3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7190531" h="6857999">
                <a:moveTo>
                  <a:pt x="0" y="0"/>
                </a:moveTo>
                <a:lnTo>
                  <a:pt x="6164429" y="0"/>
                </a:lnTo>
                <a:cubicBezTo>
                  <a:pt x="6336591" y="0"/>
                  <a:pt x="6476156" y="139565"/>
                  <a:pt x="6476156" y="311727"/>
                </a:cubicBezTo>
                <a:cubicBezTo>
                  <a:pt x="6476156" y="462369"/>
                  <a:pt x="6369301" y="588054"/>
                  <a:pt x="6227252" y="617122"/>
                </a:cubicBezTo>
                <a:lnTo>
                  <a:pt x="6164430" y="623455"/>
                </a:lnTo>
                <a:lnTo>
                  <a:pt x="6878804" y="623455"/>
                </a:lnTo>
                <a:cubicBezTo>
                  <a:pt x="7050966" y="623455"/>
                  <a:pt x="7190531" y="763020"/>
                  <a:pt x="7190531" y="935182"/>
                </a:cubicBezTo>
                <a:cubicBezTo>
                  <a:pt x="7190531" y="1107344"/>
                  <a:pt x="7050966" y="1246909"/>
                  <a:pt x="6878804" y="1246909"/>
                </a:cubicBezTo>
                <a:lnTo>
                  <a:pt x="6489146" y="1246909"/>
                </a:lnTo>
                <a:lnTo>
                  <a:pt x="6551968" y="1253242"/>
                </a:lnTo>
                <a:cubicBezTo>
                  <a:pt x="6694017" y="1282309"/>
                  <a:pt x="6800872" y="1407995"/>
                  <a:pt x="6800872" y="1558637"/>
                </a:cubicBezTo>
                <a:cubicBezTo>
                  <a:pt x="6800872" y="1730799"/>
                  <a:pt x="6661307" y="1870364"/>
                  <a:pt x="6489145" y="1870364"/>
                </a:cubicBezTo>
                <a:lnTo>
                  <a:pt x="5988154" y="1870364"/>
                </a:lnTo>
                <a:lnTo>
                  <a:pt x="6050977" y="1876697"/>
                </a:lnTo>
                <a:cubicBezTo>
                  <a:pt x="6193026" y="1905764"/>
                  <a:pt x="6299881" y="2031449"/>
                  <a:pt x="6299881" y="2182091"/>
                </a:cubicBezTo>
                <a:cubicBezTo>
                  <a:pt x="6299881" y="2354253"/>
                  <a:pt x="6160315" y="2493818"/>
                  <a:pt x="5988153" y="2493818"/>
                </a:cubicBezTo>
                <a:lnTo>
                  <a:pt x="6776748" y="2493818"/>
                </a:lnTo>
                <a:cubicBezTo>
                  <a:pt x="6948910" y="2493818"/>
                  <a:pt x="7088475" y="2633383"/>
                  <a:pt x="7088475" y="2805545"/>
                </a:cubicBezTo>
                <a:cubicBezTo>
                  <a:pt x="7088475" y="2977707"/>
                  <a:pt x="6948910" y="3117272"/>
                  <a:pt x="6776748" y="3117272"/>
                </a:cubicBezTo>
                <a:lnTo>
                  <a:pt x="4995449" y="3117272"/>
                </a:lnTo>
                <a:cubicBezTo>
                  <a:pt x="5167611" y="3117272"/>
                  <a:pt x="5307176" y="3256837"/>
                  <a:pt x="5307176" y="3428999"/>
                </a:cubicBezTo>
                <a:cubicBezTo>
                  <a:pt x="5307176" y="3601161"/>
                  <a:pt x="5167611" y="3740726"/>
                  <a:pt x="4995449" y="3740726"/>
                </a:cubicBezTo>
                <a:lnTo>
                  <a:pt x="5997428" y="3740726"/>
                </a:lnTo>
                <a:cubicBezTo>
                  <a:pt x="6169590" y="3740726"/>
                  <a:pt x="6309155" y="3880292"/>
                  <a:pt x="6309155" y="4052454"/>
                </a:cubicBezTo>
                <a:cubicBezTo>
                  <a:pt x="6309155" y="4224616"/>
                  <a:pt x="6169590" y="4364181"/>
                  <a:pt x="5997428" y="4364181"/>
                </a:cubicBezTo>
                <a:lnTo>
                  <a:pt x="6405641" y="4364181"/>
                </a:lnTo>
                <a:cubicBezTo>
                  <a:pt x="6577803" y="4364181"/>
                  <a:pt x="6717369" y="4503746"/>
                  <a:pt x="6717369" y="4675908"/>
                </a:cubicBezTo>
                <a:cubicBezTo>
                  <a:pt x="6717369" y="4848070"/>
                  <a:pt x="6577803" y="4987636"/>
                  <a:pt x="6405641" y="4987636"/>
                </a:cubicBezTo>
                <a:lnTo>
                  <a:pt x="5719098" y="4987636"/>
                </a:lnTo>
                <a:cubicBezTo>
                  <a:pt x="5891260" y="4987636"/>
                  <a:pt x="6030826" y="5127201"/>
                  <a:pt x="6030826" y="5299363"/>
                </a:cubicBezTo>
                <a:cubicBezTo>
                  <a:pt x="6030826" y="5471525"/>
                  <a:pt x="5891260" y="5611090"/>
                  <a:pt x="5719098" y="5611090"/>
                </a:cubicBezTo>
                <a:lnTo>
                  <a:pt x="4939779" y="5611090"/>
                </a:lnTo>
                <a:cubicBezTo>
                  <a:pt x="5111941" y="5611090"/>
                  <a:pt x="5251506" y="5750655"/>
                  <a:pt x="5251506" y="5922817"/>
                </a:cubicBezTo>
                <a:cubicBezTo>
                  <a:pt x="5251506" y="6094979"/>
                  <a:pt x="5111941" y="6234545"/>
                  <a:pt x="4939779" y="6234545"/>
                </a:cubicBezTo>
                <a:lnTo>
                  <a:pt x="5988147" y="6234545"/>
                </a:lnTo>
                <a:cubicBezTo>
                  <a:pt x="6160309" y="6234545"/>
                  <a:pt x="6299874" y="6374110"/>
                  <a:pt x="6299874" y="6546272"/>
                </a:cubicBezTo>
                <a:cubicBezTo>
                  <a:pt x="6299874" y="6718434"/>
                  <a:pt x="6160309" y="6857999"/>
                  <a:pt x="5988147" y="6857999"/>
                </a:cubicBez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264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824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1999" y="1531249"/>
            <a:ext cx="32004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87AA03-5328-44D4-8731-2D09AD5AA3B5}"/>
              </a:ext>
            </a:extLst>
          </p:cNvPr>
          <p:cNvGrpSpPr/>
          <p:nvPr userDrawn="1"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E2F231-94D5-4DA1-B177-CD8A7088D1F9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71F45D-FE25-4FFD-8A01-ACAD85E5EB2B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731872-8762-44D6-9338-C60692946BA5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E4B4439-FC9B-44DC-A628-E4D77E081443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FE4681DE-5BAF-4822-8702-F6863C3B7855}"/>
              </a:ext>
            </a:extLst>
          </p:cNvPr>
          <p:cNvSpPr/>
          <p:nvPr userDrawn="1"/>
        </p:nvSpPr>
        <p:spPr>
          <a:xfrm>
            <a:off x="4694736" y="1531249"/>
            <a:ext cx="32004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57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0">
            <a:extLst>
              <a:ext uri="{FF2B5EF4-FFF2-40B4-BE49-F238E27FC236}">
                <a16:creationId xmlns:a16="http://schemas.microsoft.com/office/drawing/2014/main" id="{4A508575-D35C-48FD-A12D-4A8A07B10A20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4825" y="1332216"/>
            <a:ext cx="11182350" cy="35731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6407270D-F30C-4E59-9885-1E887CCE4C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06175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125900" y="7464"/>
            <a:ext cx="4736800" cy="15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125900" y="2050767"/>
            <a:ext cx="6892000" cy="4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▹"/>
              <a:defRPr sz="3200"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⬩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⬞"/>
              <a:defRPr sz="3200"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6331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1_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09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1724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0EDDC6-EAE8-47F8-99EA-830DDBDA08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A8B2CB-ECBC-45C7-B5F2-8FAF569891F2}"/>
              </a:ext>
            </a:extLst>
          </p:cNvPr>
          <p:cNvGrpSpPr/>
          <p:nvPr userDrawn="1"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980589-E603-4F36-BDDB-87099F2F4A8E}"/>
                </a:ext>
              </a:extLst>
            </p:cNvPr>
            <p:cNvSpPr/>
            <p:nvPr userDrawn="1"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A82518-4BE1-4964-8186-30C1EDFB20C9}"/>
                </a:ext>
              </a:extLst>
            </p:cNvPr>
            <p:cNvSpPr/>
            <p:nvPr userDrawn="1"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02DD2AD-F0D8-4638-AF3F-93DE47FCBC2D}"/>
                </a:ext>
              </a:extLst>
            </p:cNvPr>
            <p:cNvSpPr/>
            <p:nvPr userDrawn="1"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B676EE-2A24-469D-851F-9123B94D32DC}"/>
                </a:ext>
              </a:extLst>
            </p:cNvPr>
            <p:cNvSpPr/>
            <p:nvPr userDrawn="1"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23">
            <a:extLst>
              <a:ext uri="{FF2B5EF4-FFF2-40B4-BE49-F238E27FC236}">
                <a16:creationId xmlns:a16="http://schemas.microsoft.com/office/drawing/2014/main" id="{0CC60032-CAB9-4675-8FFA-CC32D97C1BD1}"/>
              </a:ext>
            </a:extLst>
          </p:cNvPr>
          <p:cNvSpPr/>
          <p:nvPr userDrawn="1"/>
        </p:nvSpPr>
        <p:spPr>
          <a:xfrm>
            <a:off x="0" y="6448182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672C7E35-6E58-489B-B4A0-2C26C38EE6D8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9A21EA4-36B4-661C-816F-90AAAD7B33A0}"/>
              </a:ext>
            </a:extLst>
          </p:cNvPr>
          <p:cNvGrpSpPr/>
          <p:nvPr userDrawn="1"/>
        </p:nvGrpSpPr>
        <p:grpSpPr>
          <a:xfrm>
            <a:off x="10847388" y="5723804"/>
            <a:ext cx="1224209" cy="1006188"/>
            <a:chOff x="10847388" y="5723804"/>
            <a:chExt cx="1224209" cy="10061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13FCD97-7BFD-4428-A4DC-78A09D4BD9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47388" y="6447223"/>
              <a:ext cx="868362" cy="282769"/>
            </a:xfrm>
            <a:custGeom>
              <a:avLst/>
              <a:gdLst>
                <a:gd name="T0" fmla="*/ 0 w 307"/>
                <a:gd name="T1" fmla="*/ 20 h 112"/>
                <a:gd name="T2" fmla="*/ 0 w 307"/>
                <a:gd name="T3" fmla="*/ 102 h 112"/>
                <a:gd name="T4" fmla="*/ 3 w 307"/>
                <a:gd name="T5" fmla="*/ 107 h 112"/>
                <a:gd name="T6" fmla="*/ 16 w 307"/>
                <a:gd name="T7" fmla="*/ 111 h 112"/>
                <a:gd name="T8" fmla="*/ 300 w 307"/>
                <a:gd name="T9" fmla="*/ 111 h 112"/>
                <a:gd name="T10" fmla="*/ 306 w 307"/>
                <a:gd name="T11" fmla="*/ 107 h 112"/>
                <a:gd name="T12" fmla="*/ 307 w 307"/>
                <a:gd name="T13" fmla="*/ 102 h 112"/>
                <a:gd name="T14" fmla="*/ 307 w 307"/>
                <a:gd name="T15" fmla="*/ 22 h 112"/>
                <a:gd name="T16" fmla="*/ 300 w 307"/>
                <a:gd name="T17" fmla="*/ 16 h 112"/>
                <a:gd name="T18" fmla="*/ 289 w 307"/>
                <a:gd name="T19" fmla="*/ 15 h 112"/>
                <a:gd name="T20" fmla="*/ 276 w 307"/>
                <a:gd name="T21" fmla="*/ 15 h 112"/>
                <a:gd name="T22" fmla="*/ 274 w 307"/>
                <a:gd name="T23" fmla="*/ 12 h 112"/>
                <a:gd name="T24" fmla="*/ 270 w 307"/>
                <a:gd name="T25" fmla="*/ 10 h 112"/>
                <a:gd name="T26" fmla="*/ 253 w 307"/>
                <a:gd name="T27" fmla="*/ 7 h 112"/>
                <a:gd name="T28" fmla="*/ 175 w 307"/>
                <a:gd name="T29" fmla="*/ 1 h 112"/>
                <a:gd name="T30" fmla="*/ 64 w 307"/>
                <a:gd name="T31" fmla="*/ 5 h 112"/>
                <a:gd name="T32" fmla="*/ 49 w 307"/>
                <a:gd name="T33" fmla="*/ 8 h 112"/>
                <a:gd name="T34" fmla="*/ 38 w 307"/>
                <a:gd name="T35" fmla="*/ 10 h 112"/>
                <a:gd name="T36" fmla="*/ 32 w 307"/>
                <a:gd name="T37" fmla="*/ 13 h 112"/>
                <a:gd name="T38" fmla="*/ 31 w 307"/>
                <a:gd name="T39" fmla="*/ 14 h 112"/>
                <a:gd name="T40" fmla="*/ 30 w 307"/>
                <a:gd name="T41" fmla="*/ 15 h 112"/>
                <a:gd name="T42" fmla="*/ 11 w 307"/>
                <a:gd name="T43" fmla="*/ 15 h 112"/>
                <a:gd name="T44" fmla="*/ 5 w 307"/>
                <a:gd name="T45" fmla="*/ 17 h 112"/>
                <a:gd name="T46" fmla="*/ 0 w 307"/>
                <a:gd name="T47" fmla="*/ 2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07" h="112">
                  <a:moveTo>
                    <a:pt x="0" y="20"/>
                  </a:moveTo>
                  <a:cubicBezTo>
                    <a:pt x="0" y="48"/>
                    <a:pt x="0" y="75"/>
                    <a:pt x="0" y="102"/>
                  </a:cubicBezTo>
                  <a:cubicBezTo>
                    <a:pt x="1" y="103"/>
                    <a:pt x="1" y="105"/>
                    <a:pt x="3" y="107"/>
                  </a:cubicBezTo>
                  <a:cubicBezTo>
                    <a:pt x="6" y="111"/>
                    <a:pt x="11" y="112"/>
                    <a:pt x="16" y="111"/>
                  </a:cubicBezTo>
                  <a:cubicBezTo>
                    <a:pt x="111" y="111"/>
                    <a:pt x="205" y="111"/>
                    <a:pt x="300" y="111"/>
                  </a:cubicBezTo>
                  <a:cubicBezTo>
                    <a:pt x="300" y="111"/>
                    <a:pt x="304" y="110"/>
                    <a:pt x="306" y="107"/>
                  </a:cubicBezTo>
                  <a:cubicBezTo>
                    <a:pt x="307" y="105"/>
                    <a:pt x="307" y="103"/>
                    <a:pt x="307" y="102"/>
                  </a:cubicBezTo>
                  <a:cubicBezTo>
                    <a:pt x="307" y="75"/>
                    <a:pt x="307" y="49"/>
                    <a:pt x="307" y="22"/>
                  </a:cubicBezTo>
                  <a:cubicBezTo>
                    <a:pt x="305" y="20"/>
                    <a:pt x="302" y="18"/>
                    <a:pt x="300" y="16"/>
                  </a:cubicBezTo>
                  <a:cubicBezTo>
                    <a:pt x="296" y="15"/>
                    <a:pt x="292" y="15"/>
                    <a:pt x="289" y="15"/>
                  </a:cubicBezTo>
                  <a:cubicBezTo>
                    <a:pt x="285" y="15"/>
                    <a:pt x="280" y="15"/>
                    <a:pt x="276" y="15"/>
                  </a:cubicBezTo>
                  <a:cubicBezTo>
                    <a:pt x="276" y="15"/>
                    <a:pt x="275" y="13"/>
                    <a:pt x="274" y="12"/>
                  </a:cubicBezTo>
                  <a:cubicBezTo>
                    <a:pt x="272" y="11"/>
                    <a:pt x="271" y="10"/>
                    <a:pt x="270" y="10"/>
                  </a:cubicBezTo>
                  <a:cubicBezTo>
                    <a:pt x="267" y="9"/>
                    <a:pt x="261" y="8"/>
                    <a:pt x="253" y="7"/>
                  </a:cubicBezTo>
                  <a:cubicBezTo>
                    <a:pt x="229" y="4"/>
                    <a:pt x="203" y="2"/>
                    <a:pt x="175" y="1"/>
                  </a:cubicBezTo>
                  <a:cubicBezTo>
                    <a:pt x="134" y="0"/>
                    <a:pt x="97" y="2"/>
                    <a:pt x="64" y="5"/>
                  </a:cubicBezTo>
                  <a:cubicBezTo>
                    <a:pt x="57" y="7"/>
                    <a:pt x="52" y="7"/>
                    <a:pt x="49" y="8"/>
                  </a:cubicBezTo>
                  <a:cubicBezTo>
                    <a:pt x="49" y="8"/>
                    <a:pt x="44" y="8"/>
                    <a:pt x="38" y="10"/>
                  </a:cubicBezTo>
                  <a:cubicBezTo>
                    <a:pt x="32" y="12"/>
                    <a:pt x="34" y="12"/>
                    <a:pt x="32" y="13"/>
                  </a:cubicBezTo>
                  <a:cubicBezTo>
                    <a:pt x="32" y="13"/>
                    <a:pt x="31" y="13"/>
                    <a:pt x="31" y="14"/>
                  </a:cubicBezTo>
                  <a:cubicBezTo>
                    <a:pt x="30" y="14"/>
                    <a:pt x="30" y="15"/>
                    <a:pt x="30" y="15"/>
                  </a:cubicBezTo>
                  <a:cubicBezTo>
                    <a:pt x="24" y="15"/>
                    <a:pt x="17" y="15"/>
                    <a:pt x="11" y="15"/>
                  </a:cubicBezTo>
                  <a:cubicBezTo>
                    <a:pt x="9" y="15"/>
                    <a:pt x="7" y="16"/>
                    <a:pt x="5" y="17"/>
                  </a:cubicBezTo>
                  <a:cubicBezTo>
                    <a:pt x="3" y="18"/>
                    <a:pt x="2" y="19"/>
                    <a:pt x="0" y="2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6CB9DC7-C110-4124-BEC9-BD340D8D87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36548" y="5723804"/>
              <a:ext cx="1035049" cy="801265"/>
            </a:xfrm>
            <a:custGeom>
              <a:avLst/>
              <a:gdLst>
                <a:gd name="T0" fmla="*/ 11 w 449"/>
                <a:gd name="T1" fmla="*/ 207 h 347"/>
                <a:gd name="T2" fmla="*/ 19 w 449"/>
                <a:gd name="T3" fmla="*/ 217 h 347"/>
                <a:gd name="T4" fmla="*/ 39 w 449"/>
                <a:gd name="T5" fmla="*/ 233 h 347"/>
                <a:gd name="T6" fmla="*/ 100 w 449"/>
                <a:gd name="T7" fmla="*/ 267 h 347"/>
                <a:gd name="T8" fmla="*/ 114 w 449"/>
                <a:gd name="T9" fmla="*/ 271 h 347"/>
                <a:gd name="T10" fmla="*/ 122 w 449"/>
                <a:gd name="T11" fmla="*/ 274 h 347"/>
                <a:gd name="T12" fmla="*/ 130 w 449"/>
                <a:gd name="T13" fmla="*/ 275 h 347"/>
                <a:gd name="T14" fmla="*/ 162 w 449"/>
                <a:gd name="T15" fmla="*/ 225 h 347"/>
                <a:gd name="T16" fmla="*/ 158 w 449"/>
                <a:gd name="T17" fmla="*/ 217 h 347"/>
                <a:gd name="T18" fmla="*/ 149 w 449"/>
                <a:gd name="T19" fmla="*/ 211 h 347"/>
                <a:gd name="T20" fmla="*/ 174 w 449"/>
                <a:gd name="T21" fmla="*/ 193 h 347"/>
                <a:gd name="T22" fmla="*/ 424 w 449"/>
                <a:gd name="T23" fmla="*/ 345 h 347"/>
                <a:gd name="T24" fmla="*/ 448 w 449"/>
                <a:gd name="T25" fmla="*/ 318 h 347"/>
                <a:gd name="T26" fmla="*/ 196 w 449"/>
                <a:gd name="T27" fmla="*/ 159 h 347"/>
                <a:gd name="T28" fmla="*/ 201 w 449"/>
                <a:gd name="T29" fmla="*/ 127 h 347"/>
                <a:gd name="T30" fmla="*/ 202 w 449"/>
                <a:gd name="T31" fmla="*/ 127 h 347"/>
                <a:gd name="T32" fmla="*/ 215 w 449"/>
                <a:gd name="T33" fmla="*/ 134 h 347"/>
                <a:gd name="T34" fmla="*/ 249 w 449"/>
                <a:gd name="T35" fmla="*/ 84 h 347"/>
                <a:gd name="T36" fmla="*/ 246 w 449"/>
                <a:gd name="T37" fmla="*/ 76 h 347"/>
                <a:gd name="T38" fmla="*/ 238 w 449"/>
                <a:gd name="T39" fmla="*/ 68 h 347"/>
                <a:gd name="T40" fmla="*/ 224 w 449"/>
                <a:gd name="T41" fmla="*/ 53 h 347"/>
                <a:gd name="T42" fmla="*/ 159 w 449"/>
                <a:gd name="T43" fmla="*/ 13 h 347"/>
                <a:gd name="T44" fmla="*/ 139 w 449"/>
                <a:gd name="T45" fmla="*/ 5 h 347"/>
                <a:gd name="T46" fmla="*/ 134 w 449"/>
                <a:gd name="T47" fmla="*/ 5 h 347"/>
                <a:gd name="T48" fmla="*/ 124 w 449"/>
                <a:gd name="T49" fmla="*/ 1 h 347"/>
                <a:gd name="T50" fmla="*/ 117 w 449"/>
                <a:gd name="T51" fmla="*/ 2 h 347"/>
                <a:gd name="T52" fmla="*/ 88 w 449"/>
                <a:gd name="T53" fmla="*/ 56 h 347"/>
                <a:gd name="T54" fmla="*/ 101 w 449"/>
                <a:gd name="T55" fmla="*/ 65 h 347"/>
                <a:gd name="T56" fmla="*/ 60 w 449"/>
                <a:gd name="T57" fmla="*/ 103 h 347"/>
                <a:gd name="T58" fmla="*/ 49 w 449"/>
                <a:gd name="T59" fmla="*/ 141 h 347"/>
                <a:gd name="T60" fmla="*/ 38 w 449"/>
                <a:gd name="T61" fmla="*/ 143 h 347"/>
                <a:gd name="T62" fmla="*/ 29 w 449"/>
                <a:gd name="T63" fmla="*/ 145 h 347"/>
                <a:gd name="T64" fmla="*/ 0 w 449"/>
                <a:gd name="T65" fmla="*/ 195 h 347"/>
                <a:gd name="T66" fmla="*/ 5 w 449"/>
                <a:gd name="T67" fmla="*/ 201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9" h="347">
                  <a:moveTo>
                    <a:pt x="10" y="205"/>
                  </a:moveTo>
                  <a:cubicBezTo>
                    <a:pt x="10" y="205"/>
                    <a:pt x="10" y="206"/>
                    <a:pt x="11" y="207"/>
                  </a:cubicBezTo>
                  <a:cubicBezTo>
                    <a:pt x="11" y="209"/>
                    <a:pt x="13" y="211"/>
                    <a:pt x="14" y="212"/>
                  </a:cubicBezTo>
                  <a:cubicBezTo>
                    <a:pt x="17" y="215"/>
                    <a:pt x="16" y="214"/>
                    <a:pt x="19" y="217"/>
                  </a:cubicBezTo>
                  <a:cubicBezTo>
                    <a:pt x="22" y="220"/>
                    <a:pt x="24" y="222"/>
                    <a:pt x="28" y="225"/>
                  </a:cubicBezTo>
                  <a:cubicBezTo>
                    <a:pt x="33" y="229"/>
                    <a:pt x="36" y="231"/>
                    <a:pt x="39" y="233"/>
                  </a:cubicBezTo>
                  <a:cubicBezTo>
                    <a:pt x="54" y="243"/>
                    <a:pt x="68" y="252"/>
                    <a:pt x="68" y="252"/>
                  </a:cubicBezTo>
                  <a:cubicBezTo>
                    <a:pt x="68" y="252"/>
                    <a:pt x="81" y="259"/>
                    <a:pt x="100" y="267"/>
                  </a:cubicBezTo>
                  <a:cubicBezTo>
                    <a:pt x="108" y="271"/>
                    <a:pt x="105" y="269"/>
                    <a:pt x="110" y="271"/>
                  </a:cubicBezTo>
                  <a:cubicBezTo>
                    <a:pt x="110" y="271"/>
                    <a:pt x="112" y="271"/>
                    <a:pt x="114" y="271"/>
                  </a:cubicBezTo>
                  <a:cubicBezTo>
                    <a:pt x="115" y="271"/>
                    <a:pt x="116" y="270"/>
                    <a:pt x="116" y="270"/>
                  </a:cubicBezTo>
                  <a:cubicBezTo>
                    <a:pt x="119" y="272"/>
                    <a:pt x="121" y="273"/>
                    <a:pt x="122" y="274"/>
                  </a:cubicBezTo>
                  <a:cubicBezTo>
                    <a:pt x="123" y="275"/>
                    <a:pt x="124" y="275"/>
                    <a:pt x="126" y="275"/>
                  </a:cubicBezTo>
                  <a:cubicBezTo>
                    <a:pt x="126" y="276"/>
                    <a:pt x="128" y="276"/>
                    <a:pt x="130" y="275"/>
                  </a:cubicBezTo>
                  <a:cubicBezTo>
                    <a:pt x="132" y="274"/>
                    <a:pt x="133" y="273"/>
                    <a:pt x="133" y="273"/>
                  </a:cubicBezTo>
                  <a:cubicBezTo>
                    <a:pt x="143" y="257"/>
                    <a:pt x="152" y="241"/>
                    <a:pt x="162" y="225"/>
                  </a:cubicBezTo>
                  <a:cubicBezTo>
                    <a:pt x="162" y="224"/>
                    <a:pt x="163" y="223"/>
                    <a:pt x="162" y="221"/>
                  </a:cubicBezTo>
                  <a:cubicBezTo>
                    <a:pt x="161" y="218"/>
                    <a:pt x="159" y="217"/>
                    <a:pt x="158" y="217"/>
                  </a:cubicBezTo>
                  <a:cubicBezTo>
                    <a:pt x="155" y="215"/>
                    <a:pt x="152" y="214"/>
                    <a:pt x="149" y="212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54" y="209"/>
                    <a:pt x="159" y="206"/>
                    <a:pt x="165" y="202"/>
                  </a:cubicBezTo>
                  <a:cubicBezTo>
                    <a:pt x="169" y="199"/>
                    <a:pt x="172" y="196"/>
                    <a:pt x="174" y="193"/>
                  </a:cubicBezTo>
                  <a:cubicBezTo>
                    <a:pt x="175" y="193"/>
                    <a:pt x="175" y="193"/>
                    <a:pt x="176" y="193"/>
                  </a:cubicBezTo>
                  <a:cubicBezTo>
                    <a:pt x="259" y="243"/>
                    <a:pt x="342" y="294"/>
                    <a:pt x="424" y="345"/>
                  </a:cubicBezTo>
                  <a:cubicBezTo>
                    <a:pt x="427" y="347"/>
                    <a:pt x="430" y="346"/>
                    <a:pt x="431" y="344"/>
                  </a:cubicBezTo>
                  <a:cubicBezTo>
                    <a:pt x="437" y="335"/>
                    <a:pt x="442" y="327"/>
                    <a:pt x="448" y="318"/>
                  </a:cubicBezTo>
                  <a:cubicBezTo>
                    <a:pt x="449" y="316"/>
                    <a:pt x="448" y="313"/>
                    <a:pt x="446" y="311"/>
                  </a:cubicBezTo>
                  <a:cubicBezTo>
                    <a:pt x="363" y="261"/>
                    <a:pt x="279" y="210"/>
                    <a:pt x="196" y="159"/>
                  </a:cubicBezTo>
                  <a:cubicBezTo>
                    <a:pt x="197" y="155"/>
                    <a:pt x="199" y="150"/>
                    <a:pt x="200" y="144"/>
                  </a:cubicBezTo>
                  <a:cubicBezTo>
                    <a:pt x="201" y="138"/>
                    <a:pt x="201" y="132"/>
                    <a:pt x="201" y="127"/>
                  </a:cubicBezTo>
                  <a:cubicBezTo>
                    <a:pt x="201" y="127"/>
                    <a:pt x="201" y="127"/>
                    <a:pt x="201" y="127"/>
                  </a:cubicBezTo>
                  <a:cubicBezTo>
                    <a:pt x="201" y="126"/>
                    <a:pt x="202" y="127"/>
                    <a:pt x="202" y="127"/>
                  </a:cubicBezTo>
                  <a:cubicBezTo>
                    <a:pt x="205" y="129"/>
                    <a:pt x="208" y="131"/>
                    <a:pt x="212" y="133"/>
                  </a:cubicBezTo>
                  <a:cubicBezTo>
                    <a:pt x="212" y="134"/>
                    <a:pt x="214" y="134"/>
                    <a:pt x="215" y="134"/>
                  </a:cubicBezTo>
                  <a:cubicBezTo>
                    <a:pt x="217" y="134"/>
                    <a:pt x="218" y="133"/>
                    <a:pt x="219" y="132"/>
                  </a:cubicBezTo>
                  <a:cubicBezTo>
                    <a:pt x="229" y="116"/>
                    <a:pt x="239" y="100"/>
                    <a:pt x="249" y="84"/>
                  </a:cubicBezTo>
                  <a:cubicBezTo>
                    <a:pt x="250" y="83"/>
                    <a:pt x="250" y="81"/>
                    <a:pt x="249" y="79"/>
                  </a:cubicBezTo>
                  <a:cubicBezTo>
                    <a:pt x="248" y="77"/>
                    <a:pt x="247" y="76"/>
                    <a:pt x="246" y="76"/>
                  </a:cubicBezTo>
                  <a:cubicBezTo>
                    <a:pt x="244" y="74"/>
                    <a:pt x="241" y="73"/>
                    <a:pt x="239" y="71"/>
                  </a:cubicBezTo>
                  <a:cubicBezTo>
                    <a:pt x="239" y="70"/>
                    <a:pt x="239" y="69"/>
                    <a:pt x="238" y="68"/>
                  </a:cubicBezTo>
                  <a:cubicBezTo>
                    <a:pt x="238" y="67"/>
                    <a:pt x="237" y="66"/>
                    <a:pt x="237" y="65"/>
                  </a:cubicBezTo>
                  <a:cubicBezTo>
                    <a:pt x="233" y="62"/>
                    <a:pt x="229" y="58"/>
                    <a:pt x="224" y="53"/>
                  </a:cubicBezTo>
                  <a:cubicBezTo>
                    <a:pt x="224" y="53"/>
                    <a:pt x="218" y="49"/>
                    <a:pt x="212" y="44"/>
                  </a:cubicBezTo>
                  <a:cubicBezTo>
                    <a:pt x="203" y="37"/>
                    <a:pt x="184" y="25"/>
                    <a:pt x="159" y="13"/>
                  </a:cubicBezTo>
                  <a:cubicBezTo>
                    <a:pt x="153" y="10"/>
                    <a:pt x="148" y="8"/>
                    <a:pt x="145" y="7"/>
                  </a:cubicBezTo>
                  <a:cubicBezTo>
                    <a:pt x="145" y="7"/>
                    <a:pt x="143" y="6"/>
                    <a:pt x="139" y="5"/>
                  </a:cubicBezTo>
                  <a:cubicBezTo>
                    <a:pt x="139" y="5"/>
                    <a:pt x="138" y="5"/>
                    <a:pt x="137" y="5"/>
                  </a:cubicBezTo>
                  <a:cubicBezTo>
                    <a:pt x="135" y="5"/>
                    <a:pt x="135" y="5"/>
                    <a:pt x="134" y="5"/>
                  </a:cubicBezTo>
                  <a:cubicBezTo>
                    <a:pt x="134" y="5"/>
                    <a:pt x="133" y="6"/>
                    <a:pt x="133" y="6"/>
                  </a:cubicBezTo>
                  <a:cubicBezTo>
                    <a:pt x="130" y="5"/>
                    <a:pt x="127" y="3"/>
                    <a:pt x="124" y="1"/>
                  </a:cubicBezTo>
                  <a:cubicBezTo>
                    <a:pt x="124" y="0"/>
                    <a:pt x="122" y="0"/>
                    <a:pt x="121" y="0"/>
                  </a:cubicBezTo>
                  <a:cubicBezTo>
                    <a:pt x="119" y="1"/>
                    <a:pt x="118" y="2"/>
                    <a:pt x="117" y="2"/>
                  </a:cubicBezTo>
                  <a:cubicBezTo>
                    <a:pt x="107" y="18"/>
                    <a:pt x="97" y="34"/>
                    <a:pt x="87" y="50"/>
                  </a:cubicBezTo>
                  <a:cubicBezTo>
                    <a:pt x="87" y="52"/>
                    <a:pt x="87" y="54"/>
                    <a:pt x="88" y="56"/>
                  </a:cubicBezTo>
                  <a:cubicBezTo>
                    <a:pt x="89" y="57"/>
                    <a:pt x="90" y="58"/>
                    <a:pt x="92" y="59"/>
                  </a:cubicBezTo>
                  <a:cubicBezTo>
                    <a:pt x="94" y="61"/>
                    <a:pt x="97" y="63"/>
                    <a:pt x="101" y="65"/>
                  </a:cubicBezTo>
                  <a:cubicBezTo>
                    <a:pt x="91" y="69"/>
                    <a:pt x="84" y="74"/>
                    <a:pt x="80" y="78"/>
                  </a:cubicBezTo>
                  <a:cubicBezTo>
                    <a:pt x="69" y="87"/>
                    <a:pt x="64" y="97"/>
                    <a:pt x="60" y="103"/>
                  </a:cubicBezTo>
                  <a:cubicBezTo>
                    <a:pt x="56" y="112"/>
                    <a:pt x="53" y="119"/>
                    <a:pt x="52" y="125"/>
                  </a:cubicBezTo>
                  <a:cubicBezTo>
                    <a:pt x="50" y="129"/>
                    <a:pt x="49" y="135"/>
                    <a:pt x="49" y="141"/>
                  </a:cubicBezTo>
                  <a:cubicBezTo>
                    <a:pt x="49" y="144"/>
                    <a:pt x="48" y="147"/>
                    <a:pt x="49" y="150"/>
                  </a:cubicBezTo>
                  <a:cubicBezTo>
                    <a:pt x="45" y="147"/>
                    <a:pt x="41" y="145"/>
                    <a:pt x="38" y="143"/>
                  </a:cubicBezTo>
                  <a:cubicBezTo>
                    <a:pt x="37" y="143"/>
                    <a:pt x="35" y="142"/>
                    <a:pt x="32" y="143"/>
                  </a:cubicBezTo>
                  <a:cubicBezTo>
                    <a:pt x="30" y="144"/>
                    <a:pt x="30" y="145"/>
                    <a:pt x="29" y="145"/>
                  </a:cubicBezTo>
                  <a:cubicBezTo>
                    <a:pt x="20" y="160"/>
                    <a:pt x="11" y="175"/>
                    <a:pt x="1" y="190"/>
                  </a:cubicBezTo>
                  <a:cubicBezTo>
                    <a:pt x="1" y="191"/>
                    <a:pt x="0" y="193"/>
                    <a:pt x="0" y="195"/>
                  </a:cubicBezTo>
                  <a:cubicBezTo>
                    <a:pt x="0" y="198"/>
                    <a:pt x="1" y="199"/>
                    <a:pt x="2" y="199"/>
                  </a:cubicBezTo>
                  <a:cubicBezTo>
                    <a:pt x="3" y="200"/>
                    <a:pt x="4" y="201"/>
                    <a:pt x="5" y="201"/>
                  </a:cubicBezTo>
                  <a:cubicBezTo>
                    <a:pt x="7" y="202"/>
                    <a:pt x="8" y="203"/>
                    <a:pt x="10" y="20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>
            <a:spLocks noGrp="1"/>
          </p:cNvSpPr>
          <p:nvPr>
            <p:ph type="title"/>
          </p:nvPr>
        </p:nvSpPr>
        <p:spPr>
          <a:xfrm>
            <a:off x="950967" y="516133"/>
            <a:ext cx="77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2972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346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448182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5872B51E-2ADF-4991-A18B-2E7431C78074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669C848-FD43-4C83-9451-8F57020486C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95655" y="5563138"/>
            <a:ext cx="1304132" cy="1166855"/>
          </a:xfrm>
          <a:custGeom>
            <a:avLst/>
            <a:gdLst>
              <a:gd name="T0" fmla="*/ 96 w 550"/>
              <a:gd name="T1" fmla="*/ 103 h 492"/>
              <a:gd name="T2" fmla="*/ 130 w 550"/>
              <a:gd name="T3" fmla="*/ 179 h 492"/>
              <a:gd name="T4" fmla="*/ 154 w 550"/>
              <a:gd name="T5" fmla="*/ 229 h 492"/>
              <a:gd name="T6" fmla="*/ 128 w 550"/>
              <a:gd name="T7" fmla="*/ 305 h 492"/>
              <a:gd name="T8" fmla="*/ 35 w 550"/>
              <a:gd name="T9" fmla="*/ 301 h 492"/>
              <a:gd name="T10" fmla="*/ 14 w 550"/>
              <a:gd name="T11" fmla="*/ 232 h 492"/>
              <a:gd name="T12" fmla="*/ 41 w 550"/>
              <a:gd name="T13" fmla="*/ 172 h 492"/>
              <a:gd name="T14" fmla="*/ 62 w 550"/>
              <a:gd name="T15" fmla="*/ 86 h 492"/>
              <a:gd name="T16" fmla="*/ 245 w 550"/>
              <a:gd name="T17" fmla="*/ 72 h 492"/>
              <a:gd name="T18" fmla="*/ 261 w 550"/>
              <a:gd name="T19" fmla="*/ 42 h 492"/>
              <a:gd name="T20" fmla="*/ 254 w 550"/>
              <a:gd name="T21" fmla="*/ 22 h 492"/>
              <a:gd name="T22" fmla="*/ 283 w 550"/>
              <a:gd name="T23" fmla="*/ 5 h 492"/>
              <a:gd name="T24" fmla="*/ 297 w 550"/>
              <a:gd name="T25" fmla="*/ 33 h 492"/>
              <a:gd name="T26" fmla="*/ 291 w 550"/>
              <a:gd name="T27" fmla="*/ 43 h 492"/>
              <a:gd name="T28" fmla="*/ 307 w 550"/>
              <a:gd name="T29" fmla="*/ 72 h 492"/>
              <a:gd name="T30" fmla="*/ 454 w 550"/>
              <a:gd name="T31" fmla="*/ 85 h 492"/>
              <a:gd name="T32" fmla="*/ 487 w 550"/>
              <a:gd name="T33" fmla="*/ 85 h 492"/>
              <a:gd name="T34" fmla="*/ 538 w 550"/>
              <a:gd name="T35" fmla="*/ 231 h 492"/>
              <a:gd name="T36" fmla="*/ 513 w 550"/>
              <a:gd name="T37" fmla="*/ 304 h 492"/>
              <a:gd name="T38" fmla="*/ 406 w 550"/>
              <a:gd name="T39" fmla="*/ 292 h 492"/>
              <a:gd name="T40" fmla="*/ 396 w 550"/>
              <a:gd name="T41" fmla="*/ 236 h 492"/>
              <a:gd name="T42" fmla="*/ 456 w 550"/>
              <a:gd name="T43" fmla="*/ 103 h 492"/>
              <a:gd name="T44" fmla="*/ 289 w 550"/>
              <a:gd name="T45" fmla="*/ 89 h 492"/>
              <a:gd name="T46" fmla="*/ 309 w 550"/>
              <a:gd name="T47" fmla="*/ 235 h 492"/>
              <a:gd name="T48" fmla="*/ 312 w 550"/>
              <a:gd name="T49" fmla="*/ 256 h 492"/>
              <a:gd name="T50" fmla="*/ 314 w 550"/>
              <a:gd name="T51" fmla="*/ 390 h 492"/>
              <a:gd name="T52" fmla="*/ 346 w 550"/>
              <a:gd name="T53" fmla="*/ 433 h 492"/>
              <a:gd name="T54" fmla="*/ 368 w 550"/>
              <a:gd name="T55" fmla="*/ 456 h 492"/>
              <a:gd name="T56" fmla="*/ 379 w 550"/>
              <a:gd name="T57" fmla="*/ 465 h 492"/>
              <a:gd name="T58" fmla="*/ 384 w 550"/>
              <a:gd name="T59" fmla="*/ 483 h 492"/>
              <a:gd name="T60" fmla="*/ 371 w 550"/>
              <a:gd name="T61" fmla="*/ 492 h 492"/>
              <a:gd name="T62" fmla="*/ 181 w 550"/>
              <a:gd name="T63" fmla="*/ 492 h 492"/>
              <a:gd name="T64" fmla="*/ 168 w 550"/>
              <a:gd name="T65" fmla="*/ 484 h 492"/>
              <a:gd name="T66" fmla="*/ 174 w 550"/>
              <a:gd name="T67" fmla="*/ 465 h 492"/>
              <a:gd name="T68" fmla="*/ 186 w 550"/>
              <a:gd name="T69" fmla="*/ 449 h 492"/>
              <a:gd name="T70" fmla="*/ 206 w 550"/>
              <a:gd name="T71" fmla="*/ 433 h 492"/>
              <a:gd name="T72" fmla="*/ 238 w 550"/>
              <a:gd name="T73" fmla="*/ 389 h 492"/>
              <a:gd name="T74" fmla="*/ 240 w 550"/>
              <a:gd name="T75" fmla="*/ 271 h 492"/>
              <a:gd name="T76" fmla="*/ 251 w 550"/>
              <a:gd name="T77" fmla="*/ 220 h 492"/>
              <a:gd name="T78" fmla="*/ 262 w 550"/>
              <a:gd name="T79" fmla="*/ 89 h 492"/>
              <a:gd name="T80" fmla="*/ 96 w 550"/>
              <a:gd name="T81" fmla="*/ 103 h 492"/>
              <a:gd name="T82" fmla="*/ 85 w 550"/>
              <a:gd name="T83" fmla="*/ 112 h 492"/>
              <a:gd name="T84" fmla="*/ 27 w 550"/>
              <a:gd name="T85" fmla="*/ 238 h 492"/>
              <a:gd name="T86" fmla="*/ 40 w 550"/>
              <a:gd name="T87" fmla="*/ 252 h 492"/>
              <a:gd name="T88" fmla="*/ 130 w 550"/>
              <a:gd name="T89" fmla="*/ 252 h 492"/>
              <a:gd name="T90" fmla="*/ 147 w 550"/>
              <a:gd name="T91" fmla="*/ 248 h 492"/>
              <a:gd name="T92" fmla="*/ 85 w 550"/>
              <a:gd name="T93" fmla="*/ 112 h 492"/>
              <a:gd name="T94" fmla="*/ 468 w 550"/>
              <a:gd name="T95" fmla="*/ 112 h 492"/>
              <a:gd name="T96" fmla="*/ 410 w 550"/>
              <a:gd name="T97" fmla="*/ 237 h 492"/>
              <a:gd name="T98" fmla="*/ 420 w 550"/>
              <a:gd name="T99" fmla="*/ 252 h 492"/>
              <a:gd name="T100" fmla="*/ 516 w 550"/>
              <a:gd name="T101" fmla="*/ 252 h 492"/>
              <a:gd name="T102" fmla="*/ 525 w 550"/>
              <a:gd name="T103" fmla="*/ 238 h 492"/>
              <a:gd name="T104" fmla="*/ 468 w 550"/>
              <a:gd name="T105" fmla="*/ 112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50" h="492">
                <a:moveTo>
                  <a:pt x="96" y="103"/>
                </a:moveTo>
                <a:cubicBezTo>
                  <a:pt x="109" y="132"/>
                  <a:pt x="120" y="155"/>
                  <a:pt x="130" y="179"/>
                </a:cubicBezTo>
                <a:cubicBezTo>
                  <a:pt x="138" y="196"/>
                  <a:pt x="146" y="212"/>
                  <a:pt x="154" y="229"/>
                </a:cubicBezTo>
                <a:cubicBezTo>
                  <a:pt x="169" y="263"/>
                  <a:pt x="161" y="288"/>
                  <a:pt x="128" y="305"/>
                </a:cubicBezTo>
                <a:cubicBezTo>
                  <a:pt x="96" y="321"/>
                  <a:pt x="65" y="320"/>
                  <a:pt x="35" y="301"/>
                </a:cubicBezTo>
                <a:cubicBezTo>
                  <a:pt x="7" y="284"/>
                  <a:pt x="0" y="261"/>
                  <a:pt x="14" y="232"/>
                </a:cubicBezTo>
                <a:cubicBezTo>
                  <a:pt x="23" y="212"/>
                  <a:pt x="33" y="192"/>
                  <a:pt x="41" y="172"/>
                </a:cubicBezTo>
                <a:cubicBezTo>
                  <a:pt x="52" y="144"/>
                  <a:pt x="78" y="120"/>
                  <a:pt x="62" y="86"/>
                </a:cubicBezTo>
                <a:cubicBezTo>
                  <a:pt x="125" y="81"/>
                  <a:pt x="185" y="77"/>
                  <a:pt x="245" y="72"/>
                </a:cubicBezTo>
                <a:cubicBezTo>
                  <a:pt x="265" y="71"/>
                  <a:pt x="270" y="61"/>
                  <a:pt x="261" y="42"/>
                </a:cubicBezTo>
                <a:cubicBezTo>
                  <a:pt x="257" y="36"/>
                  <a:pt x="254" y="29"/>
                  <a:pt x="254" y="22"/>
                </a:cubicBezTo>
                <a:cubicBezTo>
                  <a:pt x="255" y="9"/>
                  <a:pt x="270" y="0"/>
                  <a:pt x="283" y="5"/>
                </a:cubicBezTo>
                <a:cubicBezTo>
                  <a:pt x="296" y="9"/>
                  <a:pt x="301" y="19"/>
                  <a:pt x="297" y="33"/>
                </a:cubicBezTo>
                <a:cubicBezTo>
                  <a:pt x="296" y="37"/>
                  <a:pt x="293" y="40"/>
                  <a:pt x="291" y="43"/>
                </a:cubicBezTo>
                <a:cubicBezTo>
                  <a:pt x="282" y="60"/>
                  <a:pt x="288" y="71"/>
                  <a:pt x="307" y="72"/>
                </a:cubicBezTo>
                <a:cubicBezTo>
                  <a:pt x="356" y="76"/>
                  <a:pt x="405" y="81"/>
                  <a:pt x="454" y="85"/>
                </a:cubicBezTo>
                <a:cubicBezTo>
                  <a:pt x="465" y="86"/>
                  <a:pt x="476" y="85"/>
                  <a:pt x="487" y="85"/>
                </a:cubicBezTo>
                <a:cubicBezTo>
                  <a:pt x="480" y="142"/>
                  <a:pt x="521" y="182"/>
                  <a:pt x="538" y="231"/>
                </a:cubicBezTo>
                <a:cubicBezTo>
                  <a:pt x="550" y="263"/>
                  <a:pt x="544" y="287"/>
                  <a:pt x="513" y="304"/>
                </a:cubicBezTo>
                <a:cubicBezTo>
                  <a:pt x="478" y="324"/>
                  <a:pt x="432" y="318"/>
                  <a:pt x="406" y="292"/>
                </a:cubicBezTo>
                <a:cubicBezTo>
                  <a:pt x="388" y="274"/>
                  <a:pt x="385" y="258"/>
                  <a:pt x="396" y="236"/>
                </a:cubicBezTo>
                <a:cubicBezTo>
                  <a:pt x="415" y="193"/>
                  <a:pt x="434" y="151"/>
                  <a:pt x="456" y="103"/>
                </a:cubicBezTo>
                <a:cubicBezTo>
                  <a:pt x="399" y="98"/>
                  <a:pt x="346" y="94"/>
                  <a:pt x="289" y="89"/>
                </a:cubicBezTo>
                <a:cubicBezTo>
                  <a:pt x="297" y="141"/>
                  <a:pt x="290" y="189"/>
                  <a:pt x="309" y="235"/>
                </a:cubicBezTo>
                <a:cubicBezTo>
                  <a:pt x="311" y="241"/>
                  <a:pt x="312" y="249"/>
                  <a:pt x="312" y="256"/>
                </a:cubicBezTo>
                <a:cubicBezTo>
                  <a:pt x="313" y="301"/>
                  <a:pt x="313" y="346"/>
                  <a:pt x="314" y="390"/>
                </a:cubicBezTo>
                <a:cubicBezTo>
                  <a:pt x="315" y="419"/>
                  <a:pt x="318" y="423"/>
                  <a:pt x="346" y="433"/>
                </a:cubicBezTo>
                <a:cubicBezTo>
                  <a:pt x="357" y="436"/>
                  <a:pt x="370" y="439"/>
                  <a:pt x="368" y="456"/>
                </a:cubicBezTo>
                <a:cubicBezTo>
                  <a:pt x="368" y="458"/>
                  <a:pt x="376" y="461"/>
                  <a:pt x="379" y="465"/>
                </a:cubicBezTo>
                <a:cubicBezTo>
                  <a:pt x="382" y="471"/>
                  <a:pt x="385" y="477"/>
                  <a:pt x="384" y="483"/>
                </a:cubicBezTo>
                <a:cubicBezTo>
                  <a:pt x="383" y="487"/>
                  <a:pt x="376" y="492"/>
                  <a:pt x="371" y="492"/>
                </a:cubicBezTo>
                <a:cubicBezTo>
                  <a:pt x="308" y="492"/>
                  <a:pt x="245" y="492"/>
                  <a:pt x="181" y="492"/>
                </a:cubicBezTo>
                <a:cubicBezTo>
                  <a:pt x="177" y="492"/>
                  <a:pt x="168" y="487"/>
                  <a:pt x="168" y="484"/>
                </a:cubicBezTo>
                <a:cubicBezTo>
                  <a:pt x="168" y="478"/>
                  <a:pt x="171" y="471"/>
                  <a:pt x="174" y="465"/>
                </a:cubicBezTo>
                <a:cubicBezTo>
                  <a:pt x="177" y="459"/>
                  <a:pt x="181" y="454"/>
                  <a:pt x="186" y="449"/>
                </a:cubicBezTo>
                <a:cubicBezTo>
                  <a:pt x="192" y="443"/>
                  <a:pt x="198" y="436"/>
                  <a:pt x="206" y="433"/>
                </a:cubicBezTo>
                <a:cubicBezTo>
                  <a:pt x="234" y="423"/>
                  <a:pt x="238" y="419"/>
                  <a:pt x="238" y="389"/>
                </a:cubicBezTo>
                <a:cubicBezTo>
                  <a:pt x="239" y="350"/>
                  <a:pt x="238" y="310"/>
                  <a:pt x="240" y="271"/>
                </a:cubicBezTo>
                <a:cubicBezTo>
                  <a:pt x="241" y="254"/>
                  <a:pt x="249" y="237"/>
                  <a:pt x="251" y="220"/>
                </a:cubicBezTo>
                <a:cubicBezTo>
                  <a:pt x="255" y="178"/>
                  <a:pt x="258" y="136"/>
                  <a:pt x="262" y="89"/>
                </a:cubicBezTo>
                <a:cubicBezTo>
                  <a:pt x="206" y="94"/>
                  <a:pt x="153" y="98"/>
                  <a:pt x="96" y="103"/>
                </a:cubicBezTo>
                <a:close/>
                <a:moveTo>
                  <a:pt x="85" y="112"/>
                </a:moveTo>
                <a:cubicBezTo>
                  <a:pt x="64" y="158"/>
                  <a:pt x="45" y="198"/>
                  <a:pt x="27" y="238"/>
                </a:cubicBezTo>
                <a:cubicBezTo>
                  <a:pt x="20" y="252"/>
                  <a:pt x="31" y="252"/>
                  <a:pt x="40" y="252"/>
                </a:cubicBezTo>
                <a:cubicBezTo>
                  <a:pt x="70" y="252"/>
                  <a:pt x="100" y="252"/>
                  <a:pt x="130" y="252"/>
                </a:cubicBezTo>
                <a:cubicBezTo>
                  <a:pt x="134" y="252"/>
                  <a:pt x="139" y="250"/>
                  <a:pt x="147" y="248"/>
                </a:cubicBezTo>
                <a:cubicBezTo>
                  <a:pt x="126" y="203"/>
                  <a:pt x="107" y="161"/>
                  <a:pt x="85" y="112"/>
                </a:cubicBezTo>
                <a:close/>
                <a:moveTo>
                  <a:pt x="468" y="112"/>
                </a:moveTo>
                <a:cubicBezTo>
                  <a:pt x="447" y="157"/>
                  <a:pt x="429" y="197"/>
                  <a:pt x="410" y="237"/>
                </a:cubicBezTo>
                <a:cubicBezTo>
                  <a:pt x="405" y="248"/>
                  <a:pt x="410" y="252"/>
                  <a:pt x="420" y="252"/>
                </a:cubicBezTo>
                <a:cubicBezTo>
                  <a:pt x="452" y="252"/>
                  <a:pt x="484" y="252"/>
                  <a:pt x="516" y="252"/>
                </a:cubicBezTo>
                <a:cubicBezTo>
                  <a:pt x="525" y="252"/>
                  <a:pt x="530" y="248"/>
                  <a:pt x="525" y="238"/>
                </a:cubicBezTo>
                <a:cubicBezTo>
                  <a:pt x="507" y="198"/>
                  <a:pt x="488" y="158"/>
                  <a:pt x="468" y="1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91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03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5"/>
          <p:cNvSpPr>
            <a:spLocks/>
          </p:cNvSpPr>
          <p:nvPr userDrawn="1"/>
        </p:nvSpPr>
        <p:spPr bwMode="auto">
          <a:xfrm>
            <a:off x="3175" y="107950"/>
            <a:ext cx="10734675" cy="873125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4" name="Freeform 6"/>
          <p:cNvSpPr>
            <a:spLocks/>
          </p:cNvSpPr>
          <p:nvPr userDrawn="1"/>
        </p:nvSpPr>
        <p:spPr bwMode="auto">
          <a:xfrm>
            <a:off x="10737850" y="107950"/>
            <a:ext cx="1450975" cy="873125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Freeform 7"/>
          <p:cNvSpPr>
            <a:spLocks/>
          </p:cNvSpPr>
          <p:nvPr userDrawn="1"/>
        </p:nvSpPr>
        <p:spPr bwMode="auto">
          <a:xfrm>
            <a:off x="10028238" y="5745163"/>
            <a:ext cx="2160588" cy="1008063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6" name="Rectangle 8"/>
          <p:cNvSpPr>
            <a:spLocks noChangeArrowheads="1"/>
          </p:cNvSpPr>
          <p:nvPr userDrawn="1"/>
        </p:nvSpPr>
        <p:spPr bwMode="auto">
          <a:xfrm>
            <a:off x="3175" y="6396039"/>
            <a:ext cx="10734675" cy="357188"/>
          </a:xfrm>
          <a:prstGeom prst="rect">
            <a:avLst/>
          </a:prstGeom>
          <a:solidFill>
            <a:srgbClr val="3282B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1" y="237909"/>
            <a:ext cx="4211799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4176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0"/>
          <p:cNvSpPr>
            <a:spLocks/>
          </p:cNvSpPr>
          <p:nvPr userDrawn="1"/>
        </p:nvSpPr>
        <p:spPr bwMode="auto">
          <a:xfrm>
            <a:off x="0" y="5989502"/>
            <a:ext cx="12192000" cy="86849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2674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erramienta de madera marrón sobre superficie blanca">
            <a:extLst>
              <a:ext uri="{FF2B5EF4-FFF2-40B4-BE49-F238E27FC236}">
                <a16:creationId xmlns:a16="http://schemas.microsoft.com/office/drawing/2014/main" id="{E2B7DA6D-ADFB-4D7D-B291-5B83B4515C5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6" t="12351" r="16924"/>
          <a:stretch/>
        </p:blipFill>
        <p:spPr bwMode="auto">
          <a:xfrm>
            <a:off x="201478" y="170482"/>
            <a:ext cx="7439186" cy="671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1" y="6321091"/>
            <a:ext cx="12192000" cy="53690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837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 userDrawn="1"/>
        </p:nvSpPr>
        <p:spPr bwMode="auto">
          <a:xfrm>
            <a:off x="1108364" y="860222"/>
            <a:ext cx="11083636" cy="5244049"/>
          </a:xfrm>
          <a:custGeom>
            <a:avLst/>
            <a:gdLst>
              <a:gd name="T0" fmla="*/ 0 w 1340"/>
              <a:gd name="T1" fmla="*/ 0 h 634"/>
              <a:gd name="T2" fmla="*/ 1340 w 1340"/>
              <a:gd name="T3" fmla="*/ 12 h 634"/>
              <a:gd name="T4" fmla="*/ 1340 w 1340"/>
              <a:gd name="T5" fmla="*/ 634 h 634"/>
              <a:gd name="T6" fmla="*/ 0 w 1340"/>
              <a:gd name="T7" fmla="*/ 622 h 634"/>
              <a:gd name="T8" fmla="*/ 157 w 1340"/>
              <a:gd name="T9" fmla="*/ 315 h 634"/>
              <a:gd name="T10" fmla="*/ 0 w 1340"/>
              <a:gd name="T11" fmla="*/ 0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40" h="634">
                <a:moveTo>
                  <a:pt x="0" y="0"/>
                </a:moveTo>
                <a:lnTo>
                  <a:pt x="1340" y="12"/>
                </a:lnTo>
                <a:lnTo>
                  <a:pt x="1340" y="634"/>
                </a:lnTo>
                <a:lnTo>
                  <a:pt x="0" y="622"/>
                </a:lnTo>
                <a:lnTo>
                  <a:pt x="157" y="3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2340795" y="5128249"/>
            <a:ext cx="5277134" cy="57902"/>
          </a:xfrm>
          <a:prstGeom prst="rect">
            <a:avLst/>
          </a:prstGeom>
          <a:solidFill>
            <a:srgbClr val="5C9A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16"/>
          <p:cNvSpPr>
            <a:spLocks/>
          </p:cNvSpPr>
          <p:nvPr userDrawn="1"/>
        </p:nvSpPr>
        <p:spPr bwMode="auto">
          <a:xfrm>
            <a:off x="413569" y="0"/>
            <a:ext cx="1736988" cy="6865237"/>
          </a:xfrm>
          <a:custGeom>
            <a:avLst/>
            <a:gdLst>
              <a:gd name="T0" fmla="*/ 0 w 547"/>
              <a:gd name="T1" fmla="*/ 0 h 2160"/>
              <a:gd name="T2" fmla="*/ 0 w 547"/>
              <a:gd name="T3" fmla="*/ 2160 h 2160"/>
              <a:gd name="T4" fmla="*/ 547 w 547"/>
              <a:gd name="T5" fmla="*/ 1076 h 2160"/>
              <a:gd name="T6" fmla="*/ 0 w 547"/>
              <a:gd name="T7" fmla="*/ 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47" h="2160">
                <a:moveTo>
                  <a:pt x="0" y="0"/>
                </a:moveTo>
                <a:cubicBezTo>
                  <a:pt x="0" y="720"/>
                  <a:pt x="0" y="1440"/>
                  <a:pt x="0" y="2160"/>
                </a:cubicBezTo>
                <a:cubicBezTo>
                  <a:pt x="183" y="1799"/>
                  <a:pt x="365" y="1438"/>
                  <a:pt x="547" y="1076"/>
                </a:cubicBezTo>
                <a:cubicBezTo>
                  <a:pt x="365" y="718"/>
                  <a:pt x="183" y="359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17"/>
          <p:cNvSpPr>
            <a:spLocks/>
          </p:cNvSpPr>
          <p:nvPr userDrawn="1"/>
        </p:nvSpPr>
        <p:spPr bwMode="auto">
          <a:xfrm>
            <a:off x="835406" y="612081"/>
            <a:ext cx="1646005" cy="5641074"/>
          </a:xfrm>
          <a:custGeom>
            <a:avLst/>
            <a:gdLst>
              <a:gd name="T0" fmla="*/ 0 w 518"/>
              <a:gd name="T1" fmla="*/ 0 h 1775"/>
              <a:gd name="T2" fmla="*/ 72 w 518"/>
              <a:gd name="T3" fmla="*/ 0 h 1775"/>
              <a:gd name="T4" fmla="*/ 518 w 518"/>
              <a:gd name="T5" fmla="*/ 886 h 1775"/>
              <a:gd name="T6" fmla="*/ 71 w 518"/>
              <a:gd name="T7" fmla="*/ 1775 h 1775"/>
              <a:gd name="T8" fmla="*/ 0 w 518"/>
              <a:gd name="T9" fmla="*/ 1775 h 1775"/>
              <a:gd name="T10" fmla="*/ 444 w 518"/>
              <a:gd name="T11" fmla="*/ 886 h 1775"/>
              <a:gd name="T12" fmla="*/ 0 w 518"/>
              <a:gd name="T13" fmla="*/ 0 h 1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8" h="1775">
                <a:moveTo>
                  <a:pt x="0" y="0"/>
                </a:moveTo>
                <a:cubicBezTo>
                  <a:pt x="24" y="0"/>
                  <a:pt x="48" y="0"/>
                  <a:pt x="72" y="0"/>
                </a:cubicBezTo>
                <a:cubicBezTo>
                  <a:pt x="220" y="296"/>
                  <a:pt x="369" y="591"/>
                  <a:pt x="518" y="886"/>
                </a:cubicBezTo>
                <a:cubicBezTo>
                  <a:pt x="369" y="1183"/>
                  <a:pt x="220" y="1479"/>
                  <a:pt x="71" y="1775"/>
                </a:cubicBezTo>
                <a:cubicBezTo>
                  <a:pt x="47" y="1775"/>
                  <a:pt x="24" y="1775"/>
                  <a:pt x="0" y="1775"/>
                </a:cubicBezTo>
                <a:cubicBezTo>
                  <a:pt x="148" y="1479"/>
                  <a:pt x="296" y="1183"/>
                  <a:pt x="444" y="886"/>
                </a:cubicBezTo>
                <a:cubicBezTo>
                  <a:pt x="296" y="591"/>
                  <a:pt x="148" y="296"/>
                  <a:pt x="0" y="0"/>
                </a:cubicBezTo>
                <a:close/>
              </a:path>
            </a:pathLst>
          </a:custGeom>
          <a:solidFill>
            <a:srgbClr val="589F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Rectangle 18"/>
          <p:cNvSpPr>
            <a:spLocks noChangeArrowheads="1"/>
          </p:cNvSpPr>
          <p:nvPr userDrawn="1"/>
        </p:nvSpPr>
        <p:spPr bwMode="auto">
          <a:xfrm>
            <a:off x="0" y="0"/>
            <a:ext cx="413569" cy="68652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66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83" r:id="rId4"/>
    <p:sldLayoutId id="2147483684" r:id="rId5"/>
    <p:sldLayoutId id="2147483686" r:id="rId6"/>
    <p:sldLayoutId id="2147483688" r:id="rId7"/>
    <p:sldLayoutId id="2147483689" r:id="rId8"/>
    <p:sldLayoutId id="2147483690" r:id="rId9"/>
    <p:sldLayoutId id="2147483691" r:id="rId10"/>
    <p:sldLayoutId id="2147483665" r:id="rId11"/>
    <p:sldLayoutId id="2147483669" r:id="rId12"/>
    <p:sldLayoutId id="2147483677" r:id="rId13"/>
    <p:sldLayoutId id="2147483679" r:id="rId14"/>
    <p:sldLayoutId id="2147483678" r:id="rId15"/>
    <p:sldLayoutId id="2147483680" r:id="rId16"/>
    <p:sldLayoutId id="2147483682" r:id="rId17"/>
    <p:sldLayoutId id="2147483692" r:id="rId18"/>
    <p:sldLayoutId id="2147483693" r:id="rId19"/>
    <p:sldLayoutId id="2147483694" r:id="rId20"/>
    <p:sldLayoutId id="214748369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2F89AED7-11FF-4C54-B665-A4B98C9C38DF}"/>
              </a:ext>
            </a:extLst>
          </p:cNvPr>
          <p:cNvSpPr txBox="1"/>
          <p:nvPr/>
        </p:nvSpPr>
        <p:spPr>
          <a:xfrm>
            <a:off x="7397857" y="4411763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LAW THESIS</a:t>
            </a:r>
            <a:endParaRPr lang="ko-KR" altLang="en-US" sz="48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Google Shape;906;p36">
            <a:extLst>
              <a:ext uri="{FF2B5EF4-FFF2-40B4-BE49-F238E27FC236}">
                <a16:creationId xmlns:a16="http://schemas.microsoft.com/office/drawing/2014/main" id="{15970B09-9627-4F8E-8509-9B63D15978DA}"/>
              </a:ext>
            </a:extLst>
          </p:cNvPr>
          <p:cNvSpPr txBox="1">
            <a:spLocks/>
          </p:cNvSpPr>
          <p:nvPr/>
        </p:nvSpPr>
        <p:spPr>
          <a:xfrm>
            <a:off x="7948159" y="5480727"/>
            <a:ext cx="4218400" cy="97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Here is where your presentation begins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DFAF283-7164-463A-BE6A-97E71FD91CB2}"/>
              </a:ext>
            </a:extLst>
          </p:cNvPr>
          <p:cNvSpPr/>
          <p:nvPr/>
        </p:nvSpPr>
        <p:spPr>
          <a:xfrm>
            <a:off x="8687112" y="5077605"/>
            <a:ext cx="2740494" cy="615553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s-ES" sz="3200" dirty="0">
                <a:solidFill>
                  <a:srgbClr val="C8D2D7"/>
                </a:solidFill>
                <a:latin typeface="Abadi" panose="020B0604020104020204" pitchFamily="34" charset="0"/>
              </a:rPr>
              <a:t>Free Template</a:t>
            </a: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A0D3E089-C0B2-4A8B-85FD-BE87A981585E}"/>
              </a:ext>
            </a:extLst>
          </p:cNvPr>
          <p:cNvSpPr>
            <a:spLocks noEditPoints="1"/>
          </p:cNvSpPr>
          <p:nvPr/>
        </p:nvSpPr>
        <p:spPr bwMode="auto">
          <a:xfrm>
            <a:off x="8315077" y="1528821"/>
            <a:ext cx="3484563" cy="2506663"/>
          </a:xfrm>
          <a:custGeom>
            <a:avLst/>
            <a:gdLst>
              <a:gd name="T0" fmla="*/ 411 w 710"/>
              <a:gd name="T1" fmla="*/ 57 h 510"/>
              <a:gd name="T2" fmla="*/ 590 w 710"/>
              <a:gd name="T3" fmla="*/ 106 h 510"/>
              <a:gd name="T4" fmla="*/ 626 w 710"/>
              <a:gd name="T5" fmla="*/ 97 h 510"/>
              <a:gd name="T6" fmla="*/ 613 w 710"/>
              <a:gd name="T7" fmla="*/ 82 h 510"/>
              <a:gd name="T8" fmla="*/ 615 w 710"/>
              <a:gd name="T9" fmla="*/ 126 h 510"/>
              <a:gd name="T10" fmla="*/ 703 w 710"/>
              <a:gd name="T11" fmla="*/ 327 h 510"/>
              <a:gd name="T12" fmla="*/ 631 w 710"/>
              <a:gd name="T13" fmla="*/ 363 h 510"/>
              <a:gd name="T14" fmla="*/ 503 w 710"/>
              <a:gd name="T15" fmla="*/ 333 h 510"/>
              <a:gd name="T16" fmla="*/ 546 w 710"/>
              <a:gd name="T17" fmla="*/ 291 h 510"/>
              <a:gd name="T18" fmla="*/ 606 w 710"/>
              <a:gd name="T19" fmla="*/ 131 h 510"/>
              <a:gd name="T20" fmla="*/ 404 w 710"/>
              <a:gd name="T21" fmla="*/ 96 h 510"/>
              <a:gd name="T22" fmla="*/ 370 w 710"/>
              <a:gd name="T23" fmla="*/ 138 h 510"/>
              <a:gd name="T24" fmla="*/ 380 w 710"/>
              <a:gd name="T25" fmla="*/ 226 h 510"/>
              <a:gd name="T26" fmla="*/ 368 w 710"/>
              <a:gd name="T27" fmla="*/ 318 h 510"/>
              <a:gd name="T28" fmla="*/ 377 w 710"/>
              <a:gd name="T29" fmla="*/ 409 h 510"/>
              <a:gd name="T30" fmla="*/ 396 w 710"/>
              <a:gd name="T31" fmla="*/ 449 h 510"/>
              <a:gd name="T32" fmla="*/ 453 w 710"/>
              <a:gd name="T33" fmla="*/ 476 h 510"/>
              <a:gd name="T34" fmla="*/ 396 w 710"/>
              <a:gd name="T35" fmla="*/ 503 h 510"/>
              <a:gd name="T36" fmla="*/ 261 w 710"/>
              <a:gd name="T37" fmla="*/ 476 h 510"/>
              <a:gd name="T38" fmla="*/ 314 w 710"/>
              <a:gd name="T39" fmla="*/ 451 h 510"/>
              <a:gd name="T40" fmla="*/ 334 w 710"/>
              <a:gd name="T41" fmla="*/ 408 h 510"/>
              <a:gd name="T42" fmla="*/ 345 w 710"/>
              <a:gd name="T43" fmla="*/ 249 h 510"/>
              <a:gd name="T44" fmla="*/ 342 w 710"/>
              <a:gd name="T45" fmla="*/ 177 h 510"/>
              <a:gd name="T46" fmla="*/ 341 w 710"/>
              <a:gd name="T47" fmla="*/ 131 h 510"/>
              <a:gd name="T48" fmla="*/ 225 w 710"/>
              <a:gd name="T49" fmla="*/ 88 h 510"/>
              <a:gd name="T50" fmla="*/ 105 w 710"/>
              <a:gd name="T51" fmla="*/ 130 h 510"/>
              <a:gd name="T52" fmla="*/ 194 w 710"/>
              <a:gd name="T53" fmla="*/ 322 h 510"/>
              <a:gd name="T54" fmla="*/ 70 w 710"/>
              <a:gd name="T55" fmla="*/ 368 h 510"/>
              <a:gd name="T56" fmla="*/ 12 w 710"/>
              <a:gd name="T57" fmla="*/ 323 h 510"/>
              <a:gd name="T58" fmla="*/ 85 w 710"/>
              <a:gd name="T59" fmla="*/ 146 h 510"/>
              <a:gd name="T60" fmla="*/ 83 w 710"/>
              <a:gd name="T61" fmla="*/ 92 h 510"/>
              <a:gd name="T62" fmla="*/ 92 w 710"/>
              <a:gd name="T63" fmla="*/ 104 h 510"/>
              <a:gd name="T64" fmla="*/ 159 w 710"/>
              <a:gd name="T65" fmla="*/ 88 h 510"/>
              <a:gd name="T66" fmla="*/ 302 w 710"/>
              <a:gd name="T67" fmla="*/ 59 h 510"/>
              <a:gd name="T68" fmla="*/ 340 w 710"/>
              <a:gd name="T69" fmla="*/ 10 h 510"/>
              <a:gd name="T70" fmla="*/ 375 w 710"/>
              <a:gd name="T71" fmla="*/ 47 h 510"/>
              <a:gd name="T72" fmla="*/ 611 w 710"/>
              <a:gd name="T73" fmla="*/ 143 h 510"/>
              <a:gd name="T74" fmla="*/ 686 w 710"/>
              <a:gd name="T75" fmla="*/ 311 h 510"/>
              <a:gd name="T76" fmla="*/ 94 w 710"/>
              <a:gd name="T77" fmla="*/ 140 h 510"/>
              <a:gd name="T78" fmla="*/ 135 w 710"/>
              <a:gd name="T79" fmla="*/ 301 h 510"/>
              <a:gd name="T80" fmla="*/ 159 w 710"/>
              <a:gd name="T81" fmla="*/ 310 h 510"/>
              <a:gd name="T82" fmla="*/ 110 w 710"/>
              <a:gd name="T83" fmla="*/ 161 h 510"/>
              <a:gd name="T84" fmla="*/ 159 w 710"/>
              <a:gd name="T85" fmla="*/ 310 h 510"/>
              <a:gd name="T86" fmla="*/ 595 w 710"/>
              <a:gd name="T87" fmla="*/ 188 h 510"/>
              <a:gd name="T88" fmla="*/ 546 w 710"/>
              <a:gd name="T89" fmla="*/ 308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10" h="510">
                <a:moveTo>
                  <a:pt x="375" y="47"/>
                </a:moveTo>
                <a:cubicBezTo>
                  <a:pt x="385" y="62"/>
                  <a:pt x="397" y="62"/>
                  <a:pt x="411" y="57"/>
                </a:cubicBezTo>
                <a:cubicBezTo>
                  <a:pt x="452" y="43"/>
                  <a:pt x="490" y="49"/>
                  <a:pt x="527" y="71"/>
                </a:cubicBezTo>
                <a:cubicBezTo>
                  <a:pt x="547" y="84"/>
                  <a:pt x="568" y="96"/>
                  <a:pt x="590" y="106"/>
                </a:cubicBezTo>
                <a:cubicBezTo>
                  <a:pt x="599" y="110"/>
                  <a:pt x="611" y="106"/>
                  <a:pt x="622" y="106"/>
                </a:cubicBezTo>
                <a:cubicBezTo>
                  <a:pt x="623" y="103"/>
                  <a:pt x="625" y="100"/>
                  <a:pt x="626" y="97"/>
                </a:cubicBezTo>
                <a:cubicBezTo>
                  <a:pt x="620" y="95"/>
                  <a:pt x="614" y="92"/>
                  <a:pt x="608" y="90"/>
                </a:cubicBezTo>
                <a:cubicBezTo>
                  <a:pt x="610" y="87"/>
                  <a:pt x="611" y="84"/>
                  <a:pt x="613" y="82"/>
                </a:cubicBezTo>
                <a:cubicBezTo>
                  <a:pt x="620" y="84"/>
                  <a:pt x="629" y="85"/>
                  <a:pt x="633" y="91"/>
                </a:cubicBezTo>
                <a:cubicBezTo>
                  <a:pt x="641" y="99"/>
                  <a:pt x="636" y="109"/>
                  <a:pt x="615" y="126"/>
                </a:cubicBezTo>
                <a:cubicBezTo>
                  <a:pt x="637" y="178"/>
                  <a:pt x="659" y="231"/>
                  <a:pt x="681" y="283"/>
                </a:cubicBezTo>
                <a:cubicBezTo>
                  <a:pt x="687" y="299"/>
                  <a:pt x="696" y="313"/>
                  <a:pt x="703" y="327"/>
                </a:cubicBezTo>
                <a:cubicBezTo>
                  <a:pt x="710" y="340"/>
                  <a:pt x="701" y="346"/>
                  <a:pt x="693" y="349"/>
                </a:cubicBezTo>
                <a:cubicBezTo>
                  <a:pt x="673" y="355"/>
                  <a:pt x="652" y="364"/>
                  <a:pt x="631" y="363"/>
                </a:cubicBezTo>
                <a:cubicBezTo>
                  <a:pt x="595" y="363"/>
                  <a:pt x="559" y="358"/>
                  <a:pt x="523" y="352"/>
                </a:cubicBezTo>
                <a:cubicBezTo>
                  <a:pt x="516" y="351"/>
                  <a:pt x="510" y="340"/>
                  <a:pt x="503" y="333"/>
                </a:cubicBezTo>
                <a:cubicBezTo>
                  <a:pt x="510" y="327"/>
                  <a:pt x="515" y="318"/>
                  <a:pt x="523" y="316"/>
                </a:cubicBezTo>
                <a:cubicBezTo>
                  <a:pt x="537" y="312"/>
                  <a:pt x="541" y="303"/>
                  <a:pt x="546" y="291"/>
                </a:cubicBezTo>
                <a:cubicBezTo>
                  <a:pt x="562" y="246"/>
                  <a:pt x="580" y="201"/>
                  <a:pt x="597" y="155"/>
                </a:cubicBezTo>
                <a:cubicBezTo>
                  <a:pt x="601" y="145"/>
                  <a:pt x="604" y="135"/>
                  <a:pt x="606" y="131"/>
                </a:cubicBezTo>
                <a:cubicBezTo>
                  <a:pt x="570" y="118"/>
                  <a:pt x="536" y="107"/>
                  <a:pt x="502" y="93"/>
                </a:cubicBezTo>
                <a:cubicBezTo>
                  <a:pt x="469" y="79"/>
                  <a:pt x="436" y="79"/>
                  <a:pt x="404" y="96"/>
                </a:cubicBezTo>
                <a:cubicBezTo>
                  <a:pt x="394" y="101"/>
                  <a:pt x="387" y="113"/>
                  <a:pt x="379" y="122"/>
                </a:cubicBezTo>
                <a:cubicBezTo>
                  <a:pt x="375" y="127"/>
                  <a:pt x="373" y="132"/>
                  <a:pt x="370" y="138"/>
                </a:cubicBezTo>
                <a:cubicBezTo>
                  <a:pt x="389" y="153"/>
                  <a:pt x="389" y="154"/>
                  <a:pt x="371" y="177"/>
                </a:cubicBezTo>
                <a:cubicBezTo>
                  <a:pt x="397" y="191"/>
                  <a:pt x="397" y="200"/>
                  <a:pt x="380" y="226"/>
                </a:cubicBezTo>
                <a:cubicBezTo>
                  <a:pt x="373" y="237"/>
                  <a:pt x="369" y="251"/>
                  <a:pt x="367" y="264"/>
                </a:cubicBezTo>
                <a:cubicBezTo>
                  <a:pt x="365" y="282"/>
                  <a:pt x="368" y="300"/>
                  <a:pt x="368" y="318"/>
                </a:cubicBezTo>
                <a:cubicBezTo>
                  <a:pt x="367" y="337"/>
                  <a:pt x="371" y="353"/>
                  <a:pt x="384" y="368"/>
                </a:cubicBezTo>
                <a:cubicBezTo>
                  <a:pt x="398" y="385"/>
                  <a:pt x="394" y="394"/>
                  <a:pt x="377" y="409"/>
                </a:cubicBezTo>
                <a:cubicBezTo>
                  <a:pt x="373" y="412"/>
                  <a:pt x="370" y="421"/>
                  <a:pt x="372" y="424"/>
                </a:cubicBezTo>
                <a:cubicBezTo>
                  <a:pt x="379" y="433"/>
                  <a:pt x="386" y="444"/>
                  <a:pt x="396" y="449"/>
                </a:cubicBezTo>
                <a:cubicBezTo>
                  <a:pt x="409" y="456"/>
                  <a:pt x="424" y="457"/>
                  <a:pt x="438" y="462"/>
                </a:cubicBezTo>
                <a:cubicBezTo>
                  <a:pt x="444" y="464"/>
                  <a:pt x="448" y="471"/>
                  <a:pt x="453" y="476"/>
                </a:cubicBezTo>
                <a:cubicBezTo>
                  <a:pt x="448" y="481"/>
                  <a:pt x="444" y="488"/>
                  <a:pt x="438" y="490"/>
                </a:cubicBezTo>
                <a:cubicBezTo>
                  <a:pt x="425" y="496"/>
                  <a:pt x="411" y="501"/>
                  <a:pt x="396" y="503"/>
                </a:cubicBezTo>
                <a:cubicBezTo>
                  <a:pt x="358" y="509"/>
                  <a:pt x="319" y="510"/>
                  <a:pt x="282" y="495"/>
                </a:cubicBezTo>
                <a:cubicBezTo>
                  <a:pt x="274" y="491"/>
                  <a:pt x="268" y="482"/>
                  <a:pt x="261" y="476"/>
                </a:cubicBezTo>
                <a:cubicBezTo>
                  <a:pt x="268" y="470"/>
                  <a:pt x="275" y="462"/>
                  <a:pt x="283" y="459"/>
                </a:cubicBezTo>
                <a:cubicBezTo>
                  <a:pt x="293" y="454"/>
                  <a:pt x="303" y="452"/>
                  <a:pt x="314" y="451"/>
                </a:cubicBezTo>
                <a:cubicBezTo>
                  <a:pt x="331" y="449"/>
                  <a:pt x="338" y="438"/>
                  <a:pt x="342" y="424"/>
                </a:cubicBezTo>
                <a:cubicBezTo>
                  <a:pt x="343" y="419"/>
                  <a:pt x="338" y="410"/>
                  <a:pt x="334" y="408"/>
                </a:cubicBezTo>
                <a:cubicBezTo>
                  <a:pt x="318" y="399"/>
                  <a:pt x="314" y="386"/>
                  <a:pt x="326" y="373"/>
                </a:cubicBezTo>
                <a:cubicBezTo>
                  <a:pt x="360" y="336"/>
                  <a:pt x="342" y="291"/>
                  <a:pt x="345" y="249"/>
                </a:cubicBezTo>
                <a:cubicBezTo>
                  <a:pt x="345" y="242"/>
                  <a:pt x="337" y="234"/>
                  <a:pt x="332" y="228"/>
                </a:cubicBezTo>
                <a:cubicBezTo>
                  <a:pt x="312" y="203"/>
                  <a:pt x="314" y="189"/>
                  <a:pt x="342" y="177"/>
                </a:cubicBezTo>
                <a:cubicBezTo>
                  <a:pt x="322" y="154"/>
                  <a:pt x="322" y="151"/>
                  <a:pt x="348" y="136"/>
                </a:cubicBezTo>
                <a:cubicBezTo>
                  <a:pt x="345" y="134"/>
                  <a:pt x="341" y="133"/>
                  <a:pt x="341" y="131"/>
                </a:cubicBezTo>
                <a:cubicBezTo>
                  <a:pt x="335" y="111"/>
                  <a:pt x="326" y="96"/>
                  <a:pt x="305" y="89"/>
                </a:cubicBezTo>
                <a:cubicBezTo>
                  <a:pt x="278" y="80"/>
                  <a:pt x="251" y="79"/>
                  <a:pt x="225" y="88"/>
                </a:cubicBezTo>
                <a:cubicBezTo>
                  <a:pt x="205" y="95"/>
                  <a:pt x="185" y="104"/>
                  <a:pt x="165" y="112"/>
                </a:cubicBezTo>
                <a:cubicBezTo>
                  <a:pt x="146" y="118"/>
                  <a:pt x="126" y="124"/>
                  <a:pt x="105" y="130"/>
                </a:cubicBezTo>
                <a:cubicBezTo>
                  <a:pt x="123" y="177"/>
                  <a:pt x="141" y="226"/>
                  <a:pt x="158" y="276"/>
                </a:cubicBezTo>
                <a:cubicBezTo>
                  <a:pt x="165" y="295"/>
                  <a:pt x="171" y="313"/>
                  <a:pt x="194" y="322"/>
                </a:cubicBezTo>
                <a:cubicBezTo>
                  <a:pt x="213" y="329"/>
                  <a:pt x="211" y="345"/>
                  <a:pt x="191" y="354"/>
                </a:cubicBezTo>
                <a:cubicBezTo>
                  <a:pt x="152" y="373"/>
                  <a:pt x="111" y="373"/>
                  <a:pt x="70" y="368"/>
                </a:cubicBezTo>
                <a:cubicBezTo>
                  <a:pt x="52" y="366"/>
                  <a:pt x="35" y="360"/>
                  <a:pt x="18" y="353"/>
                </a:cubicBezTo>
                <a:cubicBezTo>
                  <a:pt x="1" y="346"/>
                  <a:pt x="0" y="337"/>
                  <a:pt x="12" y="323"/>
                </a:cubicBezTo>
                <a:cubicBezTo>
                  <a:pt x="16" y="318"/>
                  <a:pt x="18" y="313"/>
                  <a:pt x="21" y="307"/>
                </a:cubicBezTo>
                <a:cubicBezTo>
                  <a:pt x="42" y="254"/>
                  <a:pt x="63" y="200"/>
                  <a:pt x="85" y="146"/>
                </a:cubicBezTo>
                <a:cubicBezTo>
                  <a:pt x="90" y="134"/>
                  <a:pt x="92" y="125"/>
                  <a:pt x="83" y="113"/>
                </a:cubicBezTo>
                <a:cubicBezTo>
                  <a:pt x="79" y="109"/>
                  <a:pt x="80" y="98"/>
                  <a:pt x="83" y="92"/>
                </a:cubicBezTo>
                <a:cubicBezTo>
                  <a:pt x="85" y="88"/>
                  <a:pt x="94" y="87"/>
                  <a:pt x="104" y="82"/>
                </a:cubicBezTo>
                <a:cubicBezTo>
                  <a:pt x="98" y="93"/>
                  <a:pt x="95" y="98"/>
                  <a:pt x="92" y="104"/>
                </a:cubicBezTo>
                <a:cubicBezTo>
                  <a:pt x="99" y="106"/>
                  <a:pt x="107" y="111"/>
                  <a:pt x="113" y="109"/>
                </a:cubicBezTo>
                <a:cubicBezTo>
                  <a:pt x="129" y="104"/>
                  <a:pt x="144" y="96"/>
                  <a:pt x="159" y="88"/>
                </a:cubicBezTo>
                <a:cubicBezTo>
                  <a:pt x="189" y="73"/>
                  <a:pt x="218" y="53"/>
                  <a:pt x="253" y="54"/>
                </a:cubicBezTo>
                <a:cubicBezTo>
                  <a:pt x="270" y="54"/>
                  <a:pt x="287" y="55"/>
                  <a:pt x="302" y="59"/>
                </a:cubicBezTo>
                <a:cubicBezTo>
                  <a:pt x="318" y="63"/>
                  <a:pt x="330" y="63"/>
                  <a:pt x="338" y="47"/>
                </a:cubicBezTo>
                <a:cubicBezTo>
                  <a:pt x="330" y="35"/>
                  <a:pt x="324" y="22"/>
                  <a:pt x="340" y="10"/>
                </a:cubicBezTo>
                <a:cubicBezTo>
                  <a:pt x="352" y="0"/>
                  <a:pt x="365" y="1"/>
                  <a:pt x="376" y="12"/>
                </a:cubicBezTo>
                <a:cubicBezTo>
                  <a:pt x="389" y="23"/>
                  <a:pt x="385" y="36"/>
                  <a:pt x="375" y="47"/>
                </a:cubicBezTo>
                <a:close/>
                <a:moveTo>
                  <a:pt x="615" y="142"/>
                </a:moveTo>
                <a:cubicBezTo>
                  <a:pt x="614" y="142"/>
                  <a:pt x="613" y="143"/>
                  <a:pt x="611" y="143"/>
                </a:cubicBezTo>
                <a:cubicBezTo>
                  <a:pt x="600" y="196"/>
                  <a:pt x="588" y="249"/>
                  <a:pt x="577" y="300"/>
                </a:cubicBezTo>
                <a:cubicBezTo>
                  <a:pt x="614" y="304"/>
                  <a:pt x="650" y="308"/>
                  <a:pt x="686" y="311"/>
                </a:cubicBezTo>
                <a:cubicBezTo>
                  <a:pt x="662" y="255"/>
                  <a:pt x="639" y="199"/>
                  <a:pt x="615" y="142"/>
                </a:cubicBezTo>
                <a:close/>
                <a:moveTo>
                  <a:pt x="94" y="140"/>
                </a:moveTo>
                <a:cubicBezTo>
                  <a:pt x="70" y="201"/>
                  <a:pt x="48" y="257"/>
                  <a:pt x="26" y="311"/>
                </a:cubicBezTo>
                <a:cubicBezTo>
                  <a:pt x="64" y="307"/>
                  <a:pt x="99" y="304"/>
                  <a:pt x="135" y="301"/>
                </a:cubicBezTo>
                <a:cubicBezTo>
                  <a:pt x="122" y="249"/>
                  <a:pt x="109" y="197"/>
                  <a:pt x="94" y="140"/>
                </a:cubicBezTo>
                <a:close/>
                <a:moveTo>
                  <a:pt x="159" y="310"/>
                </a:moveTo>
                <a:cubicBezTo>
                  <a:pt x="160" y="309"/>
                  <a:pt x="161" y="307"/>
                  <a:pt x="162" y="306"/>
                </a:cubicBezTo>
                <a:cubicBezTo>
                  <a:pt x="145" y="258"/>
                  <a:pt x="128" y="210"/>
                  <a:pt x="110" y="161"/>
                </a:cubicBezTo>
                <a:cubicBezTo>
                  <a:pt x="118" y="208"/>
                  <a:pt x="129" y="253"/>
                  <a:pt x="142" y="298"/>
                </a:cubicBezTo>
                <a:cubicBezTo>
                  <a:pt x="143" y="304"/>
                  <a:pt x="153" y="306"/>
                  <a:pt x="159" y="310"/>
                </a:cubicBezTo>
                <a:close/>
                <a:moveTo>
                  <a:pt x="569" y="305"/>
                </a:moveTo>
                <a:cubicBezTo>
                  <a:pt x="578" y="265"/>
                  <a:pt x="587" y="226"/>
                  <a:pt x="595" y="188"/>
                </a:cubicBezTo>
                <a:cubicBezTo>
                  <a:pt x="594" y="188"/>
                  <a:pt x="593" y="187"/>
                  <a:pt x="591" y="187"/>
                </a:cubicBezTo>
                <a:cubicBezTo>
                  <a:pt x="577" y="227"/>
                  <a:pt x="562" y="266"/>
                  <a:pt x="546" y="308"/>
                </a:cubicBezTo>
                <a:cubicBezTo>
                  <a:pt x="556" y="307"/>
                  <a:pt x="562" y="306"/>
                  <a:pt x="569" y="305"/>
                </a:cubicBezTo>
                <a:close/>
              </a:path>
            </a:pathLst>
          </a:custGeom>
          <a:solidFill>
            <a:srgbClr val="4C9BD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802D951-7214-42B4-B335-B53C95395493}"/>
              </a:ext>
            </a:extLst>
          </p:cNvPr>
          <p:cNvSpPr/>
          <p:nvPr/>
        </p:nvSpPr>
        <p:spPr>
          <a:xfrm>
            <a:off x="216973" y="139482"/>
            <a:ext cx="7470186" cy="645832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309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410FB4-252E-4A68-8BCA-8800B6F92BE5}"/>
              </a:ext>
            </a:extLst>
          </p:cNvPr>
          <p:cNvSpPr/>
          <p:nvPr/>
        </p:nvSpPr>
        <p:spPr>
          <a:xfrm rot="16200000">
            <a:off x="5126524" y="-207478"/>
            <a:ext cx="1938954" cy="12191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23579E-484F-4DF0-B1B6-A57DF933B3B5}"/>
              </a:ext>
            </a:extLst>
          </p:cNvPr>
          <p:cNvSpPr/>
          <p:nvPr/>
        </p:nvSpPr>
        <p:spPr>
          <a:xfrm>
            <a:off x="1209723" y="5412808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164DCB-B0F3-4CD3-904F-7EA77E98E8BA}"/>
              </a:ext>
            </a:extLst>
          </p:cNvPr>
          <p:cNvSpPr txBox="1"/>
          <p:nvPr/>
        </p:nvSpPr>
        <p:spPr>
          <a:xfrm>
            <a:off x="768916" y="613553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68A3F8-C769-4FB4-8127-458B780B931D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A1827-D1FA-4FAD-AD69-0353FA400893}"/>
              </a:ext>
            </a:extLst>
          </p:cNvPr>
          <p:cNvSpPr txBox="1"/>
          <p:nvPr/>
        </p:nvSpPr>
        <p:spPr>
          <a:xfrm>
            <a:off x="678527" y="1203229"/>
            <a:ext cx="7074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3F1CC5-3E45-4158-97D7-4093595E51A5}"/>
              </a:ext>
            </a:extLst>
          </p:cNvPr>
          <p:cNvGrpSpPr/>
          <p:nvPr/>
        </p:nvGrpSpPr>
        <p:grpSpPr>
          <a:xfrm>
            <a:off x="678527" y="1929566"/>
            <a:ext cx="7204888" cy="941219"/>
            <a:chOff x="4716017" y="2486040"/>
            <a:chExt cx="4176463" cy="9412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47F746-B3C5-437F-8B5C-469076F79192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5515E3-8344-47DD-B208-A6302E78C84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71365B-1266-43BA-8FDB-1EB9C18A6B3B}"/>
              </a:ext>
            </a:extLst>
          </p:cNvPr>
          <p:cNvGrpSpPr/>
          <p:nvPr/>
        </p:nvGrpSpPr>
        <p:grpSpPr>
          <a:xfrm>
            <a:off x="721544" y="4389700"/>
            <a:ext cx="7791616" cy="553998"/>
            <a:chOff x="3501010" y="4052101"/>
            <a:chExt cx="7791616" cy="5539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F0686C-A5E4-47FD-AA91-E87CFAA450A5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26B09-6B4D-4D2E-A6F3-FB8C70C7E464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DB5F81E-15D7-409E-9867-E70A05DD9505}"/>
              </a:ext>
            </a:extLst>
          </p:cNvPr>
          <p:cNvSpPr txBox="1"/>
          <p:nvPr/>
        </p:nvSpPr>
        <p:spPr>
          <a:xfrm>
            <a:off x="680094" y="2991019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8A14206-2799-488E-8A88-01A53800ACF0}"/>
              </a:ext>
            </a:extLst>
          </p:cNvPr>
          <p:cNvSpPr/>
          <p:nvPr/>
        </p:nvSpPr>
        <p:spPr>
          <a:xfrm>
            <a:off x="4216944" y="5414431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70343D-3F6C-49F9-93CE-E50C0AEA87AA}"/>
              </a:ext>
            </a:extLst>
          </p:cNvPr>
          <p:cNvSpPr txBox="1"/>
          <p:nvPr/>
        </p:nvSpPr>
        <p:spPr>
          <a:xfrm>
            <a:off x="3776138" y="613553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D3F775-A64D-4503-994C-894066074D94}"/>
              </a:ext>
            </a:extLst>
          </p:cNvPr>
          <p:cNvSpPr/>
          <p:nvPr/>
        </p:nvSpPr>
        <p:spPr>
          <a:xfrm>
            <a:off x="7224165" y="5412808"/>
            <a:ext cx="671669" cy="671669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F9B9DE-857A-406E-8E92-C568D0BF42FE}"/>
              </a:ext>
            </a:extLst>
          </p:cNvPr>
          <p:cNvSpPr txBox="1"/>
          <p:nvPr/>
        </p:nvSpPr>
        <p:spPr>
          <a:xfrm>
            <a:off x="6783358" y="6135532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2">
            <a:extLst>
              <a:ext uri="{FF2B5EF4-FFF2-40B4-BE49-F238E27FC236}">
                <a16:creationId xmlns:a16="http://schemas.microsoft.com/office/drawing/2014/main" id="{C9C929F0-A7EE-47D8-9ACD-7D78A06C8F32}"/>
              </a:ext>
            </a:extLst>
          </p:cNvPr>
          <p:cNvSpPr/>
          <p:nvPr/>
        </p:nvSpPr>
        <p:spPr>
          <a:xfrm>
            <a:off x="4380111" y="557636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ounded Rectangle 3">
            <a:extLst>
              <a:ext uri="{FF2B5EF4-FFF2-40B4-BE49-F238E27FC236}">
                <a16:creationId xmlns:a16="http://schemas.microsoft.com/office/drawing/2014/main" id="{EDF5A7F3-45FF-486C-8CAD-7D77F0EBDA51}"/>
              </a:ext>
            </a:extLst>
          </p:cNvPr>
          <p:cNvSpPr/>
          <p:nvPr/>
        </p:nvSpPr>
        <p:spPr>
          <a:xfrm>
            <a:off x="1388345" y="557636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B3DE623E-7C2C-45AD-8CFA-57423352C858}"/>
              </a:ext>
            </a:extLst>
          </p:cNvPr>
          <p:cNvSpPr/>
          <p:nvPr/>
        </p:nvSpPr>
        <p:spPr>
          <a:xfrm>
            <a:off x="7391988" y="5577471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7" name="Freeform 10">
            <a:extLst>
              <a:ext uri="{FF2B5EF4-FFF2-40B4-BE49-F238E27FC236}">
                <a16:creationId xmlns:a16="http://schemas.microsoft.com/office/drawing/2014/main" id="{4155B6FE-9F67-4004-B6F7-98C14A110F63}"/>
              </a:ext>
            </a:extLst>
          </p:cNvPr>
          <p:cNvSpPr>
            <a:spLocks/>
          </p:cNvSpPr>
          <p:nvPr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0094" y="29141"/>
            <a:ext cx="599129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pic>
        <p:nvPicPr>
          <p:cNvPr id="17410" name="Picture 2" descr="ángel sosteniendo estatua de corona redonda]">
            <a:extLst>
              <a:ext uri="{FF2B5EF4-FFF2-40B4-BE49-F238E27FC236}">
                <a16:creationId xmlns:a16="http://schemas.microsoft.com/office/drawing/2014/main" id="{F87EDFEC-B3DD-41A0-BA04-3521ADC7F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94" r="12306"/>
          <a:stretch/>
        </p:blipFill>
        <p:spPr bwMode="auto">
          <a:xfrm>
            <a:off x="8454470" y="0"/>
            <a:ext cx="3751657" cy="686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732004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Infographic Style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C7CDB0C-1518-4B42-9553-71F172318E2E}"/>
              </a:ext>
            </a:extLst>
          </p:cNvPr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72C992E-58F9-459D-A9BB-0D2DFAF9287E}"/>
                </a:ext>
              </a:extLst>
            </p:cNvPr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BA9409-C760-4727-B262-121C017E01B4}"/>
                </a:ext>
              </a:extLst>
            </p:cNvPr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47" name="Oval 10">
            <a:extLst>
              <a:ext uri="{FF2B5EF4-FFF2-40B4-BE49-F238E27FC236}">
                <a16:creationId xmlns:a16="http://schemas.microsoft.com/office/drawing/2014/main" id="{0D3D093D-4946-4D7E-9351-2586B05E7647}"/>
              </a:ext>
            </a:extLst>
          </p:cNvPr>
          <p:cNvSpPr/>
          <p:nvPr/>
        </p:nvSpPr>
        <p:spPr>
          <a:xfrm>
            <a:off x="4058842" y="244411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12">
            <a:extLst>
              <a:ext uri="{FF2B5EF4-FFF2-40B4-BE49-F238E27FC236}">
                <a16:creationId xmlns:a16="http://schemas.microsoft.com/office/drawing/2014/main" id="{96C9668C-CAD4-439C-864B-E67DD002AE9E}"/>
              </a:ext>
            </a:extLst>
          </p:cNvPr>
          <p:cNvSpPr/>
          <p:nvPr/>
        </p:nvSpPr>
        <p:spPr>
          <a:xfrm>
            <a:off x="4058842" y="363025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14">
            <a:extLst>
              <a:ext uri="{FF2B5EF4-FFF2-40B4-BE49-F238E27FC236}">
                <a16:creationId xmlns:a16="http://schemas.microsoft.com/office/drawing/2014/main" id="{11CD0790-D9AD-4E02-A468-02710758F28A}"/>
              </a:ext>
            </a:extLst>
          </p:cNvPr>
          <p:cNvSpPr/>
          <p:nvPr/>
        </p:nvSpPr>
        <p:spPr>
          <a:xfrm>
            <a:off x="4058842" y="4816398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1F4A433F-9932-44D3-8AE2-4FCF45376351}"/>
              </a:ext>
            </a:extLst>
          </p:cNvPr>
          <p:cNvSpPr txBox="1">
            <a:spLocks/>
          </p:cNvSpPr>
          <p:nvPr/>
        </p:nvSpPr>
        <p:spPr>
          <a:xfrm>
            <a:off x="4887620" y="246289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51" name="Text Placeholder 28">
            <a:extLst>
              <a:ext uri="{FF2B5EF4-FFF2-40B4-BE49-F238E27FC236}">
                <a16:creationId xmlns:a16="http://schemas.microsoft.com/office/drawing/2014/main" id="{21AF954D-5837-4557-91C4-55E3E6C5BD85}"/>
              </a:ext>
            </a:extLst>
          </p:cNvPr>
          <p:cNvSpPr txBox="1">
            <a:spLocks/>
          </p:cNvSpPr>
          <p:nvPr/>
        </p:nvSpPr>
        <p:spPr>
          <a:xfrm>
            <a:off x="4887620" y="364903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dirty="0"/>
          </a:p>
        </p:txBody>
      </p:sp>
      <p:sp>
        <p:nvSpPr>
          <p:cNvPr id="52" name="Text Placeholder 29">
            <a:extLst>
              <a:ext uri="{FF2B5EF4-FFF2-40B4-BE49-F238E27FC236}">
                <a16:creationId xmlns:a16="http://schemas.microsoft.com/office/drawing/2014/main" id="{AAF3C36A-05E3-42A7-89FF-70B9F63C4E6A}"/>
              </a:ext>
            </a:extLst>
          </p:cNvPr>
          <p:cNvSpPr txBox="1">
            <a:spLocks/>
          </p:cNvSpPr>
          <p:nvPr/>
        </p:nvSpPr>
        <p:spPr>
          <a:xfrm>
            <a:off x="4887620" y="4835177"/>
            <a:ext cx="2894719" cy="646331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wrap="square" lIns="108000" rtlCol="0" anchor="t">
            <a:spAutoFit/>
          </a:bodyPr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dirty="0"/>
          </a:p>
        </p:txBody>
      </p:sp>
      <p:sp>
        <p:nvSpPr>
          <p:cNvPr id="53" name="직사각형 23">
            <a:extLst>
              <a:ext uri="{FF2B5EF4-FFF2-40B4-BE49-F238E27FC236}">
                <a16:creationId xmlns:a16="http://schemas.microsoft.com/office/drawing/2014/main" id="{3B5829BD-1CBF-4C44-8CD5-AEB023D3366A}"/>
              </a:ext>
            </a:extLst>
          </p:cNvPr>
          <p:cNvSpPr/>
          <p:nvPr/>
        </p:nvSpPr>
        <p:spPr>
          <a:xfrm>
            <a:off x="685396" y="2298038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Your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54" name="직사각형 24">
            <a:extLst>
              <a:ext uri="{FF2B5EF4-FFF2-40B4-BE49-F238E27FC236}">
                <a16:creationId xmlns:a16="http://schemas.microsoft.com/office/drawing/2014/main" id="{52758CA9-0EB8-42A5-9FBF-41230B6703D1}"/>
              </a:ext>
            </a:extLst>
          </p:cNvPr>
          <p:cNvSpPr/>
          <p:nvPr/>
        </p:nvSpPr>
        <p:spPr>
          <a:xfrm>
            <a:off x="685398" y="3678562"/>
            <a:ext cx="29920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8B8CA4D9-5624-4F2D-92B3-957E92F5A752}"/>
              </a:ext>
            </a:extLst>
          </p:cNvPr>
          <p:cNvSpPr/>
          <p:nvPr/>
        </p:nvSpPr>
        <p:spPr>
          <a:xfrm rot="2700000">
            <a:off x="4288519" y="37338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1502945F-B86E-4A62-8ECB-386F41809D37}"/>
              </a:ext>
            </a:extLst>
          </p:cNvPr>
          <p:cNvSpPr/>
          <p:nvPr/>
        </p:nvSpPr>
        <p:spPr>
          <a:xfrm>
            <a:off x="4214454" y="2613978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Freeform 19">
            <a:extLst>
              <a:ext uri="{FF2B5EF4-FFF2-40B4-BE49-F238E27FC236}">
                <a16:creationId xmlns:a16="http://schemas.microsoft.com/office/drawing/2014/main" id="{A8D099D6-1081-4ECD-94DF-37735A8B9645}"/>
              </a:ext>
            </a:extLst>
          </p:cNvPr>
          <p:cNvSpPr/>
          <p:nvPr/>
        </p:nvSpPr>
        <p:spPr>
          <a:xfrm>
            <a:off x="4214454" y="497609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FFC10C5C-E00A-4760-B5CC-D14EB10D7043}"/>
              </a:ext>
            </a:extLst>
          </p:cNvPr>
          <p:cNvSpPr>
            <a:spLocks/>
          </p:cNvSpPr>
          <p:nvPr/>
        </p:nvSpPr>
        <p:spPr bwMode="auto">
          <a:xfrm>
            <a:off x="8883650" y="2438400"/>
            <a:ext cx="2628900" cy="3311525"/>
          </a:xfrm>
          <a:custGeom>
            <a:avLst/>
            <a:gdLst>
              <a:gd name="T0" fmla="*/ 356 w 382"/>
              <a:gd name="T1" fmla="*/ 399 h 482"/>
              <a:gd name="T2" fmla="*/ 354 w 382"/>
              <a:gd name="T3" fmla="*/ 373 h 482"/>
              <a:gd name="T4" fmla="*/ 354 w 382"/>
              <a:gd name="T5" fmla="*/ 83 h 482"/>
              <a:gd name="T6" fmla="*/ 300 w 382"/>
              <a:gd name="T7" fmla="*/ 28 h 482"/>
              <a:gd name="T8" fmla="*/ 134 w 382"/>
              <a:gd name="T9" fmla="*/ 28 h 482"/>
              <a:gd name="T10" fmla="*/ 90 w 382"/>
              <a:gd name="T11" fmla="*/ 47 h 482"/>
              <a:gd name="T12" fmla="*/ 45 w 382"/>
              <a:gd name="T13" fmla="*/ 155 h 482"/>
              <a:gd name="T14" fmla="*/ 45 w 382"/>
              <a:gd name="T15" fmla="*/ 219 h 482"/>
              <a:gd name="T16" fmla="*/ 59 w 382"/>
              <a:gd name="T17" fmla="*/ 231 h 482"/>
              <a:gd name="T18" fmla="*/ 136 w 382"/>
              <a:gd name="T19" fmla="*/ 232 h 482"/>
              <a:gd name="T20" fmla="*/ 142 w 382"/>
              <a:gd name="T21" fmla="*/ 232 h 482"/>
              <a:gd name="T22" fmla="*/ 148 w 382"/>
              <a:gd name="T23" fmla="*/ 229 h 482"/>
              <a:gd name="T24" fmla="*/ 148 w 382"/>
              <a:gd name="T25" fmla="*/ 123 h 482"/>
              <a:gd name="T26" fmla="*/ 191 w 382"/>
              <a:gd name="T27" fmla="*/ 79 h 482"/>
              <a:gd name="T28" fmla="*/ 259 w 382"/>
              <a:gd name="T29" fmla="*/ 79 h 482"/>
              <a:gd name="T30" fmla="*/ 303 w 382"/>
              <a:gd name="T31" fmla="*/ 123 h 482"/>
              <a:gd name="T32" fmla="*/ 303 w 382"/>
              <a:gd name="T33" fmla="*/ 437 h 482"/>
              <a:gd name="T34" fmla="*/ 258 w 382"/>
              <a:gd name="T35" fmla="*/ 482 h 482"/>
              <a:gd name="T36" fmla="*/ 46 w 382"/>
              <a:gd name="T37" fmla="*/ 482 h 482"/>
              <a:gd name="T38" fmla="*/ 0 w 382"/>
              <a:gd name="T39" fmla="*/ 435 h 482"/>
              <a:gd name="T40" fmla="*/ 1 w 382"/>
              <a:gd name="T41" fmla="*/ 118 h 482"/>
              <a:gd name="T42" fmla="*/ 18 w 382"/>
              <a:gd name="T43" fmla="*/ 78 h 482"/>
              <a:gd name="T44" fmla="*/ 79 w 382"/>
              <a:gd name="T45" fmla="*/ 17 h 482"/>
              <a:gd name="T46" fmla="*/ 116 w 382"/>
              <a:gd name="T47" fmla="*/ 2 h 482"/>
              <a:gd name="T48" fmla="*/ 332 w 382"/>
              <a:gd name="T49" fmla="*/ 1 h 482"/>
              <a:gd name="T50" fmla="*/ 382 w 382"/>
              <a:gd name="T51" fmla="*/ 52 h 482"/>
              <a:gd name="T52" fmla="*/ 382 w 382"/>
              <a:gd name="T53" fmla="*/ 353 h 482"/>
              <a:gd name="T54" fmla="*/ 356 w 382"/>
              <a:gd name="T55" fmla="*/ 399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82" h="482">
                <a:moveTo>
                  <a:pt x="356" y="399"/>
                </a:moveTo>
                <a:cubicBezTo>
                  <a:pt x="355" y="387"/>
                  <a:pt x="354" y="380"/>
                  <a:pt x="354" y="373"/>
                </a:cubicBezTo>
                <a:cubicBezTo>
                  <a:pt x="354" y="276"/>
                  <a:pt x="355" y="180"/>
                  <a:pt x="354" y="83"/>
                </a:cubicBezTo>
                <a:cubicBezTo>
                  <a:pt x="354" y="44"/>
                  <a:pt x="339" y="28"/>
                  <a:pt x="300" y="28"/>
                </a:cubicBezTo>
                <a:cubicBezTo>
                  <a:pt x="245" y="28"/>
                  <a:pt x="189" y="28"/>
                  <a:pt x="134" y="28"/>
                </a:cubicBezTo>
                <a:cubicBezTo>
                  <a:pt x="116" y="28"/>
                  <a:pt x="102" y="34"/>
                  <a:pt x="90" y="47"/>
                </a:cubicBezTo>
                <a:cubicBezTo>
                  <a:pt x="36" y="104"/>
                  <a:pt x="46" y="76"/>
                  <a:pt x="45" y="155"/>
                </a:cubicBezTo>
                <a:cubicBezTo>
                  <a:pt x="45" y="177"/>
                  <a:pt x="45" y="198"/>
                  <a:pt x="45" y="219"/>
                </a:cubicBezTo>
                <a:cubicBezTo>
                  <a:pt x="45" y="229"/>
                  <a:pt x="49" y="238"/>
                  <a:pt x="59" y="231"/>
                </a:cubicBezTo>
                <a:cubicBezTo>
                  <a:pt x="85" y="212"/>
                  <a:pt x="110" y="215"/>
                  <a:pt x="136" y="232"/>
                </a:cubicBezTo>
                <a:cubicBezTo>
                  <a:pt x="137" y="233"/>
                  <a:pt x="140" y="232"/>
                  <a:pt x="142" y="232"/>
                </a:cubicBezTo>
                <a:cubicBezTo>
                  <a:pt x="143" y="232"/>
                  <a:pt x="144" y="231"/>
                  <a:pt x="148" y="229"/>
                </a:cubicBezTo>
                <a:cubicBezTo>
                  <a:pt x="148" y="195"/>
                  <a:pt x="148" y="159"/>
                  <a:pt x="148" y="123"/>
                </a:cubicBezTo>
                <a:cubicBezTo>
                  <a:pt x="148" y="88"/>
                  <a:pt x="157" y="79"/>
                  <a:pt x="191" y="79"/>
                </a:cubicBezTo>
                <a:cubicBezTo>
                  <a:pt x="214" y="79"/>
                  <a:pt x="236" y="79"/>
                  <a:pt x="259" y="79"/>
                </a:cubicBezTo>
                <a:cubicBezTo>
                  <a:pt x="286" y="80"/>
                  <a:pt x="303" y="96"/>
                  <a:pt x="303" y="123"/>
                </a:cubicBezTo>
                <a:cubicBezTo>
                  <a:pt x="303" y="228"/>
                  <a:pt x="303" y="332"/>
                  <a:pt x="303" y="437"/>
                </a:cubicBezTo>
                <a:cubicBezTo>
                  <a:pt x="303" y="465"/>
                  <a:pt x="287" y="482"/>
                  <a:pt x="258" y="482"/>
                </a:cubicBezTo>
                <a:cubicBezTo>
                  <a:pt x="187" y="482"/>
                  <a:pt x="117" y="482"/>
                  <a:pt x="46" y="482"/>
                </a:cubicBezTo>
                <a:cubicBezTo>
                  <a:pt x="17" y="482"/>
                  <a:pt x="0" y="465"/>
                  <a:pt x="0" y="435"/>
                </a:cubicBezTo>
                <a:cubicBezTo>
                  <a:pt x="0" y="330"/>
                  <a:pt x="0" y="224"/>
                  <a:pt x="1" y="118"/>
                </a:cubicBezTo>
                <a:cubicBezTo>
                  <a:pt x="1" y="104"/>
                  <a:pt x="9" y="88"/>
                  <a:pt x="18" y="78"/>
                </a:cubicBezTo>
                <a:cubicBezTo>
                  <a:pt x="37" y="56"/>
                  <a:pt x="57" y="35"/>
                  <a:pt x="79" y="17"/>
                </a:cubicBezTo>
                <a:cubicBezTo>
                  <a:pt x="89" y="8"/>
                  <a:pt x="103" y="2"/>
                  <a:pt x="116" y="2"/>
                </a:cubicBezTo>
                <a:cubicBezTo>
                  <a:pt x="188" y="0"/>
                  <a:pt x="260" y="1"/>
                  <a:pt x="332" y="1"/>
                </a:cubicBezTo>
                <a:cubicBezTo>
                  <a:pt x="367" y="1"/>
                  <a:pt x="382" y="17"/>
                  <a:pt x="382" y="52"/>
                </a:cubicBezTo>
                <a:cubicBezTo>
                  <a:pt x="382" y="152"/>
                  <a:pt x="382" y="253"/>
                  <a:pt x="382" y="353"/>
                </a:cubicBezTo>
                <a:cubicBezTo>
                  <a:pt x="382" y="371"/>
                  <a:pt x="378" y="387"/>
                  <a:pt x="356" y="39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5943" y="13625"/>
            <a:ext cx="8444652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BF9A1A0-ACED-4048-B955-E897E8BE33C2}"/>
              </a:ext>
            </a:extLst>
          </p:cNvPr>
          <p:cNvGrpSpPr/>
          <p:nvPr/>
        </p:nvGrpSpPr>
        <p:grpSpPr>
          <a:xfrm>
            <a:off x="300155" y="3461792"/>
            <a:ext cx="2336964" cy="923330"/>
            <a:chOff x="2254894" y="4283314"/>
            <a:chExt cx="2357001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5EFA2F4-6D13-4033-B969-489F4842C8DE}"/>
                </a:ext>
              </a:extLst>
            </p:cNvPr>
            <p:cNvSpPr txBox="1"/>
            <p:nvPr/>
          </p:nvSpPr>
          <p:spPr>
            <a:xfrm>
              <a:off x="2254894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AEDDA6E-8395-4CB3-9E0D-13FAE9324816}"/>
                </a:ext>
              </a:extLst>
            </p:cNvPr>
            <p:cNvSpPr txBox="1"/>
            <p:nvPr/>
          </p:nvSpPr>
          <p:spPr>
            <a:xfrm>
              <a:off x="2254897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6CCF7700-7CEF-4125-9B1E-61990A07D387}"/>
              </a:ext>
            </a:extLst>
          </p:cNvPr>
          <p:cNvSpPr/>
          <p:nvPr/>
        </p:nvSpPr>
        <p:spPr>
          <a:xfrm>
            <a:off x="3548362" y="1785923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B742A5A-FEF0-4305-9EED-2C46AEF05010}"/>
              </a:ext>
            </a:extLst>
          </p:cNvPr>
          <p:cNvSpPr/>
          <p:nvPr/>
        </p:nvSpPr>
        <p:spPr>
          <a:xfrm>
            <a:off x="2828843" y="3475683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F219CDA-EBB6-4E10-80E8-721811CF8D91}"/>
              </a:ext>
            </a:extLst>
          </p:cNvPr>
          <p:cNvSpPr/>
          <p:nvPr/>
        </p:nvSpPr>
        <p:spPr>
          <a:xfrm>
            <a:off x="3548362" y="5087282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72F386-8192-4C9D-85E8-80A9B4AEEAAC}"/>
              </a:ext>
            </a:extLst>
          </p:cNvPr>
          <p:cNvSpPr txBox="1"/>
          <p:nvPr/>
        </p:nvSpPr>
        <p:spPr>
          <a:xfrm>
            <a:off x="3577930" y="5300884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F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DBE37D-5D31-41E1-850E-600883B8652B}"/>
              </a:ext>
            </a:extLst>
          </p:cNvPr>
          <p:cNvSpPr txBox="1"/>
          <p:nvPr/>
        </p:nvSpPr>
        <p:spPr>
          <a:xfrm>
            <a:off x="2853997" y="3689286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FA138E-6CBE-41BC-9A7F-F983BF67BDC1}"/>
              </a:ext>
            </a:extLst>
          </p:cNvPr>
          <p:cNvSpPr txBox="1"/>
          <p:nvPr/>
        </p:nvSpPr>
        <p:spPr>
          <a:xfrm>
            <a:off x="3577930" y="1999525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01DED47-1ECE-425E-A984-DD5C70158831}"/>
              </a:ext>
            </a:extLst>
          </p:cNvPr>
          <p:cNvCxnSpPr>
            <a:cxnSpLocks/>
          </p:cNvCxnSpPr>
          <p:nvPr/>
        </p:nvCxnSpPr>
        <p:spPr>
          <a:xfrm flipH="1" flipV="1">
            <a:off x="4406864" y="2637928"/>
            <a:ext cx="405233" cy="648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EFDB6FA-228A-406D-A1AA-00B8D9B6B168}"/>
              </a:ext>
            </a:extLst>
          </p:cNvPr>
          <p:cNvCxnSpPr/>
          <p:nvPr/>
        </p:nvCxnSpPr>
        <p:spPr>
          <a:xfrm flipH="1">
            <a:off x="3786896" y="3932883"/>
            <a:ext cx="648000" cy="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434DD6B-5F23-4CC7-9E47-024A4962D246}"/>
              </a:ext>
            </a:extLst>
          </p:cNvPr>
          <p:cNvCxnSpPr>
            <a:cxnSpLocks/>
          </p:cNvCxnSpPr>
          <p:nvPr/>
        </p:nvCxnSpPr>
        <p:spPr>
          <a:xfrm flipH="1">
            <a:off x="4431395" y="4909704"/>
            <a:ext cx="380702" cy="317092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F76F4B0-6406-47A1-B4D3-BF1A63B59316}"/>
              </a:ext>
            </a:extLst>
          </p:cNvPr>
          <p:cNvGrpSpPr/>
          <p:nvPr/>
        </p:nvGrpSpPr>
        <p:grpSpPr>
          <a:xfrm>
            <a:off x="1047795" y="1781458"/>
            <a:ext cx="2357003" cy="923330"/>
            <a:chOff x="2551705" y="4283314"/>
            <a:chExt cx="2357003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96F0AA-4C66-4C30-8749-5997E9E97E7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4EDBAA-AF9B-4E43-961A-C364E0736B3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E45C7A8-61A6-4FFD-8304-6846FC691599}"/>
              </a:ext>
            </a:extLst>
          </p:cNvPr>
          <p:cNvGrpSpPr/>
          <p:nvPr/>
        </p:nvGrpSpPr>
        <p:grpSpPr>
          <a:xfrm>
            <a:off x="1047795" y="5082817"/>
            <a:ext cx="2357003" cy="923330"/>
            <a:chOff x="2551705" y="4283314"/>
            <a:chExt cx="2357003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1F43100-99D3-4318-B232-D60E8CCA82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736BA0-DE6B-4653-9D9A-BDD2810BBA1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625A62DB-FA15-45E4-81C7-A16BBA07FFBB}"/>
              </a:ext>
            </a:extLst>
          </p:cNvPr>
          <p:cNvSpPr/>
          <p:nvPr/>
        </p:nvSpPr>
        <p:spPr>
          <a:xfrm>
            <a:off x="8383013" y="348733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50A25F7-805C-4681-B95A-AE75E0E754F5}"/>
              </a:ext>
            </a:extLst>
          </p:cNvPr>
          <p:cNvSpPr/>
          <p:nvPr/>
        </p:nvSpPr>
        <p:spPr>
          <a:xfrm>
            <a:off x="7525527" y="1785923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C29C7-B1AE-41E1-8DDC-9B7A76CA9039}"/>
              </a:ext>
            </a:extLst>
          </p:cNvPr>
          <p:cNvSpPr txBox="1"/>
          <p:nvPr/>
        </p:nvSpPr>
        <p:spPr>
          <a:xfrm>
            <a:off x="7550682" y="1999525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CDEF202-D8B0-42B1-9CD1-F5458650D48D}"/>
              </a:ext>
            </a:extLst>
          </p:cNvPr>
          <p:cNvSpPr txBox="1"/>
          <p:nvPr/>
        </p:nvSpPr>
        <p:spPr>
          <a:xfrm>
            <a:off x="8408167" y="3692346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79A4714-64D8-413B-B4E0-BED7B1E8CC93}"/>
              </a:ext>
            </a:extLst>
          </p:cNvPr>
          <p:cNvSpPr/>
          <p:nvPr/>
        </p:nvSpPr>
        <p:spPr>
          <a:xfrm>
            <a:off x="7525527" y="5087282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59A531-53F1-4D1D-97BD-120DC2122757}"/>
              </a:ext>
            </a:extLst>
          </p:cNvPr>
          <p:cNvSpPr txBox="1"/>
          <p:nvPr/>
        </p:nvSpPr>
        <p:spPr>
          <a:xfrm>
            <a:off x="7550682" y="5300884"/>
            <a:ext cx="864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 C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48BA501-0C4E-4F87-BCB3-F0462B9D5D96}"/>
              </a:ext>
            </a:extLst>
          </p:cNvPr>
          <p:cNvCxnSpPr>
            <a:cxnSpLocks/>
          </p:cNvCxnSpPr>
          <p:nvPr/>
        </p:nvCxnSpPr>
        <p:spPr>
          <a:xfrm flipV="1">
            <a:off x="7317898" y="2636513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A20B7FB-3CBD-41E5-B854-FA495457D448}"/>
              </a:ext>
            </a:extLst>
          </p:cNvPr>
          <p:cNvCxnSpPr/>
          <p:nvPr/>
        </p:nvCxnSpPr>
        <p:spPr>
          <a:xfrm>
            <a:off x="7682865" y="3935587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7D37E19-E43A-48ED-93A4-6CAD7263D6B7}"/>
              </a:ext>
            </a:extLst>
          </p:cNvPr>
          <p:cNvCxnSpPr>
            <a:cxnSpLocks/>
          </p:cNvCxnSpPr>
          <p:nvPr/>
        </p:nvCxnSpPr>
        <p:spPr>
          <a:xfrm>
            <a:off x="7270961" y="5016393"/>
            <a:ext cx="298306" cy="19455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49FDE0F-BA24-4931-BF13-A2F894617E82}"/>
              </a:ext>
            </a:extLst>
          </p:cNvPr>
          <p:cNvGrpSpPr/>
          <p:nvPr/>
        </p:nvGrpSpPr>
        <p:grpSpPr>
          <a:xfrm>
            <a:off x="8588473" y="1781458"/>
            <a:ext cx="2357003" cy="923330"/>
            <a:chOff x="2551705" y="4283314"/>
            <a:chExt cx="2357003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514F56D-C080-4588-8514-72C9E0591C6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EC49FB0-4B23-4236-90DC-0A1D1934DA6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DFADCFE-697E-44DF-A214-FE4A16C7B554}"/>
              </a:ext>
            </a:extLst>
          </p:cNvPr>
          <p:cNvGrpSpPr/>
          <p:nvPr/>
        </p:nvGrpSpPr>
        <p:grpSpPr>
          <a:xfrm>
            <a:off x="9477544" y="3453165"/>
            <a:ext cx="2336966" cy="923330"/>
            <a:chOff x="2551705" y="4283314"/>
            <a:chExt cx="2357003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0036224-AD22-4564-AD3B-FAC992BD67C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5434942-66FD-41DE-A369-E1E7FFCE371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A1B4DDD-097C-4BD7-B8C3-285BE6F03D0F}"/>
              </a:ext>
            </a:extLst>
          </p:cNvPr>
          <p:cNvGrpSpPr/>
          <p:nvPr/>
        </p:nvGrpSpPr>
        <p:grpSpPr>
          <a:xfrm>
            <a:off x="8588473" y="5082817"/>
            <a:ext cx="2357003" cy="923330"/>
            <a:chOff x="2551705" y="4283314"/>
            <a:chExt cx="2357003" cy="92333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48605A1-5C91-44BB-9682-1904472CA6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B4440B3-BF30-4E06-8D8D-CB6BF01AD4C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C7410F5C-C429-27D1-FF73-D53E1645CE6B}"/>
              </a:ext>
            </a:extLst>
          </p:cNvPr>
          <p:cNvGrpSpPr/>
          <p:nvPr/>
        </p:nvGrpSpPr>
        <p:grpSpPr>
          <a:xfrm>
            <a:off x="5108575" y="2713037"/>
            <a:ext cx="2133601" cy="2697163"/>
            <a:chOff x="5108575" y="2713037"/>
            <a:chExt cx="2133601" cy="2697163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A8429D7-89B3-410E-9CDE-532556E822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8575" y="2713037"/>
              <a:ext cx="2133601" cy="2697163"/>
            </a:xfrm>
            <a:custGeom>
              <a:avLst/>
              <a:gdLst>
                <a:gd name="T0" fmla="*/ 215 w 564"/>
                <a:gd name="T1" fmla="*/ 0 h 566"/>
                <a:gd name="T2" fmla="*/ 251 w 564"/>
                <a:gd name="T3" fmla="*/ 21 h 566"/>
                <a:gd name="T4" fmla="*/ 396 w 564"/>
                <a:gd name="T5" fmla="*/ 44 h 566"/>
                <a:gd name="T6" fmla="*/ 443 w 564"/>
                <a:gd name="T7" fmla="*/ 218 h 566"/>
                <a:gd name="T8" fmla="*/ 493 w 564"/>
                <a:gd name="T9" fmla="*/ 172 h 566"/>
                <a:gd name="T10" fmla="*/ 551 w 564"/>
                <a:gd name="T11" fmla="*/ 147 h 566"/>
                <a:gd name="T12" fmla="*/ 458 w 564"/>
                <a:gd name="T13" fmla="*/ 292 h 566"/>
                <a:gd name="T14" fmla="*/ 443 w 564"/>
                <a:gd name="T15" fmla="*/ 523 h 566"/>
                <a:gd name="T16" fmla="*/ 43 w 564"/>
                <a:gd name="T17" fmla="*/ 566 h 566"/>
                <a:gd name="T18" fmla="*/ 0 w 564"/>
                <a:gd name="T19" fmla="*/ 89 h 566"/>
                <a:gd name="T20" fmla="*/ 125 w 564"/>
                <a:gd name="T21" fmla="*/ 44 h 566"/>
                <a:gd name="T22" fmla="*/ 156 w 564"/>
                <a:gd name="T23" fmla="*/ 35 h 566"/>
                <a:gd name="T24" fmla="*/ 190 w 564"/>
                <a:gd name="T25" fmla="*/ 22 h 566"/>
                <a:gd name="T26" fmla="*/ 359 w 564"/>
                <a:gd name="T27" fmla="*/ 420 h 566"/>
                <a:gd name="T28" fmla="*/ 243 w 564"/>
                <a:gd name="T29" fmla="*/ 420 h 566"/>
                <a:gd name="T30" fmla="*/ 300 w 564"/>
                <a:gd name="T31" fmla="*/ 409 h 566"/>
                <a:gd name="T32" fmla="*/ 322 w 564"/>
                <a:gd name="T33" fmla="*/ 368 h 566"/>
                <a:gd name="T34" fmla="*/ 220 w 564"/>
                <a:gd name="T35" fmla="*/ 368 h 566"/>
                <a:gd name="T36" fmla="*/ 225 w 564"/>
                <a:gd name="T37" fmla="*/ 359 h 566"/>
                <a:gd name="T38" fmla="*/ 325 w 564"/>
                <a:gd name="T39" fmla="*/ 353 h 566"/>
                <a:gd name="T40" fmla="*/ 78 w 564"/>
                <a:gd name="T41" fmla="*/ 317 h 566"/>
                <a:gd name="T42" fmla="*/ 341 w 564"/>
                <a:gd name="T43" fmla="*/ 308 h 566"/>
                <a:gd name="T44" fmla="*/ 417 w 564"/>
                <a:gd name="T45" fmla="*/ 309 h 566"/>
                <a:gd name="T46" fmla="*/ 415 w 564"/>
                <a:gd name="T47" fmla="*/ 266 h 566"/>
                <a:gd name="T48" fmla="*/ 418 w 564"/>
                <a:gd name="T49" fmla="*/ 118 h 566"/>
                <a:gd name="T50" fmla="*/ 319 w 564"/>
                <a:gd name="T51" fmla="*/ 67 h 566"/>
                <a:gd name="T52" fmla="*/ 303 w 564"/>
                <a:gd name="T53" fmla="*/ 75 h 566"/>
                <a:gd name="T54" fmla="*/ 129 w 564"/>
                <a:gd name="T55" fmla="*/ 74 h 566"/>
                <a:gd name="T56" fmla="*/ 84 w 564"/>
                <a:gd name="T57" fmla="*/ 67 h 566"/>
                <a:gd name="T58" fmla="*/ 25 w 564"/>
                <a:gd name="T59" fmla="*/ 347 h 566"/>
                <a:gd name="T60" fmla="*/ 182 w 564"/>
                <a:gd name="T61" fmla="*/ 516 h 566"/>
                <a:gd name="T62" fmla="*/ 366 w 564"/>
                <a:gd name="T63" fmla="*/ 523 h 566"/>
                <a:gd name="T64" fmla="*/ 416 w 564"/>
                <a:gd name="T65" fmla="*/ 393 h 566"/>
                <a:gd name="T66" fmla="*/ 366 w 564"/>
                <a:gd name="T67" fmla="*/ 410 h 566"/>
                <a:gd name="T68" fmla="*/ 319 w 564"/>
                <a:gd name="T69" fmla="*/ 412 h 566"/>
                <a:gd name="T70" fmla="*/ 371 w 564"/>
                <a:gd name="T71" fmla="*/ 372 h 566"/>
                <a:gd name="T72" fmla="*/ 364 w 564"/>
                <a:gd name="T73" fmla="*/ 348 h 566"/>
                <a:gd name="T74" fmla="*/ 341 w 564"/>
                <a:gd name="T75" fmla="*/ 378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4" h="566">
                  <a:moveTo>
                    <a:pt x="190" y="22"/>
                  </a:moveTo>
                  <a:cubicBezTo>
                    <a:pt x="193" y="3"/>
                    <a:pt x="197" y="0"/>
                    <a:pt x="215" y="0"/>
                  </a:cubicBezTo>
                  <a:cubicBezTo>
                    <a:pt x="219" y="0"/>
                    <a:pt x="224" y="0"/>
                    <a:pt x="228" y="0"/>
                  </a:cubicBezTo>
                  <a:cubicBezTo>
                    <a:pt x="245" y="0"/>
                    <a:pt x="249" y="4"/>
                    <a:pt x="251" y="21"/>
                  </a:cubicBezTo>
                  <a:cubicBezTo>
                    <a:pt x="262" y="26"/>
                    <a:pt x="284" y="12"/>
                    <a:pt x="284" y="42"/>
                  </a:cubicBezTo>
                  <a:cubicBezTo>
                    <a:pt x="322" y="43"/>
                    <a:pt x="359" y="44"/>
                    <a:pt x="396" y="44"/>
                  </a:cubicBezTo>
                  <a:cubicBezTo>
                    <a:pt x="430" y="45"/>
                    <a:pt x="443" y="57"/>
                    <a:pt x="443" y="92"/>
                  </a:cubicBezTo>
                  <a:cubicBezTo>
                    <a:pt x="443" y="134"/>
                    <a:pt x="443" y="176"/>
                    <a:pt x="443" y="218"/>
                  </a:cubicBezTo>
                  <a:cubicBezTo>
                    <a:pt x="443" y="221"/>
                    <a:pt x="443" y="224"/>
                    <a:pt x="444" y="230"/>
                  </a:cubicBezTo>
                  <a:cubicBezTo>
                    <a:pt x="461" y="209"/>
                    <a:pt x="477" y="191"/>
                    <a:pt x="493" y="172"/>
                  </a:cubicBezTo>
                  <a:cubicBezTo>
                    <a:pt x="498" y="166"/>
                    <a:pt x="504" y="159"/>
                    <a:pt x="509" y="153"/>
                  </a:cubicBezTo>
                  <a:cubicBezTo>
                    <a:pt x="521" y="139"/>
                    <a:pt x="539" y="137"/>
                    <a:pt x="551" y="147"/>
                  </a:cubicBezTo>
                  <a:cubicBezTo>
                    <a:pt x="563" y="157"/>
                    <a:pt x="564" y="176"/>
                    <a:pt x="553" y="189"/>
                  </a:cubicBezTo>
                  <a:cubicBezTo>
                    <a:pt x="522" y="224"/>
                    <a:pt x="491" y="260"/>
                    <a:pt x="458" y="292"/>
                  </a:cubicBezTo>
                  <a:cubicBezTo>
                    <a:pt x="445" y="304"/>
                    <a:pt x="443" y="314"/>
                    <a:pt x="443" y="329"/>
                  </a:cubicBezTo>
                  <a:cubicBezTo>
                    <a:pt x="443" y="394"/>
                    <a:pt x="443" y="458"/>
                    <a:pt x="443" y="523"/>
                  </a:cubicBezTo>
                  <a:cubicBezTo>
                    <a:pt x="443" y="552"/>
                    <a:pt x="429" y="566"/>
                    <a:pt x="400" y="566"/>
                  </a:cubicBezTo>
                  <a:cubicBezTo>
                    <a:pt x="281" y="566"/>
                    <a:pt x="162" y="566"/>
                    <a:pt x="43" y="566"/>
                  </a:cubicBezTo>
                  <a:cubicBezTo>
                    <a:pt x="15" y="566"/>
                    <a:pt x="0" y="552"/>
                    <a:pt x="0" y="524"/>
                  </a:cubicBezTo>
                  <a:cubicBezTo>
                    <a:pt x="0" y="379"/>
                    <a:pt x="0" y="234"/>
                    <a:pt x="0" y="89"/>
                  </a:cubicBezTo>
                  <a:cubicBezTo>
                    <a:pt x="0" y="57"/>
                    <a:pt x="14" y="44"/>
                    <a:pt x="46" y="44"/>
                  </a:cubicBezTo>
                  <a:cubicBezTo>
                    <a:pt x="72" y="45"/>
                    <a:pt x="99" y="45"/>
                    <a:pt x="125" y="44"/>
                  </a:cubicBezTo>
                  <a:cubicBezTo>
                    <a:pt x="134" y="44"/>
                    <a:pt x="143" y="41"/>
                    <a:pt x="152" y="39"/>
                  </a:cubicBezTo>
                  <a:cubicBezTo>
                    <a:pt x="154" y="39"/>
                    <a:pt x="156" y="37"/>
                    <a:pt x="156" y="35"/>
                  </a:cubicBezTo>
                  <a:cubicBezTo>
                    <a:pt x="157" y="21"/>
                    <a:pt x="167" y="22"/>
                    <a:pt x="177" y="22"/>
                  </a:cubicBezTo>
                  <a:cubicBezTo>
                    <a:pt x="181" y="22"/>
                    <a:pt x="185" y="22"/>
                    <a:pt x="190" y="22"/>
                  </a:cubicBezTo>
                  <a:close/>
                  <a:moveTo>
                    <a:pt x="366" y="410"/>
                  </a:moveTo>
                  <a:cubicBezTo>
                    <a:pt x="369" y="419"/>
                    <a:pt x="365" y="420"/>
                    <a:pt x="359" y="420"/>
                  </a:cubicBezTo>
                  <a:cubicBezTo>
                    <a:pt x="341" y="418"/>
                    <a:pt x="323" y="422"/>
                    <a:pt x="305" y="420"/>
                  </a:cubicBezTo>
                  <a:cubicBezTo>
                    <a:pt x="285" y="418"/>
                    <a:pt x="264" y="419"/>
                    <a:pt x="243" y="420"/>
                  </a:cubicBezTo>
                  <a:cubicBezTo>
                    <a:pt x="236" y="420"/>
                    <a:pt x="233" y="418"/>
                    <a:pt x="236" y="410"/>
                  </a:cubicBezTo>
                  <a:cubicBezTo>
                    <a:pt x="258" y="410"/>
                    <a:pt x="279" y="410"/>
                    <a:pt x="300" y="409"/>
                  </a:cubicBezTo>
                  <a:cubicBezTo>
                    <a:pt x="303" y="409"/>
                    <a:pt x="309" y="407"/>
                    <a:pt x="310" y="404"/>
                  </a:cubicBezTo>
                  <a:cubicBezTo>
                    <a:pt x="315" y="393"/>
                    <a:pt x="318" y="381"/>
                    <a:pt x="322" y="368"/>
                  </a:cubicBezTo>
                  <a:cubicBezTo>
                    <a:pt x="316" y="368"/>
                    <a:pt x="312" y="368"/>
                    <a:pt x="308" y="368"/>
                  </a:cubicBezTo>
                  <a:cubicBezTo>
                    <a:pt x="279" y="368"/>
                    <a:pt x="249" y="368"/>
                    <a:pt x="220" y="368"/>
                  </a:cubicBezTo>
                  <a:cubicBezTo>
                    <a:pt x="214" y="368"/>
                    <a:pt x="208" y="369"/>
                    <a:pt x="212" y="359"/>
                  </a:cubicBezTo>
                  <a:cubicBezTo>
                    <a:pt x="216" y="359"/>
                    <a:pt x="221" y="359"/>
                    <a:pt x="225" y="359"/>
                  </a:cubicBezTo>
                  <a:cubicBezTo>
                    <a:pt x="255" y="359"/>
                    <a:pt x="284" y="359"/>
                    <a:pt x="314" y="358"/>
                  </a:cubicBezTo>
                  <a:cubicBezTo>
                    <a:pt x="318" y="358"/>
                    <a:pt x="325" y="355"/>
                    <a:pt x="325" y="353"/>
                  </a:cubicBezTo>
                  <a:cubicBezTo>
                    <a:pt x="326" y="341"/>
                    <a:pt x="325" y="330"/>
                    <a:pt x="325" y="317"/>
                  </a:cubicBezTo>
                  <a:cubicBezTo>
                    <a:pt x="242" y="317"/>
                    <a:pt x="160" y="317"/>
                    <a:pt x="78" y="317"/>
                  </a:cubicBezTo>
                  <a:cubicBezTo>
                    <a:pt x="74" y="305"/>
                    <a:pt x="82" y="308"/>
                    <a:pt x="88" y="308"/>
                  </a:cubicBezTo>
                  <a:cubicBezTo>
                    <a:pt x="172" y="307"/>
                    <a:pt x="256" y="307"/>
                    <a:pt x="341" y="308"/>
                  </a:cubicBezTo>
                  <a:cubicBezTo>
                    <a:pt x="361" y="308"/>
                    <a:pt x="379" y="305"/>
                    <a:pt x="393" y="290"/>
                  </a:cubicBezTo>
                  <a:cubicBezTo>
                    <a:pt x="401" y="297"/>
                    <a:pt x="409" y="303"/>
                    <a:pt x="417" y="309"/>
                  </a:cubicBezTo>
                  <a:cubicBezTo>
                    <a:pt x="418" y="303"/>
                    <a:pt x="416" y="297"/>
                    <a:pt x="415" y="292"/>
                  </a:cubicBezTo>
                  <a:cubicBezTo>
                    <a:pt x="415" y="283"/>
                    <a:pt x="414" y="275"/>
                    <a:pt x="415" y="266"/>
                  </a:cubicBezTo>
                  <a:cubicBezTo>
                    <a:pt x="415" y="262"/>
                    <a:pt x="418" y="259"/>
                    <a:pt x="418" y="255"/>
                  </a:cubicBezTo>
                  <a:cubicBezTo>
                    <a:pt x="418" y="209"/>
                    <a:pt x="419" y="164"/>
                    <a:pt x="418" y="118"/>
                  </a:cubicBezTo>
                  <a:cubicBezTo>
                    <a:pt x="417" y="89"/>
                    <a:pt x="397" y="68"/>
                    <a:pt x="371" y="67"/>
                  </a:cubicBezTo>
                  <a:cubicBezTo>
                    <a:pt x="354" y="66"/>
                    <a:pt x="336" y="66"/>
                    <a:pt x="319" y="67"/>
                  </a:cubicBezTo>
                  <a:cubicBezTo>
                    <a:pt x="317" y="67"/>
                    <a:pt x="314" y="69"/>
                    <a:pt x="311" y="70"/>
                  </a:cubicBezTo>
                  <a:cubicBezTo>
                    <a:pt x="308" y="72"/>
                    <a:pt x="306" y="75"/>
                    <a:pt x="303" y="75"/>
                  </a:cubicBezTo>
                  <a:cubicBezTo>
                    <a:pt x="248" y="76"/>
                    <a:pt x="192" y="76"/>
                    <a:pt x="137" y="76"/>
                  </a:cubicBezTo>
                  <a:cubicBezTo>
                    <a:pt x="134" y="76"/>
                    <a:pt x="129" y="75"/>
                    <a:pt x="129" y="74"/>
                  </a:cubicBezTo>
                  <a:cubicBezTo>
                    <a:pt x="128" y="62"/>
                    <a:pt x="119" y="67"/>
                    <a:pt x="113" y="67"/>
                  </a:cubicBezTo>
                  <a:cubicBezTo>
                    <a:pt x="103" y="66"/>
                    <a:pt x="93" y="67"/>
                    <a:pt x="84" y="67"/>
                  </a:cubicBezTo>
                  <a:cubicBezTo>
                    <a:pt x="45" y="67"/>
                    <a:pt x="25" y="86"/>
                    <a:pt x="25" y="125"/>
                  </a:cubicBezTo>
                  <a:cubicBezTo>
                    <a:pt x="25" y="199"/>
                    <a:pt x="25" y="273"/>
                    <a:pt x="25" y="347"/>
                  </a:cubicBezTo>
                  <a:cubicBezTo>
                    <a:pt x="25" y="356"/>
                    <a:pt x="27" y="362"/>
                    <a:pt x="33" y="368"/>
                  </a:cubicBezTo>
                  <a:cubicBezTo>
                    <a:pt x="83" y="417"/>
                    <a:pt x="132" y="466"/>
                    <a:pt x="182" y="516"/>
                  </a:cubicBezTo>
                  <a:cubicBezTo>
                    <a:pt x="187" y="520"/>
                    <a:pt x="194" y="523"/>
                    <a:pt x="200" y="523"/>
                  </a:cubicBezTo>
                  <a:cubicBezTo>
                    <a:pt x="256" y="523"/>
                    <a:pt x="311" y="523"/>
                    <a:pt x="366" y="523"/>
                  </a:cubicBezTo>
                  <a:cubicBezTo>
                    <a:pt x="392" y="523"/>
                    <a:pt x="413" y="509"/>
                    <a:pt x="415" y="485"/>
                  </a:cubicBezTo>
                  <a:cubicBezTo>
                    <a:pt x="418" y="455"/>
                    <a:pt x="416" y="424"/>
                    <a:pt x="416" y="393"/>
                  </a:cubicBezTo>
                  <a:cubicBezTo>
                    <a:pt x="395" y="395"/>
                    <a:pt x="374" y="396"/>
                    <a:pt x="352" y="409"/>
                  </a:cubicBezTo>
                  <a:cubicBezTo>
                    <a:pt x="359" y="410"/>
                    <a:pt x="362" y="410"/>
                    <a:pt x="366" y="410"/>
                  </a:cubicBezTo>
                  <a:close/>
                  <a:moveTo>
                    <a:pt x="316" y="407"/>
                  </a:moveTo>
                  <a:cubicBezTo>
                    <a:pt x="317" y="409"/>
                    <a:pt x="318" y="410"/>
                    <a:pt x="319" y="412"/>
                  </a:cubicBezTo>
                  <a:cubicBezTo>
                    <a:pt x="324" y="409"/>
                    <a:pt x="331" y="406"/>
                    <a:pt x="335" y="402"/>
                  </a:cubicBezTo>
                  <a:cubicBezTo>
                    <a:pt x="347" y="392"/>
                    <a:pt x="353" y="376"/>
                    <a:pt x="371" y="372"/>
                  </a:cubicBezTo>
                  <a:cubicBezTo>
                    <a:pt x="374" y="372"/>
                    <a:pt x="377" y="361"/>
                    <a:pt x="376" y="356"/>
                  </a:cubicBezTo>
                  <a:cubicBezTo>
                    <a:pt x="375" y="353"/>
                    <a:pt x="367" y="347"/>
                    <a:pt x="364" y="348"/>
                  </a:cubicBezTo>
                  <a:cubicBezTo>
                    <a:pt x="359" y="349"/>
                    <a:pt x="354" y="354"/>
                    <a:pt x="350" y="359"/>
                  </a:cubicBezTo>
                  <a:cubicBezTo>
                    <a:pt x="347" y="365"/>
                    <a:pt x="345" y="372"/>
                    <a:pt x="341" y="378"/>
                  </a:cubicBezTo>
                  <a:cubicBezTo>
                    <a:pt x="334" y="388"/>
                    <a:pt x="325" y="397"/>
                    <a:pt x="316" y="40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3B2537F-34FE-4280-AD3B-0A7E214C1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9088" y="3679825"/>
              <a:ext cx="1104900" cy="61913"/>
            </a:xfrm>
            <a:custGeom>
              <a:avLst/>
              <a:gdLst>
                <a:gd name="T0" fmla="*/ 290 w 292"/>
                <a:gd name="T1" fmla="*/ 12 h 13"/>
                <a:gd name="T2" fmla="*/ 280 w 292"/>
                <a:gd name="T3" fmla="*/ 12 h 13"/>
                <a:gd name="T4" fmla="*/ 12 w 292"/>
                <a:gd name="T5" fmla="*/ 12 h 13"/>
                <a:gd name="T6" fmla="*/ 3 w 292"/>
                <a:gd name="T7" fmla="*/ 12 h 13"/>
                <a:gd name="T8" fmla="*/ 0 w 292"/>
                <a:gd name="T9" fmla="*/ 8 h 13"/>
                <a:gd name="T10" fmla="*/ 3 w 292"/>
                <a:gd name="T11" fmla="*/ 3 h 13"/>
                <a:gd name="T12" fmla="*/ 12 w 292"/>
                <a:gd name="T13" fmla="*/ 2 h 13"/>
                <a:gd name="T14" fmla="*/ 279 w 292"/>
                <a:gd name="T15" fmla="*/ 2 h 13"/>
                <a:gd name="T16" fmla="*/ 290 w 292"/>
                <a:gd name="T17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2" h="13">
                  <a:moveTo>
                    <a:pt x="290" y="12"/>
                  </a:moveTo>
                  <a:cubicBezTo>
                    <a:pt x="286" y="12"/>
                    <a:pt x="283" y="12"/>
                    <a:pt x="280" y="12"/>
                  </a:cubicBezTo>
                  <a:cubicBezTo>
                    <a:pt x="191" y="12"/>
                    <a:pt x="101" y="12"/>
                    <a:pt x="12" y="12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2" y="12"/>
                    <a:pt x="0" y="9"/>
                    <a:pt x="0" y="8"/>
                  </a:cubicBezTo>
                  <a:cubicBezTo>
                    <a:pt x="0" y="6"/>
                    <a:pt x="2" y="4"/>
                    <a:pt x="3" y="3"/>
                  </a:cubicBezTo>
                  <a:cubicBezTo>
                    <a:pt x="6" y="2"/>
                    <a:pt x="9" y="2"/>
                    <a:pt x="12" y="2"/>
                  </a:cubicBezTo>
                  <a:cubicBezTo>
                    <a:pt x="101" y="2"/>
                    <a:pt x="190" y="2"/>
                    <a:pt x="279" y="2"/>
                  </a:cubicBezTo>
                  <a:cubicBezTo>
                    <a:pt x="284" y="2"/>
                    <a:pt x="292" y="0"/>
                    <a:pt x="290" y="1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4750F7D-F42B-43D7-B0B4-B4AA8B6C2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5913" y="3922713"/>
              <a:ext cx="1112838" cy="57150"/>
            </a:xfrm>
            <a:custGeom>
              <a:avLst/>
              <a:gdLst>
                <a:gd name="T0" fmla="*/ 0 w 294"/>
                <a:gd name="T1" fmla="*/ 8 h 12"/>
                <a:gd name="T2" fmla="*/ 8 w 294"/>
                <a:gd name="T3" fmla="*/ 3 h 12"/>
                <a:gd name="T4" fmla="*/ 57 w 294"/>
                <a:gd name="T5" fmla="*/ 2 h 12"/>
                <a:gd name="T6" fmla="*/ 280 w 294"/>
                <a:gd name="T7" fmla="*/ 2 h 12"/>
                <a:gd name="T8" fmla="*/ 291 w 294"/>
                <a:gd name="T9" fmla="*/ 12 h 12"/>
                <a:gd name="T10" fmla="*/ 2 w 294"/>
                <a:gd name="T11" fmla="*/ 12 h 12"/>
                <a:gd name="T12" fmla="*/ 0 w 294"/>
                <a:gd name="T1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2">
                  <a:moveTo>
                    <a:pt x="0" y="8"/>
                  </a:moveTo>
                  <a:cubicBezTo>
                    <a:pt x="3" y="6"/>
                    <a:pt x="5" y="3"/>
                    <a:pt x="8" y="3"/>
                  </a:cubicBezTo>
                  <a:cubicBezTo>
                    <a:pt x="25" y="2"/>
                    <a:pt x="41" y="2"/>
                    <a:pt x="57" y="2"/>
                  </a:cubicBezTo>
                  <a:cubicBezTo>
                    <a:pt x="132" y="2"/>
                    <a:pt x="206" y="2"/>
                    <a:pt x="280" y="2"/>
                  </a:cubicBezTo>
                  <a:cubicBezTo>
                    <a:pt x="286" y="2"/>
                    <a:pt x="294" y="0"/>
                    <a:pt x="291" y="12"/>
                  </a:cubicBezTo>
                  <a:cubicBezTo>
                    <a:pt x="195" y="12"/>
                    <a:pt x="99" y="12"/>
                    <a:pt x="2" y="12"/>
                  </a:cubicBezTo>
                  <a:cubicBezTo>
                    <a:pt x="1" y="10"/>
                    <a:pt x="1" y="9"/>
                    <a:pt x="0" y="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A9D873BE-56B5-4BF4-B39F-0BDA29606B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9088" y="3446463"/>
              <a:ext cx="1098550" cy="52388"/>
            </a:xfrm>
            <a:custGeom>
              <a:avLst/>
              <a:gdLst>
                <a:gd name="T0" fmla="*/ 145 w 290"/>
                <a:gd name="T1" fmla="*/ 10 h 11"/>
                <a:gd name="T2" fmla="*/ 15 w 290"/>
                <a:gd name="T3" fmla="*/ 10 h 11"/>
                <a:gd name="T4" fmla="*/ 6 w 290"/>
                <a:gd name="T5" fmla="*/ 10 h 11"/>
                <a:gd name="T6" fmla="*/ 0 w 290"/>
                <a:gd name="T7" fmla="*/ 5 h 11"/>
                <a:gd name="T8" fmla="*/ 6 w 290"/>
                <a:gd name="T9" fmla="*/ 1 h 11"/>
                <a:gd name="T10" fmla="*/ 25 w 290"/>
                <a:gd name="T11" fmla="*/ 1 h 11"/>
                <a:gd name="T12" fmla="*/ 278 w 290"/>
                <a:gd name="T13" fmla="*/ 1 h 11"/>
                <a:gd name="T14" fmla="*/ 286 w 290"/>
                <a:gd name="T15" fmla="*/ 1 h 11"/>
                <a:gd name="T16" fmla="*/ 290 w 290"/>
                <a:gd name="T17" fmla="*/ 5 h 11"/>
                <a:gd name="T18" fmla="*/ 286 w 290"/>
                <a:gd name="T19" fmla="*/ 10 h 11"/>
                <a:gd name="T20" fmla="*/ 278 w 290"/>
                <a:gd name="T21" fmla="*/ 10 h 11"/>
                <a:gd name="T22" fmla="*/ 145 w 290"/>
                <a:gd name="T2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0" h="11">
                  <a:moveTo>
                    <a:pt x="145" y="10"/>
                  </a:moveTo>
                  <a:cubicBezTo>
                    <a:pt x="101" y="10"/>
                    <a:pt x="58" y="10"/>
                    <a:pt x="15" y="10"/>
                  </a:cubicBezTo>
                  <a:cubicBezTo>
                    <a:pt x="12" y="10"/>
                    <a:pt x="9" y="11"/>
                    <a:pt x="6" y="10"/>
                  </a:cubicBezTo>
                  <a:cubicBezTo>
                    <a:pt x="4" y="9"/>
                    <a:pt x="2" y="7"/>
                    <a:pt x="0" y="5"/>
                  </a:cubicBezTo>
                  <a:cubicBezTo>
                    <a:pt x="2" y="4"/>
                    <a:pt x="4" y="1"/>
                    <a:pt x="6" y="1"/>
                  </a:cubicBezTo>
                  <a:cubicBezTo>
                    <a:pt x="12" y="0"/>
                    <a:pt x="19" y="1"/>
                    <a:pt x="25" y="1"/>
                  </a:cubicBezTo>
                  <a:cubicBezTo>
                    <a:pt x="109" y="1"/>
                    <a:pt x="194" y="1"/>
                    <a:pt x="278" y="1"/>
                  </a:cubicBezTo>
                  <a:cubicBezTo>
                    <a:pt x="280" y="1"/>
                    <a:pt x="283" y="0"/>
                    <a:pt x="286" y="1"/>
                  </a:cubicBezTo>
                  <a:cubicBezTo>
                    <a:pt x="288" y="1"/>
                    <a:pt x="290" y="4"/>
                    <a:pt x="290" y="5"/>
                  </a:cubicBezTo>
                  <a:cubicBezTo>
                    <a:pt x="290" y="7"/>
                    <a:pt x="288" y="10"/>
                    <a:pt x="286" y="10"/>
                  </a:cubicBezTo>
                  <a:cubicBezTo>
                    <a:pt x="284" y="11"/>
                    <a:pt x="281" y="10"/>
                    <a:pt x="278" y="10"/>
                  </a:cubicBezTo>
                  <a:cubicBezTo>
                    <a:pt x="234" y="10"/>
                    <a:pt x="189" y="10"/>
                    <a:pt x="145" y="1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571" y="0"/>
            <a:ext cx="8411372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03E744-CCAB-40FB-8978-6E00A232AE81}"/>
              </a:ext>
            </a:extLst>
          </p:cNvPr>
          <p:cNvGrpSpPr/>
          <p:nvPr/>
        </p:nvGrpSpPr>
        <p:grpSpPr>
          <a:xfrm>
            <a:off x="6817748" y="1730976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F071EBA-C4FB-4A50-937C-645368D6F87B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B4BA363-2B6C-48E6-877A-F5DD69903928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D91E1F0C-BDB0-4A90-9EB8-9B5846B96083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5717C77F-AD50-4D40-8C1B-DB8CB58144A5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9A25F91-18C8-4946-8EAF-05F26FC33C25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8058679F-1D19-4A0D-B775-94770D27A8C1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89869904-1208-4504-94E7-785915728ECB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490C711D-5230-4D89-A753-4EAA27BD7125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661F82DA-C537-4750-9F35-A6A0D9EFA16E}"/>
              </a:ext>
            </a:extLst>
          </p:cNvPr>
          <p:cNvGrpSpPr/>
          <p:nvPr/>
        </p:nvGrpSpPr>
        <p:grpSpPr>
          <a:xfrm>
            <a:off x="910089" y="1655362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8AC2FE-291D-4BE2-B580-D91FAAA0E4A8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C6D48E-84DE-4313-B938-E13E5722A092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F3E5F754-317B-4CB3-958C-416A21951B3D}"/>
              </a:ext>
            </a:extLst>
          </p:cNvPr>
          <p:cNvGrpSpPr/>
          <p:nvPr/>
        </p:nvGrpSpPr>
        <p:grpSpPr>
          <a:xfrm>
            <a:off x="910089" y="2788746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3E6E787-2D15-491D-AADF-34C690209187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BE28F8A-2ABC-44DF-A849-EAFD3B9ABCF6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DD689426-0396-440B-9142-29068E6F7756}"/>
              </a:ext>
            </a:extLst>
          </p:cNvPr>
          <p:cNvGrpSpPr/>
          <p:nvPr/>
        </p:nvGrpSpPr>
        <p:grpSpPr>
          <a:xfrm>
            <a:off x="910089" y="3922129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E85C6DA-6D2F-4DDF-9A10-B7C8F712A948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7909399-1037-4F1A-88F9-0B3A9621B823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089A8884-B375-4551-B129-5E9145594553}"/>
              </a:ext>
            </a:extLst>
          </p:cNvPr>
          <p:cNvGrpSpPr/>
          <p:nvPr/>
        </p:nvGrpSpPr>
        <p:grpSpPr>
          <a:xfrm>
            <a:off x="910089" y="5055512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666EC27-EB41-4A26-B090-10E5E94DEA45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E7B85D8-EB35-4FBA-8D70-3B0091C54C81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3049B683-6B9F-4FF8-A781-0DE8CC0C3938}"/>
              </a:ext>
            </a:extLst>
          </p:cNvPr>
          <p:cNvSpPr/>
          <p:nvPr/>
        </p:nvSpPr>
        <p:spPr>
          <a:xfrm>
            <a:off x="834476" y="2121438"/>
            <a:ext cx="4395438" cy="3453324"/>
          </a:xfrm>
          <a:custGeom>
            <a:avLst/>
            <a:gdLst>
              <a:gd name="connsiteX0" fmla="*/ 3437669 w 4395438"/>
              <a:gd name="connsiteY0" fmla="*/ 3099455 h 3453324"/>
              <a:gd name="connsiteX1" fmla="*/ 3410637 w 4395438"/>
              <a:gd name="connsiteY1" fmla="*/ 3138581 h 3453324"/>
              <a:gd name="connsiteX2" fmla="*/ 3558603 w 4395438"/>
              <a:gd name="connsiteY2" fmla="*/ 3138581 h 3453324"/>
              <a:gd name="connsiteX3" fmla="*/ 3529437 w 4395438"/>
              <a:gd name="connsiteY3" fmla="*/ 3100878 h 3453324"/>
              <a:gd name="connsiteX4" fmla="*/ 3437669 w 4395438"/>
              <a:gd name="connsiteY4" fmla="*/ 3099455 h 3453324"/>
              <a:gd name="connsiteX5" fmla="*/ 878146 w 4395438"/>
              <a:gd name="connsiteY5" fmla="*/ 3097321 h 3453324"/>
              <a:gd name="connsiteX6" fmla="*/ 841866 w 4395438"/>
              <a:gd name="connsiteY6" fmla="*/ 3133601 h 3453324"/>
              <a:gd name="connsiteX7" fmla="*/ 1002637 w 4395438"/>
              <a:gd name="connsiteY7" fmla="*/ 3133601 h 3453324"/>
              <a:gd name="connsiteX8" fmla="*/ 981295 w 4395438"/>
              <a:gd name="connsiteY8" fmla="*/ 3099455 h 3453324"/>
              <a:gd name="connsiteX9" fmla="*/ 878146 w 4395438"/>
              <a:gd name="connsiteY9" fmla="*/ 3097321 h 3453324"/>
              <a:gd name="connsiteX10" fmla="*/ 2575340 w 4395438"/>
              <a:gd name="connsiteY10" fmla="*/ 2971397 h 3453324"/>
              <a:gd name="connsiteX11" fmla="*/ 2546318 w 4395438"/>
              <a:gd name="connsiteY11" fmla="*/ 2974965 h 3453324"/>
              <a:gd name="connsiteX12" fmla="*/ 2549163 w 4395438"/>
              <a:gd name="connsiteY12" fmla="*/ 3022627 h 3453324"/>
              <a:gd name="connsiteX13" fmla="*/ 2233313 w 4395438"/>
              <a:gd name="connsiteY13" fmla="*/ 3022627 h 3453324"/>
              <a:gd name="connsiteX14" fmla="*/ 2230468 w 4395438"/>
              <a:gd name="connsiteY14" fmla="*/ 2972831 h 3453324"/>
              <a:gd name="connsiteX15" fmla="*/ 2187074 w 4395438"/>
              <a:gd name="connsiteY15" fmla="*/ 2972831 h 3453324"/>
              <a:gd name="connsiteX16" fmla="*/ 2182805 w 4395438"/>
              <a:gd name="connsiteY16" fmla="*/ 3020493 h 3453324"/>
              <a:gd name="connsiteX17" fmla="*/ 1860554 w 4395438"/>
              <a:gd name="connsiteY17" fmla="*/ 3020493 h 3453324"/>
              <a:gd name="connsiteX18" fmla="*/ 1862687 w 4395438"/>
              <a:gd name="connsiteY18" fmla="*/ 2996306 h 3453324"/>
              <a:gd name="connsiteX19" fmla="*/ 1864822 w 4395438"/>
              <a:gd name="connsiteY19" fmla="*/ 2973542 h 3453324"/>
              <a:gd name="connsiteX20" fmla="*/ 1818582 w 4395438"/>
              <a:gd name="connsiteY20" fmla="*/ 3034720 h 3453324"/>
              <a:gd name="connsiteX21" fmla="*/ 2598248 w 4395438"/>
              <a:gd name="connsiteY21" fmla="*/ 3034720 h 3453324"/>
              <a:gd name="connsiteX22" fmla="*/ 2575340 w 4395438"/>
              <a:gd name="connsiteY22" fmla="*/ 2971397 h 3453324"/>
              <a:gd name="connsiteX23" fmla="*/ 2524266 w 4395438"/>
              <a:gd name="connsiteY23" fmla="*/ 2757996 h 3453324"/>
              <a:gd name="connsiteX24" fmla="*/ 2563391 w 4395438"/>
              <a:gd name="connsiteY24" fmla="*/ 2928726 h 3453324"/>
              <a:gd name="connsiteX25" fmla="*/ 1871224 w 4395438"/>
              <a:gd name="connsiteY25" fmla="*/ 2928726 h 3453324"/>
              <a:gd name="connsiteX26" fmla="*/ 1906081 w 4395438"/>
              <a:gd name="connsiteY26" fmla="*/ 2771512 h 3453324"/>
              <a:gd name="connsiteX27" fmla="*/ 1927422 w 4395438"/>
              <a:gd name="connsiteY27" fmla="*/ 2758708 h 3453324"/>
              <a:gd name="connsiteX28" fmla="*/ 2524266 w 4395438"/>
              <a:gd name="connsiteY28" fmla="*/ 2757996 h 3453324"/>
              <a:gd name="connsiteX29" fmla="*/ 2431075 w 4395438"/>
              <a:gd name="connsiteY29" fmla="*/ 2735943 h 3453324"/>
              <a:gd name="connsiteX30" fmla="*/ 1901813 w 4395438"/>
              <a:gd name="connsiteY30" fmla="*/ 2738789 h 3453324"/>
              <a:gd name="connsiteX31" fmla="*/ 1863399 w 4395438"/>
              <a:gd name="connsiteY31" fmla="*/ 2752304 h 3453324"/>
              <a:gd name="connsiteX32" fmla="*/ 1818582 w 4395438"/>
              <a:gd name="connsiteY32" fmla="*/ 2945798 h 3453324"/>
              <a:gd name="connsiteX33" fmla="*/ 2618166 w 4395438"/>
              <a:gd name="connsiteY33" fmla="*/ 2946510 h 3453324"/>
              <a:gd name="connsiteX34" fmla="*/ 2571927 w 4395438"/>
              <a:gd name="connsiteY34" fmla="*/ 2750882 h 3453324"/>
              <a:gd name="connsiteX35" fmla="*/ 2544895 w 4395438"/>
              <a:gd name="connsiteY35" fmla="*/ 2736654 h 3453324"/>
              <a:gd name="connsiteX36" fmla="*/ 2431075 w 4395438"/>
              <a:gd name="connsiteY36" fmla="*/ 2735943 h 3453324"/>
              <a:gd name="connsiteX37" fmla="*/ 3009422 w 4395438"/>
              <a:gd name="connsiteY37" fmla="*/ 2574372 h 3453324"/>
              <a:gd name="connsiteX38" fmla="*/ 3096921 w 4395438"/>
              <a:gd name="connsiteY38" fmla="*/ 2577307 h 3453324"/>
              <a:gd name="connsiteX39" fmla="*/ 3136047 w 4395438"/>
              <a:gd name="connsiteY39" fmla="*/ 2622124 h 3453324"/>
              <a:gd name="connsiteX40" fmla="*/ 3128933 w 4395438"/>
              <a:gd name="connsiteY40" fmla="*/ 2632794 h 3453324"/>
              <a:gd name="connsiteX41" fmla="*/ 2951090 w 4395438"/>
              <a:gd name="connsiteY41" fmla="*/ 2630660 h 3453324"/>
              <a:gd name="connsiteX42" fmla="*/ 2914809 w 4395438"/>
              <a:gd name="connsiteY42" fmla="*/ 2583709 h 3453324"/>
              <a:gd name="connsiteX43" fmla="*/ 2921923 w 4395438"/>
              <a:gd name="connsiteY43" fmla="*/ 2575173 h 3453324"/>
              <a:gd name="connsiteX44" fmla="*/ 3009422 w 4395438"/>
              <a:gd name="connsiteY44" fmla="*/ 2574372 h 3453324"/>
              <a:gd name="connsiteX45" fmla="*/ 1309949 w 4395438"/>
              <a:gd name="connsiteY45" fmla="*/ 2573750 h 3453324"/>
              <a:gd name="connsiteX46" fmla="*/ 1426615 w 4395438"/>
              <a:gd name="connsiteY46" fmla="*/ 2573750 h 3453324"/>
              <a:gd name="connsiteX47" fmla="*/ 1364014 w 4395438"/>
              <a:gd name="connsiteY47" fmla="*/ 2634928 h 3453324"/>
              <a:gd name="connsiteX48" fmla="*/ 1248060 w 4395438"/>
              <a:gd name="connsiteY48" fmla="*/ 2634928 h 3453324"/>
              <a:gd name="connsiteX49" fmla="*/ 1309949 w 4395438"/>
              <a:gd name="connsiteY49" fmla="*/ 2573750 h 3453324"/>
              <a:gd name="connsiteX50" fmla="*/ 1128549 w 4395438"/>
              <a:gd name="connsiteY50" fmla="*/ 2573750 h 3453324"/>
              <a:gd name="connsiteX51" fmla="*/ 1244503 w 4395438"/>
              <a:gd name="connsiteY51" fmla="*/ 2573750 h 3453324"/>
              <a:gd name="connsiteX52" fmla="*/ 1172654 w 4395438"/>
              <a:gd name="connsiteY52" fmla="*/ 2635640 h 3453324"/>
              <a:gd name="connsiteX53" fmla="*/ 1059546 w 4395438"/>
              <a:gd name="connsiteY53" fmla="*/ 2635640 h 3453324"/>
              <a:gd name="connsiteX54" fmla="*/ 1128549 w 4395438"/>
              <a:gd name="connsiteY54" fmla="*/ 2573750 h 3453324"/>
              <a:gd name="connsiteX55" fmla="*/ 2633017 w 4395438"/>
              <a:gd name="connsiteY55" fmla="*/ 2573661 h 3453324"/>
              <a:gd name="connsiteX56" fmla="*/ 2707800 w 4395438"/>
              <a:gd name="connsiteY56" fmla="*/ 2576596 h 3453324"/>
              <a:gd name="connsiteX57" fmla="*/ 2737677 w 4395438"/>
              <a:gd name="connsiteY57" fmla="*/ 2620701 h 3453324"/>
              <a:gd name="connsiteX58" fmla="*/ 2729852 w 4395438"/>
              <a:gd name="connsiteY58" fmla="*/ 2633506 h 3453324"/>
              <a:gd name="connsiteX59" fmla="*/ 2582598 w 4395438"/>
              <a:gd name="connsiteY59" fmla="*/ 2631372 h 3453324"/>
              <a:gd name="connsiteX60" fmla="*/ 2549163 w 4395438"/>
              <a:gd name="connsiteY60" fmla="*/ 2574462 h 3453324"/>
              <a:gd name="connsiteX61" fmla="*/ 2633017 w 4395438"/>
              <a:gd name="connsiteY61" fmla="*/ 2573661 h 3453324"/>
              <a:gd name="connsiteX62" fmla="*/ 3206117 w 4395438"/>
              <a:gd name="connsiteY62" fmla="*/ 2573394 h 3453324"/>
              <a:gd name="connsiteX63" fmla="*/ 3279033 w 4395438"/>
              <a:gd name="connsiteY63" fmla="*/ 2576595 h 3453324"/>
              <a:gd name="connsiteX64" fmla="*/ 3316735 w 4395438"/>
              <a:gd name="connsiteY64" fmla="*/ 2621412 h 3453324"/>
              <a:gd name="connsiteX65" fmla="*/ 3310332 w 4395438"/>
              <a:gd name="connsiteY65" fmla="*/ 2632082 h 3453324"/>
              <a:gd name="connsiteX66" fmla="*/ 3170192 w 4395438"/>
              <a:gd name="connsiteY66" fmla="*/ 2629948 h 3453324"/>
              <a:gd name="connsiteX67" fmla="*/ 3126087 w 4395438"/>
              <a:gd name="connsiteY67" fmla="*/ 2585843 h 3453324"/>
              <a:gd name="connsiteX68" fmla="*/ 3133201 w 4395438"/>
              <a:gd name="connsiteY68" fmla="*/ 2574461 h 3453324"/>
              <a:gd name="connsiteX69" fmla="*/ 3206117 w 4395438"/>
              <a:gd name="connsiteY69" fmla="*/ 2573394 h 3453324"/>
              <a:gd name="connsiteX70" fmla="*/ 3560737 w 4395438"/>
              <a:gd name="connsiteY70" fmla="*/ 2573128 h 3453324"/>
              <a:gd name="connsiteX71" fmla="*/ 3631163 w 4395438"/>
              <a:gd name="connsiteY71" fmla="*/ 2576596 h 3453324"/>
              <a:gd name="connsiteX72" fmla="*/ 3679536 w 4395438"/>
              <a:gd name="connsiteY72" fmla="*/ 2620702 h 3453324"/>
              <a:gd name="connsiteX73" fmla="*/ 3674556 w 4395438"/>
              <a:gd name="connsiteY73" fmla="*/ 2629949 h 3453324"/>
              <a:gd name="connsiteX74" fmla="*/ 3523034 w 4395438"/>
              <a:gd name="connsiteY74" fmla="*/ 2627815 h 3453324"/>
              <a:gd name="connsiteX75" fmla="*/ 3481774 w 4395438"/>
              <a:gd name="connsiteY75" fmla="*/ 2574462 h 3453324"/>
              <a:gd name="connsiteX76" fmla="*/ 3560737 w 4395438"/>
              <a:gd name="connsiteY76" fmla="*/ 2573128 h 3453324"/>
              <a:gd name="connsiteX77" fmla="*/ 1497752 w 4395438"/>
              <a:gd name="connsiteY77" fmla="*/ 2573039 h 3453324"/>
              <a:gd name="connsiteX78" fmla="*/ 1610149 w 4395438"/>
              <a:gd name="connsiteY78" fmla="*/ 2573039 h 3453324"/>
              <a:gd name="connsiteX79" fmla="*/ 1551817 w 4395438"/>
              <a:gd name="connsiteY79" fmla="*/ 2634929 h 3453324"/>
              <a:gd name="connsiteX80" fmla="*/ 1432306 w 4395438"/>
              <a:gd name="connsiteY80" fmla="*/ 2634929 h 3453324"/>
              <a:gd name="connsiteX81" fmla="*/ 1497752 w 4395438"/>
              <a:gd name="connsiteY81" fmla="*/ 2573039 h 3453324"/>
              <a:gd name="connsiteX82" fmla="*/ 812699 w 4395438"/>
              <a:gd name="connsiteY82" fmla="*/ 2573039 h 3453324"/>
              <a:gd name="connsiteX83" fmla="*/ 1058124 w 4395438"/>
              <a:gd name="connsiteY83" fmla="*/ 2573039 h 3453324"/>
              <a:gd name="connsiteX84" fmla="*/ 991254 w 4395438"/>
              <a:gd name="connsiteY84" fmla="*/ 2634929 h 3453324"/>
              <a:gd name="connsiteX85" fmla="*/ 770731 w 4395438"/>
              <a:gd name="connsiteY85" fmla="*/ 2634929 h 3453324"/>
              <a:gd name="connsiteX86" fmla="*/ 735872 w 4395438"/>
              <a:gd name="connsiteY86" fmla="*/ 2633506 h 3453324"/>
              <a:gd name="connsiteX87" fmla="*/ 812699 w 4395438"/>
              <a:gd name="connsiteY87" fmla="*/ 2573039 h 3453324"/>
              <a:gd name="connsiteX88" fmla="*/ 2811838 w 4395438"/>
              <a:gd name="connsiteY88" fmla="*/ 2572683 h 3453324"/>
              <a:gd name="connsiteX89" fmla="*/ 2883509 w 4395438"/>
              <a:gd name="connsiteY89" fmla="*/ 2575884 h 3453324"/>
              <a:gd name="connsiteX90" fmla="*/ 2921211 w 4395438"/>
              <a:gd name="connsiteY90" fmla="*/ 2621412 h 3453324"/>
              <a:gd name="connsiteX91" fmla="*/ 2914808 w 4395438"/>
              <a:gd name="connsiteY91" fmla="*/ 2631371 h 3453324"/>
              <a:gd name="connsiteX92" fmla="*/ 2763998 w 4395438"/>
              <a:gd name="connsiteY92" fmla="*/ 2629237 h 3453324"/>
              <a:gd name="connsiteX93" fmla="*/ 2730563 w 4395438"/>
              <a:gd name="connsiteY93" fmla="*/ 2573750 h 3453324"/>
              <a:gd name="connsiteX94" fmla="*/ 2811838 w 4395438"/>
              <a:gd name="connsiteY94" fmla="*/ 2572683 h 3453324"/>
              <a:gd name="connsiteX95" fmla="*/ 3382004 w 4395438"/>
              <a:gd name="connsiteY95" fmla="*/ 2572416 h 3453324"/>
              <a:gd name="connsiteX96" fmla="*/ 3448339 w 4395438"/>
              <a:gd name="connsiteY96" fmla="*/ 2575884 h 3453324"/>
              <a:gd name="connsiteX97" fmla="*/ 3499559 w 4395438"/>
              <a:gd name="connsiteY97" fmla="*/ 2619278 h 3453324"/>
              <a:gd name="connsiteX98" fmla="*/ 3493156 w 4395438"/>
              <a:gd name="connsiteY98" fmla="*/ 2630660 h 3453324"/>
              <a:gd name="connsiteX99" fmla="*/ 3343768 w 4395438"/>
              <a:gd name="connsiteY99" fmla="*/ 2628525 h 3453324"/>
              <a:gd name="connsiteX100" fmla="*/ 3306776 w 4395438"/>
              <a:gd name="connsiteY100" fmla="*/ 2582998 h 3453324"/>
              <a:gd name="connsiteX101" fmla="*/ 3314602 w 4395438"/>
              <a:gd name="connsiteY101" fmla="*/ 2573750 h 3453324"/>
              <a:gd name="connsiteX102" fmla="*/ 3382004 w 4395438"/>
              <a:gd name="connsiteY102" fmla="*/ 2572416 h 3453324"/>
              <a:gd name="connsiteX103" fmla="*/ 1677731 w 4395438"/>
              <a:gd name="connsiteY103" fmla="*/ 2572327 h 3453324"/>
              <a:gd name="connsiteX104" fmla="*/ 2499367 w 4395438"/>
              <a:gd name="connsiteY104" fmla="*/ 2573039 h 3453324"/>
              <a:gd name="connsiteX105" fmla="*/ 2544895 w 4395438"/>
              <a:gd name="connsiteY105" fmla="*/ 2631372 h 3453324"/>
              <a:gd name="connsiteX106" fmla="*/ 1623666 w 4395438"/>
              <a:gd name="connsiteY106" fmla="*/ 2631372 h 3453324"/>
              <a:gd name="connsiteX107" fmla="*/ 1677731 w 4395438"/>
              <a:gd name="connsiteY107" fmla="*/ 2572327 h 3453324"/>
              <a:gd name="connsiteX108" fmla="*/ 2263902 w 4395438"/>
              <a:gd name="connsiteY108" fmla="*/ 2505458 h 3453324"/>
              <a:gd name="connsiteX109" fmla="*/ 2426096 w 4395438"/>
              <a:gd name="connsiteY109" fmla="*/ 2505458 h 3453324"/>
              <a:gd name="connsiteX110" fmla="*/ 2434632 w 4395438"/>
              <a:gd name="connsiteY110" fmla="*/ 2557388 h 3453324"/>
              <a:gd name="connsiteX111" fmla="*/ 2285243 w 4395438"/>
              <a:gd name="connsiteY111" fmla="*/ 2555254 h 3453324"/>
              <a:gd name="connsiteX112" fmla="*/ 2263902 w 4395438"/>
              <a:gd name="connsiteY112" fmla="*/ 2505458 h 3453324"/>
              <a:gd name="connsiteX113" fmla="*/ 2698462 w 4395438"/>
              <a:gd name="connsiteY113" fmla="*/ 2504213 h 3453324"/>
              <a:gd name="connsiteX114" fmla="*/ 2772533 w 4395438"/>
              <a:gd name="connsiteY114" fmla="*/ 2506881 h 3453324"/>
              <a:gd name="connsiteX115" fmla="*/ 2796721 w 4395438"/>
              <a:gd name="connsiteY115" fmla="*/ 2558100 h 3453324"/>
              <a:gd name="connsiteX116" fmla="*/ 2654446 w 4395438"/>
              <a:gd name="connsiteY116" fmla="*/ 2555965 h 3453324"/>
              <a:gd name="connsiteX117" fmla="*/ 2616743 w 4395438"/>
              <a:gd name="connsiteY117" fmla="*/ 2518263 h 3453324"/>
              <a:gd name="connsiteX118" fmla="*/ 2623857 w 4395438"/>
              <a:gd name="connsiteY118" fmla="*/ 2504746 h 3453324"/>
              <a:gd name="connsiteX119" fmla="*/ 2698462 w 4395438"/>
              <a:gd name="connsiteY119" fmla="*/ 2504213 h 3453324"/>
              <a:gd name="connsiteX120" fmla="*/ 3520100 w 4395438"/>
              <a:gd name="connsiteY120" fmla="*/ 2503680 h 3453324"/>
              <a:gd name="connsiteX121" fmla="*/ 3589192 w 4395438"/>
              <a:gd name="connsiteY121" fmla="*/ 2506882 h 3453324"/>
              <a:gd name="connsiteX122" fmla="*/ 3632586 w 4395438"/>
              <a:gd name="connsiteY122" fmla="*/ 2547429 h 3453324"/>
              <a:gd name="connsiteX123" fmla="*/ 3626183 w 4395438"/>
              <a:gd name="connsiteY123" fmla="*/ 2558100 h 3453324"/>
              <a:gd name="connsiteX124" fmla="*/ 3490311 w 4395438"/>
              <a:gd name="connsiteY124" fmla="*/ 2555966 h 3453324"/>
              <a:gd name="connsiteX125" fmla="*/ 3445494 w 4395438"/>
              <a:gd name="connsiteY125" fmla="*/ 2514706 h 3453324"/>
              <a:gd name="connsiteX126" fmla="*/ 3450474 w 4395438"/>
              <a:gd name="connsiteY126" fmla="*/ 2504747 h 3453324"/>
              <a:gd name="connsiteX127" fmla="*/ 3520100 w 4395438"/>
              <a:gd name="connsiteY127" fmla="*/ 2503680 h 3453324"/>
              <a:gd name="connsiteX128" fmla="*/ 2450993 w 4395438"/>
              <a:gd name="connsiteY128" fmla="*/ 2503324 h 3453324"/>
              <a:gd name="connsiteX129" fmla="*/ 2585443 w 4395438"/>
              <a:gd name="connsiteY129" fmla="*/ 2504035 h 3453324"/>
              <a:gd name="connsiteX130" fmla="*/ 2612475 w 4395438"/>
              <a:gd name="connsiteY130" fmla="*/ 2558099 h 3453324"/>
              <a:gd name="connsiteX131" fmla="*/ 2469489 w 4395438"/>
              <a:gd name="connsiteY131" fmla="*/ 2555965 h 3453324"/>
              <a:gd name="connsiteX132" fmla="*/ 2441034 w 4395438"/>
              <a:gd name="connsiteY132" fmla="*/ 2513283 h 3453324"/>
              <a:gd name="connsiteX133" fmla="*/ 2450993 w 4395438"/>
              <a:gd name="connsiteY133" fmla="*/ 2503324 h 3453324"/>
              <a:gd name="connsiteX134" fmla="*/ 3345102 w 4395438"/>
              <a:gd name="connsiteY134" fmla="*/ 2502969 h 3453324"/>
              <a:gd name="connsiteX135" fmla="*/ 3412771 w 4395438"/>
              <a:gd name="connsiteY135" fmla="*/ 2506171 h 3453324"/>
              <a:gd name="connsiteX136" fmla="*/ 3454030 w 4395438"/>
              <a:gd name="connsiteY136" fmla="*/ 2547429 h 3453324"/>
              <a:gd name="connsiteX137" fmla="*/ 3447628 w 4395438"/>
              <a:gd name="connsiteY137" fmla="*/ 2558100 h 3453324"/>
              <a:gd name="connsiteX138" fmla="*/ 3313890 w 4395438"/>
              <a:gd name="connsiteY138" fmla="*/ 2555967 h 3453324"/>
              <a:gd name="connsiteX139" fmla="*/ 3270496 w 4395438"/>
              <a:gd name="connsiteY139" fmla="*/ 2516129 h 3453324"/>
              <a:gd name="connsiteX140" fmla="*/ 3276899 w 4395438"/>
              <a:gd name="connsiteY140" fmla="*/ 2504036 h 3453324"/>
              <a:gd name="connsiteX141" fmla="*/ 3345102 w 4395438"/>
              <a:gd name="connsiteY141" fmla="*/ 2502969 h 3453324"/>
              <a:gd name="connsiteX142" fmla="*/ 3106969 w 4395438"/>
              <a:gd name="connsiteY142" fmla="*/ 2502791 h 3453324"/>
              <a:gd name="connsiteX143" fmla="*/ 3234928 w 4395438"/>
              <a:gd name="connsiteY143" fmla="*/ 2505459 h 3453324"/>
              <a:gd name="connsiteX144" fmla="*/ 3278321 w 4395438"/>
              <a:gd name="connsiteY144" fmla="*/ 2546007 h 3453324"/>
              <a:gd name="connsiteX145" fmla="*/ 3271919 w 4395438"/>
              <a:gd name="connsiteY145" fmla="*/ 2558100 h 3453324"/>
              <a:gd name="connsiteX146" fmla="*/ 3181574 w 4395438"/>
              <a:gd name="connsiteY146" fmla="*/ 2558100 h 3453324"/>
              <a:gd name="connsiteX147" fmla="*/ 3032897 w 4395438"/>
              <a:gd name="connsiteY147" fmla="*/ 2558100 h 3453324"/>
              <a:gd name="connsiteX148" fmla="*/ 2977410 w 4395438"/>
              <a:gd name="connsiteY148" fmla="*/ 2503324 h 3453324"/>
              <a:gd name="connsiteX149" fmla="*/ 3106969 w 4395438"/>
              <a:gd name="connsiteY149" fmla="*/ 2502791 h 3453324"/>
              <a:gd name="connsiteX150" fmla="*/ 2165555 w 4395438"/>
              <a:gd name="connsiteY150" fmla="*/ 2502791 h 3453324"/>
              <a:gd name="connsiteX151" fmla="*/ 2237582 w 4395438"/>
              <a:gd name="connsiteY151" fmla="*/ 2505459 h 3453324"/>
              <a:gd name="connsiteX152" fmla="*/ 2261769 w 4395438"/>
              <a:gd name="connsiteY152" fmla="*/ 2558100 h 3453324"/>
              <a:gd name="connsiteX153" fmla="*/ 2110246 w 4395438"/>
              <a:gd name="connsiteY153" fmla="*/ 2557389 h 3453324"/>
              <a:gd name="connsiteX154" fmla="*/ 2090327 w 4395438"/>
              <a:gd name="connsiteY154" fmla="*/ 2503324 h 3453324"/>
              <a:gd name="connsiteX155" fmla="*/ 2165555 w 4395438"/>
              <a:gd name="connsiteY155" fmla="*/ 2502791 h 3453324"/>
              <a:gd name="connsiteX156" fmla="*/ 1957301 w 4395438"/>
              <a:gd name="connsiteY156" fmla="*/ 2502613 h 3453324"/>
              <a:gd name="connsiteX157" fmla="*/ 2068274 w 4395438"/>
              <a:gd name="connsiteY157" fmla="*/ 2502613 h 3453324"/>
              <a:gd name="connsiteX158" fmla="*/ 2028438 w 4395438"/>
              <a:gd name="connsiteY158" fmla="*/ 2558811 h 3453324"/>
              <a:gd name="connsiteX159" fmla="*/ 1913195 w 4395438"/>
              <a:gd name="connsiteY159" fmla="*/ 2558811 h 3453324"/>
              <a:gd name="connsiteX160" fmla="*/ 1957301 w 4395438"/>
              <a:gd name="connsiteY160" fmla="*/ 2502613 h 3453324"/>
              <a:gd name="connsiteX161" fmla="*/ 1775900 w 4395438"/>
              <a:gd name="connsiteY161" fmla="*/ 2502613 h 3453324"/>
              <a:gd name="connsiteX162" fmla="*/ 1891142 w 4395438"/>
              <a:gd name="connsiteY162" fmla="*/ 2502613 h 3453324"/>
              <a:gd name="connsiteX163" fmla="*/ 1846326 w 4395438"/>
              <a:gd name="connsiteY163" fmla="*/ 2558100 h 3453324"/>
              <a:gd name="connsiteX164" fmla="*/ 1733928 w 4395438"/>
              <a:gd name="connsiteY164" fmla="*/ 2558100 h 3453324"/>
              <a:gd name="connsiteX165" fmla="*/ 1775900 w 4395438"/>
              <a:gd name="connsiteY165" fmla="*/ 2502613 h 3453324"/>
              <a:gd name="connsiteX166" fmla="*/ 1599478 w 4395438"/>
              <a:gd name="connsiteY166" fmla="*/ 2502613 h 3453324"/>
              <a:gd name="connsiteX167" fmla="*/ 1711164 w 4395438"/>
              <a:gd name="connsiteY167" fmla="*/ 2502613 h 3453324"/>
              <a:gd name="connsiteX168" fmla="*/ 1668482 w 4395438"/>
              <a:gd name="connsiteY168" fmla="*/ 2558100 h 3453324"/>
              <a:gd name="connsiteX169" fmla="*/ 1549682 w 4395438"/>
              <a:gd name="connsiteY169" fmla="*/ 2558100 h 3453324"/>
              <a:gd name="connsiteX170" fmla="*/ 1599478 w 4395438"/>
              <a:gd name="connsiteY170" fmla="*/ 2502613 h 3453324"/>
              <a:gd name="connsiteX171" fmla="*/ 1420213 w 4395438"/>
              <a:gd name="connsiteY171" fmla="*/ 2502613 h 3453324"/>
              <a:gd name="connsiteX172" fmla="*/ 1536166 w 4395438"/>
              <a:gd name="connsiteY172" fmla="*/ 2502613 h 3453324"/>
              <a:gd name="connsiteX173" fmla="*/ 1484236 w 4395438"/>
              <a:gd name="connsiteY173" fmla="*/ 2558100 h 3453324"/>
              <a:gd name="connsiteX174" fmla="*/ 1367571 w 4395438"/>
              <a:gd name="connsiteY174" fmla="*/ 2558100 h 3453324"/>
              <a:gd name="connsiteX175" fmla="*/ 1420213 w 4395438"/>
              <a:gd name="connsiteY175" fmla="*/ 2502613 h 3453324"/>
              <a:gd name="connsiteX176" fmla="*/ 1240947 w 4395438"/>
              <a:gd name="connsiteY176" fmla="*/ 2502613 h 3453324"/>
              <a:gd name="connsiteX177" fmla="*/ 1357613 w 4395438"/>
              <a:gd name="connsiteY177" fmla="*/ 2502613 h 3453324"/>
              <a:gd name="connsiteX178" fmla="*/ 1300703 w 4395438"/>
              <a:gd name="connsiteY178" fmla="*/ 2558100 h 3453324"/>
              <a:gd name="connsiteX179" fmla="*/ 1184037 w 4395438"/>
              <a:gd name="connsiteY179" fmla="*/ 2558100 h 3453324"/>
              <a:gd name="connsiteX180" fmla="*/ 1240947 w 4395438"/>
              <a:gd name="connsiteY180" fmla="*/ 2502613 h 3453324"/>
              <a:gd name="connsiteX181" fmla="*/ 2870348 w 4395438"/>
              <a:gd name="connsiteY181" fmla="*/ 2502257 h 3453324"/>
              <a:gd name="connsiteX182" fmla="*/ 2938995 w 4395438"/>
              <a:gd name="connsiteY182" fmla="*/ 2505458 h 3453324"/>
              <a:gd name="connsiteX183" fmla="*/ 2975275 w 4395438"/>
              <a:gd name="connsiteY183" fmla="*/ 2547429 h 3453324"/>
              <a:gd name="connsiteX184" fmla="*/ 2966027 w 4395438"/>
              <a:gd name="connsiteY184" fmla="*/ 2558100 h 3453324"/>
              <a:gd name="connsiteX185" fmla="*/ 2831578 w 4395438"/>
              <a:gd name="connsiteY185" fmla="*/ 2555966 h 3453324"/>
              <a:gd name="connsiteX186" fmla="*/ 2793875 w 4395438"/>
              <a:gd name="connsiteY186" fmla="*/ 2513283 h 3453324"/>
              <a:gd name="connsiteX187" fmla="*/ 2801701 w 4395438"/>
              <a:gd name="connsiteY187" fmla="*/ 2503324 h 3453324"/>
              <a:gd name="connsiteX188" fmla="*/ 2870348 w 4395438"/>
              <a:gd name="connsiteY188" fmla="*/ 2502257 h 3453324"/>
              <a:gd name="connsiteX189" fmla="*/ 1060969 w 4395438"/>
              <a:gd name="connsiteY189" fmla="*/ 2501190 h 3453324"/>
              <a:gd name="connsiteX190" fmla="*/ 1177634 w 4395438"/>
              <a:gd name="connsiteY190" fmla="*/ 2501901 h 3453324"/>
              <a:gd name="connsiteX191" fmla="*/ 1115745 w 4395438"/>
              <a:gd name="connsiteY191" fmla="*/ 2558100 h 3453324"/>
              <a:gd name="connsiteX192" fmla="*/ 998368 w 4395438"/>
              <a:gd name="connsiteY192" fmla="*/ 2558100 h 3453324"/>
              <a:gd name="connsiteX193" fmla="*/ 1060969 w 4395438"/>
              <a:gd name="connsiteY193" fmla="*/ 2501190 h 3453324"/>
              <a:gd name="connsiteX194" fmla="*/ 857515 w 4395438"/>
              <a:gd name="connsiteY194" fmla="*/ 2501190 h 3453324"/>
              <a:gd name="connsiteX195" fmla="*/ 995522 w 4395438"/>
              <a:gd name="connsiteY195" fmla="*/ 2501901 h 3453324"/>
              <a:gd name="connsiteX196" fmla="*/ 935055 w 4395438"/>
              <a:gd name="connsiteY196" fmla="*/ 2557389 h 3453324"/>
              <a:gd name="connsiteX197" fmla="*/ 780688 w 4395438"/>
              <a:gd name="connsiteY197" fmla="*/ 2558100 h 3453324"/>
              <a:gd name="connsiteX198" fmla="*/ 857515 w 4395438"/>
              <a:gd name="connsiteY198" fmla="*/ 2501190 h 3453324"/>
              <a:gd name="connsiteX199" fmla="*/ 2189208 w 4395438"/>
              <a:gd name="connsiteY199" fmla="*/ 2440011 h 3453324"/>
              <a:gd name="connsiteX200" fmla="*/ 2338596 w 4395438"/>
              <a:gd name="connsiteY200" fmla="*/ 2440011 h 3453324"/>
              <a:gd name="connsiteX201" fmla="*/ 2345710 w 4395438"/>
              <a:gd name="connsiteY201" fmla="*/ 2483405 h 3453324"/>
              <a:gd name="connsiteX202" fmla="*/ 2189208 w 4395438"/>
              <a:gd name="connsiteY202" fmla="*/ 2483405 h 3453324"/>
              <a:gd name="connsiteX203" fmla="*/ 2189208 w 4395438"/>
              <a:gd name="connsiteY203" fmla="*/ 2440011 h 3453324"/>
              <a:gd name="connsiteX204" fmla="*/ 3481329 w 4395438"/>
              <a:gd name="connsiteY204" fmla="*/ 2439211 h 3453324"/>
              <a:gd name="connsiteX205" fmla="*/ 3550065 w 4395438"/>
              <a:gd name="connsiteY205" fmla="*/ 2442146 h 3453324"/>
              <a:gd name="connsiteX206" fmla="*/ 3592036 w 4395438"/>
              <a:gd name="connsiteY206" fmla="*/ 2486962 h 3453324"/>
              <a:gd name="connsiteX207" fmla="*/ 3445494 w 4395438"/>
              <a:gd name="connsiteY207" fmla="*/ 2485539 h 3453324"/>
              <a:gd name="connsiteX208" fmla="*/ 3408502 w 4395438"/>
              <a:gd name="connsiteY208" fmla="*/ 2449259 h 3453324"/>
              <a:gd name="connsiteX209" fmla="*/ 3412059 w 4395438"/>
              <a:gd name="connsiteY209" fmla="*/ 2440012 h 3453324"/>
              <a:gd name="connsiteX210" fmla="*/ 3481329 w 4395438"/>
              <a:gd name="connsiteY210" fmla="*/ 2439211 h 3453324"/>
              <a:gd name="connsiteX211" fmla="*/ 2599582 w 4395438"/>
              <a:gd name="connsiteY211" fmla="*/ 2438767 h 3453324"/>
              <a:gd name="connsiteX212" fmla="*/ 2668674 w 4395438"/>
              <a:gd name="connsiteY212" fmla="*/ 2441435 h 3453324"/>
              <a:gd name="connsiteX213" fmla="*/ 2697840 w 4395438"/>
              <a:gd name="connsiteY213" fmla="*/ 2487673 h 3453324"/>
              <a:gd name="connsiteX214" fmla="*/ 2553431 w 4395438"/>
              <a:gd name="connsiteY214" fmla="*/ 2486251 h 3453324"/>
              <a:gd name="connsiteX215" fmla="*/ 2522842 w 4395438"/>
              <a:gd name="connsiteY215" fmla="*/ 2450682 h 3453324"/>
              <a:gd name="connsiteX216" fmla="*/ 2529956 w 4395438"/>
              <a:gd name="connsiteY216" fmla="*/ 2439300 h 3453324"/>
              <a:gd name="connsiteX217" fmla="*/ 2599582 w 4395438"/>
              <a:gd name="connsiteY217" fmla="*/ 2438767 h 3453324"/>
              <a:gd name="connsiteX218" fmla="*/ 2768889 w 4395438"/>
              <a:gd name="connsiteY218" fmla="*/ 2438500 h 3453324"/>
              <a:gd name="connsiteX219" fmla="*/ 2836558 w 4395438"/>
              <a:gd name="connsiteY219" fmla="*/ 2441435 h 3453324"/>
              <a:gd name="connsiteX220" fmla="*/ 2865725 w 4395438"/>
              <a:gd name="connsiteY220" fmla="*/ 2480560 h 3453324"/>
              <a:gd name="connsiteX221" fmla="*/ 2855054 w 4395438"/>
              <a:gd name="connsiteY221" fmla="*/ 2488385 h 3453324"/>
              <a:gd name="connsiteX222" fmla="*/ 2746214 w 4395438"/>
              <a:gd name="connsiteY222" fmla="*/ 2488385 h 3453324"/>
              <a:gd name="connsiteX223" fmla="*/ 2700686 w 4395438"/>
              <a:gd name="connsiteY223" fmla="*/ 2439301 h 3453324"/>
              <a:gd name="connsiteX224" fmla="*/ 2768889 w 4395438"/>
              <a:gd name="connsiteY224" fmla="*/ 2438500 h 3453324"/>
              <a:gd name="connsiteX225" fmla="*/ 2428497 w 4395438"/>
              <a:gd name="connsiteY225" fmla="*/ 2437077 h 3453324"/>
              <a:gd name="connsiteX226" fmla="*/ 2495099 w 4395438"/>
              <a:gd name="connsiteY226" fmla="*/ 2440012 h 3453324"/>
              <a:gd name="connsiteX227" fmla="*/ 2522843 w 4395438"/>
              <a:gd name="connsiteY227" fmla="*/ 2478426 h 3453324"/>
              <a:gd name="connsiteX228" fmla="*/ 2515729 w 4395438"/>
              <a:gd name="connsiteY228" fmla="*/ 2487674 h 3453324"/>
              <a:gd name="connsiteX229" fmla="*/ 2378434 w 4395438"/>
              <a:gd name="connsiteY229" fmla="*/ 2485539 h 3453324"/>
              <a:gd name="connsiteX230" fmla="*/ 2352824 w 4395438"/>
              <a:gd name="connsiteY230" fmla="*/ 2447125 h 3453324"/>
              <a:gd name="connsiteX231" fmla="*/ 2361361 w 4395438"/>
              <a:gd name="connsiteY231" fmla="*/ 2437878 h 3453324"/>
              <a:gd name="connsiteX232" fmla="*/ 2428497 w 4395438"/>
              <a:gd name="connsiteY232" fmla="*/ 2437077 h 3453324"/>
              <a:gd name="connsiteX233" fmla="*/ 3101634 w 4395438"/>
              <a:gd name="connsiteY233" fmla="*/ 2436722 h 3453324"/>
              <a:gd name="connsiteX234" fmla="*/ 3164501 w 4395438"/>
              <a:gd name="connsiteY234" fmla="*/ 2439301 h 3453324"/>
              <a:gd name="connsiteX235" fmla="*/ 3209318 w 4395438"/>
              <a:gd name="connsiteY235" fmla="*/ 2472735 h 3453324"/>
              <a:gd name="connsiteX236" fmla="*/ 3203626 w 4395438"/>
              <a:gd name="connsiteY236" fmla="*/ 2485540 h 3453324"/>
              <a:gd name="connsiteX237" fmla="*/ 3059218 w 4395438"/>
              <a:gd name="connsiteY237" fmla="*/ 2483406 h 3453324"/>
              <a:gd name="connsiteX238" fmla="*/ 3030763 w 4395438"/>
              <a:gd name="connsiteY238" fmla="*/ 2437878 h 3453324"/>
              <a:gd name="connsiteX239" fmla="*/ 3101634 w 4395438"/>
              <a:gd name="connsiteY239" fmla="*/ 2436722 h 3453324"/>
              <a:gd name="connsiteX240" fmla="*/ 2934639 w 4395438"/>
              <a:gd name="connsiteY240" fmla="*/ 2436722 h 3453324"/>
              <a:gd name="connsiteX241" fmla="*/ 2997329 w 4395438"/>
              <a:gd name="connsiteY241" fmla="*/ 2439301 h 3453324"/>
              <a:gd name="connsiteX242" fmla="*/ 3037877 w 4395438"/>
              <a:gd name="connsiteY242" fmla="*/ 2475580 h 3453324"/>
              <a:gd name="connsiteX243" fmla="*/ 3030764 w 4395438"/>
              <a:gd name="connsiteY243" fmla="*/ 2486962 h 3453324"/>
              <a:gd name="connsiteX244" fmla="*/ 2894891 w 4395438"/>
              <a:gd name="connsiteY244" fmla="*/ 2484829 h 3453324"/>
              <a:gd name="connsiteX245" fmla="*/ 2862879 w 4395438"/>
              <a:gd name="connsiteY245" fmla="*/ 2447126 h 3453324"/>
              <a:gd name="connsiteX246" fmla="*/ 2871416 w 4395438"/>
              <a:gd name="connsiteY246" fmla="*/ 2437878 h 3453324"/>
              <a:gd name="connsiteX247" fmla="*/ 2934639 w 4395438"/>
              <a:gd name="connsiteY247" fmla="*/ 2436722 h 3453324"/>
              <a:gd name="connsiteX248" fmla="*/ 2056892 w 4395438"/>
              <a:gd name="connsiteY248" fmla="*/ 2436455 h 3453324"/>
              <a:gd name="connsiteX249" fmla="*/ 2131587 w 4395438"/>
              <a:gd name="connsiteY249" fmla="*/ 2437167 h 3453324"/>
              <a:gd name="connsiteX250" fmla="*/ 2166444 w 4395438"/>
              <a:gd name="connsiteY250" fmla="*/ 2485540 h 3453324"/>
              <a:gd name="connsiteX251" fmla="*/ 2019901 w 4395438"/>
              <a:gd name="connsiteY251" fmla="*/ 2485540 h 3453324"/>
              <a:gd name="connsiteX252" fmla="*/ 2056892 w 4395438"/>
              <a:gd name="connsiteY252" fmla="*/ 2436455 h 3453324"/>
              <a:gd name="connsiteX253" fmla="*/ 1889720 w 4395438"/>
              <a:gd name="connsiteY253" fmla="*/ 2435032 h 3453324"/>
              <a:gd name="connsiteX254" fmla="*/ 1981487 w 4395438"/>
              <a:gd name="connsiteY254" fmla="*/ 2437166 h 3453324"/>
              <a:gd name="connsiteX255" fmla="*/ 1998560 w 4395438"/>
              <a:gd name="connsiteY255" fmla="*/ 2459930 h 3453324"/>
              <a:gd name="connsiteX256" fmla="*/ 1980775 w 4395438"/>
              <a:gd name="connsiteY256" fmla="*/ 2486251 h 3453324"/>
              <a:gd name="connsiteX257" fmla="*/ 1843480 w 4395438"/>
              <a:gd name="connsiteY257" fmla="*/ 2487674 h 3453324"/>
              <a:gd name="connsiteX258" fmla="*/ 1889720 w 4395438"/>
              <a:gd name="connsiteY258" fmla="*/ 2435032 h 3453324"/>
              <a:gd name="connsiteX259" fmla="*/ 1711877 w 4395438"/>
              <a:gd name="connsiteY259" fmla="*/ 2435032 h 3453324"/>
              <a:gd name="connsiteX260" fmla="*/ 1825697 w 4395438"/>
              <a:gd name="connsiteY260" fmla="*/ 2435032 h 3453324"/>
              <a:gd name="connsiteX261" fmla="*/ 1785148 w 4395438"/>
              <a:gd name="connsiteY261" fmla="*/ 2489096 h 3453324"/>
              <a:gd name="connsiteX262" fmla="*/ 1672750 w 4395438"/>
              <a:gd name="connsiteY262" fmla="*/ 2488385 h 3453324"/>
              <a:gd name="connsiteX263" fmla="*/ 1711877 w 4395438"/>
              <a:gd name="connsiteY263" fmla="*/ 2435032 h 3453324"/>
              <a:gd name="connsiteX264" fmla="*/ 1543281 w 4395438"/>
              <a:gd name="connsiteY264" fmla="*/ 2434321 h 3453324"/>
              <a:gd name="connsiteX265" fmla="*/ 1654967 w 4395438"/>
              <a:gd name="connsiteY265" fmla="*/ 2435033 h 3453324"/>
              <a:gd name="connsiteX266" fmla="*/ 1608727 w 4395438"/>
              <a:gd name="connsiteY266" fmla="*/ 2488385 h 3453324"/>
              <a:gd name="connsiteX267" fmla="*/ 1495619 w 4395438"/>
              <a:gd name="connsiteY267" fmla="*/ 2487674 h 3453324"/>
              <a:gd name="connsiteX268" fmla="*/ 1543281 w 4395438"/>
              <a:gd name="connsiteY268" fmla="*/ 2434321 h 3453324"/>
              <a:gd name="connsiteX269" fmla="*/ 887395 w 4395438"/>
              <a:gd name="connsiteY269" fmla="*/ 2434321 h 3453324"/>
              <a:gd name="connsiteX270" fmla="*/ 1126416 w 4395438"/>
              <a:gd name="connsiteY270" fmla="*/ 2434321 h 3453324"/>
              <a:gd name="connsiteX271" fmla="*/ 1063815 w 4395438"/>
              <a:gd name="connsiteY271" fmla="*/ 2488385 h 3453324"/>
              <a:gd name="connsiteX272" fmla="*/ 824082 w 4395438"/>
              <a:gd name="connsiteY272" fmla="*/ 2487673 h 3453324"/>
              <a:gd name="connsiteX273" fmla="*/ 887395 w 4395438"/>
              <a:gd name="connsiteY273" fmla="*/ 2434321 h 3453324"/>
              <a:gd name="connsiteX274" fmla="*/ 1368994 w 4395438"/>
              <a:gd name="connsiteY274" fmla="*/ 2433610 h 3453324"/>
              <a:gd name="connsiteX275" fmla="*/ 1482814 w 4395438"/>
              <a:gd name="connsiteY275" fmla="*/ 2434322 h 3453324"/>
              <a:gd name="connsiteX276" fmla="*/ 1428037 w 4395438"/>
              <a:gd name="connsiteY276" fmla="*/ 2487674 h 3453324"/>
              <a:gd name="connsiteX277" fmla="*/ 1317063 w 4395438"/>
              <a:gd name="connsiteY277" fmla="*/ 2486963 h 3453324"/>
              <a:gd name="connsiteX278" fmla="*/ 1368994 w 4395438"/>
              <a:gd name="connsiteY278" fmla="*/ 2433610 h 3453324"/>
              <a:gd name="connsiteX279" fmla="*/ 1196841 w 4395438"/>
              <a:gd name="connsiteY279" fmla="*/ 2433609 h 3453324"/>
              <a:gd name="connsiteX280" fmla="*/ 1310661 w 4395438"/>
              <a:gd name="connsiteY280" fmla="*/ 2434320 h 3453324"/>
              <a:gd name="connsiteX281" fmla="*/ 1255174 w 4395438"/>
              <a:gd name="connsiteY281" fmla="*/ 2488385 h 3453324"/>
              <a:gd name="connsiteX282" fmla="*/ 1141354 w 4395438"/>
              <a:gd name="connsiteY282" fmla="*/ 2487674 h 3453324"/>
              <a:gd name="connsiteX283" fmla="*/ 1196841 w 4395438"/>
              <a:gd name="connsiteY283" fmla="*/ 2433609 h 3453324"/>
              <a:gd name="connsiteX284" fmla="*/ 2110957 w 4395438"/>
              <a:gd name="connsiteY284" fmla="*/ 2377411 h 3453324"/>
              <a:gd name="connsiteX285" fmla="*/ 2256789 w 4395438"/>
              <a:gd name="connsiteY285" fmla="*/ 2377411 h 3453324"/>
              <a:gd name="connsiteX286" fmla="*/ 2258923 w 4395438"/>
              <a:gd name="connsiteY286" fmla="*/ 2420093 h 3453324"/>
              <a:gd name="connsiteX287" fmla="*/ 2110957 w 4395438"/>
              <a:gd name="connsiteY287" fmla="*/ 2420093 h 3453324"/>
              <a:gd name="connsiteX288" fmla="*/ 2110957 w 4395438"/>
              <a:gd name="connsiteY288" fmla="*/ 2377411 h 3453324"/>
              <a:gd name="connsiteX289" fmla="*/ 1943783 w 4395438"/>
              <a:gd name="connsiteY289" fmla="*/ 2376699 h 3453324"/>
              <a:gd name="connsiteX290" fmla="*/ 2090327 w 4395438"/>
              <a:gd name="connsiteY290" fmla="*/ 2376699 h 3453324"/>
              <a:gd name="connsiteX291" fmla="*/ 2090327 w 4395438"/>
              <a:gd name="connsiteY291" fmla="*/ 2419381 h 3453324"/>
              <a:gd name="connsiteX292" fmla="*/ 1938804 w 4395438"/>
              <a:gd name="connsiteY292" fmla="*/ 2419381 h 3453324"/>
              <a:gd name="connsiteX293" fmla="*/ 1943783 w 4395438"/>
              <a:gd name="connsiteY293" fmla="*/ 2376699 h 3453324"/>
              <a:gd name="connsiteX294" fmla="*/ 3440782 w 4395438"/>
              <a:gd name="connsiteY294" fmla="*/ 2375544 h 3453324"/>
              <a:gd name="connsiteX295" fmla="*/ 3503115 w 4395438"/>
              <a:gd name="connsiteY295" fmla="*/ 2378123 h 3453324"/>
              <a:gd name="connsiteX296" fmla="*/ 3544375 w 4395438"/>
              <a:gd name="connsiteY296" fmla="*/ 2413691 h 3453324"/>
              <a:gd name="connsiteX297" fmla="*/ 3539396 w 4395438"/>
              <a:gd name="connsiteY297" fmla="*/ 2422939 h 3453324"/>
              <a:gd name="connsiteX298" fmla="*/ 3409926 w 4395438"/>
              <a:gd name="connsiteY298" fmla="*/ 2421517 h 3453324"/>
              <a:gd name="connsiteX299" fmla="*/ 3372934 w 4395438"/>
              <a:gd name="connsiteY299" fmla="*/ 2386659 h 3453324"/>
              <a:gd name="connsiteX300" fmla="*/ 3377914 w 4395438"/>
              <a:gd name="connsiteY300" fmla="*/ 2376700 h 3453324"/>
              <a:gd name="connsiteX301" fmla="*/ 3440782 w 4395438"/>
              <a:gd name="connsiteY301" fmla="*/ 2375544 h 3453324"/>
              <a:gd name="connsiteX302" fmla="*/ 2506392 w 4395438"/>
              <a:gd name="connsiteY302" fmla="*/ 2375366 h 3453324"/>
              <a:gd name="connsiteX303" fmla="*/ 2572639 w 4395438"/>
              <a:gd name="connsiteY303" fmla="*/ 2377411 h 3453324"/>
              <a:gd name="connsiteX304" fmla="*/ 2598959 w 4395438"/>
              <a:gd name="connsiteY304" fmla="*/ 2412979 h 3453324"/>
              <a:gd name="connsiteX305" fmla="*/ 2592557 w 4395438"/>
              <a:gd name="connsiteY305" fmla="*/ 2422227 h 3453324"/>
              <a:gd name="connsiteX306" fmla="*/ 2459530 w 4395438"/>
              <a:gd name="connsiteY306" fmla="*/ 2420805 h 3453324"/>
              <a:gd name="connsiteX307" fmla="*/ 2431075 w 4395438"/>
              <a:gd name="connsiteY307" fmla="*/ 2375988 h 3453324"/>
              <a:gd name="connsiteX308" fmla="*/ 2506392 w 4395438"/>
              <a:gd name="connsiteY308" fmla="*/ 2375366 h 3453324"/>
              <a:gd name="connsiteX309" fmla="*/ 2342865 w 4395438"/>
              <a:gd name="connsiteY309" fmla="*/ 2375366 h 3453324"/>
              <a:gd name="connsiteX310" fmla="*/ 2409023 w 4395438"/>
              <a:gd name="connsiteY310" fmla="*/ 2377411 h 3453324"/>
              <a:gd name="connsiteX311" fmla="*/ 2436766 w 4395438"/>
              <a:gd name="connsiteY311" fmla="*/ 2422938 h 3453324"/>
              <a:gd name="connsiteX312" fmla="*/ 2294492 w 4395438"/>
              <a:gd name="connsiteY312" fmla="*/ 2421516 h 3453324"/>
              <a:gd name="connsiteX313" fmla="*/ 2268882 w 4395438"/>
              <a:gd name="connsiteY313" fmla="*/ 2386659 h 3453324"/>
              <a:gd name="connsiteX314" fmla="*/ 2276708 w 4395438"/>
              <a:gd name="connsiteY314" fmla="*/ 2375988 h 3453324"/>
              <a:gd name="connsiteX315" fmla="*/ 2342865 w 4395438"/>
              <a:gd name="connsiteY315" fmla="*/ 2375366 h 3453324"/>
              <a:gd name="connsiteX316" fmla="*/ 3109014 w 4395438"/>
              <a:gd name="connsiteY316" fmla="*/ 2375277 h 3453324"/>
              <a:gd name="connsiteX317" fmla="*/ 3249155 w 4395438"/>
              <a:gd name="connsiteY317" fmla="*/ 2375277 h 3453324"/>
              <a:gd name="connsiteX318" fmla="*/ 3408503 w 4395438"/>
              <a:gd name="connsiteY318" fmla="*/ 2472024 h 3453324"/>
              <a:gd name="connsiteX319" fmla="*/ 3416328 w 4395438"/>
              <a:gd name="connsiteY319" fmla="*/ 2489808 h 3453324"/>
              <a:gd name="connsiteX320" fmla="*/ 3246309 w 4395438"/>
              <a:gd name="connsiteY320" fmla="*/ 2488385 h 3453324"/>
              <a:gd name="connsiteX321" fmla="*/ 3219989 w 4395438"/>
              <a:gd name="connsiteY321" fmla="*/ 2459219 h 3453324"/>
              <a:gd name="connsiteX322" fmla="*/ 3161656 w 4395438"/>
              <a:gd name="connsiteY322" fmla="*/ 2422228 h 3453324"/>
              <a:gd name="connsiteX323" fmla="*/ 3109014 w 4395438"/>
              <a:gd name="connsiteY323" fmla="*/ 2375277 h 3453324"/>
              <a:gd name="connsiteX324" fmla="*/ 3001508 w 4395438"/>
              <a:gd name="connsiteY324" fmla="*/ 2375099 h 3453324"/>
              <a:gd name="connsiteX325" fmla="*/ 3065620 w 4395438"/>
              <a:gd name="connsiteY325" fmla="*/ 2377411 h 3453324"/>
              <a:gd name="connsiteX326" fmla="*/ 3098343 w 4395438"/>
              <a:gd name="connsiteY326" fmla="*/ 2411557 h 3453324"/>
              <a:gd name="connsiteX327" fmla="*/ 3091941 w 4395438"/>
              <a:gd name="connsiteY327" fmla="*/ 2422939 h 3453324"/>
              <a:gd name="connsiteX328" fmla="*/ 2965316 w 4395438"/>
              <a:gd name="connsiteY328" fmla="*/ 2421516 h 3453324"/>
              <a:gd name="connsiteX329" fmla="*/ 2930459 w 4395438"/>
              <a:gd name="connsiteY329" fmla="*/ 2386659 h 3453324"/>
              <a:gd name="connsiteX330" fmla="*/ 2936861 w 4395438"/>
              <a:gd name="connsiteY330" fmla="*/ 2375988 h 3453324"/>
              <a:gd name="connsiteX331" fmla="*/ 3001508 w 4395438"/>
              <a:gd name="connsiteY331" fmla="*/ 2375099 h 3453324"/>
              <a:gd name="connsiteX332" fmla="*/ 2836202 w 4395438"/>
              <a:gd name="connsiteY332" fmla="*/ 2375099 h 3453324"/>
              <a:gd name="connsiteX333" fmla="*/ 2899158 w 4395438"/>
              <a:gd name="connsiteY333" fmla="*/ 2377411 h 3453324"/>
              <a:gd name="connsiteX334" fmla="*/ 2933304 w 4395438"/>
              <a:gd name="connsiteY334" fmla="*/ 2412268 h 3453324"/>
              <a:gd name="connsiteX335" fmla="*/ 2924057 w 4395438"/>
              <a:gd name="connsiteY335" fmla="*/ 2422939 h 3453324"/>
              <a:gd name="connsiteX336" fmla="*/ 2800989 w 4395438"/>
              <a:gd name="connsiteY336" fmla="*/ 2421516 h 3453324"/>
              <a:gd name="connsiteX337" fmla="*/ 2765420 w 4395438"/>
              <a:gd name="connsiteY337" fmla="*/ 2387370 h 3453324"/>
              <a:gd name="connsiteX338" fmla="*/ 2773246 w 4395438"/>
              <a:gd name="connsiteY338" fmla="*/ 2375988 h 3453324"/>
              <a:gd name="connsiteX339" fmla="*/ 2836202 w 4395438"/>
              <a:gd name="connsiteY339" fmla="*/ 2375099 h 3453324"/>
              <a:gd name="connsiteX340" fmla="*/ 2671431 w 4395438"/>
              <a:gd name="connsiteY340" fmla="*/ 2374388 h 3453324"/>
              <a:gd name="connsiteX341" fmla="*/ 2732698 w 4395438"/>
              <a:gd name="connsiteY341" fmla="*/ 2376700 h 3453324"/>
              <a:gd name="connsiteX342" fmla="*/ 2765421 w 4395438"/>
              <a:gd name="connsiteY342" fmla="*/ 2410135 h 3453324"/>
              <a:gd name="connsiteX343" fmla="*/ 2758307 w 4395438"/>
              <a:gd name="connsiteY343" fmla="*/ 2421517 h 3453324"/>
              <a:gd name="connsiteX344" fmla="*/ 2625992 w 4395438"/>
              <a:gd name="connsiteY344" fmla="*/ 2420094 h 3453324"/>
              <a:gd name="connsiteX345" fmla="*/ 2601805 w 4395438"/>
              <a:gd name="connsiteY345" fmla="*/ 2385236 h 3453324"/>
              <a:gd name="connsiteX346" fmla="*/ 2609631 w 4395438"/>
              <a:gd name="connsiteY346" fmla="*/ 2375277 h 3453324"/>
              <a:gd name="connsiteX347" fmla="*/ 2671431 w 4395438"/>
              <a:gd name="connsiteY347" fmla="*/ 2374388 h 3453324"/>
              <a:gd name="connsiteX348" fmla="*/ 1814315 w 4395438"/>
              <a:gd name="connsiteY348" fmla="*/ 2373144 h 3453324"/>
              <a:gd name="connsiteX349" fmla="*/ 1923866 w 4395438"/>
              <a:gd name="connsiteY349" fmla="*/ 2373855 h 3453324"/>
              <a:gd name="connsiteX350" fmla="*/ 1883318 w 4395438"/>
              <a:gd name="connsiteY350" fmla="*/ 2422940 h 3453324"/>
              <a:gd name="connsiteX351" fmla="*/ 1774477 w 4395438"/>
              <a:gd name="connsiteY351" fmla="*/ 2422228 h 3453324"/>
              <a:gd name="connsiteX352" fmla="*/ 1814315 w 4395438"/>
              <a:gd name="connsiteY352" fmla="*/ 2373144 h 3453324"/>
              <a:gd name="connsiteX353" fmla="*/ 1645719 w 4395438"/>
              <a:gd name="connsiteY353" fmla="*/ 2373143 h 3453324"/>
              <a:gd name="connsiteX354" fmla="*/ 1754560 w 4395438"/>
              <a:gd name="connsiteY354" fmla="*/ 2373854 h 3453324"/>
              <a:gd name="connsiteX355" fmla="*/ 1717568 w 4395438"/>
              <a:gd name="connsiteY355" fmla="*/ 2422939 h 3453324"/>
              <a:gd name="connsiteX356" fmla="*/ 1605882 w 4395438"/>
              <a:gd name="connsiteY356" fmla="*/ 2422227 h 3453324"/>
              <a:gd name="connsiteX357" fmla="*/ 1645719 w 4395438"/>
              <a:gd name="connsiteY357" fmla="*/ 2373143 h 3453324"/>
              <a:gd name="connsiteX358" fmla="*/ 1479968 w 4395438"/>
              <a:gd name="connsiteY358" fmla="*/ 2372432 h 3453324"/>
              <a:gd name="connsiteX359" fmla="*/ 1590230 w 4395438"/>
              <a:gd name="connsiteY359" fmla="*/ 2373143 h 3453324"/>
              <a:gd name="connsiteX360" fmla="*/ 1542569 w 4395438"/>
              <a:gd name="connsiteY360" fmla="*/ 2422939 h 3453324"/>
              <a:gd name="connsiteX361" fmla="*/ 1433728 w 4395438"/>
              <a:gd name="connsiteY361" fmla="*/ 2422228 h 3453324"/>
              <a:gd name="connsiteX362" fmla="*/ 1479968 w 4395438"/>
              <a:gd name="connsiteY362" fmla="*/ 2372432 h 3453324"/>
              <a:gd name="connsiteX363" fmla="*/ 1312083 w 4395438"/>
              <a:gd name="connsiteY363" fmla="*/ 2372431 h 3453324"/>
              <a:gd name="connsiteX364" fmla="*/ 1423058 w 4395438"/>
              <a:gd name="connsiteY364" fmla="*/ 2373142 h 3453324"/>
              <a:gd name="connsiteX365" fmla="*/ 1373973 w 4395438"/>
              <a:gd name="connsiteY365" fmla="*/ 2422938 h 3453324"/>
              <a:gd name="connsiteX366" fmla="*/ 1262999 w 4395438"/>
              <a:gd name="connsiteY366" fmla="*/ 2422227 h 3453324"/>
              <a:gd name="connsiteX367" fmla="*/ 1312083 w 4395438"/>
              <a:gd name="connsiteY367" fmla="*/ 2372431 h 3453324"/>
              <a:gd name="connsiteX368" fmla="*/ 1159406 w 4395438"/>
              <a:gd name="connsiteY368" fmla="*/ 2371276 h 3453324"/>
              <a:gd name="connsiteX369" fmla="*/ 1254462 w 4395438"/>
              <a:gd name="connsiteY369" fmla="*/ 2376700 h 3453324"/>
              <a:gd name="connsiteX370" fmla="*/ 1205378 w 4395438"/>
              <a:gd name="connsiteY370" fmla="*/ 2422228 h 3453324"/>
              <a:gd name="connsiteX371" fmla="*/ 898064 w 4395438"/>
              <a:gd name="connsiteY371" fmla="*/ 2422228 h 3453324"/>
              <a:gd name="connsiteX372" fmla="*/ 865341 w 4395438"/>
              <a:gd name="connsiteY372" fmla="*/ 2419382 h 3453324"/>
              <a:gd name="connsiteX373" fmla="*/ 922963 w 4395438"/>
              <a:gd name="connsiteY373" fmla="*/ 2372432 h 3453324"/>
              <a:gd name="connsiteX374" fmla="*/ 1068083 w 4395438"/>
              <a:gd name="connsiteY374" fmla="*/ 2373854 h 3453324"/>
              <a:gd name="connsiteX375" fmla="*/ 1102229 w 4395438"/>
              <a:gd name="connsiteY375" fmla="*/ 2384525 h 3453324"/>
              <a:gd name="connsiteX376" fmla="*/ 1159406 w 4395438"/>
              <a:gd name="connsiteY376" fmla="*/ 2371276 h 3453324"/>
              <a:gd name="connsiteX377" fmla="*/ 2381279 w 4395438"/>
              <a:gd name="connsiteY377" fmla="*/ 2319078 h 3453324"/>
              <a:gd name="connsiteX378" fmla="*/ 2524266 w 4395438"/>
              <a:gd name="connsiteY378" fmla="*/ 2319078 h 3453324"/>
              <a:gd name="connsiteX379" fmla="*/ 2530668 w 4395438"/>
              <a:gd name="connsiteY379" fmla="*/ 2358205 h 3453324"/>
              <a:gd name="connsiteX380" fmla="*/ 2388393 w 4395438"/>
              <a:gd name="connsiteY380" fmla="*/ 2358205 h 3453324"/>
              <a:gd name="connsiteX381" fmla="*/ 2381279 w 4395438"/>
              <a:gd name="connsiteY381" fmla="*/ 2319078 h 3453324"/>
              <a:gd name="connsiteX382" fmla="*/ 3407348 w 4395438"/>
              <a:gd name="connsiteY382" fmla="*/ 2318189 h 3453324"/>
              <a:gd name="connsiteX383" fmla="*/ 3469681 w 4395438"/>
              <a:gd name="connsiteY383" fmla="*/ 2320501 h 3453324"/>
              <a:gd name="connsiteX384" fmla="*/ 3511653 w 4395438"/>
              <a:gd name="connsiteY384" fmla="*/ 2361049 h 3453324"/>
              <a:gd name="connsiteX385" fmla="*/ 3376492 w 4395438"/>
              <a:gd name="connsiteY385" fmla="*/ 2359627 h 3453324"/>
              <a:gd name="connsiteX386" fmla="*/ 3339500 w 4395438"/>
              <a:gd name="connsiteY386" fmla="*/ 2329749 h 3453324"/>
              <a:gd name="connsiteX387" fmla="*/ 3344480 w 4395438"/>
              <a:gd name="connsiteY387" fmla="*/ 2319078 h 3453324"/>
              <a:gd name="connsiteX388" fmla="*/ 3407348 w 4395438"/>
              <a:gd name="connsiteY388" fmla="*/ 2318189 h 3453324"/>
              <a:gd name="connsiteX389" fmla="*/ 2767821 w 4395438"/>
              <a:gd name="connsiteY389" fmla="*/ 2317745 h 3453324"/>
              <a:gd name="connsiteX390" fmla="*/ 2830155 w 4395438"/>
              <a:gd name="connsiteY390" fmla="*/ 2319790 h 3453324"/>
              <a:gd name="connsiteX391" fmla="*/ 2857899 w 4395438"/>
              <a:gd name="connsiteY391" fmla="*/ 2351802 h 3453324"/>
              <a:gd name="connsiteX392" fmla="*/ 2851497 w 4395438"/>
              <a:gd name="connsiteY392" fmla="*/ 2360338 h 3453324"/>
              <a:gd name="connsiteX393" fmla="*/ 2727718 w 4395438"/>
              <a:gd name="connsiteY393" fmla="*/ 2358915 h 3453324"/>
              <a:gd name="connsiteX394" fmla="*/ 2698551 w 4395438"/>
              <a:gd name="connsiteY394" fmla="*/ 2329038 h 3453324"/>
              <a:gd name="connsiteX395" fmla="*/ 2704953 w 4395438"/>
              <a:gd name="connsiteY395" fmla="*/ 2318367 h 3453324"/>
              <a:gd name="connsiteX396" fmla="*/ 2767821 w 4395438"/>
              <a:gd name="connsiteY396" fmla="*/ 2317745 h 3453324"/>
              <a:gd name="connsiteX397" fmla="*/ 2925391 w 4395438"/>
              <a:gd name="connsiteY397" fmla="*/ 2317033 h 3453324"/>
              <a:gd name="connsiteX398" fmla="*/ 2988081 w 4395438"/>
              <a:gd name="connsiteY398" fmla="*/ 2319078 h 3453324"/>
              <a:gd name="connsiteX399" fmla="*/ 3019381 w 4395438"/>
              <a:gd name="connsiteY399" fmla="*/ 2348955 h 3453324"/>
              <a:gd name="connsiteX400" fmla="*/ 3014402 w 4395438"/>
              <a:gd name="connsiteY400" fmla="*/ 2359626 h 3453324"/>
              <a:gd name="connsiteX401" fmla="*/ 2887065 w 4395438"/>
              <a:gd name="connsiteY401" fmla="*/ 2358203 h 3453324"/>
              <a:gd name="connsiteX402" fmla="*/ 2853631 w 4395438"/>
              <a:gd name="connsiteY402" fmla="*/ 2317655 h 3453324"/>
              <a:gd name="connsiteX403" fmla="*/ 2925391 w 4395438"/>
              <a:gd name="connsiteY403" fmla="*/ 2317033 h 3453324"/>
              <a:gd name="connsiteX404" fmla="*/ 2608918 w 4395438"/>
              <a:gd name="connsiteY404" fmla="*/ 2317033 h 3453324"/>
              <a:gd name="connsiteX405" fmla="*/ 2672942 w 4395438"/>
              <a:gd name="connsiteY405" fmla="*/ 2319078 h 3453324"/>
              <a:gd name="connsiteX406" fmla="*/ 2696418 w 4395438"/>
              <a:gd name="connsiteY406" fmla="*/ 2351090 h 3453324"/>
              <a:gd name="connsiteX407" fmla="*/ 2688592 w 4395438"/>
              <a:gd name="connsiteY407" fmla="*/ 2360337 h 3453324"/>
              <a:gd name="connsiteX408" fmla="*/ 2569793 w 4395438"/>
              <a:gd name="connsiteY408" fmla="*/ 2358914 h 3453324"/>
              <a:gd name="connsiteX409" fmla="*/ 2537781 w 4395438"/>
              <a:gd name="connsiteY409" fmla="*/ 2331171 h 3453324"/>
              <a:gd name="connsiteX410" fmla="*/ 2544895 w 4395438"/>
              <a:gd name="connsiteY410" fmla="*/ 2317655 h 3453324"/>
              <a:gd name="connsiteX411" fmla="*/ 2608918 w 4395438"/>
              <a:gd name="connsiteY411" fmla="*/ 2317033 h 3453324"/>
              <a:gd name="connsiteX412" fmla="*/ 3025072 w 4395438"/>
              <a:gd name="connsiteY412" fmla="*/ 2316944 h 3453324"/>
              <a:gd name="connsiteX413" fmla="*/ 3183709 w 4395438"/>
              <a:gd name="connsiteY413" fmla="*/ 2316944 h 3453324"/>
              <a:gd name="connsiteX414" fmla="*/ 3286858 w 4395438"/>
              <a:gd name="connsiteY414" fmla="*/ 2316944 h 3453324"/>
              <a:gd name="connsiteX415" fmla="*/ 3340211 w 4395438"/>
              <a:gd name="connsiteY415" fmla="*/ 2360337 h 3453324"/>
              <a:gd name="connsiteX416" fmla="*/ 3055662 w 4395438"/>
              <a:gd name="connsiteY416" fmla="*/ 2358915 h 3453324"/>
              <a:gd name="connsiteX417" fmla="*/ 3018670 w 4395438"/>
              <a:gd name="connsiteY417" fmla="*/ 2328326 h 3453324"/>
              <a:gd name="connsiteX418" fmla="*/ 3025072 w 4395438"/>
              <a:gd name="connsiteY418" fmla="*/ 2316944 h 3453324"/>
              <a:gd name="connsiteX419" fmla="*/ 2253230 w 4395438"/>
              <a:gd name="connsiteY419" fmla="*/ 2315521 h 3453324"/>
              <a:gd name="connsiteX420" fmla="*/ 2334328 w 4395438"/>
              <a:gd name="connsiteY420" fmla="*/ 2315521 h 3453324"/>
              <a:gd name="connsiteX421" fmla="*/ 2364917 w 4395438"/>
              <a:gd name="connsiteY421" fmla="*/ 2357493 h 3453324"/>
              <a:gd name="connsiteX422" fmla="*/ 2226199 w 4395438"/>
              <a:gd name="connsiteY422" fmla="*/ 2357493 h 3453324"/>
              <a:gd name="connsiteX423" fmla="*/ 2253230 w 4395438"/>
              <a:gd name="connsiteY423" fmla="*/ 2315521 h 3453324"/>
              <a:gd name="connsiteX424" fmla="*/ 1755981 w 4395438"/>
              <a:gd name="connsiteY424" fmla="*/ 2314099 h 3453324"/>
              <a:gd name="connsiteX425" fmla="*/ 1876915 w 4395438"/>
              <a:gd name="connsiteY425" fmla="*/ 2314099 h 3453324"/>
              <a:gd name="connsiteX426" fmla="*/ 1840635 w 4395438"/>
              <a:gd name="connsiteY426" fmla="*/ 2360338 h 3453324"/>
              <a:gd name="connsiteX427" fmla="*/ 1735351 w 4395438"/>
              <a:gd name="connsiteY427" fmla="*/ 2359626 h 3453324"/>
              <a:gd name="connsiteX428" fmla="*/ 1755981 w 4395438"/>
              <a:gd name="connsiteY428" fmla="*/ 2314099 h 3453324"/>
              <a:gd name="connsiteX429" fmla="*/ 2093884 w 4395438"/>
              <a:gd name="connsiteY429" fmla="*/ 2314098 h 3453324"/>
              <a:gd name="connsiteX430" fmla="*/ 2171424 w 4395438"/>
              <a:gd name="connsiteY430" fmla="*/ 2315520 h 3453324"/>
              <a:gd name="connsiteX431" fmla="*/ 2201301 w 4395438"/>
              <a:gd name="connsiteY431" fmla="*/ 2358202 h 3453324"/>
              <a:gd name="connsiteX432" fmla="*/ 2062584 w 4395438"/>
              <a:gd name="connsiteY432" fmla="*/ 2358202 h 3453324"/>
              <a:gd name="connsiteX433" fmla="*/ 2093884 w 4395438"/>
              <a:gd name="connsiteY433" fmla="*/ 2314098 h 3453324"/>
              <a:gd name="connsiteX434" fmla="*/ 1930979 w 4395438"/>
              <a:gd name="connsiteY434" fmla="*/ 2313388 h 3453324"/>
              <a:gd name="connsiteX435" fmla="*/ 2040531 w 4395438"/>
              <a:gd name="connsiteY435" fmla="*/ 2313388 h 3453324"/>
              <a:gd name="connsiteX436" fmla="*/ 2040531 w 4395438"/>
              <a:gd name="connsiteY436" fmla="*/ 2356781 h 3453324"/>
              <a:gd name="connsiteX437" fmla="*/ 1898968 w 4395438"/>
              <a:gd name="connsiteY437" fmla="*/ 2356781 h 3453324"/>
              <a:gd name="connsiteX438" fmla="*/ 1930979 w 4395438"/>
              <a:gd name="connsiteY438" fmla="*/ 2313388 h 3453324"/>
              <a:gd name="connsiteX439" fmla="*/ 1605882 w 4395438"/>
              <a:gd name="connsiteY439" fmla="*/ 2312676 h 3453324"/>
              <a:gd name="connsiteX440" fmla="*/ 1716145 w 4395438"/>
              <a:gd name="connsiteY440" fmla="*/ 2313388 h 3453324"/>
              <a:gd name="connsiteX441" fmla="*/ 1676308 w 4395438"/>
              <a:gd name="connsiteY441" fmla="*/ 2360338 h 3453324"/>
              <a:gd name="connsiteX442" fmla="*/ 1569602 w 4395438"/>
              <a:gd name="connsiteY442" fmla="*/ 2359627 h 3453324"/>
              <a:gd name="connsiteX443" fmla="*/ 1605882 w 4395438"/>
              <a:gd name="connsiteY443" fmla="*/ 2312676 h 3453324"/>
              <a:gd name="connsiteX444" fmla="*/ 1450091 w 4395438"/>
              <a:gd name="connsiteY444" fmla="*/ 2312676 h 3453324"/>
              <a:gd name="connsiteX445" fmla="*/ 1554664 w 4395438"/>
              <a:gd name="connsiteY445" fmla="*/ 2313388 h 3453324"/>
              <a:gd name="connsiteX446" fmla="*/ 1511269 w 4395438"/>
              <a:gd name="connsiteY446" fmla="*/ 2360338 h 3453324"/>
              <a:gd name="connsiteX447" fmla="*/ 1403140 w 4395438"/>
              <a:gd name="connsiteY447" fmla="*/ 2359626 h 3453324"/>
              <a:gd name="connsiteX448" fmla="*/ 1450091 w 4395438"/>
              <a:gd name="connsiteY448" fmla="*/ 2312676 h 3453324"/>
              <a:gd name="connsiteX449" fmla="*/ 1127126 w 4395438"/>
              <a:gd name="connsiteY449" fmla="*/ 2311964 h 3453324"/>
              <a:gd name="connsiteX450" fmla="*/ 1229564 w 4395438"/>
              <a:gd name="connsiteY450" fmla="*/ 2312676 h 3453324"/>
              <a:gd name="connsiteX451" fmla="*/ 1181191 w 4395438"/>
              <a:gd name="connsiteY451" fmla="*/ 2360337 h 3453324"/>
              <a:gd name="connsiteX452" fmla="*/ 1070928 w 4395438"/>
              <a:gd name="connsiteY452" fmla="*/ 2359626 h 3453324"/>
              <a:gd name="connsiteX453" fmla="*/ 1127126 w 4395438"/>
              <a:gd name="connsiteY453" fmla="*/ 2311964 h 3453324"/>
              <a:gd name="connsiteX454" fmla="*/ 1287185 w 4395438"/>
              <a:gd name="connsiteY454" fmla="*/ 2311964 h 3453324"/>
              <a:gd name="connsiteX455" fmla="*/ 1393180 w 4395438"/>
              <a:gd name="connsiteY455" fmla="*/ 2312676 h 3453324"/>
              <a:gd name="connsiteX456" fmla="*/ 1343384 w 4395438"/>
              <a:gd name="connsiteY456" fmla="*/ 2359626 h 3453324"/>
              <a:gd name="connsiteX457" fmla="*/ 1237389 w 4395438"/>
              <a:gd name="connsiteY457" fmla="*/ 2358914 h 3453324"/>
              <a:gd name="connsiteX458" fmla="*/ 1287185 w 4395438"/>
              <a:gd name="connsiteY458" fmla="*/ 2311964 h 3453324"/>
              <a:gd name="connsiteX459" fmla="*/ 990988 w 4395438"/>
              <a:gd name="connsiteY459" fmla="*/ 2308908 h 3453324"/>
              <a:gd name="connsiteX460" fmla="*/ 1065237 w 4395438"/>
              <a:gd name="connsiteY460" fmla="*/ 2315522 h 3453324"/>
              <a:gd name="connsiteX461" fmla="*/ 1016864 w 4395438"/>
              <a:gd name="connsiteY461" fmla="*/ 2360338 h 3453324"/>
              <a:gd name="connsiteX462" fmla="*/ 903755 w 4395438"/>
              <a:gd name="connsiteY462" fmla="*/ 2359627 h 3453324"/>
              <a:gd name="connsiteX463" fmla="*/ 990988 w 4395438"/>
              <a:gd name="connsiteY463" fmla="*/ 2308908 h 3453324"/>
              <a:gd name="connsiteX464" fmla="*/ 2012076 w 4395438"/>
              <a:gd name="connsiteY464" fmla="*/ 2271416 h 3453324"/>
              <a:gd name="connsiteX465" fmla="*/ 2115225 w 4395438"/>
              <a:gd name="connsiteY465" fmla="*/ 2271416 h 3453324"/>
              <a:gd name="connsiteX466" fmla="*/ 2127319 w 4395438"/>
              <a:gd name="connsiteY466" fmla="*/ 2284221 h 3453324"/>
              <a:gd name="connsiteX467" fmla="*/ 2115225 w 4395438"/>
              <a:gd name="connsiteY467" fmla="*/ 2300582 h 3453324"/>
              <a:gd name="connsiteX468" fmla="*/ 2061872 w 4395438"/>
              <a:gd name="connsiteY468" fmla="*/ 2301294 h 3453324"/>
              <a:gd name="connsiteX469" fmla="*/ 2012076 w 4395438"/>
              <a:gd name="connsiteY469" fmla="*/ 2300582 h 3453324"/>
              <a:gd name="connsiteX470" fmla="*/ 1997849 w 4395438"/>
              <a:gd name="connsiteY470" fmla="*/ 2286354 h 3453324"/>
              <a:gd name="connsiteX471" fmla="*/ 2012076 w 4395438"/>
              <a:gd name="connsiteY471" fmla="*/ 2271416 h 3453324"/>
              <a:gd name="connsiteX472" fmla="*/ 3397566 w 4395438"/>
              <a:gd name="connsiteY472" fmla="*/ 2271238 h 3453324"/>
              <a:gd name="connsiteX473" fmla="*/ 3467547 w 4395438"/>
              <a:gd name="connsiteY473" fmla="*/ 2294891 h 3453324"/>
              <a:gd name="connsiteX474" fmla="*/ 3323849 w 4395438"/>
              <a:gd name="connsiteY474" fmla="*/ 2272127 h 3453324"/>
              <a:gd name="connsiteX475" fmla="*/ 3397566 w 4395438"/>
              <a:gd name="connsiteY475" fmla="*/ 2271238 h 3453324"/>
              <a:gd name="connsiteX476" fmla="*/ 3222891 w 4395438"/>
              <a:gd name="connsiteY476" fmla="*/ 2270738 h 3453324"/>
              <a:gd name="connsiteX477" fmla="*/ 3316025 w 4395438"/>
              <a:gd name="connsiteY477" fmla="*/ 2304851 h 3453324"/>
              <a:gd name="connsiteX478" fmla="*/ 3170193 w 4395438"/>
              <a:gd name="connsiteY478" fmla="*/ 2279241 h 3453324"/>
              <a:gd name="connsiteX479" fmla="*/ 3222891 w 4395438"/>
              <a:gd name="connsiteY479" fmla="*/ 2270738 h 3453324"/>
              <a:gd name="connsiteX480" fmla="*/ 2464510 w 4395438"/>
              <a:gd name="connsiteY480" fmla="*/ 2270705 h 3453324"/>
              <a:gd name="connsiteX481" fmla="*/ 2553432 w 4395438"/>
              <a:gd name="connsiteY481" fmla="*/ 2271416 h 3453324"/>
              <a:gd name="connsiteX482" fmla="*/ 2579753 w 4395438"/>
              <a:gd name="connsiteY482" fmla="*/ 2290624 h 3453324"/>
              <a:gd name="connsiteX483" fmla="*/ 2573350 w 4395438"/>
              <a:gd name="connsiteY483" fmla="*/ 2302006 h 3453324"/>
              <a:gd name="connsiteX484" fmla="*/ 2464510 w 4395438"/>
              <a:gd name="connsiteY484" fmla="*/ 2301294 h 3453324"/>
              <a:gd name="connsiteX485" fmla="*/ 2443880 w 4395438"/>
              <a:gd name="connsiteY485" fmla="*/ 2283510 h 3453324"/>
              <a:gd name="connsiteX486" fmla="*/ 2464510 w 4395438"/>
              <a:gd name="connsiteY486" fmla="*/ 2270705 h 3453324"/>
              <a:gd name="connsiteX487" fmla="*/ 2313699 w 4395438"/>
              <a:gd name="connsiteY487" fmla="*/ 2270705 h 3453324"/>
              <a:gd name="connsiteX488" fmla="*/ 2406177 w 4395438"/>
              <a:gd name="connsiteY488" fmla="*/ 2271416 h 3453324"/>
              <a:gd name="connsiteX489" fmla="*/ 2429652 w 4395438"/>
              <a:gd name="connsiteY489" fmla="*/ 2292046 h 3453324"/>
              <a:gd name="connsiteX490" fmla="*/ 2423250 w 4395438"/>
              <a:gd name="connsiteY490" fmla="*/ 2302006 h 3453324"/>
              <a:gd name="connsiteX491" fmla="*/ 2313699 w 4395438"/>
              <a:gd name="connsiteY491" fmla="*/ 2301294 h 3453324"/>
              <a:gd name="connsiteX492" fmla="*/ 2295203 w 4395438"/>
              <a:gd name="connsiteY492" fmla="*/ 2285644 h 3453324"/>
              <a:gd name="connsiteX493" fmla="*/ 2313699 w 4395438"/>
              <a:gd name="connsiteY493" fmla="*/ 2270705 h 3453324"/>
              <a:gd name="connsiteX494" fmla="*/ 3074447 w 4395438"/>
              <a:gd name="connsiteY494" fmla="*/ 2270160 h 3453324"/>
              <a:gd name="connsiteX495" fmla="*/ 3169482 w 4395438"/>
              <a:gd name="connsiteY495" fmla="*/ 2306274 h 3453324"/>
              <a:gd name="connsiteX496" fmla="*/ 3023650 w 4395438"/>
              <a:gd name="connsiteY496" fmla="*/ 2279953 h 3453324"/>
              <a:gd name="connsiteX497" fmla="*/ 3074447 w 4395438"/>
              <a:gd name="connsiteY497" fmla="*/ 2270160 h 3453324"/>
              <a:gd name="connsiteX498" fmla="*/ 2213395 w 4395438"/>
              <a:gd name="connsiteY498" fmla="*/ 2269994 h 3453324"/>
              <a:gd name="connsiteX499" fmla="*/ 2258922 w 4395438"/>
              <a:gd name="connsiteY499" fmla="*/ 2270705 h 3453324"/>
              <a:gd name="connsiteX500" fmla="*/ 2278129 w 4395438"/>
              <a:gd name="connsiteY500" fmla="*/ 2285644 h 3453324"/>
              <a:gd name="connsiteX501" fmla="*/ 2260345 w 4395438"/>
              <a:gd name="connsiteY501" fmla="*/ 2301294 h 3453324"/>
              <a:gd name="connsiteX502" fmla="*/ 2165021 w 4395438"/>
              <a:gd name="connsiteY502" fmla="*/ 2301294 h 3453324"/>
              <a:gd name="connsiteX503" fmla="*/ 2145814 w 4395438"/>
              <a:gd name="connsiteY503" fmla="*/ 2286355 h 3453324"/>
              <a:gd name="connsiteX504" fmla="*/ 2167155 w 4395438"/>
              <a:gd name="connsiteY504" fmla="*/ 2270705 h 3453324"/>
              <a:gd name="connsiteX505" fmla="*/ 2213395 w 4395438"/>
              <a:gd name="connsiteY505" fmla="*/ 2269994 h 3453324"/>
              <a:gd name="connsiteX506" fmla="*/ 1975796 w 4395438"/>
              <a:gd name="connsiteY506" fmla="*/ 2269282 h 3453324"/>
              <a:gd name="connsiteX507" fmla="*/ 1984332 w 4395438"/>
              <a:gd name="connsiteY507" fmla="*/ 2279952 h 3453324"/>
              <a:gd name="connsiteX508" fmla="*/ 1962279 w 4395438"/>
              <a:gd name="connsiteY508" fmla="*/ 2299871 h 3453324"/>
              <a:gd name="connsiteX509" fmla="*/ 1849882 w 4395438"/>
              <a:gd name="connsiteY509" fmla="*/ 2300582 h 3453324"/>
              <a:gd name="connsiteX510" fmla="*/ 1844191 w 4395438"/>
              <a:gd name="connsiteY510" fmla="*/ 2288489 h 3453324"/>
              <a:gd name="connsiteX511" fmla="*/ 1869801 w 4395438"/>
              <a:gd name="connsiteY511" fmla="*/ 2269994 h 3453324"/>
              <a:gd name="connsiteX512" fmla="*/ 1975796 w 4395438"/>
              <a:gd name="connsiteY512" fmla="*/ 2269282 h 3453324"/>
              <a:gd name="connsiteX513" fmla="*/ 2938662 w 4395438"/>
              <a:gd name="connsiteY513" fmla="*/ 2269126 h 3453324"/>
              <a:gd name="connsiteX514" fmla="*/ 3020092 w 4395438"/>
              <a:gd name="connsiteY514" fmla="*/ 2297737 h 3453324"/>
              <a:gd name="connsiteX515" fmla="*/ 2886354 w 4395438"/>
              <a:gd name="connsiteY515" fmla="*/ 2275684 h 3453324"/>
              <a:gd name="connsiteX516" fmla="*/ 2938662 w 4395438"/>
              <a:gd name="connsiteY516" fmla="*/ 2269126 h 3453324"/>
              <a:gd name="connsiteX517" fmla="*/ 2787184 w 4395438"/>
              <a:gd name="connsiteY517" fmla="*/ 2268237 h 3453324"/>
              <a:gd name="connsiteX518" fmla="*/ 2871416 w 4395438"/>
              <a:gd name="connsiteY518" fmla="*/ 2298448 h 3453324"/>
              <a:gd name="connsiteX519" fmla="*/ 2741234 w 4395438"/>
              <a:gd name="connsiteY519" fmla="*/ 2276396 h 3453324"/>
              <a:gd name="connsiteX520" fmla="*/ 2787184 w 4395438"/>
              <a:gd name="connsiteY520" fmla="*/ 2268237 h 3453324"/>
              <a:gd name="connsiteX521" fmla="*/ 1762672 w 4395438"/>
              <a:gd name="connsiteY521" fmla="*/ 2267982 h 3453324"/>
              <a:gd name="connsiteX522" fmla="*/ 1838500 w 4395438"/>
              <a:gd name="connsiteY522" fmla="*/ 2271416 h 3453324"/>
              <a:gd name="connsiteX523" fmla="*/ 1810757 w 4395438"/>
              <a:gd name="connsiteY523" fmla="*/ 2299871 h 3453324"/>
              <a:gd name="connsiteX524" fmla="*/ 1697648 w 4395438"/>
              <a:gd name="connsiteY524" fmla="*/ 2301294 h 3453324"/>
              <a:gd name="connsiteX525" fmla="*/ 1762672 w 4395438"/>
              <a:gd name="connsiteY525" fmla="*/ 2267982 h 3453324"/>
              <a:gd name="connsiteX526" fmla="*/ 2650212 w 4395438"/>
              <a:gd name="connsiteY526" fmla="*/ 2267904 h 3453324"/>
              <a:gd name="connsiteX527" fmla="*/ 2722738 w 4395438"/>
              <a:gd name="connsiteY527" fmla="*/ 2296315 h 3453324"/>
              <a:gd name="connsiteX528" fmla="*/ 2593980 w 4395438"/>
              <a:gd name="connsiteY528" fmla="*/ 2273551 h 3453324"/>
              <a:gd name="connsiteX529" fmla="*/ 2650212 w 4395438"/>
              <a:gd name="connsiteY529" fmla="*/ 2267904 h 3453324"/>
              <a:gd name="connsiteX530" fmla="*/ 1531187 w 4395438"/>
              <a:gd name="connsiteY530" fmla="*/ 2267148 h 3453324"/>
              <a:gd name="connsiteX531" fmla="*/ 1396737 w 4395438"/>
              <a:gd name="connsiteY531" fmla="*/ 2291335 h 3453324"/>
              <a:gd name="connsiteX532" fmla="*/ 1531187 w 4395438"/>
              <a:gd name="connsiteY532" fmla="*/ 2267148 h 3453324"/>
              <a:gd name="connsiteX533" fmla="*/ 1624155 w 4395438"/>
              <a:gd name="connsiteY533" fmla="*/ 2267070 h 3453324"/>
              <a:gd name="connsiteX534" fmla="*/ 1689824 w 4395438"/>
              <a:gd name="connsiteY534" fmla="*/ 2272839 h 3453324"/>
              <a:gd name="connsiteX535" fmla="*/ 1661369 w 4395438"/>
              <a:gd name="connsiteY535" fmla="*/ 2299159 h 3453324"/>
              <a:gd name="connsiteX536" fmla="*/ 1546126 w 4395438"/>
              <a:gd name="connsiteY536" fmla="*/ 2300582 h 3453324"/>
              <a:gd name="connsiteX537" fmla="*/ 1624155 w 4395438"/>
              <a:gd name="connsiteY537" fmla="*/ 2267070 h 3453324"/>
              <a:gd name="connsiteX538" fmla="*/ 1323955 w 4395438"/>
              <a:gd name="connsiteY538" fmla="*/ 2265914 h 3453324"/>
              <a:gd name="connsiteX539" fmla="*/ 1381087 w 4395438"/>
              <a:gd name="connsiteY539" fmla="*/ 2272128 h 3453324"/>
              <a:gd name="connsiteX540" fmla="*/ 1245926 w 4395438"/>
              <a:gd name="connsiteY540" fmla="*/ 2297026 h 3453324"/>
              <a:gd name="connsiteX541" fmla="*/ 1323955 w 4395438"/>
              <a:gd name="connsiteY541" fmla="*/ 2265914 h 3453324"/>
              <a:gd name="connsiteX542" fmla="*/ 1080888 w 4395438"/>
              <a:gd name="connsiteY542" fmla="*/ 2265725 h 3453324"/>
              <a:gd name="connsiteX543" fmla="*/ 935056 w 4395438"/>
              <a:gd name="connsiteY543" fmla="*/ 2292047 h 3453324"/>
              <a:gd name="connsiteX544" fmla="*/ 1080888 w 4395438"/>
              <a:gd name="connsiteY544" fmla="*/ 2265725 h 3453324"/>
              <a:gd name="connsiteX545" fmla="*/ 1176634 w 4395438"/>
              <a:gd name="connsiteY545" fmla="*/ 2265592 h 3453324"/>
              <a:gd name="connsiteX546" fmla="*/ 1230987 w 4395438"/>
              <a:gd name="connsiteY546" fmla="*/ 2272128 h 3453324"/>
              <a:gd name="connsiteX547" fmla="*/ 1094403 w 4395438"/>
              <a:gd name="connsiteY547" fmla="*/ 2295603 h 3453324"/>
              <a:gd name="connsiteX548" fmla="*/ 1176634 w 4395438"/>
              <a:gd name="connsiteY548" fmla="*/ 2265592 h 3453324"/>
              <a:gd name="connsiteX549" fmla="*/ 853248 w 4395438"/>
              <a:gd name="connsiteY549" fmla="*/ 2230156 h 3453324"/>
              <a:gd name="connsiteX550" fmla="*/ 798474 w 4395438"/>
              <a:gd name="connsiteY550" fmla="*/ 2258611 h 3453324"/>
              <a:gd name="connsiteX551" fmla="*/ 552338 w 4395438"/>
              <a:gd name="connsiteY551" fmla="*/ 2637062 h 3453324"/>
              <a:gd name="connsiteX552" fmla="*/ 533843 w 4395438"/>
              <a:gd name="connsiteY552" fmla="*/ 2668362 h 3453324"/>
              <a:gd name="connsiteX553" fmla="*/ 3892237 w 4395438"/>
              <a:gd name="connsiteY553" fmla="*/ 2668362 h 3453324"/>
              <a:gd name="connsiteX554" fmla="*/ 3872319 w 4395438"/>
              <a:gd name="connsiteY554" fmla="*/ 2636351 h 3453324"/>
              <a:gd name="connsiteX555" fmla="*/ 3613379 w 4395438"/>
              <a:gd name="connsiteY555" fmla="*/ 2262879 h 3453324"/>
              <a:gd name="connsiteX556" fmla="*/ 3555046 w 4395438"/>
              <a:gd name="connsiteY556" fmla="*/ 2233002 h 3453324"/>
              <a:gd name="connsiteX557" fmla="*/ 853248 w 4395438"/>
              <a:gd name="connsiteY557" fmla="*/ 2230156 h 3453324"/>
              <a:gd name="connsiteX558" fmla="*/ 902332 w 4395438"/>
              <a:gd name="connsiteY558" fmla="*/ 2100686 h 3453324"/>
              <a:gd name="connsiteX559" fmla="*/ 2907696 w 4395438"/>
              <a:gd name="connsiteY559" fmla="*/ 2114203 h 3453324"/>
              <a:gd name="connsiteX560" fmla="*/ 3594171 w 4395438"/>
              <a:gd name="connsiteY560" fmla="*/ 2119182 h 3453324"/>
              <a:gd name="connsiteX561" fmla="*/ 3636143 w 4395438"/>
              <a:gd name="connsiteY561" fmla="*/ 2146214 h 3453324"/>
              <a:gd name="connsiteX562" fmla="*/ 3656061 w 4395438"/>
              <a:gd name="connsiteY562" fmla="*/ 2179649 h 3453324"/>
              <a:gd name="connsiteX563" fmla="*/ 4368858 w 4395438"/>
              <a:gd name="connsiteY563" fmla="*/ 3207584 h 3453324"/>
              <a:gd name="connsiteX564" fmla="*/ 4378105 w 4395438"/>
              <a:gd name="connsiteY564" fmla="*/ 3349859 h 3453324"/>
              <a:gd name="connsiteX565" fmla="*/ 4208798 w 4395438"/>
              <a:gd name="connsiteY565" fmla="*/ 3453008 h 3453324"/>
              <a:gd name="connsiteX566" fmla="*/ 3949147 w 4395438"/>
              <a:gd name="connsiteY566" fmla="*/ 3453008 h 3453324"/>
              <a:gd name="connsiteX567" fmla="*/ 2196322 w 4395438"/>
              <a:gd name="connsiteY567" fmla="*/ 3453008 h 3453324"/>
              <a:gd name="connsiteX568" fmla="*/ 198074 w 4395438"/>
              <a:gd name="connsiteY568" fmla="*/ 3453008 h 3453324"/>
              <a:gd name="connsiteX569" fmla="*/ 8137 w 4395438"/>
              <a:gd name="connsiteY569" fmla="*/ 3319270 h 3453324"/>
              <a:gd name="connsiteX570" fmla="*/ 40861 w 4395438"/>
              <a:gd name="connsiteY570" fmla="*/ 3136447 h 3453324"/>
              <a:gd name="connsiteX571" fmla="*/ 785669 w 4395438"/>
              <a:gd name="connsiteY571" fmla="*/ 2166844 h 3453324"/>
              <a:gd name="connsiteX572" fmla="*/ 796340 w 4395438"/>
              <a:gd name="connsiteY572" fmla="*/ 2152617 h 3453324"/>
              <a:gd name="connsiteX573" fmla="*/ 902332 w 4395438"/>
              <a:gd name="connsiteY573" fmla="*/ 2100686 h 3453324"/>
              <a:gd name="connsiteX574" fmla="*/ 945015 w 4395438"/>
              <a:gd name="connsiteY574" fmla="*/ 186380 h 3453324"/>
              <a:gd name="connsiteX575" fmla="*/ 875300 w 4395438"/>
              <a:gd name="connsiteY575" fmla="*/ 258228 h 3453324"/>
              <a:gd name="connsiteX576" fmla="*/ 875300 w 4395438"/>
              <a:gd name="connsiteY576" fmla="*/ 1759228 h 3453324"/>
              <a:gd name="connsiteX577" fmla="*/ 950706 w 4395438"/>
              <a:gd name="connsiteY577" fmla="*/ 1836056 h 3453324"/>
              <a:gd name="connsiteX578" fmla="*/ 2601805 w 4395438"/>
              <a:gd name="connsiteY578" fmla="*/ 1836056 h 3453324"/>
              <a:gd name="connsiteX579" fmla="*/ 3470393 w 4395438"/>
              <a:gd name="connsiteY579" fmla="*/ 1836056 h 3453324"/>
              <a:gd name="connsiteX580" fmla="*/ 3545798 w 4395438"/>
              <a:gd name="connsiteY580" fmla="*/ 1759228 h 3453324"/>
              <a:gd name="connsiteX581" fmla="*/ 3545798 w 4395438"/>
              <a:gd name="connsiteY581" fmla="*/ 258228 h 3453324"/>
              <a:gd name="connsiteX582" fmla="*/ 3476084 w 4395438"/>
              <a:gd name="connsiteY582" fmla="*/ 186380 h 3453324"/>
              <a:gd name="connsiteX583" fmla="*/ 2179961 w 4395438"/>
              <a:gd name="connsiteY583" fmla="*/ 186380 h 3453324"/>
              <a:gd name="connsiteX584" fmla="*/ 945015 w 4395438"/>
              <a:gd name="connsiteY584" fmla="*/ 186380 h 3453324"/>
              <a:gd name="connsiteX585" fmla="*/ 884548 w 4395438"/>
              <a:gd name="connsiteY585" fmla="*/ 0 h 3453324"/>
              <a:gd name="connsiteX586" fmla="*/ 2226200 w 4395438"/>
              <a:gd name="connsiteY586" fmla="*/ 711 h 3453324"/>
              <a:gd name="connsiteX587" fmla="*/ 3536550 w 4395438"/>
              <a:gd name="connsiteY587" fmla="*/ 0 h 3453324"/>
              <a:gd name="connsiteX588" fmla="*/ 3653215 w 4395438"/>
              <a:gd name="connsiteY588" fmla="*/ 114531 h 3453324"/>
              <a:gd name="connsiteX589" fmla="*/ 3653927 w 4395438"/>
              <a:gd name="connsiteY589" fmla="*/ 1885852 h 3453324"/>
              <a:gd name="connsiteX590" fmla="*/ 3537262 w 4395438"/>
              <a:gd name="connsiteY590" fmla="*/ 2001806 h 3453324"/>
              <a:gd name="connsiteX591" fmla="*/ 2283821 w 4395438"/>
              <a:gd name="connsiteY591" fmla="*/ 2001806 h 3453324"/>
              <a:gd name="connsiteX592" fmla="*/ 884548 w 4395438"/>
              <a:gd name="connsiteY592" fmla="*/ 2001806 h 3453324"/>
              <a:gd name="connsiteX593" fmla="*/ 767885 w 4395438"/>
              <a:gd name="connsiteY593" fmla="*/ 1885852 h 3453324"/>
              <a:gd name="connsiteX594" fmla="*/ 767885 w 4395438"/>
              <a:gd name="connsiteY594" fmla="*/ 114531 h 3453324"/>
              <a:gd name="connsiteX595" fmla="*/ 884548 w 4395438"/>
              <a:gd name="connsiteY595" fmla="*/ 0 h 345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</a:cxnLst>
            <a:rect l="l" t="t" r="r" b="b"/>
            <a:pathLst>
              <a:path w="4395438" h="3453324">
                <a:moveTo>
                  <a:pt x="3437669" y="3099455"/>
                </a:moveTo>
                <a:cubicBezTo>
                  <a:pt x="3408503" y="3098032"/>
                  <a:pt x="3402812" y="3111549"/>
                  <a:pt x="3410637" y="3138581"/>
                </a:cubicBezTo>
                <a:cubicBezTo>
                  <a:pt x="3461145" y="3138581"/>
                  <a:pt x="3510229" y="3138581"/>
                  <a:pt x="3558603" y="3138581"/>
                </a:cubicBezTo>
                <a:cubicBezTo>
                  <a:pt x="3563583" y="3111549"/>
                  <a:pt x="3554334" y="3100167"/>
                  <a:pt x="3529437" y="3100878"/>
                </a:cubicBezTo>
                <a:cubicBezTo>
                  <a:pt x="3498847" y="3101589"/>
                  <a:pt x="3468258" y="3101589"/>
                  <a:pt x="3437669" y="3099455"/>
                </a:cubicBezTo>
                <a:close/>
                <a:moveTo>
                  <a:pt x="878146" y="3097321"/>
                </a:moveTo>
                <a:cubicBezTo>
                  <a:pt x="853959" y="3096609"/>
                  <a:pt x="846134" y="3110126"/>
                  <a:pt x="841866" y="3133601"/>
                </a:cubicBezTo>
                <a:cubicBezTo>
                  <a:pt x="897353" y="3133601"/>
                  <a:pt x="949995" y="3133601"/>
                  <a:pt x="1002637" y="3133601"/>
                </a:cubicBezTo>
                <a:cubicBezTo>
                  <a:pt x="1006193" y="3100878"/>
                  <a:pt x="1006193" y="3100167"/>
                  <a:pt x="981295" y="3099455"/>
                </a:cubicBezTo>
                <a:cubicBezTo>
                  <a:pt x="947149" y="3098032"/>
                  <a:pt x="913003" y="3098744"/>
                  <a:pt x="878146" y="3097321"/>
                </a:cubicBezTo>
                <a:close/>
                <a:moveTo>
                  <a:pt x="2575340" y="2971397"/>
                </a:moveTo>
                <a:cubicBezTo>
                  <a:pt x="2567926" y="2971097"/>
                  <a:pt x="2558411" y="2972475"/>
                  <a:pt x="2546318" y="2974965"/>
                </a:cubicBezTo>
                <a:cubicBezTo>
                  <a:pt x="2547029" y="2990615"/>
                  <a:pt x="2548452" y="3006976"/>
                  <a:pt x="2549163" y="3022627"/>
                </a:cubicBezTo>
                <a:cubicBezTo>
                  <a:pt x="2442457" y="3022627"/>
                  <a:pt x="2337885" y="3022627"/>
                  <a:pt x="2233313" y="3022627"/>
                </a:cubicBezTo>
                <a:cubicBezTo>
                  <a:pt x="2232602" y="3003420"/>
                  <a:pt x="2231891" y="2988481"/>
                  <a:pt x="2230468" y="2972831"/>
                </a:cubicBezTo>
                <a:cubicBezTo>
                  <a:pt x="2214818" y="2972831"/>
                  <a:pt x="2201301" y="2972831"/>
                  <a:pt x="2187074" y="2972831"/>
                </a:cubicBezTo>
                <a:cubicBezTo>
                  <a:pt x="2184940" y="2989192"/>
                  <a:pt x="2183517" y="3003420"/>
                  <a:pt x="2182805" y="3020493"/>
                </a:cubicBezTo>
                <a:cubicBezTo>
                  <a:pt x="2073254" y="3020493"/>
                  <a:pt x="1967260" y="3020493"/>
                  <a:pt x="1860554" y="3020493"/>
                </a:cubicBezTo>
                <a:cubicBezTo>
                  <a:pt x="1861265" y="3010533"/>
                  <a:pt x="1861976" y="3003420"/>
                  <a:pt x="1862687" y="2996306"/>
                </a:cubicBezTo>
                <a:cubicBezTo>
                  <a:pt x="1863399" y="2988481"/>
                  <a:pt x="1864110" y="2980656"/>
                  <a:pt x="1864822" y="2973542"/>
                </a:cubicBezTo>
                <a:cubicBezTo>
                  <a:pt x="1821428" y="2967851"/>
                  <a:pt x="1816448" y="2974253"/>
                  <a:pt x="1818582" y="3034720"/>
                </a:cubicBezTo>
                <a:cubicBezTo>
                  <a:pt x="2078234" y="3034720"/>
                  <a:pt x="2337885" y="3034720"/>
                  <a:pt x="2598248" y="3034720"/>
                </a:cubicBezTo>
                <a:cubicBezTo>
                  <a:pt x="2600916" y="2988304"/>
                  <a:pt x="2597581" y="2972297"/>
                  <a:pt x="2575340" y="2971397"/>
                </a:cubicBezTo>
                <a:close/>
                <a:moveTo>
                  <a:pt x="2524266" y="2757996"/>
                </a:moveTo>
                <a:cubicBezTo>
                  <a:pt x="2537070" y="2813483"/>
                  <a:pt x="2549875" y="2869682"/>
                  <a:pt x="2563391" y="2928726"/>
                </a:cubicBezTo>
                <a:cubicBezTo>
                  <a:pt x="2332906" y="2928726"/>
                  <a:pt x="2105266" y="2928726"/>
                  <a:pt x="1871224" y="2928726"/>
                </a:cubicBezTo>
                <a:cubicBezTo>
                  <a:pt x="1883317" y="2873950"/>
                  <a:pt x="1893277" y="2822020"/>
                  <a:pt x="1906081" y="2771512"/>
                </a:cubicBezTo>
                <a:cubicBezTo>
                  <a:pt x="1907505" y="2765822"/>
                  <a:pt x="1919598" y="2758708"/>
                  <a:pt x="1927422" y="2758708"/>
                </a:cubicBezTo>
                <a:cubicBezTo>
                  <a:pt x="2124473" y="2757996"/>
                  <a:pt x="2322235" y="2757996"/>
                  <a:pt x="2524266" y="2757996"/>
                </a:cubicBezTo>
                <a:close/>
                <a:moveTo>
                  <a:pt x="2431075" y="2735943"/>
                </a:moveTo>
                <a:cubicBezTo>
                  <a:pt x="2254655" y="2736654"/>
                  <a:pt x="2078234" y="2737366"/>
                  <a:pt x="1901813" y="2738789"/>
                </a:cubicBezTo>
                <a:cubicBezTo>
                  <a:pt x="1888297" y="2738789"/>
                  <a:pt x="1865533" y="2744480"/>
                  <a:pt x="1863399" y="2752304"/>
                </a:cubicBezTo>
                <a:cubicBezTo>
                  <a:pt x="1846326" y="2814905"/>
                  <a:pt x="1833521" y="2878218"/>
                  <a:pt x="1818582" y="2945798"/>
                </a:cubicBezTo>
                <a:cubicBezTo>
                  <a:pt x="2086770" y="2946510"/>
                  <a:pt x="2349267" y="2946510"/>
                  <a:pt x="2618166" y="2946510"/>
                </a:cubicBezTo>
                <a:cubicBezTo>
                  <a:pt x="2602516" y="2878929"/>
                  <a:pt x="2588289" y="2814194"/>
                  <a:pt x="2571927" y="2750882"/>
                </a:cubicBezTo>
                <a:cubicBezTo>
                  <a:pt x="2570505" y="2744480"/>
                  <a:pt x="2554143" y="2737366"/>
                  <a:pt x="2544895" y="2736654"/>
                </a:cubicBezTo>
                <a:cubicBezTo>
                  <a:pt x="2507192" y="2735231"/>
                  <a:pt x="2469490" y="2735943"/>
                  <a:pt x="2431075" y="2735943"/>
                </a:cubicBezTo>
                <a:close/>
                <a:moveTo>
                  <a:pt x="3009422" y="2574372"/>
                </a:moveTo>
                <a:cubicBezTo>
                  <a:pt x="3038588" y="2574283"/>
                  <a:pt x="3067755" y="2574817"/>
                  <a:pt x="3096921" y="2577307"/>
                </a:cubicBezTo>
                <a:cubicBezTo>
                  <a:pt x="3111149" y="2578729"/>
                  <a:pt x="3122531" y="2606473"/>
                  <a:pt x="3136047" y="2622124"/>
                </a:cubicBezTo>
                <a:cubicBezTo>
                  <a:pt x="3133201" y="2624969"/>
                  <a:pt x="3131067" y="2628526"/>
                  <a:pt x="3128933" y="2632794"/>
                </a:cubicBezTo>
                <a:cubicBezTo>
                  <a:pt x="3069178" y="2632794"/>
                  <a:pt x="3010133" y="2635639"/>
                  <a:pt x="2951090" y="2630660"/>
                </a:cubicBezTo>
                <a:cubicBezTo>
                  <a:pt x="2937573" y="2629237"/>
                  <a:pt x="2926903" y="2600071"/>
                  <a:pt x="2914809" y="2583709"/>
                </a:cubicBezTo>
                <a:cubicBezTo>
                  <a:pt x="2916944" y="2580864"/>
                  <a:pt x="2919789" y="2578018"/>
                  <a:pt x="2921923" y="2575173"/>
                </a:cubicBezTo>
                <a:cubicBezTo>
                  <a:pt x="2951089" y="2575173"/>
                  <a:pt x="2980256" y="2574461"/>
                  <a:pt x="3009422" y="2574372"/>
                </a:cubicBezTo>
                <a:close/>
                <a:moveTo>
                  <a:pt x="1309949" y="2573750"/>
                </a:moveTo>
                <a:cubicBezTo>
                  <a:pt x="1349075" y="2573750"/>
                  <a:pt x="1387489" y="2573750"/>
                  <a:pt x="1426615" y="2573750"/>
                </a:cubicBezTo>
                <a:cubicBezTo>
                  <a:pt x="1419501" y="2632794"/>
                  <a:pt x="1417367" y="2634928"/>
                  <a:pt x="1364014" y="2634928"/>
                </a:cubicBezTo>
                <a:cubicBezTo>
                  <a:pt x="1326311" y="2634928"/>
                  <a:pt x="1288608" y="2634928"/>
                  <a:pt x="1248060" y="2634928"/>
                </a:cubicBezTo>
                <a:cubicBezTo>
                  <a:pt x="1257308" y="2575884"/>
                  <a:pt x="1260153" y="2573750"/>
                  <a:pt x="1309949" y="2573750"/>
                </a:cubicBezTo>
                <a:close/>
                <a:moveTo>
                  <a:pt x="1128549" y="2573750"/>
                </a:moveTo>
                <a:cubicBezTo>
                  <a:pt x="1166964" y="2573039"/>
                  <a:pt x="1203955" y="2573750"/>
                  <a:pt x="1244503" y="2573750"/>
                </a:cubicBezTo>
                <a:cubicBezTo>
                  <a:pt x="1228141" y="2635640"/>
                  <a:pt x="1228141" y="2635640"/>
                  <a:pt x="1172654" y="2635640"/>
                </a:cubicBezTo>
                <a:cubicBezTo>
                  <a:pt x="1135663" y="2635640"/>
                  <a:pt x="1097960" y="2635640"/>
                  <a:pt x="1059546" y="2635640"/>
                </a:cubicBezTo>
                <a:cubicBezTo>
                  <a:pt x="1072351" y="2577307"/>
                  <a:pt x="1075908" y="2574462"/>
                  <a:pt x="1128549" y="2573750"/>
                </a:cubicBezTo>
                <a:close/>
                <a:moveTo>
                  <a:pt x="2633017" y="2573661"/>
                </a:moveTo>
                <a:cubicBezTo>
                  <a:pt x="2659071" y="2573572"/>
                  <a:pt x="2683613" y="2574106"/>
                  <a:pt x="2707800" y="2576596"/>
                </a:cubicBezTo>
                <a:cubicBezTo>
                  <a:pt x="2719181" y="2578018"/>
                  <a:pt x="2727718" y="2605762"/>
                  <a:pt x="2737677" y="2620701"/>
                </a:cubicBezTo>
                <a:cubicBezTo>
                  <a:pt x="2734832" y="2624969"/>
                  <a:pt x="2731986" y="2629237"/>
                  <a:pt x="2729852" y="2633506"/>
                </a:cubicBezTo>
                <a:cubicBezTo>
                  <a:pt x="2680768" y="2633506"/>
                  <a:pt x="2631682" y="2636351"/>
                  <a:pt x="2582598" y="2631372"/>
                </a:cubicBezTo>
                <a:cubicBezTo>
                  <a:pt x="2571216" y="2629949"/>
                  <a:pt x="2563391" y="2600782"/>
                  <a:pt x="2549163" y="2574462"/>
                </a:cubicBezTo>
                <a:cubicBezTo>
                  <a:pt x="2579397" y="2574462"/>
                  <a:pt x="2606962" y="2573750"/>
                  <a:pt x="2633017" y="2573661"/>
                </a:cubicBezTo>
                <a:close/>
                <a:moveTo>
                  <a:pt x="3206117" y="2573394"/>
                </a:moveTo>
                <a:cubicBezTo>
                  <a:pt x="3230481" y="2573216"/>
                  <a:pt x="3254846" y="2573749"/>
                  <a:pt x="3279033" y="2576595"/>
                </a:cubicBezTo>
                <a:cubicBezTo>
                  <a:pt x="3293260" y="2578018"/>
                  <a:pt x="3304642" y="2605762"/>
                  <a:pt x="3316735" y="2621412"/>
                </a:cubicBezTo>
                <a:cubicBezTo>
                  <a:pt x="3314601" y="2624968"/>
                  <a:pt x="3312467" y="2628526"/>
                  <a:pt x="3310332" y="2632082"/>
                </a:cubicBezTo>
                <a:cubicBezTo>
                  <a:pt x="3263382" y="2632082"/>
                  <a:pt x="3215720" y="2636350"/>
                  <a:pt x="3170192" y="2629948"/>
                </a:cubicBezTo>
                <a:cubicBezTo>
                  <a:pt x="3153830" y="2627814"/>
                  <a:pt x="3141026" y="2600782"/>
                  <a:pt x="3126087" y="2585843"/>
                </a:cubicBezTo>
                <a:cubicBezTo>
                  <a:pt x="3128221" y="2582286"/>
                  <a:pt x="3131067" y="2578729"/>
                  <a:pt x="3133201" y="2574461"/>
                </a:cubicBezTo>
                <a:cubicBezTo>
                  <a:pt x="3157387" y="2574461"/>
                  <a:pt x="3181752" y="2573572"/>
                  <a:pt x="3206117" y="2573394"/>
                </a:cubicBezTo>
                <a:close/>
                <a:moveTo>
                  <a:pt x="3560737" y="2573128"/>
                </a:moveTo>
                <a:cubicBezTo>
                  <a:pt x="3585279" y="2572861"/>
                  <a:pt x="3608399" y="2573395"/>
                  <a:pt x="3631163" y="2576596"/>
                </a:cubicBezTo>
                <a:cubicBezTo>
                  <a:pt x="3648948" y="2578730"/>
                  <a:pt x="3663175" y="2605051"/>
                  <a:pt x="3679536" y="2620702"/>
                </a:cubicBezTo>
                <a:cubicBezTo>
                  <a:pt x="3678113" y="2623547"/>
                  <a:pt x="3676691" y="2627104"/>
                  <a:pt x="3674556" y="2629949"/>
                </a:cubicBezTo>
                <a:cubicBezTo>
                  <a:pt x="3624049" y="2629949"/>
                  <a:pt x="3572830" y="2633506"/>
                  <a:pt x="3523034" y="2627815"/>
                </a:cubicBezTo>
                <a:cubicBezTo>
                  <a:pt x="3510229" y="2625681"/>
                  <a:pt x="3499559" y="2597226"/>
                  <a:pt x="3481774" y="2574462"/>
                </a:cubicBezTo>
                <a:cubicBezTo>
                  <a:pt x="3510229" y="2574462"/>
                  <a:pt x="3536194" y="2573395"/>
                  <a:pt x="3560737" y="2573128"/>
                </a:cubicBezTo>
                <a:close/>
                <a:moveTo>
                  <a:pt x="1497752" y="2573039"/>
                </a:moveTo>
                <a:cubicBezTo>
                  <a:pt x="1535455" y="2573039"/>
                  <a:pt x="1572447" y="2573039"/>
                  <a:pt x="1610149" y="2573039"/>
                </a:cubicBezTo>
                <a:cubicBezTo>
                  <a:pt x="1608015" y="2632795"/>
                  <a:pt x="1605170" y="2634929"/>
                  <a:pt x="1551817" y="2634929"/>
                </a:cubicBezTo>
                <a:cubicBezTo>
                  <a:pt x="1512692" y="2634929"/>
                  <a:pt x="1474277" y="2634929"/>
                  <a:pt x="1432306" y="2634929"/>
                </a:cubicBezTo>
                <a:cubicBezTo>
                  <a:pt x="1447245" y="2573751"/>
                  <a:pt x="1447245" y="2573751"/>
                  <a:pt x="1497752" y="2573039"/>
                </a:cubicBezTo>
                <a:close/>
                <a:moveTo>
                  <a:pt x="812699" y="2573039"/>
                </a:moveTo>
                <a:cubicBezTo>
                  <a:pt x="894508" y="2573039"/>
                  <a:pt x="975604" y="2573039"/>
                  <a:pt x="1058124" y="2573039"/>
                </a:cubicBezTo>
                <a:cubicBezTo>
                  <a:pt x="1046030" y="2629949"/>
                  <a:pt x="1041050" y="2634929"/>
                  <a:pt x="991254" y="2634929"/>
                </a:cubicBezTo>
                <a:cubicBezTo>
                  <a:pt x="917983" y="2634929"/>
                  <a:pt x="844000" y="2634929"/>
                  <a:pt x="770731" y="2634929"/>
                </a:cubicBezTo>
                <a:cubicBezTo>
                  <a:pt x="759348" y="2634929"/>
                  <a:pt x="747965" y="2634217"/>
                  <a:pt x="735872" y="2633506"/>
                </a:cubicBezTo>
                <a:cubicBezTo>
                  <a:pt x="754368" y="2577307"/>
                  <a:pt x="759348" y="2573039"/>
                  <a:pt x="812699" y="2573039"/>
                </a:cubicBezTo>
                <a:close/>
                <a:moveTo>
                  <a:pt x="2811838" y="2572683"/>
                </a:moveTo>
                <a:cubicBezTo>
                  <a:pt x="2836914" y="2572505"/>
                  <a:pt x="2860389" y="2573038"/>
                  <a:pt x="2883509" y="2575884"/>
                </a:cubicBezTo>
                <a:cubicBezTo>
                  <a:pt x="2897736" y="2578018"/>
                  <a:pt x="2908407" y="2605762"/>
                  <a:pt x="2921211" y="2621412"/>
                </a:cubicBezTo>
                <a:cubicBezTo>
                  <a:pt x="2919077" y="2624969"/>
                  <a:pt x="2916943" y="2628526"/>
                  <a:pt x="2914808" y="2631371"/>
                </a:cubicBezTo>
                <a:cubicBezTo>
                  <a:pt x="2864301" y="2631371"/>
                  <a:pt x="2813794" y="2634217"/>
                  <a:pt x="2763998" y="2629237"/>
                </a:cubicBezTo>
                <a:cubicBezTo>
                  <a:pt x="2752616" y="2627815"/>
                  <a:pt x="2744791" y="2597937"/>
                  <a:pt x="2730563" y="2573750"/>
                </a:cubicBezTo>
                <a:cubicBezTo>
                  <a:pt x="2760085" y="2573750"/>
                  <a:pt x="2786762" y="2572861"/>
                  <a:pt x="2811838" y="2572683"/>
                </a:cubicBezTo>
                <a:close/>
                <a:moveTo>
                  <a:pt x="3382004" y="2572416"/>
                </a:moveTo>
                <a:cubicBezTo>
                  <a:pt x="3404412" y="2572149"/>
                  <a:pt x="3426643" y="2572683"/>
                  <a:pt x="3448339" y="2575884"/>
                </a:cubicBezTo>
                <a:cubicBezTo>
                  <a:pt x="3466836" y="2578729"/>
                  <a:pt x="3482486" y="2604339"/>
                  <a:pt x="3499559" y="2619278"/>
                </a:cubicBezTo>
                <a:cubicBezTo>
                  <a:pt x="3497424" y="2622835"/>
                  <a:pt x="3495291" y="2626392"/>
                  <a:pt x="3493156" y="2630660"/>
                </a:cubicBezTo>
                <a:cubicBezTo>
                  <a:pt x="3443360" y="2630660"/>
                  <a:pt x="3393564" y="2634217"/>
                  <a:pt x="3343768" y="2628525"/>
                </a:cubicBezTo>
                <a:cubicBezTo>
                  <a:pt x="3330252" y="2627103"/>
                  <a:pt x="3318870" y="2599359"/>
                  <a:pt x="3306776" y="2582998"/>
                </a:cubicBezTo>
                <a:cubicBezTo>
                  <a:pt x="3310333" y="2579441"/>
                  <a:pt x="3312467" y="2576595"/>
                  <a:pt x="3314602" y="2573750"/>
                </a:cubicBezTo>
                <a:cubicBezTo>
                  <a:pt x="3337010" y="2573750"/>
                  <a:pt x="3359596" y="2572683"/>
                  <a:pt x="3382004" y="2572416"/>
                </a:cubicBezTo>
                <a:close/>
                <a:moveTo>
                  <a:pt x="1677731" y="2572327"/>
                </a:moveTo>
                <a:cubicBezTo>
                  <a:pt x="1951609" y="2572327"/>
                  <a:pt x="2225488" y="2572327"/>
                  <a:pt x="2499367" y="2573039"/>
                </a:cubicBezTo>
                <a:cubicBezTo>
                  <a:pt x="2545606" y="2573039"/>
                  <a:pt x="2548452" y="2576595"/>
                  <a:pt x="2544895" y="2631372"/>
                </a:cubicBezTo>
                <a:cubicBezTo>
                  <a:pt x="2237582" y="2631372"/>
                  <a:pt x="1930980" y="2631372"/>
                  <a:pt x="1623666" y="2631372"/>
                </a:cubicBezTo>
                <a:cubicBezTo>
                  <a:pt x="1625089" y="2575884"/>
                  <a:pt x="1627223" y="2572327"/>
                  <a:pt x="1677731" y="2572327"/>
                </a:cubicBezTo>
                <a:close/>
                <a:moveTo>
                  <a:pt x="2263902" y="2505458"/>
                </a:moveTo>
                <a:cubicBezTo>
                  <a:pt x="2323658" y="2505458"/>
                  <a:pt x="2374166" y="2505458"/>
                  <a:pt x="2426096" y="2505458"/>
                </a:cubicBezTo>
                <a:cubicBezTo>
                  <a:pt x="2428941" y="2521108"/>
                  <a:pt x="2431076" y="2536047"/>
                  <a:pt x="2434632" y="2557388"/>
                </a:cubicBezTo>
                <a:cubicBezTo>
                  <a:pt x="2382702" y="2557388"/>
                  <a:pt x="2333617" y="2559522"/>
                  <a:pt x="2285243" y="2555254"/>
                </a:cubicBezTo>
                <a:cubicBezTo>
                  <a:pt x="2278130" y="2554543"/>
                  <a:pt x="2272439" y="2526799"/>
                  <a:pt x="2263902" y="2505458"/>
                </a:cubicBezTo>
                <a:close/>
                <a:moveTo>
                  <a:pt x="2698462" y="2504213"/>
                </a:moveTo>
                <a:cubicBezTo>
                  <a:pt x="2723271" y="2504213"/>
                  <a:pt x="2747991" y="2504747"/>
                  <a:pt x="2772533" y="2506881"/>
                </a:cubicBezTo>
                <a:cubicBezTo>
                  <a:pt x="2780359" y="2507592"/>
                  <a:pt x="2786050" y="2535336"/>
                  <a:pt x="2796721" y="2558100"/>
                </a:cubicBezTo>
                <a:cubicBezTo>
                  <a:pt x="2741945" y="2558100"/>
                  <a:pt x="2697840" y="2560945"/>
                  <a:pt x="2654446" y="2555965"/>
                </a:cubicBezTo>
                <a:cubicBezTo>
                  <a:pt x="2640930" y="2554542"/>
                  <a:pt x="2629548" y="2531068"/>
                  <a:pt x="2616743" y="2518263"/>
                </a:cubicBezTo>
                <a:cubicBezTo>
                  <a:pt x="2618878" y="2513995"/>
                  <a:pt x="2621723" y="2509015"/>
                  <a:pt x="2623857" y="2504746"/>
                </a:cubicBezTo>
                <a:cubicBezTo>
                  <a:pt x="2648755" y="2504746"/>
                  <a:pt x="2673653" y="2504213"/>
                  <a:pt x="2698462" y="2504213"/>
                </a:cubicBezTo>
                <a:close/>
                <a:moveTo>
                  <a:pt x="3520100" y="2503680"/>
                </a:moveTo>
                <a:cubicBezTo>
                  <a:pt x="3543308" y="2503502"/>
                  <a:pt x="3566428" y="2504036"/>
                  <a:pt x="3589192" y="2506882"/>
                </a:cubicBezTo>
                <a:cubicBezTo>
                  <a:pt x="3604842" y="2509015"/>
                  <a:pt x="3617647" y="2533202"/>
                  <a:pt x="3632586" y="2547429"/>
                </a:cubicBezTo>
                <a:cubicBezTo>
                  <a:pt x="3629739" y="2550275"/>
                  <a:pt x="3627606" y="2554543"/>
                  <a:pt x="3626183" y="2558100"/>
                </a:cubicBezTo>
                <a:cubicBezTo>
                  <a:pt x="3580655" y="2558100"/>
                  <a:pt x="3534416" y="2561657"/>
                  <a:pt x="3490311" y="2555966"/>
                </a:cubicBezTo>
                <a:cubicBezTo>
                  <a:pt x="3473949" y="2553831"/>
                  <a:pt x="3460433" y="2528934"/>
                  <a:pt x="3445494" y="2514706"/>
                </a:cubicBezTo>
                <a:cubicBezTo>
                  <a:pt x="3446917" y="2511149"/>
                  <a:pt x="3449051" y="2507593"/>
                  <a:pt x="3450474" y="2504747"/>
                </a:cubicBezTo>
                <a:cubicBezTo>
                  <a:pt x="3473594" y="2504747"/>
                  <a:pt x="3496891" y="2503858"/>
                  <a:pt x="3520100" y="2503680"/>
                </a:cubicBezTo>
                <a:close/>
                <a:moveTo>
                  <a:pt x="2450993" y="2503324"/>
                </a:moveTo>
                <a:cubicBezTo>
                  <a:pt x="2495810" y="2503324"/>
                  <a:pt x="2540627" y="2501901"/>
                  <a:pt x="2585443" y="2504035"/>
                </a:cubicBezTo>
                <a:cubicBezTo>
                  <a:pt x="2618166" y="2505458"/>
                  <a:pt x="2606784" y="2533913"/>
                  <a:pt x="2612475" y="2558099"/>
                </a:cubicBezTo>
                <a:cubicBezTo>
                  <a:pt x="2562679" y="2558099"/>
                  <a:pt x="2515729" y="2560944"/>
                  <a:pt x="2469489" y="2555965"/>
                </a:cubicBezTo>
                <a:cubicBezTo>
                  <a:pt x="2458819" y="2554543"/>
                  <a:pt x="2450282" y="2528222"/>
                  <a:pt x="2441034" y="2513283"/>
                </a:cubicBezTo>
                <a:cubicBezTo>
                  <a:pt x="2444591" y="2509727"/>
                  <a:pt x="2448148" y="2506881"/>
                  <a:pt x="2450993" y="2503324"/>
                </a:cubicBezTo>
                <a:close/>
                <a:moveTo>
                  <a:pt x="3345102" y="2502969"/>
                </a:moveTo>
                <a:cubicBezTo>
                  <a:pt x="3367777" y="2502791"/>
                  <a:pt x="3390363" y="2503325"/>
                  <a:pt x="3412771" y="2506171"/>
                </a:cubicBezTo>
                <a:cubicBezTo>
                  <a:pt x="3428421" y="2508304"/>
                  <a:pt x="3440515" y="2533202"/>
                  <a:pt x="3454030" y="2547429"/>
                </a:cubicBezTo>
                <a:cubicBezTo>
                  <a:pt x="3451896" y="2550275"/>
                  <a:pt x="3449762" y="2553832"/>
                  <a:pt x="3447628" y="2558100"/>
                </a:cubicBezTo>
                <a:cubicBezTo>
                  <a:pt x="3402811" y="2558100"/>
                  <a:pt x="3357995" y="2561657"/>
                  <a:pt x="3313890" y="2555967"/>
                </a:cubicBezTo>
                <a:cubicBezTo>
                  <a:pt x="3298240" y="2553832"/>
                  <a:pt x="3284724" y="2529645"/>
                  <a:pt x="3270496" y="2516129"/>
                </a:cubicBezTo>
                <a:cubicBezTo>
                  <a:pt x="3272631" y="2511861"/>
                  <a:pt x="3274764" y="2508304"/>
                  <a:pt x="3276899" y="2504036"/>
                </a:cubicBezTo>
                <a:cubicBezTo>
                  <a:pt x="3299663" y="2504036"/>
                  <a:pt x="3322427" y="2503147"/>
                  <a:pt x="3345102" y="2502969"/>
                </a:cubicBezTo>
                <a:close/>
                <a:moveTo>
                  <a:pt x="3106969" y="2502791"/>
                </a:moveTo>
                <a:cubicBezTo>
                  <a:pt x="3149741" y="2502791"/>
                  <a:pt x="3192245" y="2503325"/>
                  <a:pt x="3234928" y="2505459"/>
                </a:cubicBezTo>
                <a:cubicBezTo>
                  <a:pt x="3249866" y="2506170"/>
                  <a:pt x="3264094" y="2531779"/>
                  <a:pt x="3278321" y="2546007"/>
                </a:cubicBezTo>
                <a:cubicBezTo>
                  <a:pt x="3276187" y="2550275"/>
                  <a:pt x="3274053" y="2554543"/>
                  <a:pt x="3271919" y="2558100"/>
                </a:cubicBezTo>
                <a:cubicBezTo>
                  <a:pt x="3242041" y="2558100"/>
                  <a:pt x="3212164" y="2558100"/>
                  <a:pt x="3181574" y="2558100"/>
                </a:cubicBezTo>
                <a:cubicBezTo>
                  <a:pt x="3131778" y="2558100"/>
                  <a:pt x="3081982" y="2558100"/>
                  <a:pt x="3032897" y="2558100"/>
                </a:cubicBezTo>
                <a:cubicBezTo>
                  <a:pt x="2987369" y="2558100"/>
                  <a:pt x="2985947" y="2557389"/>
                  <a:pt x="2977410" y="2503324"/>
                </a:cubicBezTo>
                <a:cubicBezTo>
                  <a:pt x="3021160" y="2503324"/>
                  <a:pt x="3064198" y="2502791"/>
                  <a:pt x="3106969" y="2502791"/>
                </a:cubicBezTo>
                <a:close/>
                <a:moveTo>
                  <a:pt x="2165555" y="2502791"/>
                </a:moveTo>
                <a:cubicBezTo>
                  <a:pt x="2189920" y="2502791"/>
                  <a:pt x="2213751" y="2503325"/>
                  <a:pt x="2237582" y="2505459"/>
                </a:cubicBezTo>
                <a:cubicBezTo>
                  <a:pt x="2246118" y="2506882"/>
                  <a:pt x="2251098" y="2534625"/>
                  <a:pt x="2261769" y="2558100"/>
                </a:cubicBezTo>
                <a:cubicBezTo>
                  <a:pt x="2202013" y="2558100"/>
                  <a:pt x="2156485" y="2560234"/>
                  <a:pt x="2110246" y="2557389"/>
                </a:cubicBezTo>
                <a:cubicBezTo>
                  <a:pt x="2071120" y="2555255"/>
                  <a:pt x="2097441" y="2526088"/>
                  <a:pt x="2090327" y="2503324"/>
                </a:cubicBezTo>
                <a:cubicBezTo>
                  <a:pt x="2116292" y="2503324"/>
                  <a:pt x="2141190" y="2502791"/>
                  <a:pt x="2165555" y="2502791"/>
                </a:cubicBezTo>
                <a:close/>
                <a:moveTo>
                  <a:pt x="1957301" y="2502613"/>
                </a:moveTo>
                <a:cubicBezTo>
                  <a:pt x="1994291" y="2502613"/>
                  <a:pt x="2031994" y="2502613"/>
                  <a:pt x="2068274" y="2502613"/>
                </a:cubicBezTo>
                <a:cubicBezTo>
                  <a:pt x="2077522" y="2556677"/>
                  <a:pt x="2076810" y="2558811"/>
                  <a:pt x="2028438" y="2558811"/>
                </a:cubicBezTo>
                <a:cubicBezTo>
                  <a:pt x="1990023" y="2558811"/>
                  <a:pt x="1951609" y="2558811"/>
                  <a:pt x="1913195" y="2558811"/>
                </a:cubicBezTo>
                <a:cubicBezTo>
                  <a:pt x="1908927" y="2504747"/>
                  <a:pt x="1910349" y="2503325"/>
                  <a:pt x="1957301" y="2502613"/>
                </a:cubicBezTo>
                <a:close/>
                <a:moveTo>
                  <a:pt x="1775900" y="2502613"/>
                </a:moveTo>
                <a:cubicBezTo>
                  <a:pt x="1813602" y="2502613"/>
                  <a:pt x="1851305" y="2502613"/>
                  <a:pt x="1891142" y="2502613"/>
                </a:cubicBezTo>
                <a:cubicBezTo>
                  <a:pt x="1895410" y="2557388"/>
                  <a:pt x="1894698" y="2558100"/>
                  <a:pt x="1846326" y="2558100"/>
                </a:cubicBezTo>
                <a:cubicBezTo>
                  <a:pt x="1808623" y="2558100"/>
                  <a:pt x="1770920" y="2558100"/>
                  <a:pt x="1733928" y="2558100"/>
                </a:cubicBezTo>
                <a:cubicBezTo>
                  <a:pt x="1727526" y="2507592"/>
                  <a:pt x="1731083" y="2502613"/>
                  <a:pt x="1775900" y="2502613"/>
                </a:cubicBezTo>
                <a:close/>
                <a:moveTo>
                  <a:pt x="1599478" y="2502613"/>
                </a:moveTo>
                <a:cubicBezTo>
                  <a:pt x="1637181" y="2502613"/>
                  <a:pt x="1674173" y="2502613"/>
                  <a:pt x="1711164" y="2502613"/>
                </a:cubicBezTo>
                <a:cubicBezTo>
                  <a:pt x="1717566" y="2552409"/>
                  <a:pt x="1713298" y="2558100"/>
                  <a:pt x="1668482" y="2558100"/>
                </a:cubicBezTo>
                <a:cubicBezTo>
                  <a:pt x="1628645" y="2558100"/>
                  <a:pt x="1589519" y="2558100"/>
                  <a:pt x="1549682" y="2558100"/>
                </a:cubicBezTo>
                <a:cubicBezTo>
                  <a:pt x="1553239" y="2504747"/>
                  <a:pt x="1554662" y="2502613"/>
                  <a:pt x="1599478" y="2502613"/>
                </a:cubicBezTo>
                <a:close/>
                <a:moveTo>
                  <a:pt x="1420213" y="2502613"/>
                </a:moveTo>
                <a:cubicBezTo>
                  <a:pt x="1457915" y="2502613"/>
                  <a:pt x="1495618" y="2502613"/>
                  <a:pt x="1536166" y="2502613"/>
                </a:cubicBezTo>
                <a:cubicBezTo>
                  <a:pt x="1531187" y="2557388"/>
                  <a:pt x="1530475" y="2558100"/>
                  <a:pt x="1484236" y="2558100"/>
                </a:cubicBezTo>
                <a:cubicBezTo>
                  <a:pt x="1445822" y="2558100"/>
                  <a:pt x="1406697" y="2558100"/>
                  <a:pt x="1367571" y="2558100"/>
                </a:cubicBezTo>
                <a:cubicBezTo>
                  <a:pt x="1371128" y="2506170"/>
                  <a:pt x="1374685" y="2502613"/>
                  <a:pt x="1420213" y="2502613"/>
                </a:cubicBezTo>
                <a:close/>
                <a:moveTo>
                  <a:pt x="1240947" y="2502613"/>
                </a:moveTo>
                <a:cubicBezTo>
                  <a:pt x="1279361" y="2502613"/>
                  <a:pt x="1318487" y="2502613"/>
                  <a:pt x="1357613" y="2502613"/>
                </a:cubicBezTo>
                <a:cubicBezTo>
                  <a:pt x="1349076" y="2557388"/>
                  <a:pt x="1347653" y="2558100"/>
                  <a:pt x="1300703" y="2558100"/>
                </a:cubicBezTo>
                <a:cubicBezTo>
                  <a:pt x="1261577" y="2558100"/>
                  <a:pt x="1223163" y="2558100"/>
                  <a:pt x="1184037" y="2558100"/>
                </a:cubicBezTo>
                <a:cubicBezTo>
                  <a:pt x="1191863" y="2506881"/>
                  <a:pt x="1196130" y="2502613"/>
                  <a:pt x="1240947" y="2502613"/>
                </a:cubicBezTo>
                <a:close/>
                <a:moveTo>
                  <a:pt x="2870348" y="2502257"/>
                </a:moveTo>
                <a:cubicBezTo>
                  <a:pt x="2893289" y="2502079"/>
                  <a:pt x="2916231" y="2502612"/>
                  <a:pt x="2938995" y="2505458"/>
                </a:cubicBezTo>
                <a:cubicBezTo>
                  <a:pt x="2952512" y="2506881"/>
                  <a:pt x="2963182" y="2533202"/>
                  <a:pt x="2975275" y="2547429"/>
                </a:cubicBezTo>
                <a:cubicBezTo>
                  <a:pt x="2972430" y="2550986"/>
                  <a:pt x="2968873" y="2554543"/>
                  <a:pt x="2966027" y="2558100"/>
                </a:cubicBezTo>
                <a:cubicBezTo>
                  <a:pt x="2921211" y="2558100"/>
                  <a:pt x="2875683" y="2561657"/>
                  <a:pt x="2831578" y="2555966"/>
                </a:cubicBezTo>
                <a:cubicBezTo>
                  <a:pt x="2817351" y="2553831"/>
                  <a:pt x="2805969" y="2528222"/>
                  <a:pt x="2793875" y="2513283"/>
                </a:cubicBezTo>
                <a:cubicBezTo>
                  <a:pt x="2796721" y="2509726"/>
                  <a:pt x="2799566" y="2506170"/>
                  <a:pt x="2801701" y="2503324"/>
                </a:cubicBezTo>
                <a:cubicBezTo>
                  <a:pt x="2824464" y="2503324"/>
                  <a:pt x="2847406" y="2502435"/>
                  <a:pt x="2870348" y="2502257"/>
                </a:cubicBezTo>
                <a:close/>
                <a:moveTo>
                  <a:pt x="1060969" y="2501190"/>
                </a:moveTo>
                <a:cubicBezTo>
                  <a:pt x="1099383" y="2504747"/>
                  <a:pt x="1138509" y="2501901"/>
                  <a:pt x="1177634" y="2501901"/>
                </a:cubicBezTo>
                <a:cubicBezTo>
                  <a:pt x="1166252" y="2555966"/>
                  <a:pt x="1164118" y="2557389"/>
                  <a:pt x="1115745" y="2558100"/>
                </a:cubicBezTo>
                <a:cubicBezTo>
                  <a:pt x="1078754" y="2558100"/>
                  <a:pt x="1041050" y="2558100"/>
                  <a:pt x="998368" y="2558100"/>
                </a:cubicBezTo>
                <a:cubicBezTo>
                  <a:pt x="1006905" y="2519685"/>
                  <a:pt x="1021132" y="2498344"/>
                  <a:pt x="1060969" y="2501190"/>
                </a:cubicBezTo>
                <a:close/>
                <a:moveTo>
                  <a:pt x="857515" y="2501190"/>
                </a:moveTo>
                <a:cubicBezTo>
                  <a:pt x="903043" y="2504747"/>
                  <a:pt x="949282" y="2501901"/>
                  <a:pt x="995522" y="2501901"/>
                </a:cubicBezTo>
                <a:cubicBezTo>
                  <a:pt x="986985" y="2550986"/>
                  <a:pt x="979872" y="2557389"/>
                  <a:pt x="935055" y="2557389"/>
                </a:cubicBezTo>
                <a:cubicBezTo>
                  <a:pt x="884548" y="2558100"/>
                  <a:pt x="834041" y="2558100"/>
                  <a:pt x="780688" y="2558100"/>
                </a:cubicBezTo>
                <a:cubicBezTo>
                  <a:pt x="792781" y="2513283"/>
                  <a:pt x="816967" y="2498344"/>
                  <a:pt x="857515" y="2501190"/>
                </a:cubicBezTo>
                <a:close/>
                <a:moveTo>
                  <a:pt x="2189208" y="2440011"/>
                </a:moveTo>
                <a:cubicBezTo>
                  <a:pt x="2239004" y="2440011"/>
                  <a:pt x="2287378" y="2440011"/>
                  <a:pt x="2338596" y="2440011"/>
                </a:cubicBezTo>
                <a:cubicBezTo>
                  <a:pt x="2340731" y="2453528"/>
                  <a:pt x="2342865" y="2465620"/>
                  <a:pt x="2345710" y="2483405"/>
                </a:cubicBezTo>
                <a:cubicBezTo>
                  <a:pt x="2293780" y="2483405"/>
                  <a:pt x="2243272" y="2483405"/>
                  <a:pt x="2189208" y="2483405"/>
                </a:cubicBezTo>
                <a:cubicBezTo>
                  <a:pt x="2189208" y="2469178"/>
                  <a:pt x="2189208" y="2457084"/>
                  <a:pt x="2189208" y="2440011"/>
                </a:cubicBezTo>
                <a:close/>
                <a:moveTo>
                  <a:pt x="3481329" y="2439211"/>
                </a:moveTo>
                <a:cubicBezTo>
                  <a:pt x="3504360" y="2439122"/>
                  <a:pt x="3527301" y="2439656"/>
                  <a:pt x="3550065" y="2442146"/>
                </a:cubicBezTo>
                <a:cubicBezTo>
                  <a:pt x="3563581" y="2443568"/>
                  <a:pt x="3574252" y="2467044"/>
                  <a:pt x="3592036" y="2486962"/>
                </a:cubicBezTo>
                <a:cubicBezTo>
                  <a:pt x="3535837" y="2486962"/>
                  <a:pt x="3490310" y="2489807"/>
                  <a:pt x="3445494" y="2485539"/>
                </a:cubicBezTo>
                <a:cubicBezTo>
                  <a:pt x="3431977" y="2484117"/>
                  <a:pt x="3420595" y="2462064"/>
                  <a:pt x="3408502" y="2449259"/>
                </a:cubicBezTo>
                <a:cubicBezTo>
                  <a:pt x="3409925" y="2446414"/>
                  <a:pt x="3411348" y="2442857"/>
                  <a:pt x="3412059" y="2440012"/>
                </a:cubicBezTo>
                <a:cubicBezTo>
                  <a:pt x="3435179" y="2440012"/>
                  <a:pt x="3458298" y="2439300"/>
                  <a:pt x="3481329" y="2439211"/>
                </a:cubicBezTo>
                <a:close/>
                <a:moveTo>
                  <a:pt x="2599582" y="2438767"/>
                </a:moveTo>
                <a:cubicBezTo>
                  <a:pt x="2622790" y="2438767"/>
                  <a:pt x="2645910" y="2439301"/>
                  <a:pt x="2668674" y="2441435"/>
                </a:cubicBezTo>
                <a:cubicBezTo>
                  <a:pt x="2678633" y="2441435"/>
                  <a:pt x="2685747" y="2466332"/>
                  <a:pt x="2697840" y="2487673"/>
                </a:cubicBezTo>
                <a:cubicBezTo>
                  <a:pt x="2643064" y="2487673"/>
                  <a:pt x="2598248" y="2489808"/>
                  <a:pt x="2553431" y="2486251"/>
                </a:cubicBezTo>
                <a:cubicBezTo>
                  <a:pt x="2542049" y="2485540"/>
                  <a:pt x="2532801" y="2462776"/>
                  <a:pt x="2522842" y="2450682"/>
                </a:cubicBezTo>
                <a:cubicBezTo>
                  <a:pt x="2524976" y="2447126"/>
                  <a:pt x="2527821" y="2443569"/>
                  <a:pt x="2529956" y="2439300"/>
                </a:cubicBezTo>
                <a:cubicBezTo>
                  <a:pt x="2553076" y="2439300"/>
                  <a:pt x="2576373" y="2438767"/>
                  <a:pt x="2599582" y="2438767"/>
                </a:cubicBezTo>
                <a:close/>
                <a:moveTo>
                  <a:pt x="2768889" y="2438500"/>
                </a:moveTo>
                <a:cubicBezTo>
                  <a:pt x="2791564" y="2438412"/>
                  <a:pt x="2814150" y="2438945"/>
                  <a:pt x="2836558" y="2441435"/>
                </a:cubicBezTo>
                <a:cubicBezTo>
                  <a:pt x="2847229" y="2442857"/>
                  <a:pt x="2855766" y="2467044"/>
                  <a:pt x="2865725" y="2480560"/>
                </a:cubicBezTo>
                <a:cubicBezTo>
                  <a:pt x="2861457" y="2482694"/>
                  <a:pt x="2858611" y="2485540"/>
                  <a:pt x="2855054" y="2488385"/>
                </a:cubicBezTo>
                <a:cubicBezTo>
                  <a:pt x="2818774" y="2488385"/>
                  <a:pt x="2782495" y="2488385"/>
                  <a:pt x="2746214" y="2488385"/>
                </a:cubicBezTo>
                <a:cubicBezTo>
                  <a:pt x="2705665" y="2488385"/>
                  <a:pt x="2705665" y="2487674"/>
                  <a:pt x="2700686" y="2439301"/>
                </a:cubicBezTo>
                <a:cubicBezTo>
                  <a:pt x="2723450" y="2439301"/>
                  <a:pt x="2746214" y="2438589"/>
                  <a:pt x="2768889" y="2438500"/>
                </a:cubicBezTo>
                <a:close/>
                <a:moveTo>
                  <a:pt x="2428497" y="2437077"/>
                </a:moveTo>
                <a:cubicBezTo>
                  <a:pt x="2450816" y="2436988"/>
                  <a:pt x="2473046" y="2437522"/>
                  <a:pt x="2495099" y="2440012"/>
                </a:cubicBezTo>
                <a:cubicBezTo>
                  <a:pt x="2505770" y="2440723"/>
                  <a:pt x="2513595" y="2464910"/>
                  <a:pt x="2522843" y="2478426"/>
                </a:cubicBezTo>
                <a:cubicBezTo>
                  <a:pt x="2520708" y="2481271"/>
                  <a:pt x="2517863" y="2484828"/>
                  <a:pt x="2515729" y="2487674"/>
                </a:cubicBezTo>
                <a:cubicBezTo>
                  <a:pt x="2470201" y="2487674"/>
                  <a:pt x="2423962" y="2489808"/>
                  <a:pt x="2378434" y="2485539"/>
                </a:cubicBezTo>
                <a:cubicBezTo>
                  <a:pt x="2369186" y="2484828"/>
                  <a:pt x="2361361" y="2460642"/>
                  <a:pt x="2352824" y="2447125"/>
                </a:cubicBezTo>
                <a:cubicBezTo>
                  <a:pt x="2355670" y="2444280"/>
                  <a:pt x="2358515" y="2441434"/>
                  <a:pt x="2361361" y="2437878"/>
                </a:cubicBezTo>
                <a:cubicBezTo>
                  <a:pt x="2383769" y="2437878"/>
                  <a:pt x="2406177" y="2437166"/>
                  <a:pt x="2428497" y="2437077"/>
                </a:cubicBezTo>
                <a:close/>
                <a:moveTo>
                  <a:pt x="3101634" y="2436722"/>
                </a:moveTo>
                <a:cubicBezTo>
                  <a:pt x="3123597" y="2436455"/>
                  <a:pt x="3144227" y="2436811"/>
                  <a:pt x="3164501" y="2439301"/>
                </a:cubicBezTo>
                <a:cubicBezTo>
                  <a:pt x="3180863" y="2441435"/>
                  <a:pt x="3194379" y="2460642"/>
                  <a:pt x="3209318" y="2472735"/>
                </a:cubicBezTo>
                <a:cubicBezTo>
                  <a:pt x="3207183" y="2477003"/>
                  <a:pt x="3205761" y="2481271"/>
                  <a:pt x="3203626" y="2485540"/>
                </a:cubicBezTo>
                <a:cubicBezTo>
                  <a:pt x="3155254" y="2485540"/>
                  <a:pt x="3106880" y="2487674"/>
                  <a:pt x="3059218" y="2483406"/>
                </a:cubicBezTo>
                <a:cubicBezTo>
                  <a:pt x="3049970" y="2483406"/>
                  <a:pt x="3042856" y="2459219"/>
                  <a:pt x="3030763" y="2437878"/>
                </a:cubicBezTo>
                <a:cubicBezTo>
                  <a:pt x="3056373" y="2437878"/>
                  <a:pt x="3079670" y="2436989"/>
                  <a:pt x="3101634" y="2436722"/>
                </a:cubicBezTo>
                <a:close/>
                <a:moveTo>
                  <a:pt x="2934639" y="2436722"/>
                </a:moveTo>
                <a:cubicBezTo>
                  <a:pt x="2955714" y="2436455"/>
                  <a:pt x="2976699" y="2436811"/>
                  <a:pt x="2997329" y="2439301"/>
                </a:cubicBezTo>
                <a:cubicBezTo>
                  <a:pt x="3012268" y="2441435"/>
                  <a:pt x="3024362" y="2462776"/>
                  <a:pt x="3037877" y="2475580"/>
                </a:cubicBezTo>
                <a:cubicBezTo>
                  <a:pt x="3035743" y="2479138"/>
                  <a:pt x="3032897" y="2483406"/>
                  <a:pt x="3030764" y="2486962"/>
                </a:cubicBezTo>
                <a:cubicBezTo>
                  <a:pt x="2985236" y="2486962"/>
                  <a:pt x="2939708" y="2489808"/>
                  <a:pt x="2894891" y="2484829"/>
                </a:cubicBezTo>
                <a:cubicBezTo>
                  <a:pt x="2882798" y="2483406"/>
                  <a:pt x="2873550" y="2460642"/>
                  <a:pt x="2862879" y="2447126"/>
                </a:cubicBezTo>
                <a:cubicBezTo>
                  <a:pt x="2866436" y="2444992"/>
                  <a:pt x="2869281" y="2441435"/>
                  <a:pt x="2871416" y="2437878"/>
                </a:cubicBezTo>
                <a:cubicBezTo>
                  <a:pt x="2892401" y="2437878"/>
                  <a:pt x="2913565" y="2436989"/>
                  <a:pt x="2934639" y="2436722"/>
                </a:cubicBezTo>
                <a:close/>
                <a:moveTo>
                  <a:pt x="2056892" y="2436455"/>
                </a:moveTo>
                <a:cubicBezTo>
                  <a:pt x="2081791" y="2436455"/>
                  <a:pt x="2106688" y="2436455"/>
                  <a:pt x="2131587" y="2437167"/>
                </a:cubicBezTo>
                <a:cubicBezTo>
                  <a:pt x="2174270" y="2437878"/>
                  <a:pt x="2174981" y="2438590"/>
                  <a:pt x="2166444" y="2485540"/>
                </a:cubicBezTo>
                <a:cubicBezTo>
                  <a:pt x="2118070" y="2485540"/>
                  <a:pt x="2068986" y="2485540"/>
                  <a:pt x="2019901" y="2485540"/>
                </a:cubicBezTo>
                <a:cubicBezTo>
                  <a:pt x="2011364" y="2439301"/>
                  <a:pt x="2013499" y="2437167"/>
                  <a:pt x="2056892" y="2436455"/>
                </a:cubicBezTo>
                <a:close/>
                <a:moveTo>
                  <a:pt x="1889720" y="2435032"/>
                </a:moveTo>
                <a:cubicBezTo>
                  <a:pt x="1920309" y="2435032"/>
                  <a:pt x="1950898" y="2434321"/>
                  <a:pt x="1981487" y="2437166"/>
                </a:cubicBezTo>
                <a:cubicBezTo>
                  <a:pt x="1987889" y="2437878"/>
                  <a:pt x="1999271" y="2452816"/>
                  <a:pt x="1998560" y="2459930"/>
                </a:cubicBezTo>
                <a:cubicBezTo>
                  <a:pt x="1997848" y="2469889"/>
                  <a:pt x="1987889" y="2486251"/>
                  <a:pt x="1980775" y="2486251"/>
                </a:cubicBezTo>
                <a:cubicBezTo>
                  <a:pt x="1934536" y="2488385"/>
                  <a:pt x="1889008" y="2487674"/>
                  <a:pt x="1843480" y="2487674"/>
                </a:cubicBezTo>
                <a:cubicBezTo>
                  <a:pt x="1844191" y="2436455"/>
                  <a:pt x="1844903" y="2435032"/>
                  <a:pt x="1889720" y="2435032"/>
                </a:cubicBezTo>
                <a:close/>
                <a:moveTo>
                  <a:pt x="1711877" y="2435032"/>
                </a:moveTo>
                <a:cubicBezTo>
                  <a:pt x="1748868" y="2434321"/>
                  <a:pt x="1786571" y="2435032"/>
                  <a:pt x="1825697" y="2435032"/>
                </a:cubicBezTo>
                <a:cubicBezTo>
                  <a:pt x="1830676" y="2474158"/>
                  <a:pt x="1821428" y="2491231"/>
                  <a:pt x="1785148" y="2489096"/>
                </a:cubicBezTo>
                <a:cubicBezTo>
                  <a:pt x="1747445" y="2486251"/>
                  <a:pt x="1709742" y="2488385"/>
                  <a:pt x="1672750" y="2488385"/>
                </a:cubicBezTo>
                <a:cubicBezTo>
                  <a:pt x="1667059" y="2443569"/>
                  <a:pt x="1672750" y="2435744"/>
                  <a:pt x="1711877" y="2435032"/>
                </a:cubicBezTo>
                <a:close/>
                <a:moveTo>
                  <a:pt x="1543281" y="2434321"/>
                </a:moveTo>
                <a:cubicBezTo>
                  <a:pt x="1580272" y="2434321"/>
                  <a:pt x="1617263" y="2435033"/>
                  <a:pt x="1654967" y="2435033"/>
                </a:cubicBezTo>
                <a:cubicBezTo>
                  <a:pt x="1657100" y="2475581"/>
                  <a:pt x="1645007" y="2491231"/>
                  <a:pt x="1608727" y="2488385"/>
                </a:cubicBezTo>
                <a:cubicBezTo>
                  <a:pt x="1571025" y="2485540"/>
                  <a:pt x="1533322" y="2487674"/>
                  <a:pt x="1495619" y="2487674"/>
                </a:cubicBezTo>
                <a:cubicBezTo>
                  <a:pt x="1497754" y="2439301"/>
                  <a:pt x="1501310" y="2435033"/>
                  <a:pt x="1543281" y="2434321"/>
                </a:cubicBezTo>
                <a:close/>
                <a:moveTo>
                  <a:pt x="887395" y="2434321"/>
                </a:moveTo>
                <a:cubicBezTo>
                  <a:pt x="966357" y="2435744"/>
                  <a:pt x="1045320" y="2434321"/>
                  <a:pt x="1126416" y="2434321"/>
                </a:cubicBezTo>
                <a:cubicBezTo>
                  <a:pt x="1120014" y="2477003"/>
                  <a:pt x="1100095" y="2489096"/>
                  <a:pt x="1063815" y="2488385"/>
                </a:cubicBezTo>
                <a:cubicBezTo>
                  <a:pt x="984853" y="2485540"/>
                  <a:pt x="905890" y="2487673"/>
                  <a:pt x="824082" y="2487673"/>
                </a:cubicBezTo>
                <a:cubicBezTo>
                  <a:pt x="834041" y="2452817"/>
                  <a:pt x="848981" y="2432897"/>
                  <a:pt x="887395" y="2434321"/>
                </a:cubicBezTo>
                <a:close/>
                <a:moveTo>
                  <a:pt x="1368994" y="2433610"/>
                </a:moveTo>
                <a:cubicBezTo>
                  <a:pt x="1407407" y="2436455"/>
                  <a:pt x="1445110" y="2434322"/>
                  <a:pt x="1482814" y="2434322"/>
                </a:cubicBezTo>
                <a:cubicBezTo>
                  <a:pt x="1483525" y="2480560"/>
                  <a:pt x="1462895" y="2490520"/>
                  <a:pt x="1428037" y="2487674"/>
                </a:cubicBezTo>
                <a:cubicBezTo>
                  <a:pt x="1391758" y="2484829"/>
                  <a:pt x="1355477" y="2486963"/>
                  <a:pt x="1317063" y="2486963"/>
                </a:cubicBezTo>
                <a:cubicBezTo>
                  <a:pt x="1319198" y="2450683"/>
                  <a:pt x="1332002" y="2431476"/>
                  <a:pt x="1368994" y="2433610"/>
                </a:cubicBezTo>
                <a:close/>
                <a:moveTo>
                  <a:pt x="1196841" y="2433609"/>
                </a:moveTo>
                <a:cubicBezTo>
                  <a:pt x="1233833" y="2435743"/>
                  <a:pt x="1271536" y="2434320"/>
                  <a:pt x="1310661" y="2434320"/>
                </a:cubicBezTo>
                <a:cubicBezTo>
                  <a:pt x="1308527" y="2474869"/>
                  <a:pt x="1292877" y="2491230"/>
                  <a:pt x="1255174" y="2488385"/>
                </a:cubicBezTo>
                <a:cubicBezTo>
                  <a:pt x="1218183" y="2484828"/>
                  <a:pt x="1180480" y="2487674"/>
                  <a:pt x="1141354" y="2487674"/>
                </a:cubicBezTo>
                <a:cubicBezTo>
                  <a:pt x="1146333" y="2449260"/>
                  <a:pt x="1160561" y="2432187"/>
                  <a:pt x="1196841" y="2433609"/>
                </a:cubicBezTo>
                <a:close/>
                <a:moveTo>
                  <a:pt x="2110957" y="2377411"/>
                </a:moveTo>
                <a:cubicBezTo>
                  <a:pt x="2157908" y="2377411"/>
                  <a:pt x="2205570" y="2377411"/>
                  <a:pt x="2256789" y="2377411"/>
                </a:cubicBezTo>
                <a:cubicBezTo>
                  <a:pt x="2257500" y="2393061"/>
                  <a:pt x="2258212" y="2405154"/>
                  <a:pt x="2258923" y="2420093"/>
                </a:cubicBezTo>
                <a:cubicBezTo>
                  <a:pt x="2207704" y="2420093"/>
                  <a:pt x="2160753" y="2420093"/>
                  <a:pt x="2110957" y="2420093"/>
                </a:cubicBezTo>
                <a:cubicBezTo>
                  <a:pt x="2110957" y="2405866"/>
                  <a:pt x="2110957" y="2393061"/>
                  <a:pt x="2110957" y="2377411"/>
                </a:cubicBezTo>
                <a:close/>
                <a:moveTo>
                  <a:pt x="1943783" y="2376699"/>
                </a:moveTo>
                <a:cubicBezTo>
                  <a:pt x="1993580" y="2376699"/>
                  <a:pt x="2040531" y="2376699"/>
                  <a:pt x="2090327" y="2376699"/>
                </a:cubicBezTo>
                <a:cubicBezTo>
                  <a:pt x="2090327" y="2391638"/>
                  <a:pt x="2090327" y="2403731"/>
                  <a:pt x="2090327" y="2419381"/>
                </a:cubicBezTo>
                <a:cubicBezTo>
                  <a:pt x="2040531" y="2419381"/>
                  <a:pt x="1992158" y="2419381"/>
                  <a:pt x="1938804" y="2419381"/>
                </a:cubicBezTo>
                <a:cubicBezTo>
                  <a:pt x="1940938" y="2404442"/>
                  <a:pt x="1942361" y="2391638"/>
                  <a:pt x="1943783" y="2376699"/>
                </a:cubicBezTo>
                <a:close/>
                <a:moveTo>
                  <a:pt x="3440782" y="2375544"/>
                </a:moveTo>
                <a:cubicBezTo>
                  <a:pt x="3461678" y="2375277"/>
                  <a:pt x="3482486" y="2375633"/>
                  <a:pt x="3503115" y="2378123"/>
                </a:cubicBezTo>
                <a:cubicBezTo>
                  <a:pt x="3518055" y="2380257"/>
                  <a:pt x="3530859" y="2401598"/>
                  <a:pt x="3544375" y="2413691"/>
                </a:cubicBezTo>
                <a:cubicBezTo>
                  <a:pt x="3542952" y="2417248"/>
                  <a:pt x="3541530" y="2420093"/>
                  <a:pt x="3539396" y="2422939"/>
                </a:cubicBezTo>
                <a:cubicBezTo>
                  <a:pt x="3496002" y="2422939"/>
                  <a:pt x="3452608" y="2425784"/>
                  <a:pt x="3409926" y="2421517"/>
                </a:cubicBezTo>
                <a:cubicBezTo>
                  <a:pt x="3396409" y="2420093"/>
                  <a:pt x="3385027" y="2398752"/>
                  <a:pt x="3372934" y="2386659"/>
                </a:cubicBezTo>
                <a:cubicBezTo>
                  <a:pt x="3374357" y="2383102"/>
                  <a:pt x="3376491" y="2380257"/>
                  <a:pt x="3377914" y="2376700"/>
                </a:cubicBezTo>
                <a:cubicBezTo>
                  <a:pt x="3398900" y="2376700"/>
                  <a:pt x="3419885" y="2375811"/>
                  <a:pt x="3440782" y="2375544"/>
                </a:cubicBezTo>
                <a:close/>
                <a:moveTo>
                  <a:pt x="2506392" y="2375366"/>
                </a:moveTo>
                <a:cubicBezTo>
                  <a:pt x="2529601" y="2375277"/>
                  <a:pt x="2551298" y="2375633"/>
                  <a:pt x="2572639" y="2377411"/>
                </a:cubicBezTo>
                <a:cubicBezTo>
                  <a:pt x="2582598" y="2378123"/>
                  <a:pt x="2590423" y="2400886"/>
                  <a:pt x="2598959" y="2412979"/>
                </a:cubicBezTo>
                <a:cubicBezTo>
                  <a:pt x="2596826" y="2416536"/>
                  <a:pt x="2594691" y="2419382"/>
                  <a:pt x="2592557" y="2422227"/>
                </a:cubicBezTo>
                <a:cubicBezTo>
                  <a:pt x="2548452" y="2422227"/>
                  <a:pt x="2503635" y="2424361"/>
                  <a:pt x="2459530" y="2420805"/>
                </a:cubicBezTo>
                <a:cubicBezTo>
                  <a:pt x="2450283" y="2420093"/>
                  <a:pt x="2443880" y="2396618"/>
                  <a:pt x="2431075" y="2375988"/>
                </a:cubicBezTo>
                <a:cubicBezTo>
                  <a:pt x="2458463" y="2375988"/>
                  <a:pt x="2483184" y="2375455"/>
                  <a:pt x="2506392" y="2375366"/>
                </a:cubicBezTo>
                <a:close/>
                <a:moveTo>
                  <a:pt x="2342865" y="2375366"/>
                </a:moveTo>
                <a:cubicBezTo>
                  <a:pt x="2364918" y="2375277"/>
                  <a:pt x="2386971" y="2375633"/>
                  <a:pt x="2409023" y="2377411"/>
                </a:cubicBezTo>
                <a:cubicBezTo>
                  <a:pt x="2417559" y="2378123"/>
                  <a:pt x="2423962" y="2401597"/>
                  <a:pt x="2436766" y="2422938"/>
                </a:cubicBezTo>
                <a:cubicBezTo>
                  <a:pt x="2380568" y="2422938"/>
                  <a:pt x="2337174" y="2425073"/>
                  <a:pt x="2294492" y="2421516"/>
                </a:cubicBezTo>
                <a:cubicBezTo>
                  <a:pt x="2285243" y="2420805"/>
                  <a:pt x="2277419" y="2398752"/>
                  <a:pt x="2268882" y="2386659"/>
                </a:cubicBezTo>
                <a:cubicBezTo>
                  <a:pt x="2271728" y="2383102"/>
                  <a:pt x="2273862" y="2379545"/>
                  <a:pt x="2276708" y="2375988"/>
                </a:cubicBezTo>
                <a:cubicBezTo>
                  <a:pt x="2298760" y="2375988"/>
                  <a:pt x="2320812" y="2375455"/>
                  <a:pt x="2342865" y="2375366"/>
                </a:cubicBezTo>
                <a:close/>
                <a:moveTo>
                  <a:pt x="3109014" y="2375277"/>
                </a:moveTo>
                <a:cubicBezTo>
                  <a:pt x="3155965" y="2375277"/>
                  <a:pt x="3202916" y="2375277"/>
                  <a:pt x="3249155" y="2375277"/>
                </a:cubicBezTo>
                <a:cubicBezTo>
                  <a:pt x="3357995" y="2375277"/>
                  <a:pt x="3357995" y="2375277"/>
                  <a:pt x="3408503" y="2472024"/>
                </a:cubicBezTo>
                <a:cubicBezTo>
                  <a:pt x="3410637" y="2476292"/>
                  <a:pt x="3412771" y="2480561"/>
                  <a:pt x="3416328" y="2489808"/>
                </a:cubicBezTo>
                <a:cubicBezTo>
                  <a:pt x="3356573" y="2489808"/>
                  <a:pt x="3301085" y="2491231"/>
                  <a:pt x="3246309" y="2488385"/>
                </a:cubicBezTo>
                <a:cubicBezTo>
                  <a:pt x="3237062" y="2487674"/>
                  <a:pt x="3224257" y="2471313"/>
                  <a:pt x="3219989" y="2459219"/>
                </a:cubicBezTo>
                <a:cubicBezTo>
                  <a:pt x="3209318" y="2430053"/>
                  <a:pt x="3192245" y="2417960"/>
                  <a:pt x="3161656" y="2422228"/>
                </a:cubicBezTo>
                <a:cubicBezTo>
                  <a:pt x="3130355" y="2427207"/>
                  <a:pt x="3112571" y="2412980"/>
                  <a:pt x="3109014" y="2375277"/>
                </a:cubicBezTo>
                <a:close/>
                <a:moveTo>
                  <a:pt x="3001508" y="2375099"/>
                </a:moveTo>
                <a:cubicBezTo>
                  <a:pt x="3022938" y="2374921"/>
                  <a:pt x="3044279" y="2375277"/>
                  <a:pt x="3065620" y="2377411"/>
                </a:cubicBezTo>
                <a:cubicBezTo>
                  <a:pt x="3077714" y="2378834"/>
                  <a:pt x="3087673" y="2399464"/>
                  <a:pt x="3098343" y="2411557"/>
                </a:cubicBezTo>
                <a:cubicBezTo>
                  <a:pt x="3096209" y="2415825"/>
                  <a:pt x="3094075" y="2419382"/>
                  <a:pt x="3091941" y="2422939"/>
                </a:cubicBezTo>
                <a:cubicBezTo>
                  <a:pt x="3049259" y="2422939"/>
                  <a:pt x="3006577" y="2425784"/>
                  <a:pt x="2965316" y="2421516"/>
                </a:cubicBezTo>
                <a:cubicBezTo>
                  <a:pt x="2952512" y="2420093"/>
                  <a:pt x="2941841" y="2398752"/>
                  <a:pt x="2930459" y="2386659"/>
                </a:cubicBezTo>
                <a:cubicBezTo>
                  <a:pt x="2932593" y="2383102"/>
                  <a:pt x="2934727" y="2379546"/>
                  <a:pt x="2936861" y="2375988"/>
                </a:cubicBezTo>
                <a:cubicBezTo>
                  <a:pt x="2958558" y="2375988"/>
                  <a:pt x="2980077" y="2375277"/>
                  <a:pt x="3001508" y="2375099"/>
                </a:cubicBezTo>
                <a:close/>
                <a:moveTo>
                  <a:pt x="2836202" y="2375099"/>
                </a:moveTo>
                <a:cubicBezTo>
                  <a:pt x="2857188" y="2374921"/>
                  <a:pt x="2878173" y="2375277"/>
                  <a:pt x="2899158" y="2377411"/>
                </a:cubicBezTo>
                <a:cubicBezTo>
                  <a:pt x="2911252" y="2378834"/>
                  <a:pt x="2921923" y="2400175"/>
                  <a:pt x="2933304" y="2412268"/>
                </a:cubicBezTo>
                <a:cubicBezTo>
                  <a:pt x="2929748" y="2415825"/>
                  <a:pt x="2926902" y="2419382"/>
                  <a:pt x="2924057" y="2422939"/>
                </a:cubicBezTo>
                <a:cubicBezTo>
                  <a:pt x="2882797" y="2422939"/>
                  <a:pt x="2841538" y="2425784"/>
                  <a:pt x="2800989" y="2421516"/>
                </a:cubicBezTo>
                <a:cubicBezTo>
                  <a:pt x="2788184" y="2420093"/>
                  <a:pt x="2776802" y="2399464"/>
                  <a:pt x="2765420" y="2387370"/>
                </a:cubicBezTo>
                <a:cubicBezTo>
                  <a:pt x="2768266" y="2383814"/>
                  <a:pt x="2770400" y="2379546"/>
                  <a:pt x="2773246" y="2375988"/>
                </a:cubicBezTo>
                <a:cubicBezTo>
                  <a:pt x="2794231" y="2375988"/>
                  <a:pt x="2815217" y="2375277"/>
                  <a:pt x="2836202" y="2375099"/>
                </a:cubicBezTo>
                <a:close/>
                <a:moveTo>
                  <a:pt x="2671431" y="2374388"/>
                </a:moveTo>
                <a:cubicBezTo>
                  <a:pt x="2691972" y="2374210"/>
                  <a:pt x="2712424" y="2374566"/>
                  <a:pt x="2732698" y="2376700"/>
                </a:cubicBezTo>
                <a:cubicBezTo>
                  <a:pt x="2744792" y="2378123"/>
                  <a:pt x="2754751" y="2398753"/>
                  <a:pt x="2765421" y="2410135"/>
                </a:cubicBezTo>
                <a:cubicBezTo>
                  <a:pt x="2763287" y="2413691"/>
                  <a:pt x="2760442" y="2417959"/>
                  <a:pt x="2758307" y="2421517"/>
                </a:cubicBezTo>
                <a:cubicBezTo>
                  <a:pt x="2714202" y="2421517"/>
                  <a:pt x="2669386" y="2423650"/>
                  <a:pt x="2625992" y="2420094"/>
                </a:cubicBezTo>
                <a:cubicBezTo>
                  <a:pt x="2616744" y="2419382"/>
                  <a:pt x="2609631" y="2397329"/>
                  <a:pt x="2601805" y="2385236"/>
                </a:cubicBezTo>
                <a:cubicBezTo>
                  <a:pt x="2604651" y="2382391"/>
                  <a:pt x="2607496" y="2378835"/>
                  <a:pt x="2609631" y="2375277"/>
                </a:cubicBezTo>
                <a:cubicBezTo>
                  <a:pt x="2630261" y="2375277"/>
                  <a:pt x="2650890" y="2374566"/>
                  <a:pt x="2671431" y="2374388"/>
                </a:cubicBezTo>
                <a:close/>
                <a:moveTo>
                  <a:pt x="1814315" y="2373144"/>
                </a:moveTo>
                <a:cubicBezTo>
                  <a:pt x="1850594" y="2375277"/>
                  <a:pt x="1886874" y="2373855"/>
                  <a:pt x="1923866" y="2373855"/>
                </a:cubicBezTo>
                <a:cubicBezTo>
                  <a:pt x="1929557" y="2410135"/>
                  <a:pt x="1918887" y="2425073"/>
                  <a:pt x="1883318" y="2422940"/>
                </a:cubicBezTo>
                <a:cubicBezTo>
                  <a:pt x="1847749" y="2420805"/>
                  <a:pt x="1811468" y="2422228"/>
                  <a:pt x="1774477" y="2422228"/>
                </a:cubicBezTo>
                <a:cubicBezTo>
                  <a:pt x="1768786" y="2383103"/>
                  <a:pt x="1782302" y="2371009"/>
                  <a:pt x="1814315" y="2373144"/>
                </a:cubicBezTo>
                <a:close/>
                <a:moveTo>
                  <a:pt x="1645719" y="2373143"/>
                </a:moveTo>
                <a:cubicBezTo>
                  <a:pt x="1681999" y="2375278"/>
                  <a:pt x="1718279" y="2373854"/>
                  <a:pt x="1754560" y="2373854"/>
                </a:cubicBezTo>
                <a:cubicBezTo>
                  <a:pt x="1762384" y="2410134"/>
                  <a:pt x="1751714" y="2424362"/>
                  <a:pt x="1717568" y="2422939"/>
                </a:cubicBezTo>
                <a:cubicBezTo>
                  <a:pt x="1680576" y="2420805"/>
                  <a:pt x="1642873" y="2422227"/>
                  <a:pt x="1605882" y="2422227"/>
                </a:cubicBezTo>
                <a:cubicBezTo>
                  <a:pt x="1600902" y="2385236"/>
                  <a:pt x="1612995" y="2371720"/>
                  <a:pt x="1645719" y="2373143"/>
                </a:cubicBezTo>
                <a:close/>
                <a:moveTo>
                  <a:pt x="1479968" y="2372432"/>
                </a:moveTo>
                <a:cubicBezTo>
                  <a:pt x="1516248" y="2374566"/>
                  <a:pt x="1553239" y="2373143"/>
                  <a:pt x="1590230" y="2373143"/>
                </a:cubicBezTo>
                <a:cubicBezTo>
                  <a:pt x="1591653" y="2412980"/>
                  <a:pt x="1575292" y="2425073"/>
                  <a:pt x="1542569" y="2422939"/>
                </a:cubicBezTo>
                <a:cubicBezTo>
                  <a:pt x="1507000" y="2420805"/>
                  <a:pt x="1470720" y="2422228"/>
                  <a:pt x="1433728" y="2422228"/>
                </a:cubicBezTo>
                <a:cubicBezTo>
                  <a:pt x="1432306" y="2383813"/>
                  <a:pt x="1446533" y="2371009"/>
                  <a:pt x="1479968" y="2372432"/>
                </a:cubicBezTo>
                <a:close/>
                <a:moveTo>
                  <a:pt x="1312083" y="2372431"/>
                </a:moveTo>
                <a:cubicBezTo>
                  <a:pt x="1348364" y="2374565"/>
                  <a:pt x="1384643" y="2373142"/>
                  <a:pt x="1423058" y="2373142"/>
                </a:cubicBezTo>
                <a:cubicBezTo>
                  <a:pt x="1422347" y="2411556"/>
                  <a:pt x="1406696" y="2425072"/>
                  <a:pt x="1373973" y="2422938"/>
                </a:cubicBezTo>
                <a:cubicBezTo>
                  <a:pt x="1337694" y="2420804"/>
                  <a:pt x="1301413" y="2422227"/>
                  <a:pt x="1262999" y="2422227"/>
                </a:cubicBezTo>
                <a:cubicBezTo>
                  <a:pt x="1265133" y="2385947"/>
                  <a:pt x="1278649" y="2371008"/>
                  <a:pt x="1312083" y="2372431"/>
                </a:cubicBezTo>
                <a:close/>
                <a:moveTo>
                  <a:pt x="1159406" y="2371276"/>
                </a:moveTo>
                <a:cubicBezTo>
                  <a:pt x="1187238" y="2369586"/>
                  <a:pt x="1221384" y="2371009"/>
                  <a:pt x="1254462" y="2376700"/>
                </a:cubicBezTo>
                <a:cubicBezTo>
                  <a:pt x="1247349" y="2418670"/>
                  <a:pt x="1244504" y="2422228"/>
                  <a:pt x="1205378" y="2422228"/>
                </a:cubicBezTo>
                <a:cubicBezTo>
                  <a:pt x="1102940" y="2422228"/>
                  <a:pt x="1000502" y="2422228"/>
                  <a:pt x="898064" y="2422228"/>
                </a:cubicBezTo>
                <a:cubicBezTo>
                  <a:pt x="887394" y="2422228"/>
                  <a:pt x="877435" y="2420094"/>
                  <a:pt x="865341" y="2419382"/>
                </a:cubicBezTo>
                <a:cubicBezTo>
                  <a:pt x="873878" y="2386659"/>
                  <a:pt x="889528" y="2371009"/>
                  <a:pt x="922963" y="2372432"/>
                </a:cubicBezTo>
                <a:cubicBezTo>
                  <a:pt x="971336" y="2374566"/>
                  <a:pt x="1019709" y="2372432"/>
                  <a:pt x="1068083" y="2373854"/>
                </a:cubicBezTo>
                <a:cubicBezTo>
                  <a:pt x="1078042" y="2373854"/>
                  <a:pt x="1087290" y="2380257"/>
                  <a:pt x="1102229" y="2384525"/>
                </a:cubicBezTo>
                <a:cubicBezTo>
                  <a:pt x="1110054" y="2377767"/>
                  <a:pt x="1131573" y="2372965"/>
                  <a:pt x="1159406" y="2371276"/>
                </a:cubicBezTo>
                <a:close/>
                <a:moveTo>
                  <a:pt x="2381279" y="2319078"/>
                </a:moveTo>
                <a:cubicBezTo>
                  <a:pt x="2430364" y="2319078"/>
                  <a:pt x="2477315" y="2319078"/>
                  <a:pt x="2524266" y="2319078"/>
                </a:cubicBezTo>
                <a:cubicBezTo>
                  <a:pt x="2526400" y="2333306"/>
                  <a:pt x="2528534" y="2344688"/>
                  <a:pt x="2530668" y="2358205"/>
                </a:cubicBezTo>
                <a:cubicBezTo>
                  <a:pt x="2482295" y="2358205"/>
                  <a:pt x="2436766" y="2358205"/>
                  <a:pt x="2388393" y="2358205"/>
                </a:cubicBezTo>
                <a:cubicBezTo>
                  <a:pt x="2386259" y="2346111"/>
                  <a:pt x="2384125" y="2334018"/>
                  <a:pt x="2381279" y="2319078"/>
                </a:cubicBezTo>
                <a:close/>
                <a:moveTo>
                  <a:pt x="3407348" y="2318189"/>
                </a:moveTo>
                <a:cubicBezTo>
                  <a:pt x="3428244" y="2318011"/>
                  <a:pt x="3449052" y="2318367"/>
                  <a:pt x="3469681" y="2320501"/>
                </a:cubicBezTo>
                <a:cubicBezTo>
                  <a:pt x="3481775" y="2321924"/>
                  <a:pt x="3492446" y="2341842"/>
                  <a:pt x="3511653" y="2361049"/>
                </a:cubicBezTo>
                <a:cubicBezTo>
                  <a:pt x="3458300" y="2361049"/>
                  <a:pt x="3417040" y="2363895"/>
                  <a:pt x="3376492" y="2359627"/>
                </a:cubicBezTo>
                <a:cubicBezTo>
                  <a:pt x="3363687" y="2358204"/>
                  <a:pt x="3351594" y="2339708"/>
                  <a:pt x="3339500" y="2329749"/>
                </a:cubicBezTo>
                <a:cubicBezTo>
                  <a:pt x="3340923" y="2326192"/>
                  <a:pt x="3342346" y="2322636"/>
                  <a:pt x="3344480" y="2319078"/>
                </a:cubicBezTo>
                <a:cubicBezTo>
                  <a:pt x="3365466" y="2319078"/>
                  <a:pt x="3386451" y="2318367"/>
                  <a:pt x="3407348" y="2318189"/>
                </a:cubicBezTo>
                <a:close/>
                <a:moveTo>
                  <a:pt x="2767821" y="2317745"/>
                </a:moveTo>
                <a:cubicBezTo>
                  <a:pt x="2788718" y="2317656"/>
                  <a:pt x="2809526" y="2318011"/>
                  <a:pt x="2830155" y="2319790"/>
                </a:cubicBezTo>
                <a:cubicBezTo>
                  <a:pt x="2840114" y="2320502"/>
                  <a:pt x="2848651" y="2340420"/>
                  <a:pt x="2857899" y="2351802"/>
                </a:cubicBezTo>
                <a:cubicBezTo>
                  <a:pt x="2855053" y="2354647"/>
                  <a:pt x="2852919" y="2357493"/>
                  <a:pt x="2851497" y="2360338"/>
                </a:cubicBezTo>
                <a:cubicBezTo>
                  <a:pt x="2810237" y="2360338"/>
                  <a:pt x="2768977" y="2362472"/>
                  <a:pt x="2727718" y="2358915"/>
                </a:cubicBezTo>
                <a:cubicBezTo>
                  <a:pt x="2717047" y="2358204"/>
                  <a:pt x="2707799" y="2339708"/>
                  <a:pt x="2698551" y="2329038"/>
                </a:cubicBezTo>
                <a:cubicBezTo>
                  <a:pt x="2700686" y="2325481"/>
                  <a:pt x="2702819" y="2321924"/>
                  <a:pt x="2704953" y="2318367"/>
                </a:cubicBezTo>
                <a:cubicBezTo>
                  <a:pt x="2725939" y="2318367"/>
                  <a:pt x="2746924" y="2317834"/>
                  <a:pt x="2767821" y="2317745"/>
                </a:cubicBezTo>
                <a:close/>
                <a:moveTo>
                  <a:pt x="2925391" y="2317033"/>
                </a:moveTo>
                <a:cubicBezTo>
                  <a:pt x="2947355" y="2316944"/>
                  <a:pt x="2967807" y="2317299"/>
                  <a:pt x="2988081" y="2319078"/>
                </a:cubicBezTo>
                <a:cubicBezTo>
                  <a:pt x="2999463" y="2319790"/>
                  <a:pt x="3008711" y="2338285"/>
                  <a:pt x="3019381" y="2348955"/>
                </a:cubicBezTo>
                <a:cubicBezTo>
                  <a:pt x="3017958" y="2352512"/>
                  <a:pt x="3015824" y="2356069"/>
                  <a:pt x="3014402" y="2359626"/>
                </a:cubicBezTo>
                <a:cubicBezTo>
                  <a:pt x="2971719" y="2359626"/>
                  <a:pt x="2929037" y="2361760"/>
                  <a:pt x="2887065" y="2358203"/>
                </a:cubicBezTo>
                <a:cubicBezTo>
                  <a:pt x="2877106" y="2357492"/>
                  <a:pt x="2868570" y="2336862"/>
                  <a:pt x="2853631" y="2317655"/>
                </a:cubicBezTo>
                <a:cubicBezTo>
                  <a:pt x="2879952" y="2317655"/>
                  <a:pt x="2903427" y="2317122"/>
                  <a:pt x="2925391" y="2317033"/>
                </a:cubicBezTo>
                <a:close/>
                <a:moveTo>
                  <a:pt x="2608918" y="2317033"/>
                </a:moveTo>
                <a:cubicBezTo>
                  <a:pt x="2630260" y="2316944"/>
                  <a:pt x="2651601" y="2317299"/>
                  <a:pt x="2672942" y="2319078"/>
                </a:cubicBezTo>
                <a:cubicBezTo>
                  <a:pt x="2681478" y="2319790"/>
                  <a:pt x="2688592" y="2339708"/>
                  <a:pt x="2696418" y="2351090"/>
                </a:cubicBezTo>
                <a:cubicBezTo>
                  <a:pt x="2692860" y="2353935"/>
                  <a:pt x="2690727" y="2357492"/>
                  <a:pt x="2688592" y="2360337"/>
                </a:cubicBezTo>
                <a:cubicBezTo>
                  <a:pt x="2648755" y="2360337"/>
                  <a:pt x="2608918" y="2362472"/>
                  <a:pt x="2569793" y="2358914"/>
                </a:cubicBezTo>
                <a:cubicBezTo>
                  <a:pt x="2558411" y="2358203"/>
                  <a:pt x="2548452" y="2341131"/>
                  <a:pt x="2537781" y="2331171"/>
                </a:cubicBezTo>
                <a:cubicBezTo>
                  <a:pt x="2539916" y="2326903"/>
                  <a:pt x="2542049" y="2321923"/>
                  <a:pt x="2544895" y="2317655"/>
                </a:cubicBezTo>
                <a:cubicBezTo>
                  <a:pt x="2566236" y="2317655"/>
                  <a:pt x="2587577" y="2317122"/>
                  <a:pt x="2608918" y="2317033"/>
                </a:cubicBezTo>
                <a:close/>
                <a:moveTo>
                  <a:pt x="3025072" y="2316944"/>
                </a:moveTo>
                <a:cubicBezTo>
                  <a:pt x="3077715" y="2316944"/>
                  <a:pt x="3131067" y="2316944"/>
                  <a:pt x="3183709" y="2316944"/>
                </a:cubicBezTo>
                <a:cubicBezTo>
                  <a:pt x="3217855" y="2316944"/>
                  <a:pt x="3252712" y="2319078"/>
                  <a:pt x="3286858" y="2316944"/>
                </a:cubicBezTo>
                <a:cubicBezTo>
                  <a:pt x="3316735" y="2314810"/>
                  <a:pt x="3332386" y="2327614"/>
                  <a:pt x="3340211" y="2360337"/>
                </a:cubicBezTo>
                <a:cubicBezTo>
                  <a:pt x="3242753" y="2360337"/>
                  <a:pt x="3148852" y="2361760"/>
                  <a:pt x="3055662" y="2358915"/>
                </a:cubicBezTo>
                <a:cubicBezTo>
                  <a:pt x="3042857" y="2358915"/>
                  <a:pt x="3030764" y="2338996"/>
                  <a:pt x="3018670" y="2328326"/>
                </a:cubicBezTo>
                <a:cubicBezTo>
                  <a:pt x="3020805" y="2324769"/>
                  <a:pt x="3022938" y="2321212"/>
                  <a:pt x="3025072" y="2316944"/>
                </a:cubicBezTo>
                <a:close/>
                <a:moveTo>
                  <a:pt x="2253230" y="2315521"/>
                </a:moveTo>
                <a:cubicBezTo>
                  <a:pt x="2280263" y="2316944"/>
                  <a:pt x="2307295" y="2316944"/>
                  <a:pt x="2334328" y="2315521"/>
                </a:cubicBezTo>
                <a:cubicBezTo>
                  <a:pt x="2364917" y="2314810"/>
                  <a:pt x="2371319" y="2329749"/>
                  <a:pt x="2364917" y="2357493"/>
                </a:cubicBezTo>
                <a:cubicBezTo>
                  <a:pt x="2318678" y="2357493"/>
                  <a:pt x="2273150" y="2357493"/>
                  <a:pt x="2226199" y="2357493"/>
                </a:cubicBezTo>
                <a:cubicBezTo>
                  <a:pt x="2216951" y="2330460"/>
                  <a:pt x="2219085" y="2314098"/>
                  <a:pt x="2253230" y="2315521"/>
                </a:cubicBezTo>
                <a:close/>
                <a:moveTo>
                  <a:pt x="1755981" y="2314099"/>
                </a:moveTo>
                <a:cubicBezTo>
                  <a:pt x="1795818" y="2311964"/>
                  <a:pt x="1836367" y="2314099"/>
                  <a:pt x="1876915" y="2314099"/>
                </a:cubicBezTo>
                <a:cubicBezTo>
                  <a:pt x="1886163" y="2352513"/>
                  <a:pt x="1871224" y="2362472"/>
                  <a:pt x="1840635" y="2360338"/>
                </a:cubicBezTo>
                <a:cubicBezTo>
                  <a:pt x="1806489" y="2358203"/>
                  <a:pt x="1772343" y="2359626"/>
                  <a:pt x="1735351" y="2359626"/>
                </a:cubicBezTo>
                <a:cubicBezTo>
                  <a:pt x="1731083" y="2337573"/>
                  <a:pt x="1726815" y="2316232"/>
                  <a:pt x="1755981" y="2314099"/>
                </a:cubicBezTo>
                <a:close/>
                <a:moveTo>
                  <a:pt x="2093884" y="2314098"/>
                </a:moveTo>
                <a:cubicBezTo>
                  <a:pt x="2119494" y="2315520"/>
                  <a:pt x="2145814" y="2316232"/>
                  <a:pt x="2171424" y="2315520"/>
                </a:cubicBezTo>
                <a:cubicBezTo>
                  <a:pt x="2199879" y="2314098"/>
                  <a:pt x="2211261" y="2324768"/>
                  <a:pt x="2201301" y="2358202"/>
                </a:cubicBezTo>
                <a:cubicBezTo>
                  <a:pt x="2155062" y="2358202"/>
                  <a:pt x="2109534" y="2358202"/>
                  <a:pt x="2062584" y="2358202"/>
                </a:cubicBezTo>
                <a:cubicBezTo>
                  <a:pt x="2053335" y="2328326"/>
                  <a:pt x="2059738" y="2311964"/>
                  <a:pt x="2093884" y="2314098"/>
                </a:cubicBezTo>
                <a:close/>
                <a:moveTo>
                  <a:pt x="1930979" y="2313388"/>
                </a:moveTo>
                <a:cubicBezTo>
                  <a:pt x="1967260" y="2314099"/>
                  <a:pt x="2002828" y="2313388"/>
                  <a:pt x="2040531" y="2313388"/>
                </a:cubicBezTo>
                <a:cubicBezTo>
                  <a:pt x="2040531" y="2331172"/>
                  <a:pt x="2040531" y="2342554"/>
                  <a:pt x="2040531" y="2356781"/>
                </a:cubicBezTo>
                <a:cubicBezTo>
                  <a:pt x="1992869" y="2356781"/>
                  <a:pt x="1946629" y="2356781"/>
                  <a:pt x="1898968" y="2356781"/>
                </a:cubicBezTo>
                <a:cubicBezTo>
                  <a:pt x="1891142" y="2328326"/>
                  <a:pt x="1897545" y="2311965"/>
                  <a:pt x="1930979" y="2313388"/>
                </a:cubicBezTo>
                <a:close/>
                <a:moveTo>
                  <a:pt x="1605882" y="2312676"/>
                </a:moveTo>
                <a:cubicBezTo>
                  <a:pt x="1642873" y="2314099"/>
                  <a:pt x="1679154" y="2313388"/>
                  <a:pt x="1716145" y="2313388"/>
                </a:cubicBezTo>
                <a:cubicBezTo>
                  <a:pt x="1720414" y="2351090"/>
                  <a:pt x="1706186" y="2362472"/>
                  <a:pt x="1676308" y="2360338"/>
                </a:cubicBezTo>
                <a:cubicBezTo>
                  <a:pt x="1641450" y="2358204"/>
                  <a:pt x="1605882" y="2359627"/>
                  <a:pt x="1569602" y="2359627"/>
                </a:cubicBezTo>
                <a:cubicBezTo>
                  <a:pt x="1565334" y="2327615"/>
                  <a:pt x="1574581" y="2311965"/>
                  <a:pt x="1605882" y="2312676"/>
                </a:cubicBezTo>
                <a:close/>
                <a:moveTo>
                  <a:pt x="1450091" y="2312676"/>
                </a:moveTo>
                <a:cubicBezTo>
                  <a:pt x="1484949" y="2314099"/>
                  <a:pt x="1519806" y="2313388"/>
                  <a:pt x="1554664" y="2313388"/>
                </a:cubicBezTo>
                <a:cubicBezTo>
                  <a:pt x="1556797" y="2351090"/>
                  <a:pt x="1542570" y="2362471"/>
                  <a:pt x="1511269" y="2360338"/>
                </a:cubicBezTo>
                <a:cubicBezTo>
                  <a:pt x="1475701" y="2358203"/>
                  <a:pt x="1440843" y="2359626"/>
                  <a:pt x="1403140" y="2359626"/>
                </a:cubicBezTo>
                <a:cubicBezTo>
                  <a:pt x="1403140" y="2323347"/>
                  <a:pt x="1418790" y="2311254"/>
                  <a:pt x="1450091" y="2312676"/>
                </a:cubicBezTo>
                <a:close/>
                <a:moveTo>
                  <a:pt x="1127126" y="2311964"/>
                </a:moveTo>
                <a:cubicBezTo>
                  <a:pt x="1160561" y="2314099"/>
                  <a:pt x="1194707" y="2312676"/>
                  <a:pt x="1229564" y="2312676"/>
                </a:cubicBezTo>
                <a:cubicBezTo>
                  <a:pt x="1225296" y="2346110"/>
                  <a:pt x="1213203" y="2361760"/>
                  <a:pt x="1181191" y="2360337"/>
                </a:cubicBezTo>
                <a:cubicBezTo>
                  <a:pt x="1145623" y="2357492"/>
                  <a:pt x="1109342" y="2359626"/>
                  <a:pt x="1070928" y="2359626"/>
                </a:cubicBezTo>
                <a:cubicBezTo>
                  <a:pt x="1077330" y="2320501"/>
                  <a:pt x="1096538" y="2310542"/>
                  <a:pt x="1127126" y="2311964"/>
                </a:cubicBezTo>
                <a:close/>
                <a:moveTo>
                  <a:pt x="1287185" y="2311964"/>
                </a:moveTo>
                <a:cubicBezTo>
                  <a:pt x="1322043" y="2314098"/>
                  <a:pt x="1356900" y="2312676"/>
                  <a:pt x="1393180" y="2312676"/>
                </a:cubicBezTo>
                <a:cubicBezTo>
                  <a:pt x="1391046" y="2352512"/>
                  <a:pt x="1373262" y="2361760"/>
                  <a:pt x="1343384" y="2359626"/>
                </a:cubicBezTo>
                <a:cubicBezTo>
                  <a:pt x="1308527" y="2357491"/>
                  <a:pt x="1273670" y="2358914"/>
                  <a:pt x="1237389" y="2358914"/>
                </a:cubicBezTo>
                <a:cubicBezTo>
                  <a:pt x="1239524" y="2324057"/>
                  <a:pt x="1255174" y="2309830"/>
                  <a:pt x="1287185" y="2311964"/>
                </a:cubicBezTo>
                <a:close/>
                <a:moveTo>
                  <a:pt x="990988" y="2308908"/>
                </a:moveTo>
                <a:cubicBezTo>
                  <a:pt x="1010417" y="2309608"/>
                  <a:pt x="1034648" y="2311965"/>
                  <a:pt x="1065237" y="2315522"/>
                </a:cubicBezTo>
                <a:cubicBezTo>
                  <a:pt x="1062391" y="2345399"/>
                  <a:pt x="1049587" y="2361761"/>
                  <a:pt x="1016864" y="2360338"/>
                </a:cubicBezTo>
                <a:cubicBezTo>
                  <a:pt x="979161" y="2358204"/>
                  <a:pt x="942169" y="2359627"/>
                  <a:pt x="903755" y="2359627"/>
                </a:cubicBezTo>
                <a:cubicBezTo>
                  <a:pt x="917627" y="2319612"/>
                  <a:pt x="932699" y="2306808"/>
                  <a:pt x="990988" y="2308908"/>
                </a:cubicBezTo>
                <a:close/>
                <a:moveTo>
                  <a:pt x="2012076" y="2271416"/>
                </a:moveTo>
                <a:cubicBezTo>
                  <a:pt x="2046222" y="2269993"/>
                  <a:pt x="2081080" y="2270704"/>
                  <a:pt x="2115225" y="2271416"/>
                </a:cubicBezTo>
                <a:cubicBezTo>
                  <a:pt x="2119493" y="2271416"/>
                  <a:pt x="2128030" y="2280663"/>
                  <a:pt x="2127319" y="2284221"/>
                </a:cubicBezTo>
                <a:cubicBezTo>
                  <a:pt x="2125896" y="2290623"/>
                  <a:pt x="2120205" y="2300582"/>
                  <a:pt x="2115225" y="2300582"/>
                </a:cubicBezTo>
                <a:cubicBezTo>
                  <a:pt x="2097441" y="2302716"/>
                  <a:pt x="2079656" y="2301294"/>
                  <a:pt x="2061872" y="2301294"/>
                </a:cubicBezTo>
                <a:cubicBezTo>
                  <a:pt x="2045511" y="2301294"/>
                  <a:pt x="2028438" y="2302716"/>
                  <a:pt x="2012076" y="2300582"/>
                </a:cubicBezTo>
                <a:cubicBezTo>
                  <a:pt x="2006385" y="2299871"/>
                  <a:pt x="1997137" y="2290623"/>
                  <a:pt x="1997849" y="2286354"/>
                </a:cubicBezTo>
                <a:cubicBezTo>
                  <a:pt x="1998560" y="2280663"/>
                  <a:pt x="2007097" y="2271416"/>
                  <a:pt x="2012076" y="2271416"/>
                </a:cubicBezTo>
                <a:close/>
                <a:moveTo>
                  <a:pt x="3397566" y="2271238"/>
                </a:moveTo>
                <a:cubicBezTo>
                  <a:pt x="3421664" y="2271060"/>
                  <a:pt x="3445139" y="2274972"/>
                  <a:pt x="3467547" y="2294891"/>
                </a:cubicBezTo>
                <a:cubicBezTo>
                  <a:pt x="3405658" y="2313387"/>
                  <a:pt x="3341634" y="2305562"/>
                  <a:pt x="3323849" y="2272127"/>
                </a:cubicBezTo>
                <a:cubicBezTo>
                  <a:pt x="3348747" y="2275684"/>
                  <a:pt x="3373468" y="2271416"/>
                  <a:pt x="3397566" y="2271238"/>
                </a:cubicBezTo>
                <a:close/>
                <a:moveTo>
                  <a:pt x="3222891" y="2270738"/>
                </a:moveTo>
                <a:cubicBezTo>
                  <a:pt x="3271342" y="2267504"/>
                  <a:pt x="3305888" y="2279775"/>
                  <a:pt x="3316025" y="2304851"/>
                </a:cubicBezTo>
                <a:cubicBezTo>
                  <a:pt x="3269074" y="2294180"/>
                  <a:pt x="3219278" y="2321213"/>
                  <a:pt x="3170193" y="2279241"/>
                </a:cubicBezTo>
                <a:cubicBezTo>
                  <a:pt x="3189045" y="2274617"/>
                  <a:pt x="3206740" y="2271816"/>
                  <a:pt x="3222891" y="2270738"/>
                </a:cubicBezTo>
                <a:close/>
                <a:moveTo>
                  <a:pt x="2464510" y="2270705"/>
                </a:moveTo>
                <a:cubicBezTo>
                  <a:pt x="2493676" y="2269282"/>
                  <a:pt x="2523554" y="2268571"/>
                  <a:pt x="2553432" y="2271416"/>
                </a:cubicBezTo>
                <a:cubicBezTo>
                  <a:pt x="2562679" y="2272128"/>
                  <a:pt x="2570505" y="2284221"/>
                  <a:pt x="2579753" y="2290624"/>
                </a:cubicBezTo>
                <a:cubicBezTo>
                  <a:pt x="2576907" y="2294892"/>
                  <a:pt x="2575485" y="2298449"/>
                  <a:pt x="2573350" y="2302006"/>
                </a:cubicBezTo>
                <a:cubicBezTo>
                  <a:pt x="2537070" y="2302006"/>
                  <a:pt x="2500790" y="2302717"/>
                  <a:pt x="2464510" y="2301294"/>
                </a:cubicBezTo>
                <a:cubicBezTo>
                  <a:pt x="2457396" y="2301294"/>
                  <a:pt x="2450994" y="2289912"/>
                  <a:pt x="2443880" y="2283510"/>
                </a:cubicBezTo>
                <a:cubicBezTo>
                  <a:pt x="2450994" y="2279242"/>
                  <a:pt x="2457396" y="2271416"/>
                  <a:pt x="2464510" y="2270705"/>
                </a:cubicBezTo>
                <a:close/>
                <a:moveTo>
                  <a:pt x="2313699" y="2270705"/>
                </a:moveTo>
                <a:cubicBezTo>
                  <a:pt x="2344287" y="2269282"/>
                  <a:pt x="2375588" y="2268571"/>
                  <a:pt x="2406177" y="2271416"/>
                </a:cubicBezTo>
                <a:cubicBezTo>
                  <a:pt x="2414714" y="2272128"/>
                  <a:pt x="2421827" y="2284933"/>
                  <a:pt x="2429652" y="2292046"/>
                </a:cubicBezTo>
                <a:cubicBezTo>
                  <a:pt x="2427518" y="2294892"/>
                  <a:pt x="2425384" y="2298449"/>
                  <a:pt x="2423250" y="2302006"/>
                </a:cubicBezTo>
                <a:cubicBezTo>
                  <a:pt x="2386970" y="2302006"/>
                  <a:pt x="2349978" y="2302717"/>
                  <a:pt x="2313699" y="2301294"/>
                </a:cubicBezTo>
                <a:cubicBezTo>
                  <a:pt x="2307296" y="2301294"/>
                  <a:pt x="2300894" y="2291335"/>
                  <a:pt x="2295203" y="2285644"/>
                </a:cubicBezTo>
                <a:cubicBezTo>
                  <a:pt x="2301605" y="2280664"/>
                  <a:pt x="2307296" y="2271416"/>
                  <a:pt x="2313699" y="2270705"/>
                </a:cubicBezTo>
                <a:close/>
                <a:moveTo>
                  <a:pt x="3074447" y="2270160"/>
                </a:moveTo>
                <a:cubicBezTo>
                  <a:pt x="3122131" y="2265992"/>
                  <a:pt x="3158812" y="2278530"/>
                  <a:pt x="3169482" y="2306274"/>
                </a:cubicBezTo>
                <a:cubicBezTo>
                  <a:pt x="3120397" y="2293469"/>
                  <a:pt x="3070601" y="2321213"/>
                  <a:pt x="3023650" y="2279953"/>
                </a:cubicBezTo>
                <a:cubicBezTo>
                  <a:pt x="3041435" y="2274795"/>
                  <a:pt x="3058552" y="2271550"/>
                  <a:pt x="3074447" y="2270160"/>
                </a:cubicBezTo>
                <a:close/>
                <a:moveTo>
                  <a:pt x="2213395" y="2269994"/>
                </a:moveTo>
                <a:cubicBezTo>
                  <a:pt x="2228333" y="2269994"/>
                  <a:pt x="2243983" y="2268571"/>
                  <a:pt x="2258922" y="2270705"/>
                </a:cubicBezTo>
                <a:cubicBezTo>
                  <a:pt x="2266036" y="2271417"/>
                  <a:pt x="2271727" y="2280664"/>
                  <a:pt x="2278129" y="2285644"/>
                </a:cubicBezTo>
                <a:cubicBezTo>
                  <a:pt x="2272438" y="2291335"/>
                  <a:pt x="2266747" y="2301294"/>
                  <a:pt x="2260345" y="2301294"/>
                </a:cubicBezTo>
                <a:cubicBezTo>
                  <a:pt x="2229044" y="2302717"/>
                  <a:pt x="2197033" y="2302717"/>
                  <a:pt x="2165021" y="2301294"/>
                </a:cubicBezTo>
                <a:cubicBezTo>
                  <a:pt x="2158619" y="2301294"/>
                  <a:pt x="2152216" y="2291335"/>
                  <a:pt x="2145814" y="2286355"/>
                </a:cubicBezTo>
                <a:cubicBezTo>
                  <a:pt x="2152928" y="2280664"/>
                  <a:pt x="2159330" y="2272128"/>
                  <a:pt x="2167155" y="2270705"/>
                </a:cubicBezTo>
                <a:cubicBezTo>
                  <a:pt x="2182805" y="2267859"/>
                  <a:pt x="2197744" y="2269994"/>
                  <a:pt x="2213395" y="2269994"/>
                </a:cubicBezTo>
                <a:close/>
                <a:moveTo>
                  <a:pt x="1975796" y="2269282"/>
                </a:moveTo>
                <a:cubicBezTo>
                  <a:pt x="1978641" y="2272838"/>
                  <a:pt x="1981487" y="2276396"/>
                  <a:pt x="1984332" y="2279952"/>
                </a:cubicBezTo>
                <a:cubicBezTo>
                  <a:pt x="1977218" y="2287066"/>
                  <a:pt x="1970105" y="2299160"/>
                  <a:pt x="1962279" y="2299871"/>
                </a:cubicBezTo>
                <a:cubicBezTo>
                  <a:pt x="1924577" y="2302005"/>
                  <a:pt x="1887585" y="2300582"/>
                  <a:pt x="1849882" y="2300582"/>
                </a:cubicBezTo>
                <a:cubicBezTo>
                  <a:pt x="1847748" y="2296314"/>
                  <a:pt x="1845614" y="2292758"/>
                  <a:pt x="1844191" y="2288489"/>
                </a:cubicBezTo>
                <a:cubicBezTo>
                  <a:pt x="1852728" y="2282087"/>
                  <a:pt x="1860553" y="2269994"/>
                  <a:pt x="1869801" y="2269994"/>
                </a:cubicBezTo>
                <a:cubicBezTo>
                  <a:pt x="1904658" y="2267859"/>
                  <a:pt x="1940227" y="2269282"/>
                  <a:pt x="1975796" y="2269282"/>
                </a:cubicBezTo>
                <a:close/>
                <a:moveTo>
                  <a:pt x="2938662" y="2269126"/>
                </a:moveTo>
                <a:cubicBezTo>
                  <a:pt x="2984613" y="2266659"/>
                  <a:pt x="3011556" y="2276395"/>
                  <a:pt x="3020092" y="2297737"/>
                </a:cubicBezTo>
                <a:cubicBezTo>
                  <a:pt x="2955358" y="2314099"/>
                  <a:pt x="2897025" y="2304851"/>
                  <a:pt x="2886354" y="2275684"/>
                </a:cubicBezTo>
                <a:cubicBezTo>
                  <a:pt x="2905917" y="2272127"/>
                  <a:pt x="2923346" y="2269949"/>
                  <a:pt x="2938662" y="2269126"/>
                </a:cubicBezTo>
                <a:close/>
                <a:moveTo>
                  <a:pt x="2787184" y="2268237"/>
                </a:moveTo>
                <a:cubicBezTo>
                  <a:pt x="2830867" y="2265103"/>
                  <a:pt x="2865547" y="2276574"/>
                  <a:pt x="2871416" y="2298448"/>
                </a:cubicBezTo>
                <a:cubicBezTo>
                  <a:pt x="2796721" y="2313388"/>
                  <a:pt x="2747636" y="2304851"/>
                  <a:pt x="2741234" y="2276396"/>
                </a:cubicBezTo>
                <a:cubicBezTo>
                  <a:pt x="2757062" y="2271950"/>
                  <a:pt x="2772623" y="2269282"/>
                  <a:pt x="2787184" y="2268237"/>
                </a:cubicBezTo>
                <a:close/>
                <a:moveTo>
                  <a:pt x="1762672" y="2267982"/>
                </a:moveTo>
                <a:cubicBezTo>
                  <a:pt x="1781368" y="2268348"/>
                  <a:pt x="1805955" y="2269638"/>
                  <a:pt x="1838500" y="2271416"/>
                </a:cubicBezTo>
                <a:cubicBezTo>
                  <a:pt x="1825695" y="2284932"/>
                  <a:pt x="1818582" y="2299159"/>
                  <a:pt x="1810757" y="2299871"/>
                </a:cubicBezTo>
                <a:cubicBezTo>
                  <a:pt x="1774476" y="2302005"/>
                  <a:pt x="1737485" y="2301294"/>
                  <a:pt x="1697648" y="2301294"/>
                </a:cubicBezTo>
                <a:cubicBezTo>
                  <a:pt x="1703517" y="2274084"/>
                  <a:pt x="1706585" y="2266881"/>
                  <a:pt x="1762672" y="2267982"/>
                </a:cubicBezTo>
                <a:close/>
                <a:moveTo>
                  <a:pt x="2650212" y="2267904"/>
                </a:moveTo>
                <a:cubicBezTo>
                  <a:pt x="2696996" y="2265770"/>
                  <a:pt x="2716870" y="2274440"/>
                  <a:pt x="2722738" y="2296315"/>
                </a:cubicBezTo>
                <a:cubicBezTo>
                  <a:pt x="2662272" y="2314811"/>
                  <a:pt x="2598248" y="2304852"/>
                  <a:pt x="2593980" y="2273551"/>
                </a:cubicBezTo>
                <a:cubicBezTo>
                  <a:pt x="2616033" y="2270527"/>
                  <a:pt x="2634617" y="2268616"/>
                  <a:pt x="2650212" y="2267904"/>
                </a:cubicBezTo>
                <a:close/>
                <a:moveTo>
                  <a:pt x="1531187" y="2267148"/>
                </a:moveTo>
                <a:cubicBezTo>
                  <a:pt x="1526207" y="2304140"/>
                  <a:pt x="1485659" y="2311253"/>
                  <a:pt x="1396737" y="2291335"/>
                </a:cubicBezTo>
                <a:cubicBezTo>
                  <a:pt x="1435151" y="2250075"/>
                  <a:pt x="1485659" y="2279242"/>
                  <a:pt x="1531187" y="2267148"/>
                </a:cubicBezTo>
                <a:close/>
                <a:moveTo>
                  <a:pt x="1624155" y="2267070"/>
                </a:moveTo>
                <a:cubicBezTo>
                  <a:pt x="1641762" y="2267814"/>
                  <a:pt x="1663325" y="2269815"/>
                  <a:pt x="1689824" y="2272839"/>
                </a:cubicBezTo>
                <a:cubicBezTo>
                  <a:pt x="1677019" y="2284932"/>
                  <a:pt x="1669905" y="2298448"/>
                  <a:pt x="1661369" y="2299159"/>
                </a:cubicBezTo>
                <a:cubicBezTo>
                  <a:pt x="1624377" y="2302005"/>
                  <a:pt x="1587386" y="2300582"/>
                  <a:pt x="1546126" y="2300582"/>
                </a:cubicBezTo>
                <a:cubicBezTo>
                  <a:pt x="1554129" y="2273905"/>
                  <a:pt x="1571336" y="2264835"/>
                  <a:pt x="1624155" y="2267070"/>
                </a:cubicBezTo>
                <a:close/>
                <a:moveTo>
                  <a:pt x="1323955" y="2265914"/>
                </a:moveTo>
                <a:cubicBezTo>
                  <a:pt x="1340094" y="2266659"/>
                  <a:pt x="1359035" y="2268749"/>
                  <a:pt x="1381087" y="2272128"/>
                </a:cubicBezTo>
                <a:cubicBezTo>
                  <a:pt x="1373973" y="2303429"/>
                  <a:pt x="1327023" y="2311965"/>
                  <a:pt x="1245926" y="2297026"/>
                </a:cubicBezTo>
                <a:cubicBezTo>
                  <a:pt x="1252329" y="2273550"/>
                  <a:pt x="1275537" y="2263680"/>
                  <a:pt x="1323955" y="2265914"/>
                </a:cubicBezTo>
                <a:close/>
                <a:moveTo>
                  <a:pt x="1080888" y="2265725"/>
                </a:moveTo>
                <a:cubicBezTo>
                  <a:pt x="1071640" y="2302717"/>
                  <a:pt x="1016865" y="2311965"/>
                  <a:pt x="935056" y="2292047"/>
                </a:cubicBezTo>
                <a:cubicBezTo>
                  <a:pt x="981296" y="2247229"/>
                  <a:pt x="1033937" y="2279953"/>
                  <a:pt x="1080888" y="2265725"/>
                </a:cubicBezTo>
                <a:close/>
                <a:moveTo>
                  <a:pt x="1176634" y="2265592"/>
                </a:moveTo>
                <a:cubicBezTo>
                  <a:pt x="1192440" y="2266392"/>
                  <a:pt x="1210535" y="2268571"/>
                  <a:pt x="1230987" y="2272128"/>
                </a:cubicBezTo>
                <a:cubicBezTo>
                  <a:pt x="1221028" y="2302717"/>
                  <a:pt x="1164829" y="2311965"/>
                  <a:pt x="1094403" y="2295603"/>
                </a:cubicBezTo>
                <a:cubicBezTo>
                  <a:pt x="1102406" y="2273194"/>
                  <a:pt x="1129216" y="2263191"/>
                  <a:pt x="1176634" y="2265592"/>
                </a:cubicBezTo>
                <a:close/>
                <a:moveTo>
                  <a:pt x="853248" y="2230156"/>
                </a:moveTo>
                <a:cubicBezTo>
                  <a:pt x="828350" y="2230156"/>
                  <a:pt x="812699" y="2236559"/>
                  <a:pt x="798474" y="2258611"/>
                </a:cubicBezTo>
                <a:cubicBezTo>
                  <a:pt x="717377" y="2385236"/>
                  <a:pt x="634147" y="2511149"/>
                  <a:pt x="552338" y="2637062"/>
                </a:cubicBezTo>
                <a:cubicBezTo>
                  <a:pt x="545936" y="2647021"/>
                  <a:pt x="540956" y="2656980"/>
                  <a:pt x="533843" y="2668362"/>
                </a:cubicBezTo>
                <a:cubicBezTo>
                  <a:pt x="1654255" y="2668362"/>
                  <a:pt x="2770400" y="2668362"/>
                  <a:pt x="3892237" y="2668362"/>
                </a:cubicBezTo>
                <a:cubicBezTo>
                  <a:pt x="3882990" y="2653424"/>
                  <a:pt x="3878721" y="2644887"/>
                  <a:pt x="3872319" y="2636351"/>
                </a:cubicBezTo>
                <a:cubicBezTo>
                  <a:pt x="3786242" y="2511860"/>
                  <a:pt x="3698744" y="2388081"/>
                  <a:pt x="3613379" y="2262879"/>
                </a:cubicBezTo>
                <a:cubicBezTo>
                  <a:pt x="3597729" y="2240115"/>
                  <a:pt x="3581367" y="2233002"/>
                  <a:pt x="3555046" y="2233002"/>
                </a:cubicBezTo>
                <a:cubicBezTo>
                  <a:pt x="2654447" y="2233002"/>
                  <a:pt x="1753847" y="2231579"/>
                  <a:pt x="853248" y="2230156"/>
                </a:cubicBezTo>
                <a:close/>
                <a:moveTo>
                  <a:pt x="902332" y="2100686"/>
                </a:moveTo>
                <a:cubicBezTo>
                  <a:pt x="1571024" y="2106377"/>
                  <a:pt x="2239004" y="2109934"/>
                  <a:pt x="2907696" y="2114203"/>
                </a:cubicBezTo>
                <a:cubicBezTo>
                  <a:pt x="3136758" y="2115625"/>
                  <a:pt x="3365109" y="2117759"/>
                  <a:pt x="3594171" y="2119182"/>
                </a:cubicBezTo>
                <a:cubicBezTo>
                  <a:pt x="3616224" y="2119182"/>
                  <a:pt x="3629029" y="2124873"/>
                  <a:pt x="3636143" y="2146214"/>
                </a:cubicBezTo>
                <a:cubicBezTo>
                  <a:pt x="3640411" y="2158308"/>
                  <a:pt x="3648947" y="2168978"/>
                  <a:pt x="3656061" y="2179649"/>
                </a:cubicBezTo>
                <a:cubicBezTo>
                  <a:pt x="3893660" y="2522531"/>
                  <a:pt x="4129836" y="2866124"/>
                  <a:pt x="4368858" y="3207584"/>
                </a:cubicBezTo>
                <a:cubicBezTo>
                  <a:pt x="4403715" y="3257380"/>
                  <a:pt x="4401581" y="3301486"/>
                  <a:pt x="4378105" y="3349859"/>
                </a:cubicBezTo>
                <a:cubicBezTo>
                  <a:pt x="4344671" y="3419573"/>
                  <a:pt x="4284916" y="3451585"/>
                  <a:pt x="4208798" y="3453008"/>
                </a:cubicBezTo>
                <a:cubicBezTo>
                  <a:pt x="4122011" y="3453719"/>
                  <a:pt x="4035935" y="3453008"/>
                  <a:pt x="3949147" y="3453008"/>
                </a:cubicBezTo>
                <a:cubicBezTo>
                  <a:pt x="3365109" y="3453008"/>
                  <a:pt x="2780360" y="3453008"/>
                  <a:pt x="2196322" y="3453008"/>
                </a:cubicBezTo>
                <a:cubicBezTo>
                  <a:pt x="1530476" y="3453008"/>
                  <a:pt x="863918" y="3453008"/>
                  <a:pt x="198074" y="3453008"/>
                </a:cubicBezTo>
                <a:cubicBezTo>
                  <a:pt x="100616" y="3453008"/>
                  <a:pt x="26633" y="3403923"/>
                  <a:pt x="8137" y="3319270"/>
                </a:cubicBezTo>
                <a:cubicBezTo>
                  <a:pt x="-6091" y="3255957"/>
                  <a:pt x="-5379" y="3196202"/>
                  <a:pt x="40861" y="3136447"/>
                </a:cubicBezTo>
                <a:cubicBezTo>
                  <a:pt x="291975" y="2814905"/>
                  <a:pt x="538111" y="2490519"/>
                  <a:pt x="785669" y="2166844"/>
                </a:cubicBezTo>
                <a:cubicBezTo>
                  <a:pt x="789226" y="2161864"/>
                  <a:pt x="794917" y="2157596"/>
                  <a:pt x="796340" y="2152617"/>
                </a:cubicBezTo>
                <a:cubicBezTo>
                  <a:pt x="812699" y="2096418"/>
                  <a:pt x="855382" y="2100686"/>
                  <a:pt x="902332" y="2100686"/>
                </a:cubicBezTo>
                <a:close/>
                <a:moveTo>
                  <a:pt x="945015" y="186380"/>
                </a:moveTo>
                <a:cubicBezTo>
                  <a:pt x="886682" y="186380"/>
                  <a:pt x="875300" y="198473"/>
                  <a:pt x="875300" y="258228"/>
                </a:cubicBezTo>
                <a:cubicBezTo>
                  <a:pt x="875300" y="759036"/>
                  <a:pt x="875300" y="1259132"/>
                  <a:pt x="875300" y="1759228"/>
                </a:cubicBezTo>
                <a:cubicBezTo>
                  <a:pt x="875300" y="1825385"/>
                  <a:pt x="885971" y="1836056"/>
                  <a:pt x="950706" y="1836056"/>
                </a:cubicBezTo>
                <a:cubicBezTo>
                  <a:pt x="1501310" y="1836056"/>
                  <a:pt x="2051202" y="1836056"/>
                  <a:pt x="2601805" y="1836056"/>
                </a:cubicBezTo>
                <a:cubicBezTo>
                  <a:pt x="2891334" y="1836056"/>
                  <a:pt x="3180863" y="1836056"/>
                  <a:pt x="3470393" y="1836056"/>
                </a:cubicBezTo>
                <a:cubicBezTo>
                  <a:pt x="3535127" y="1836056"/>
                  <a:pt x="3545798" y="1825385"/>
                  <a:pt x="3545798" y="1759228"/>
                </a:cubicBezTo>
                <a:cubicBezTo>
                  <a:pt x="3545798" y="1258421"/>
                  <a:pt x="3545798" y="758324"/>
                  <a:pt x="3545798" y="258228"/>
                </a:cubicBezTo>
                <a:cubicBezTo>
                  <a:pt x="3545798" y="198473"/>
                  <a:pt x="3534416" y="186380"/>
                  <a:pt x="3476084" y="186380"/>
                </a:cubicBezTo>
                <a:cubicBezTo>
                  <a:pt x="3043568" y="186380"/>
                  <a:pt x="2611764" y="186380"/>
                  <a:pt x="2179961" y="186380"/>
                </a:cubicBezTo>
                <a:cubicBezTo>
                  <a:pt x="1768075" y="186380"/>
                  <a:pt x="1356901" y="186380"/>
                  <a:pt x="945015" y="186380"/>
                </a:cubicBezTo>
                <a:close/>
                <a:moveTo>
                  <a:pt x="884548" y="0"/>
                </a:moveTo>
                <a:cubicBezTo>
                  <a:pt x="1332003" y="0"/>
                  <a:pt x="1778746" y="0"/>
                  <a:pt x="2226200" y="711"/>
                </a:cubicBezTo>
                <a:cubicBezTo>
                  <a:pt x="2662983" y="0"/>
                  <a:pt x="3099767" y="0"/>
                  <a:pt x="3536550" y="0"/>
                </a:cubicBezTo>
                <a:cubicBezTo>
                  <a:pt x="3614801" y="0"/>
                  <a:pt x="3653215" y="36992"/>
                  <a:pt x="3653215" y="114531"/>
                </a:cubicBezTo>
                <a:cubicBezTo>
                  <a:pt x="3653927" y="704971"/>
                  <a:pt x="3653927" y="1294700"/>
                  <a:pt x="3653927" y="1885852"/>
                </a:cubicBezTo>
                <a:cubicBezTo>
                  <a:pt x="3653927" y="1962681"/>
                  <a:pt x="3614090" y="2001806"/>
                  <a:pt x="3537262" y="2001806"/>
                </a:cubicBezTo>
                <a:cubicBezTo>
                  <a:pt x="3119685" y="2001806"/>
                  <a:pt x="2701397" y="2001806"/>
                  <a:pt x="2283821" y="2001806"/>
                </a:cubicBezTo>
                <a:cubicBezTo>
                  <a:pt x="1817160" y="2001806"/>
                  <a:pt x="1351210" y="2001806"/>
                  <a:pt x="884548" y="2001806"/>
                </a:cubicBezTo>
                <a:cubicBezTo>
                  <a:pt x="807722" y="2001806"/>
                  <a:pt x="767885" y="1962681"/>
                  <a:pt x="767885" y="1885852"/>
                </a:cubicBezTo>
                <a:cubicBezTo>
                  <a:pt x="767885" y="1295411"/>
                  <a:pt x="767885" y="704971"/>
                  <a:pt x="767885" y="114531"/>
                </a:cubicBezTo>
                <a:cubicBezTo>
                  <a:pt x="767885" y="36992"/>
                  <a:pt x="806299" y="0"/>
                  <a:pt x="8845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Oval 21">
            <a:extLst>
              <a:ext uri="{FF2B5EF4-FFF2-40B4-BE49-F238E27FC236}">
                <a16:creationId xmlns:a16="http://schemas.microsoft.com/office/drawing/2014/main" id="{17067C53-CCCE-4A51-BC9C-2A8FC9185A0A}"/>
              </a:ext>
            </a:extLst>
          </p:cNvPr>
          <p:cNvSpPr>
            <a:spLocks noChangeAspect="1"/>
          </p:cNvSpPr>
          <p:nvPr/>
        </p:nvSpPr>
        <p:spPr>
          <a:xfrm>
            <a:off x="3238371" y="2767224"/>
            <a:ext cx="848730" cy="85581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60497C3-7036-429C-8670-F5428D66F7A6}"/>
              </a:ext>
            </a:extLst>
          </p:cNvPr>
          <p:cNvSpPr/>
          <p:nvPr/>
        </p:nvSpPr>
        <p:spPr>
          <a:xfrm>
            <a:off x="3571959" y="1571134"/>
            <a:ext cx="2392181" cy="2392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CC3E0C7A-4D5A-4398-911D-F665F183909E}"/>
              </a:ext>
            </a:extLst>
          </p:cNvPr>
          <p:cNvSpPr/>
          <p:nvPr/>
        </p:nvSpPr>
        <p:spPr>
          <a:xfrm>
            <a:off x="3551703" y="1568606"/>
            <a:ext cx="2952201" cy="3058907"/>
          </a:xfrm>
          <a:custGeom>
            <a:avLst/>
            <a:gdLst>
              <a:gd name="connsiteX0" fmla="*/ 3877491 w 3952875"/>
              <a:gd name="connsiteY0" fmla="*/ 3295792 h 4095750"/>
              <a:gd name="connsiteX1" fmla="*/ 3034528 w 3952875"/>
              <a:gd name="connsiteY1" fmla="*/ 2520458 h 4095750"/>
              <a:gd name="connsiteX2" fmla="*/ 2997381 w 3952875"/>
              <a:gd name="connsiteY2" fmla="*/ 2485215 h 4095750"/>
              <a:gd name="connsiteX3" fmla="*/ 3021193 w 3952875"/>
              <a:gd name="connsiteY3" fmla="*/ 2444258 h 4095750"/>
              <a:gd name="connsiteX4" fmla="*/ 3215503 w 3952875"/>
              <a:gd name="connsiteY4" fmla="*/ 1302210 h 4095750"/>
              <a:gd name="connsiteX5" fmla="*/ 1768656 w 3952875"/>
              <a:gd name="connsiteY5" fmla="*/ 4905 h 4095750"/>
              <a:gd name="connsiteX6" fmla="*/ 217986 w 3952875"/>
              <a:gd name="connsiteY6" fmla="*/ 810720 h 4095750"/>
              <a:gd name="connsiteX7" fmla="*/ 78921 w 3952875"/>
              <a:gd name="connsiteY7" fmla="*/ 1110757 h 4095750"/>
              <a:gd name="connsiteX8" fmla="*/ 325618 w 3952875"/>
              <a:gd name="connsiteY8" fmla="*/ 2589037 h 4095750"/>
              <a:gd name="connsiteX9" fmla="*/ 1662928 w 3952875"/>
              <a:gd name="connsiteY9" fmla="*/ 3242452 h 4095750"/>
              <a:gd name="connsiteX10" fmla="*/ 2351586 w 3952875"/>
              <a:gd name="connsiteY10" fmla="*/ 3085290 h 4095750"/>
              <a:gd name="connsiteX11" fmla="*/ 2367778 w 3952875"/>
              <a:gd name="connsiteY11" fmla="*/ 3106245 h 4095750"/>
              <a:gd name="connsiteX12" fmla="*/ 3026908 w 3952875"/>
              <a:gd name="connsiteY12" fmla="*/ 4010167 h 4095750"/>
              <a:gd name="connsiteX13" fmla="*/ 3383143 w 3952875"/>
              <a:gd name="connsiteY13" fmla="*/ 4050173 h 4095750"/>
              <a:gd name="connsiteX14" fmla="*/ 3854631 w 3952875"/>
              <a:gd name="connsiteY14" fmla="*/ 3633930 h 4095750"/>
              <a:gd name="connsiteX15" fmla="*/ 3892731 w 3952875"/>
              <a:gd name="connsiteY15" fmla="*/ 3592020 h 4095750"/>
              <a:gd name="connsiteX16" fmla="*/ 3957501 w 3952875"/>
              <a:gd name="connsiteY16" fmla="*/ 3442477 h 4095750"/>
              <a:gd name="connsiteX17" fmla="*/ 3877491 w 3952875"/>
              <a:gd name="connsiteY17" fmla="*/ 3295792 h 4095750"/>
              <a:gd name="connsiteX18" fmla="*/ 1598158 w 3952875"/>
              <a:gd name="connsiteY18" fmla="*/ 3039570 h 4095750"/>
              <a:gd name="connsiteX19" fmla="*/ 194173 w 3952875"/>
              <a:gd name="connsiteY19" fmla="*/ 1613677 h 4095750"/>
              <a:gd name="connsiteX20" fmla="*/ 1625781 w 3952875"/>
              <a:gd name="connsiteY20" fmla="*/ 206835 h 4095750"/>
              <a:gd name="connsiteX21" fmla="*/ 3028813 w 3952875"/>
              <a:gd name="connsiteY21" fmla="*/ 1634632 h 4095750"/>
              <a:gd name="connsiteX22" fmla="*/ 1598158 w 3952875"/>
              <a:gd name="connsiteY22" fmla="*/ 3039570 h 409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52875" h="4095750">
                <a:moveTo>
                  <a:pt x="3877491" y="3295792"/>
                </a:moveTo>
                <a:cubicBezTo>
                  <a:pt x="3595551" y="3038617"/>
                  <a:pt x="3315516" y="2778585"/>
                  <a:pt x="3034528" y="2520458"/>
                </a:cubicBezTo>
                <a:cubicBezTo>
                  <a:pt x="3022146" y="2509027"/>
                  <a:pt x="3009763" y="2496645"/>
                  <a:pt x="2997381" y="2485215"/>
                </a:cubicBezTo>
                <a:cubicBezTo>
                  <a:pt x="3006906" y="2469023"/>
                  <a:pt x="3013574" y="2456640"/>
                  <a:pt x="3021193" y="2444258"/>
                </a:cubicBezTo>
                <a:cubicBezTo>
                  <a:pt x="3227886" y="2088022"/>
                  <a:pt x="3294561" y="1706070"/>
                  <a:pt x="3215503" y="1302210"/>
                </a:cubicBezTo>
                <a:cubicBezTo>
                  <a:pt x="3077391" y="597360"/>
                  <a:pt x="2480174" y="53482"/>
                  <a:pt x="1768656" y="4905"/>
                </a:cubicBezTo>
                <a:cubicBezTo>
                  <a:pt x="1094286" y="-40815"/>
                  <a:pt x="574221" y="233505"/>
                  <a:pt x="217986" y="810720"/>
                </a:cubicBezTo>
                <a:cubicBezTo>
                  <a:pt x="196078" y="846915"/>
                  <a:pt x="104638" y="1035510"/>
                  <a:pt x="78921" y="1110757"/>
                </a:cubicBezTo>
                <a:cubicBezTo>
                  <a:pt x="-76337" y="1647967"/>
                  <a:pt x="-6804" y="2144220"/>
                  <a:pt x="325618" y="2589037"/>
                </a:cubicBezTo>
                <a:cubicBezTo>
                  <a:pt x="657088" y="3031950"/>
                  <a:pt x="1113336" y="3237690"/>
                  <a:pt x="1662928" y="3242452"/>
                </a:cubicBezTo>
                <a:cubicBezTo>
                  <a:pt x="1761036" y="3242452"/>
                  <a:pt x="2142036" y="3175777"/>
                  <a:pt x="2351586" y="3085290"/>
                </a:cubicBezTo>
                <a:cubicBezTo>
                  <a:pt x="2352538" y="3086242"/>
                  <a:pt x="2360158" y="3095767"/>
                  <a:pt x="2367778" y="3106245"/>
                </a:cubicBezTo>
                <a:cubicBezTo>
                  <a:pt x="2587806" y="3407235"/>
                  <a:pt x="2806881" y="3709177"/>
                  <a:pt x="3026908" y="4010167"/>
                </a:cubicBezTo>
                <a:cubicBezTo>
                  <a:pt x="3101203" y="4111133"/>
                  <a:pt x="3289799" y="4132087"/>
                  <a:pt x="3383143" y="4050173"/>
                </a:cubicBezTo>
                <a:cubicBezTo>
                  <a:pt x="3540306" y="3912060"/>
                  <a:pt x="3697468" y="3772995"/>
                  <a:pt x="3854631" y="3633930"/>
                </a:cubicBezTo>
                <a:cubicBezTo>
                  <a:pt x="3868918" y="3621548"/>
                  <a:pt x="3881301" y="3607260"/>
                  <a:pt x="3892731" y="3592020"/>
                </a:cubicBezTo>
                <a:cubicBezTo>
                  <a:pt x="3932736" y="3538680"/>
                  <a:pt x="3952738" y="3503437"/>
                  <a:pt x="3957501" y="3442477"/>
                </a:cubicBezTo>
                <a:cubicBezTo>
                  <a:pt x="3959406" y="3398662"/>
                  <a:pt x="3910828" y="3326273"/>
                  <a:pt x="3877491" y="3295792"/>
                </a:cubicBezTo>
                <a:close/>
                <a:moveTo>
                  <a:pt x="1598158" y="3039570"/>
                </a:moveTo>
                <a:cubicBezTo>
                  <a:pt x="811393" y="3026235"/>
                  <a:pt x="181791" y="2387108"/>
                  <a:pt x="194173" y="1613677"/>
                </a:cubicBezTo>
                <a:cubicBezTo>
                  <a:pt x="206556" y="821197"/>
                  <a:pt x="845683" y="193500"/>
                  <a:pt x="1625781" y="206835"/>
                </a:cubicBezTo>
                <a:cubicBezTo>
                  <a:pt x="2411593" y="220170"/>
                  <a:pt x="3040243" y="860250"/>
                  <a:pt x="3028813" y="1634632"/>
                </a:cubicBezTo>
                <a:cubicBezTo>
                  <a:pt x="3016431" y="2420445"/>
                  <a:pt x="2373493" y="3052905"/>
                  <a:pt x="1598158" y="303957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8971" y="-15710"/>
            <a:ext cx="8090821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EA4DBE2-FDB1-4B1A-A06E-D5CCA0919F56}"/>
              </a:ext>
            </a:extLst>
          </p:cNvPr>
          <p:cNvSpPr/>
          <p:nvPr/>
        </p:nvSpPr>
        <p:spPr>
          <a:xfrm>
            <a:off x="4518773" y="1878460"/>
            <a:ext cx="527010" cy="1645818"/>
          </a:xfrm>
          <a:custGeom>
            <a:avLst/>
            <a:gdLst>
              <a:gd name="connsiteX0" fmla="*/ 50093 w 527010"/>
              <a:gd name="connsiteY0" fmla="*/ 592985 h 1645818"/>
              <a:gd name="connsiteX1" fmla="*/ 481185 w 527010"/>
              <a:gd name="connsiteY1" fmla="*/ 592985 h 1645818"/>
              <a:gd name="connsiteX2" fmla="*/ 481185 w 527010"/>
              <a:gd name="connsiteY2" fmla="*/ 1645818 h 1645818"/>
              <a:gd name="connsiteX3" fmla="*/ 50093 w 527010"/>
              <a:gd name="connsiteY3" fmla="*/ 1645818 h 1645818"/>
              <a:gd name="connsiteX4" fmla="*/ 50093 w 527010"/>
              <a:gd name="connsiteY4" fmla="*/ 592985 h 1645818"/>
              <a:gd name="connsiteX5" fmla="*/ 263505 w 527010"/>
              <a:gd name="connsiteY5" fmla="*/ 0 h 1645818"/>
              <a:gd name="connsiteX6" fmla="*/ 527010 w 527010"/>
              <a:gd name="connsiteY6" fmla="*/ 263505 h 1645818"/>
              <a:gd name="connsiteX7" fmla="*/ 263505 w 527010"/>
              <a:gd name="connsiteY7" fmla="*/ 527010 h 1645818"/>
              <a:gd name="connsiteX8" fmla="*/ 0 w 527010"/>
              <a:gd name="connsiteY8" fmla="*/ 263505 h 1645818"/>
              <a:gd name="connsiteX9" fmla="*/ 263505 w 527010"/>
              <a:gd name="connsiteY9" fmla="*/ 0 h 164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7010" h="1645818">
                <a:moveTo>
                  <a:pt x="50093" y="592985"/>
                </a:moveTo>
                <a:cubicBezTo>
                  <a:pt x="193791" y="592985"/>
                  <a:pt x="336065" y="592985"/>
                  <a:pt x="481185" y="592985"/>
                </a:cubicBezTo>
                <a:cubicBezTo>
                  <a:pt x="481185" y="943692"/>
                  <a:pt x="481185" y="1293688"/>
                  <a:pt x="481185" y="1645818"/>
                </a:cubicBezTo>
                <a:cubicBezTo>
                  <a:pt x="338911" y="1645818"/>
                  <a:pt x="195925" y="1645818"/>
                  <a:pt x="50093" y="1645818"/>
                </a:cubicBezTo>
                <a:cubicBezTo>
                  <a:pt x="50093" y="1292977"/>
                  <a:pt x="50093" y="944404"/>
                  <a:pt x="50093" y="592985"/>
                </a:cubicBezTo>
                <a:close/>
                <a:moveTo>
                  <a:pt x="263505" y="0"/>
                </a:moveTo>
                <a:cubicBezTo>
                  <a:pt x="409035" y="0"/>
                  <a:pt x="527010" y="117975"/>
                  <a:pt x="527010" y="263505"/>
                </a:cubicBezTo>
                <a:cubicBezTo>
                  <a:pt x="527010" y="409035"/>
                  <a:pt x="409035" y="527010"/>
                  <a:pt x="263505" y="527010"/>
                </a:cubicBezTo>
                <a:cubicBezTo>
                  <a:pt x="117975" y="527010"/>
                  <a:pt x="0" y="409035"/>
                  <a:pt x="0" y="263505"/>
                </a:cubicBezTo>
                <a:cubicBezTo>
                  <a:pt x="0" y="117975"/>
                  <a:pt x="117975" y="0"/>
                  <a:pt x="26350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E4AAE9F5-2507-4FD8-BC27-5FA942D19AA0}"/>
              </a:ext>
            </a:extLst>
          </p:cNvPr>
          <p:cNvSpPr>
            <a:spLocks noChangeAspect="1"/>
          </p:cNvSpPr>
          <p:nvPr/>
        </p:nvSpPr>
        <p:spPr>
          <a:xfrm>
            <a:off x="3699511" y="2423423"/>
            <a:ext cx="799244" cy="1190400"/>
          </a:xfrm>
          <a:custGeom>
            <a:avLst/>
            <a:gdLst>
              <a:gd name="connsiteX0" fmla="*/ 799244 w 799244"/>
              <a:gd name="connsiteY0" fmla="*/ 290618 h 1190400"/>
              <a:gd name="connsiteX1" fmla="*/ 797417 w 799244"/>
              <a:gd name="connsiteY1" fmla="*/ 297434 h 1190400"/>
              <a:gd name="connsiteX2" fmla="*/ 795560 w 799244"/>
              <a:gd name="connsiteY2" fmla="*/ 294569 h 1190400"/>
              <a:gd name="connsiteX3" fmla="*/ 208851 w 799244"/>
              <a:gd name="connsiteY3" fmla="*/ 244094 h 1190400"/>
              <a:gd name="connsiteX4" fmla="*/ 283732 w 799244"/>
              <a:gd name="connsiteY4" fmla="*/ 256281 h 1190400"/>
              <a:gd name="connsiteX5" fmla="*/ 548572 w 799244"/>
              <a:gd name="connsiteY5" fmla="*/ 714996 h 1190400"/>
              <a:gd name="connsiteX6" fmla="*/ 238294 w 799244"/>
              <a:gd name="connsiteY6" fmla="*/ 989139 h 1190400"/>
              <a:gd name="connsiteX7" fmla="*/ 203917 w 799244"/>
              <a:gd name="connsiteY7" fmla="*/ 990486 h 1190400"/>
              <a:gd name="connsiteX8" fmla="*/ 184626 w 799244"/>
              <a:gd name="connsiteY8" fmla="*/ 967105 h 1190400"/>
              <a:gd name="connsiteX9" fmla="*/ 130477 w 799244"/>
              <a:gd name="connsiteY9" fmla="*/ 877973 h 1190400"/>
              <a:gd name="connsiteX10" fmla="*/ 103899 w 799244"/>
              <a:gd name="connsiteY10" fmla="*/ 822800 h 1190400"/>
              <a:gd name="connsiteX11" fmla="*/ 129349 w 799244"/>
              <a:gd name="connsiteY11" fmla="*/ 832445 h 1190400"/>
              <a:gd name="connsiteX12" fmla="*/ 401181 w 799244"/>
              <a:gd name="connsiteY12" fmla="*/ 675504 h 1190400"/>
              <a:gd name="connsiteX13" fmla="*/ 244239 w 799244"/>
              <a:gd name="connsiteY13" fmla="*/ 403672 h 1190400"/>
              <a:gd name="connsiteX14" fmla="*/ 11615 w 799244"/>
              <a:gd name="connsiteY14" fmla="*/ 481679 h 1190400"/>
              <a:gd name="connsiteX15" fmla="*/ 7988 w 799244"/>
              <a:gd name="connsiteY15" fmla="*/ 488980 h 1190400"/>
              <a:gd name="connsiteX16" fmla="*/ 5582 w 799244"/>
              <a:gd name="connsiteY16" fmla="*/ 473213 h 1190400"/>
              <a:gd name="connsiteX17" fmla="*/ 0 w 799244"/>
              <a:gd name="connsiteY17" fmla="*/ 362682 h 1190400"/>
              <a:gd name="connsiteX18" fmla="*/ 3577 w 799244"/>
              <a:gd name="connsiteY18" fmla="*/ 291848 h 1190400"/>
              <a:gd name="connsiteX19" fmla="*/ 64903 w 799244"/>
              <a:gd name="connsiteY19" fmla="*/ 263867 h 1190400"/>
              <a:gd name="connsiteX20" fmla="*/ 208851 w 799244"/>
              <a:gd name="connsiteY20" fmla="*/ 244094 h 1190400"/>
              <a:gd name="connsiteX21" fmla="*/ 256604 w 799244"/>
              <a:gd name="connsiteY21" fmla="*/ 0 h 1190400"/>
              <a:gd name="connsiteX22" fmla="*/ 435367 w 799244"/>
              <a:gd name="connsiteY22" fmla="*/ 47899 h 1190400"/>
              <a:gd name="connsiteX23" fmla="*/ 432805 w 799244"/>
              <a:gd name="connsiteY23" fmla="*/ 200152 h 1190400"/>
              <a:gd name="connsiteX24" fmla="*/ 428129 w 799244"/>
              <a:gd name="connsiteY24" fmla="*/ 198899 h 1190400"/>
              <a:gd name="connsiteX25" fmla="*/ 529793 w 799244"/>
              <a:gd name="connsiteY25" fmla="*/ 277814 h 1190400"/>
              <a:gd name="connsiteX26" fmla="*/ 665336 w 799244"/>
              <a:gd name="connsiteY26" fmla="*/ 244111 h 1190400"/>
              <a:gd name="connsiteX27" fmla="*/ 752221 w 799244"/>
              <a:gd name="connsiteY27" fmla="*/ 407517 h 1190400"/>
              <a:gd name="connsiteX28" fmla="*/ 655642 w 799244"/>
              <a:gd name="connsiteY28" fmla="*/ 494588 h 1190400"/>
              <a:gd name="connsiteX29" fmla="*/ 671407 w 799244"/>
              <a:gd name="connsiteY29" fmla="*/ 631799 h 1190400"/>
              <a:gd name="connsiteX30" fmla="*/ 792040 w 799244"/>
              <a:gd name="connsiteY30" fmla="*/ 698766 h 1190400"/>
              <a:gd name="connsiteX31" fmla="*/ 744140 w 799244"/>
              <a:gd name="connsiteY31" fmla="*/ 877529 h 1190400"/>
              <a:gd name="connsiteX32" fmla="*/ 597759 w 799244"/>
              <a:gd name="connsiteY32" fmla="*/ 875067 h 1190400"/>
              <a:gd name="connsiteX33" fmla="*/ 531703 w 799244"/>
              <a:gd name="connsiteY33" fmla="*/ 958779 h 1190400"/>
              <a:gd name="connsiteX34" fmla="*/ 579776 w 799244"/>
              <a:gd name="connsiteY34" fmla="*/ 1084249 h 1190400"/>
              <a:gd name="connsiteX35" fmla="*/ 428177 w 799244"/>
              <a:gd name="connsiteY35" fmla="*/ 1190400 h 1190400"/>
              <a:gd name="connsiteX36" fmla="*/ 313190 w 799244"/>
              <a:gd name="connsiteY36" fmla="*/ 1090572 h 1190400"/>
              <a:gd name="connsiteX37" fmla="*/ 327183 w 799244"/>
              <a:gd name="connsiteY37" fmla="*/ 1080774 h 1190400"/>
              <a:gd name="connsiteX38" fmla="*/ 286308 w 799244"/>
              <a:gd name="connsiteY38" fmla="*/ 1090345 h 1190400"/>
              <a:gd name="connsiteX39" fmla="*/ 247794 w 799244"/>
              <a:gd name="connsiteY39" fmla="*/ 1043665 h 1190400"/>
              <a:gd name="connsiteX40" fmla="*/ 326743 w 799244"/>
              <a:gd name="connsiteY40" fmla="*/ 1024722 h 1190400"/>
              <a:gd name="connsiteX41" fmla="*/ 602169 w 799244"/>
              <a:gd name="connsiteY41" fmla="*/ 729358 h 1190400"/>
              <a:gd name="connsiteX42" fmla="*/ 298093 w 799244"/>
              <a:gd name="connsiteY42" fmla="*/ 202684 h 1190400"/>
              <a:gd name="connsiteX43" fmla="*/ 46845 w 799244"/>
              <a:gd name="connsiteY43" fmla="*/ 211394 h 1190400"/>
              <a:gd name="connsiteX44" fmla="*/ 9179 w 799244"/>
              <a:gd name="connsiteY44" fmla="*/ 228580 h 1190400"/>
              <a:gd name="connsiteX45" fmla="*/ 21963 w 799244"/>
              <a:gd name="connsiteY45" fmla="*/ 144814 h 1190400"/>
              <a:gd name="connsiteX46" fmla="*/ 26554 w 799244"/>
              <a:gd name="connsiteY46" fmla="*/ 126959 h 1190400"/>
              <a:gd name="connsiteX47" fmla="*/ 53569 w 799244"/>
              <a:gd name="connsiteY47" fmla="*/ 153014 h 1190400"/>
              <a:gd name="connsiteX48" fmla="*/ 52467 w 799244"/>
              <a:gd name="connsiteY48" fmla="*/ 153702 h 1190400"/>
              <a:gd name="connsiteX49" fmla="*/ 187371 w 799244"/>
              <a:gd name="connsiteY49" fmla="*/ 134388 h 1190400"/>
              <a:gd name="connsiteX50" fmla="*/ 182695 w 799244"/>
              <a:gd name="connsiteY50" fmla="*/ 133135 h 119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99244" h="1190400">
                <a:moveTo>
                  <a:pt x="799244" y="290618"/>
                </a:moveTo>
                <a:lnTo>
                  <a:pt x="797417" y="297434"/>
                </a:lnTo>
                <a:lnTo>
                  <a:pt x="795560" y="294569"/>
                </a:lnTo>
                <a:close/>
                <a:moveTo>
                  <a:pt x="208851" y="244094"/>
                </a:moveTo>
                <a:cubicBezTo>
                  <a:pt x="233694" y="245585"/>
                  <a:pt x="258756" y="249588"/>
                  <a:pt x="283732" y="256281"/>
                </a:cubicBezTo>
                <a:cubicBezTo>
                  <a:pt x="483536" y="309818"/>
                  <a:pt x="602109" y="515192"/>
                  <a:pt x="548572" y="714996"/>
                </a:cubicBezTo>
                <a:cubicBezTo>
                  <a:pt x="508419" y="864850"/>
                  <a:pt x="382857" y="969010"/>
                  <a:pt x="238294" y="989139"/>
                </a:cubicBezTo>
                <a:lnTo>
                  <a:pt x="203917" y="990486"/>
                </a:lnTo>
                <a:lnTo>
                  <a:pt x="184626" y="967105"/>
                </a:lnTo>
                <a:cubicBezTo>
                  <a:pt x="165199" y="938349"/>
                  <a:pt x="147119" y="908608"/>
                  <a:pt x="130477" y="877973"/>
                </a:cubicBezTo>
                <a:lnTo>
                  <a:pt x="103899" y="822800"/>
                </a:lnTo>
                <a:lnTo>
                  <a:pt x="129349" y="832445"/>
                </a:lnTo>
                <a:cubicBezTo>
                  <a:pt x="247752" y="864171"/>
                  <a:pt x="369455" y="793906"/>
                  <a:pt x="401181" y="675504"/>
                </a:cubicBezTo>
                <a:cubicBezTo>
                  <a:pt x="432907" y="557101"/>
                  <a:pt x="362642" y="435397"/>
                  <a:pt x="244239" y="403672"/>
                </a:cubicBezTo>
                <a:cubicBezTo>
                  <a:pt x="155437" y="379877"/>
                  <a:pt x="64778" y="413453"/>
                  <a:pt x="11615" y="481679"/>
                </a:cubicBezTo>
                <a:lnTo>
                  <a:pt x="7988" y="488980"/>
                </a:lnTo>
                <a:lnTo>
                  <a:pt x="5582" y="473213"/>
                </a:lnTo>
                <a:cubicBezTo>
                  <a:pt x="1891" y="436871"/>
                  <a:pt x="0" y="399997"/>
                  <a:pt x="0" y="362682"/>
                </a:cubicBezTo>
                <a:lnTo>
                  <a:pt x="3577" y="291848"/>
                </a:lnTo>
                <a:lnTo>
                  <a:pt x="64903" y="263867"/>
                </a:lnTo>
                <a:cubicBezTo>
                  <a:pt x="110365" y="248176"/>
                  <a:pt x="159167" y="241112"/>
                  <a:pt x="208851" y="244094"/>
                </a:cubicBezTo>
                <a:close/>
                <a:moveTo>
                  <a:pt x="256604" y="0"/>
                </a:moveTo>
                <a:lnTo>
                  <a:pt x="435367" y="47899"/>
                </a:lnTo>
                <a:lnTo>
                  <a:pt x="432805" y="200152"/>
                </a:lnTo>
                <a:lnTo>
                  <a:pt x="428129" y="198899"/>
                </a:lnTo>
                <a:cubicBezTo>
                  <a:pt x="466230" y="220342"/>
                  <a:pt x="500666" y="246635"/>
                  <a:pt x="529793" y="277814"/>
                </a:cubicBezTo>
                <a:lnTo>
                  <a:pt x="665336" y="244111"/>
                </a:lnTo>
                <a:lnTo>
                  <a:pt x="752221" y="407517"/>
                </a:lnTo>
                <a:lnTo>
                  <a:pt x="655642" y="494588"/>
                </a:lnTo>
                <a:cubicBezTo>
                  <a:pt x="667749" y="538685"/>
                  <a:pt x="673455" y="584861"/>
                  <a:pt x="671407" y="631799"/>
                </a:cubicBezTo>
                <a:lnTo>
                  <a:pt x="792040" y="698766"/>
                </a:lnTo>
                <a:lnTo>
                  <a:pt x="744140" y="877529"/>
                </a:lnTo>
                <a:lnTo>
                  <a:pt x="597759" y="875067"/>
                </a:lnTo>
                <a:cubicBezTo>
                  <a:pt x="579252" y="905991"/>
                  <a:pt x="556828" y="933881"/>
                  <a:pt x="531703" y="958779"/>
                </a:cubicBezTo>
                <a:lnTo>
                  <a:pt x="579776" y="1084249"/>
                </a:lnTo>
                <a:lnTo>
                  <a:pt x="428177" y="1190400"/>
                </a:lnTo>
                <a:lnTo>
                  <a:pt x="313190" y="1090572"/>
                </a:lnTo>
                <a:lnTo>
                  <a:pt x="327183" y="1080774"/>
                </a:lnTo>
                <a:lnTo>
                  <a:pt x="286308" y="1090345"/>
                </a:lnTo>
                <a:lnTo>
                  <a:pt x="247794" y="1043665"/>
                </a:lnTo>
                <a:lnTo>
                  <a:pt x="326743" y="1024722"/>
                </a:lnTo>
                <a:cubicBezTo>
                  <a:pt x="457234" y="979682"/>
                  <a:pt x="563750" y="872736"/>
                  <a:pt x="602169" y="729358"/>
                </a:cubicBezTo>
                <a:cubicBezTo>
                  <a:pt x="663637" y="499952"/>
                  <a:pt x="527498" y="264153"/>
                  <a:pt x="298093" y="202684"/>
                </a:cubicBezTo>
                <a:cubicBezTo>
                  <a:pt x="212066" y="179633"/>
                  <a:pt x="125140" y="184371"/>
                  <a:pt x="46845" y="211394"/>
                </a:cubicBezTo>
                <a:lnTo>
                  <a:pt x="9179" y="228580"/>
                </a:lnTo>
                <a:lnTo>
                  <a:pt x="21963" y="144814"/>
                </a:lnTo>
                <a:lnTo>
                  <a:pt x="26554" y="126959"/>
                </a:lnTo>
                <a:lnTo>
                  <a:pt x="53569" y="153014"/>
                </a:lnTo>
                <a:lnTo>
                  <a:pt x="52467" y="153702"/>
                </a:lnTo>
                <a:cubicBezTo>
                  <a:pt x="95554" y="140146"/>
                  <a:pt x="141043" y="133879"/>
                  <a:pt x="187371" y="134388"/>
                </a:cubicBezTo>
                <a:lnTo>
                  <a:pt x="182695" y="13313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9F06AB3-0F05-4BA8-84F8-968F6B38F4F6}"/>
              </a:ext>
            </a:extLst>
          </p:cNvPr>
          <p:cNvSpPr txBox="1"/>
          <p:nvPr/>
        </p:nvSpPr>
        <p:spPr>
          <a:xfrm>
            <a:off x="6754855" y="18598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id="{704902AC-1C17-4D19-BE87-359EFFB7C10A}"/>
              </a:ext>
            </a:extLst>
          </p:cNvPr>
          <p:cNvSpPr txBox="1">
            <a:spLocks/>
          </p:cNvSpPr>
          <p:nvPr/>
        </p:nvSpPr>
        <p:spPr>
          <a:xfrm>
            <a:off x="7489080" y="2272218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1F7CD16-5CB4-44A1-B79B-92B03848191F}"/>
              </a:ext>
            </a:extLst>
          </p:cNvPr>
          <p:cNvSpPr txBox="1"/>
          <p:nvPr/>
        </p:nvSpPr>
        <p:spPr>
          <a:xfrm>
            <a:off x="6754855" y="292625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" name="Text Placeholder 12">
            <a:extLst>
              <a:ext uri="{FF2B5EF4-FFF2-40B4-BE49-F238E27FC236}">
                <a16:creationId xmlns:a16="http://schemas.microsoft.com/office/drawing/2014/main" id="{B5159434-74F9-410E-9F8A-02B9DA11F3D1}"/>
              </a:ext>
            </a:extLst>
          </p:cNvPr>
          <p:cNvSpPr txBox="1">
            <a:spLocks/>
          </p:cNvSpPr>
          <p:nvPr/>
        </p:nvSpPr>
        <p:spPr>
          <a:xfrm>
            <a:off x="7489080" y="3338642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827AACD-69D5-4129-89A1-F6CA37FE94C5}"/>
              </a:ext>
            </a:extLst>
          </p:cNvPr>
          <p:cNvSpPr txBox="1"/>
          <p:nvPr/>
        </p:nvSpPr>
        <p:spPr>
          <a:xfrm>
            <a:off x="6754855" y="399267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3" name="Text Placeholder 12">
            <a:extLst>
              <a:ext uri="{FF2B5EF4-FFF2-40B4-BE49-F238E27FC236}">
                <a16:creationId xmlns:a16="http://schemas.microsoft.com/office/drawing/2014/main" id="{9D58AC32-21FA-4357-A8A9-8C3B070DB7C5}"/>
              </a:ext>
            </a:extLst>
          </p:cNvPr>
          <p:cNvSpPr txBox="1">
            <a:spLocks/>
          </p:cNvSpPr>
          <p:nvPr/>
        </p:nvSpPr>
        <p:spPr>
          <a:xfrm>
            <a:off x="7489080" y="4405066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506E607-0062-447F-A82C-6C29AAD072BE}"/>
              </a:ext>
            </a:extLst>
          </p:cNvPr>
          <p:cNvSpPr txBox="1"/>
          <p:nvPr/>
        </p:nvSpPr>
        <p:spPr>
          <a:xfrm>
            <a:off x="6754855" y="505910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5" name="Text Placeholder 12">
            <a:extLst>
              <a:ext uri="{FF2B5EF4-FFF2-40B4-BE49-F238E27FC236}">
                <a16:creationId xmlns:a16="http://schemas.microsoft.com/office/drawing/2014/main" id="{A3DEFC72-8450-448B-ABED-CF5F4781D2AF}"/>
              </a:ext>
            </a:extLst>
          </p:cNvPr>
          <p:cNvSpPr txBox="1">
            <a:spLocks/>
          </p:cNvSpPr>
          <p:nvPr/>
        </p:nvSpPr>
        <p:spPr>
          <a:xfrm>
            <a:off x="7489080" y="5471490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64" name="Grupo 63"/>
          <p:cNvGrpSpPr/>
          <p:nvPr/>
        </p:nvGrpSpPr>
        <p:grpSpPr>
          <a:xfrm>
            <a:off x="1878939" y="2606798"/>
            <a:ext cx="1204340" cy="1044295"/>
            <a:chOff x="6883401" y="938213"/>
            <a:chExt cx="955675" cy="828675"/>
          </a:xfrm>
          <a:solidFill>
            <a:srgbClr val="4C9BD3"/>
          </a:solidFill>
        </p:grpSpPr>
        <p:sp>
          <p:nvSpPr>
            <p:cNvPr id="65" name="Freeform 79"/>
            <p:cNvSpPr>
              <a:spLocks/>
            </p:cNvSpPr>
            <p:nvPr/>
          </p:nvSpPr>
          <p:spPr bwMode="auto">
            <a:xfrm>
              <a:off x="7008813" y="987425"/>
              <a:ext cx="349250" cy="82550"/>
            </a:xfrm>
            <a:custGeom>
              <a:avLst/>
              <a:gdLst>
                <a:gd name="T0" fmla="*/ 6 w 119"/>
                <a:gd name="T1" fmla="*/ 27 h 28"/>
                <a:gd name="T2" fmla="*/ 0 w 119"/>
                <a:gd name="T3" fmla="*/ 22 h 28"/>
                <a:gd name="T4" fmla="*/ 50 w 119"/>
                <a:gd name="T5" fmla="*/ 0 h 28"/>
                <a:gd name="T6" fmla="*/ 90 w 119"/>
                <a:gd name="T7" fmla="*/ 12 h 28"/>
                <a:gd name="T8" fmla="*/ 119 w 119"/>
                <a:gd name="T9" fmla="*/ 19 h 28"/>
                <a:gd name="T10" fmla="*/ 119 w 119"/>
                <a:gd name="T11" fmla="*/ 26 h 28"/>
                <a:gd name="T12" fmla="*/ 87 w 119"/>
                <a:gd name="T13" fmla="*/ 18 h 28"/>
                <a:gd name="T14" fmla="*/ 49 w 119"/>
                <a:gd name="T15" fmla="*/ 8 h 28"/>
                <a:gd name="T16" fmla="*/ 6 w 119"/>
                <a:gd name="T17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8">
                  <a:moveTo>
                    <a:pt x="6" y="27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1" y="8"/>
                    <a:pt x="29" y="0"/>
                    <a:pt x="50" y="0"/>
                  </a:cubicBezTo>
                  <a:cubicBezTo>
                    <a:pt x="68" y="1"/>
                    <a:pt x="80" y="6"/>
                    <a:pt x="90" y="12"/>
                  </a:cubicBezTo>
                  <a:cubicBezTo>
                    <a:pt x="100" y="16"/>
                    <a:pt x="108" y="20"/>
                    <a:pt x="119" y="19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06" y="28"/>
                    <a:pt x="97" y="23"/>
                    <a:pt x="87" y="18"/>
                  </a:cubicBezTo>
                  <a:cubicBezTo>
                    <a:pt x="77" y="13"/>
                    <a:pt x="66" y="8"/>
                    <a:pt x="49" y="8"/>
                  </a:cubicBezTo>
                  <a:cubicBezTo>
                    <a:pt x="31" y="7"/>
                    <a:pt x="16" y="14"/>
                    <a:pt x="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80"/>
            <p:cNvSpPr>
              <a:spLocks/>
            </p:cNvSpPr>
            <p:nvPr/>
          </p:nvSpPr>
          <p:spPr bwMode="auto">
            <a:xfrm>
              <a:off x="7364413" y="984250"/>
              <a:ext cx="350838" cy="85725"/>
            </a:xfrm>
            <a:custGeom>
              <a:avLst/>
              <a:gdLst>
                <a:gd name="T0" fmla="*/ 114 w 120"/>
                <a:gd name="T1" fmla="*/ 28 h 29"/>
                <a:gd name="T2" fmla="*/ 70 w 120"/>
                <a:gd name="T3" fmla="*/ 9 h 29"/>
                <a:gd name="T4" fmla="*/ 33 w 120"/>
                <a:gd name="T5" fmla="*/ 19 h 29"/>
                <a:gd name="T6" fmla="*/ 0 w 120"/>
                <a:gd name="T7" fmla="*/ 27 h 29"/>
                <a:gd name="T8" fmla="*/ 1 w 120"/>
                <a:gd name="T9" fmla="*/ 20 h 29"/>
                <a:gd name="T10" fmla="*/ 29 w 120"/>
                <a:gd name="T11" fmla="*/ 13 h 29"/>
                <a:gd name="T12" fmla="*/ 70 w 120"/>
                <a:gd name="T13" fmla="*/ 1 h 29"/>
                <a:gd name="T14" fmla="*/ 120 w 120"/>
                <a:gd name="T15" fmla="*/ 23 h 29"/>
                <a:gd name="T16" fmla="*/ 114 w 120"/>
                <a:gd name="T17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29">
                  <a:moveTo>
                    <a:pt x="114" y="28"/>
                  </a:moveTo>
                  <a:cubicBezTo>
                    <a:pt x="104" y="15"/>
                    <a:pt x="88" y="8"/>
                    <a:pt x="70" y="9"/>
                  </a:cubicBezTo>
                  <a:cubicBezTo>
                    <a:pt x="53" y="9"/>
                    <a:pt x="43" y="14"/>
                    <a:pt x="33" y="19"/>
                  </a:cubicBezTo>
                  <a:cubicBezTo>
                    <a:pt x="23" y="24"/>
                    <a:pt x="14" y="29"/>
                    <a:pt x="0" y="27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2" y="21"/>
                    <a:pt x="20" y="17"/>
                    <a:pt x="29" y="13"/>
                  </a:cubicBezTo>
                  <a:cubicBezTo>
                    <a:pt x="40" y="7"/>
                    <a:pt x="52" y="2"/>
                    <a:pt x="70" y="1"/>
                  </a:cubicBezTo>
                  <a:cubicBezTo>
                    <a:pt x="90" y="0"/>
                    <a:pt x="109" y="9"/>
                    <a:pt x="120" y="23"/>
                  </a:cubicBezTo>
                  <a:lnTo>
                    <a:pt x="11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Rectangle 81"/>
            <p:cNvSpPr>
              <a:spLocks noChangeArrowheads="1"/>
            </p:cNvSpPr>
            <p:nvPr/>
          </p:nvSpPr>
          <p:spPr bwMode="auto">
            <a:xfrm>
              <a:off x="7018338" y="1055688"/>
              <a:ext cx="688975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Oval 82"/>
            <p:cNvSpPr>
              <a:spLocks noChangeArrowheads="1"/>
            </p:cNvSpPr>
            <p:nvPr/>
          </p:nvSpPr>
          <p:spPr bwMode="auto">
            <a:xfrm>
              <a:off x="7316788" y="1004888"/>
              <a:ext cx="90488" cy="1381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3"/>
            <p:cNvSpPr>
              <a:spLocks/>
            </p:cNvSpPr>
            <p:nvPr/>
          </p:nvSpPr>
          <p:spPr bwMode="auto">
            <a:xfrm>
              <a:off x="7327901" y="1017588"/>
              <a:ext cx="44450" cy="114300"/>
            </a:xfrm>
            <a:custGeom>
              <a:avLst/>
              <a:gdLst>
                <a:gd name="T0" fmla="*/ 3 w 15"/>
                <a:gd name="T1" fmla="*/ 18 h 39"/>
                <a:gd name="T2" fmla="*/ 12 w 15"/>
                <a:gd name="T3" fmla="*/ 0 h 39"/>
                <a:gd name="T4" fmla="*/ 11 w 15"/>
                <a:gd name="T5" fmla="*/ 0 h 39"/>
                <a:gd name="T6" fmla="*/ 0 w 15"/>
                <a:gd name="T7" fmla="*/ 19 h 39"/>
                <a:gd name="T8" fmla="*/ 11 w 15"/>
                <a:gd name="T9" fmla="*/ 39 h 39"/>
                <a:gd name="T10" fmla="*/ 15 w 15"/>
                <a:gd name="T11" fmla="*/ 38 h 39"/>
                <a:gd name="T12" fmla="*/ 3 w 15"/>
                <a:gd name="T13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9">
                  <a:moveTo>
                    <a:pt x="3" y="18"/>
                  </a:moveTo>
                  <a:cubicBezTo>
                    <a:pt x="3" y="10"/>
                    <a:pt x="7" y="2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9"/>
                    <a:pt x="0" y="19"/>
                  </a:cubicBezTo>
                  <a:cubicBezTo>
                    <a:pt x="0" y="30"/>
                    <a:pt x="5" y="39"/>
                    <a:pt x="11" y="39"/>
                  </a:cubicBezTo>
                  <a:cubicBezTo>
                    <a:pt x="13" y="39"/>
                    <a:pt x="14" y="38"/>
                    <a:pt x="15" y="38"/>
                  </a:cubicBezTo>
                  <a:cubicBezTo>
                    <a:pt x="8" y="38"/>
                    <a:pt x="3" y="29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4"/>
            <p:cNvSpPr>
              <a:spLocks/>
            </p:cNvSpPr>
            <p:nvPr/>
          </p:nvSpPr>
          <p:spPr bwMode="auto">
            <a:xfrm>
              <a:off x="7310438" y="938213"/>
              <a:ext cx="103188" cy="52388"/>
            </a:xfrm>
            <a:custGeom>
              <a:avLst/>
              <a:gdLst>
                <a:gd name="T0" fmla="*/ 15 w 35"/>
                <a:gd name="T1" fmla="*/ 1 h 18"/>
                <a:gd name="T2" fmla="*/ 2 w 35"/>
                <a:gd name="T3" fmla="*/ 14 h 18"/>
                <a:gd name="T4" fmla="*/ 5 w 35"/>
                <a:gd name="T5" fmla="*/ 18 h 18"/>
                <a:gd name="T6" fmla="*/ 30 w 35"/>
                <a:gd name="T7" fmla="*/ 18 h 18"/>
                <a:gd name="T8" fmla="*/ 33 w 35"/>
                <a:gd name="T9" fmla="*/ 14 h 18"/>
                <a:gd name="T10" fmla="*/ 20 w 35"/>
                <a:gd name="T11" fmla="*/ 1 h 18"/>
                <a:gd name="T12" fmla="*/ 15 w 35"/>
                <a:gd name="T1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18">
                  <a:moveTo>
                    <a:pt x="15" y="1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0" y="17"/>
                    <a:pt x="2" y="18"/>
                    <a:pt x="5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3" y="18"/>
                    <a:pt x="35" y="17"/>
                    <a:pt x="33" y="14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0"/>
                    <a:pt x="16" y="0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85"/>
            <p:cNvSpPr>
              <a:spLocks/>
            </p:cNvSpPr>
            <p:nvPr/>
          </p:nvSpPr>
          <p:spPr bwMode="auto">
            <a:xfrm>
              <a:off x="7326313" y="946150"/>
              <a:ext cx="39688" cy="34925"/>
            </a:xfrm>
            <a:custGeom>
              <a:avLst/>
              <a:gdLst>
                <a:gd name="T0" fmla="*/ 14 w 14"/>
                <a:gd name="T1" fmla="*/ 2 h 12"/>
                <a:gd name="T2" fmla="*/ 13 w 14"/>
                <a:gd name="T3" fmla="*/ 0 h 12"/>
                <a:gd name="T4" fmla="*/ 12 w 14"/>
                <a:gd name="T5" fmla="*/ 0 h 12"/>
                <a:gd name="T6" fmla="*/ 12 w 14"/>
                <a:gd name="T7" fmla="*/ 0 h 12"/>
                <a:gd name="T8" fmla="*/ 0 w 14"/>
                <a:gd name="T9" fmla="*/ 12 h 12"/>
                <a:gd name="T10" fmla="*/ 4 w 14"/>
                <a:gd name="T11" fmla="*/ 12 h 12"/>
                <a:gd name="T12" fmla="*/ 14 w 14"/>
                <a:gd name="T13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2">
                  <a:moveTo>
                    <a:pt x="14" y="2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86"/>
            <p:cNvSpPr>
              <a:spLocks/>
            </p:cNvSpPr>
            <p:nvPr/>
          </p:nvSpPr>
          <p:spPr bwMode="auto">
            <a:xfrm>
              <a:off x="7192963" y="1693863"/>
              <a:ext cx="338138" cy="73025"/>
            </a:xfrm>
            <a:custGeom>
              <a:avLst/>
              <a:gdLst>
                <a:gd name="T0" fmla="*/ 115 w 115"/>
                <a:gd name="T1" fmla="*/ 25 h 25"/>
                <a:gd name="T2" fmla="*/ 115 w 115"/>
                <a:gd name="T3" fmla="*/ 15 h 25"/>
                <a:gd name="T4" fmla="*/ 101 w 115"/>
                <a:gd name="T5" fmla="*/ 0 h 25"/>
                <a:gd name="T6" fmla="*/ 14 w 115"/>
                <a:gd name="T7" fmla="*/ 0 h 25"/>
                <a:gd name="T8" fmla="*/ 0 w 115"/>
                <a:gd name="T9" fmla="*/ 15 h 25"/>
                <a:gd name="T10" fmla="*/ 0 w 115"/>
                <a:gd name="T11" fmla="*/ 25 h 25"/>
                <a:gd name="T12" fmla="*/ 115 w 115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5">
                  <a:moveTo>
                    <a:pt x="115" y="2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5" y="7"/>
                    <a:pt x="109" y="0"/>
                    <a:pt x="101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5"/>
                    <a:pt x="0" y="25"/>
                    <a:pt x="0" y="25"/>
                  </a:cubicBezTo>
                  <a:lnTo>
                    <a:pt x="115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87"/>
            <p:cNvSpPr>
              <a:spLocks/>
            </p:cNvSpPr>
            <p:nvPr/>
          </p:nvSpPr>
          <p:spPr bwMode="auto">
            <a:xfrm>
              <a:off x="7261226" y="1638300"/>
              <a:ext cx="201613" cy="61913"/>
            </a:xfrm>
            <a:custGeom>
              <a:avLst/>
              <a:gdLst>
                <a:gd name="T0" fmla="*/ 69 w 69"/>
                <a:gd name="T1" fmla="*/ 21 h 21"/>
                <a:gd name="T2" fmla="*/ 69 w 69"/>
                <a:gd name="T3" fmla="*/ 9 h 21"/>
                <a:gd name="T4" fmla="*/ 60 w 69"/>
                <a:gd name="T5" fmla="*/ 0 h 21"/>
                <a:gd name="T6" fmla="*/ 9 w 69"/>
                <a:gd name="T7" fmla="*/ 0 h 21"/>
                <a:gd name="T8" fmla="*/ 0 w 69"/>
                <a:gd name="T9" fmla="*/ 9 h 21"/>
                <a:gd name="T10" fmla="*/ 0 w 69"/>
                <a:gd name="T11" fmla="*/ 21 h 21"/>
                <a:gd name="T12" fmla="*/ 69 w 6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1">
                  <a:moveTo>
                    <a:pt x="69" y="21"/>
                  </a:moveTo>
                  <a:cubicBezTo>
                    <a:pt x="69" y="9"/>
                    <a:pt x="69" y="9"/>
                    <a:pt x="69" y="9"/>
                  </a:cubicBezTo>
                  <a:cubicBezTo>
                    <a:pt x="69" y="4"/>
                    <a:pt x="65" y="0"/>
                    <a:pt x="6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69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88"/>
            <p:cNvSpPr>
              <a:spLocks/>
            </p:cNvSpPr>
            <p:nvPr/>
          </p:nvSpPr>
          <p:spPr bwMode="auto">
            <a:xfrm>
              <a:off x="7205663" y="1704975"/>
              <a:ext cx="49213" cy="50800"/>
            </a:xfrm>
            <a:custGeom>
              <a:avLst/>
              <a:gdLst>
                <a:gd name="T0" fmla="*/ 17 w 17"/>
                <a:gd name="T1" fmla="*/ 0 h 17"/>
                <a:gd name="T2" fmla="*/ 10 w 17"/>
                <a:gd name="T3" fmla="*/ 0 h 17"/>
                <a:gd name="T4" fmla="*/ 0 w 17"/>
                <a:gd name="T5" fmla="*/ 11 h 17"/>
                <a:gd name="T6" fmla="*/ 0 w 17"/>
                <a:gd name="T7" fmla="*/ 17 h 17"/>
                <a:gd name="T8" fmla="*/ 6 w 17"/>
                <a:gd name="T9" fmla="*/ 17 h 17"/>
                <a:gd name="T10" fmla="*/ 6 w 17"/>
                <a:gd name="T11" fmla="*/ 11 h 17"/>
                <a:gd name="T12" fmla="*/ 17 w 17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17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5"/>
                    <a:pt x="11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89"/>
            <p:cNvSpPr>
              <a:spLocks/>
            </p:cNvSpPr>
            <p:nvPr/>
          </p:nvSpPr>
          <p:spPr bwMode="auto">
            <a:xfrm>
              <a:off x="7272338" y="1652588"/>
              <a:ext cx="33338" cy="34925"/>
            </a:xfrm>
            <a:custGeom>
              <a:avLst/>
              <a:gdLst>
                <a:gd name="T0" fmla="*/ 11 w 11"/>
                <a:gd name="T1" fmla="*/ 0 h 12"/>
                <a:gd name="T2" fmla="*/ 5 w 11"/>
                <a:gd name="T3" fmla="*/ 0 h 12"/>
                <a:gd name="T4" fmla="*/ 0 w 11"/>
                <a:gd name="T5" fmla="*/ 4 h 12"/>
                <a:gd name="T6" fmla="*/ 0 w 11"/>
                <a:gd name="T7" fmla="*/ 12 h 12"/>
                <a:gd name="T8" fmla="*/ 7 w 11"/>
                <a:gd name="T9" fmla="*/ 12 h 12"/>
                <a:gd name="T10" fmla="*/ 7 w 11"/>
                <a:gd name="T11" fmla="*/ 4 h 12"/>
                <a:gd name="T12" fmla="*/ 11 w 11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2">
                  <a:moveTo>
                    <a:pt x="1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2"/>
                    <a:pt x="9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90"/>
            <p:cNvSpPr>
              <a:spLocks/>
            </p:cNvSpPr>
            <p:nvPr/>
          </p:nvSpPr>
          <p:spPr bwMode="auto">
            <a:xfrm>
              <a:off x="7302501" y="1538288"/>
              <a:ext cx="120650" cy="106363"/>
            </a:xfrm>
            <a:custGeom>
              <a:avLst/>
              <a:gdLst>
                <a:gd name="T0" fmla="*/ 41 w 41"/>
                <a:gd name="T1" fmla="*/ 36 h 36"/>
                <a:gd name="T2" fmla="*/ 20 w 41"/>
                <a:gd name="T3" fmla="*/ 0 h 36"/>
                <a:gd name="T4" fmla="*/ 0 w 41"/>
                <a:gd name="T5" fmla="*/ 36 h 36"/>
                <a:gd name="T6" fmla="*/ 41 w 41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36">
                  <a:moveTo>
                    <a:pt x="41" y="36"/>
                  </a:moveTo>
                  <a:cubicBezTo>
                    <a:pt x="41" y="16"/>
                    <a:pt x="32" y="0"/>
                    <a:pt x="20" y="0"/>
                  </a:cubicBezTo>
                  <a:cubicBezTo>
                    <a:pt x="9" y="0"/>
                    <a:pt x="0" y="16"/>
                    <a:pt x="0" y="36"/>
                  </a:cubicBezTo>
                  <a:lnTo>
                    <a:pt x="41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91"/>
            <p:cNvSpPr>
              <a:spLocks/>
            </p:cNvSpPr>
            <p:nvPr/>
          </p:nvSpPr>
          <p:spPr bwMode="auto">
            <a:xfrm>
              <a:off x="7313613" y="1550988"/>
              <a:ext cx="47625" cy="80963"/>
            </a:xfrm>
            <a:custGeom>
              <a:avLst/>
              <a:gdLst>
                <a:gd name="T0" fmla="*/ 16 w 16"/>
                <a:gd name="T1" fmla="*/ 0 h 28"/>
                <a:gd name="T2" fmla="*/ 16 w 16"/>
                <a:gd name="T3" fmla="*/ 0 h 28"/>
                <a:gd name="T4" fmla="*/ 0 w 16"/>
                <a:gd name="T5" fmla="*/ 28 h 28"/>
                <a:gd name="T6" fmla="*/ 7 w 16"/>
                <a:gd name="T7" fmla="*/ 28 h 28"/>
                <a:gd name="T8" fmla="*/ 16 w 1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9" y="0"/>
                    <a:pt x="1" y="11"/>
                    <a:pt x="0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15"/>
                    <a:pt x="12" y="5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Line 92"/>
            <p:cNvSpPr>
              <a:spLocks noChangeShapeType="1"/>
            </p:cNvSpPr>
            <p:nvPr/>
          </p:nvSpPr>
          <p:spPr bwMode="auto">
            <a:xfrm>
              <a:off x="7021513" y="1057275"/>
              <a:ext cx="111125" cy="352425"/>
            </a:xfrm>
            <a:prstGeom prst="line">
              <a:avLst/>
            </a:prstGeom>
            <a:grpFill/>
            <a:ln w="17463" cap="rnd">
              <a:solidFill>
                <a:srgbClr val="40485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93"/>
            <p:cNvSpPr>
              <a:spLocks/>
            </p:cNvSpPr>
            <p:nvPr/>
          </p:nvSpPr>
          <p:spPr bwMode="auto">
            <a:xfrm>
              <a:off x="6883401" y="1403350"/>
              <a:ext cx="260350" cy="117475"/>
            </a:xfrm>
            <a:custGeom>
              <a:avLst/>
              <a:gdLst>
                <a:gd name="T0" fmla="*/ 0 w 89"/>
                <a:gd name="T1" fmla="*/ 0 h 40"/>
                <a:gd name="T2" fmla="*/ 44 w 89"/>
                <a:gd name="T3" fmla="*/ 40 h 40"/>
                <a:gd name="T4" fmla="*/ 89 w 89"/>
                <a:gd name="T5" fmla="*/ 0 h 40"/>
                <a:gd name="T6" fmla="*/ 0 w 89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40">
                  <a:moveTo>
                    <a:pt x="0" y="0"/>
                  </a:moveTo>
                  <a:cubicBezTo>
                    <a:pt x="1" y="22"/>
                    <a:pt x="20" y="40"/>
                    <a:pt x="44" y="40"/>
                  </a:cubicBezTo>
                  <a:cubicBezTo>
                    <a:pt x="69" y="40"/>
                    <a:pt x="88" y="22"/>
                    <a:pt x="8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94"/>
            <p:cNvSpPr>
              <a:spLocks/>
            </p:cNvSpPr>
            <p:nvPr/>
          </p:nvSpPr>
          <p:spPr bwMode="auto">
            <a:xfrm>
              <a:off x="6904038" y="1416050"/>
              <a:ext cx="93663" cy="79375"/>
            </a:xfrm>
            <a:custGeom>
              <a:avLst/>
              <a:gdLst>
                <a:gd name="T0" fmla="*/ 20 w 32"/>
                <a:gd name="T1" fmla="*/ 0 h 27"/>
                <a:gd name="T2" fmla="*/ 0 w 32"/>
                <a:gd name="T3" fmla="*/ 0 h 27"/>
                <a:gd name="T4" fmla="*/ 30 w 32"/>
                <a:gd name="T5" fmla="*/ 27 h 27"/>
                <a:gd name="T6" fmla="*/ 32 w 32"/>
                <a:gd name="T7" fmla="*/ 27 h 27"/>
                <a:gd name="T8" fmla="*/ 20 w 32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2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14" y="27"/>
                    <a:pt x="30" y="27"/>
                  </a:cubicBezTo>
                  <a:cubicBezTo>
                    <a:pt x="31" y="27"/>
                    <a:pt x="31" y="27"/>
                    <a:pt x="32" y="27"/>
                  </a:cubicBezTo>
                  <a:cubicBezTo>
                    <a:pt x="25" y="21"/>
                    <a:pt x="21" y="11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Line 95"/>
            <p:cNvSpPr>
              <a:spLocks noChangeShapeType="1"/>
            </p:cNvSpPr>
            <p:nvPr/>
          </p:nvSpPr>
          <p:spPr bwMode="auto">
            <a:xfrm flipH="1">
              <a:off x="6894513" y="1057275"/>
              <a:ext cx="111125" cy="352425"/>
            </a:xfrm>
            <a:prstGeom prst="line">
              <a:avLst/>
            </a:prstGeom>
            <a:grpFill/>
            <a:ln w="17463" cap="rnd">
              <a:solidFill>
                <a:srgbClr val="40485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Oval 96"/>
            <p:cNvSpPr>
              <a:spLocks noChangeArrowheads="1"/>
            </p:cNvSpPr>
            <p:nvPr/>
          </p:nvSpPr>
          <p:spPr bwMode="auto">
            <a:xfrm>
              <a:off x="6980238" y="1038225"/>
              <a:ext cx="63500" cy="635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Oval 97"/>
            <p:cNvSpPr>
              <a:spLocks noChangeArrowheads="1"/>
            </p:cNvSpPr>
            <p:nvPr/>
          </p:nvSpPr>
          <p:spPr bwMode="auto">
            <a:xfrm>
              <a:off x="6997701" y="1055688"/>
              <a:ext cx="28575" cy="285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98"/>
            <p:cNvSpPr>
              <a:spLocks/>
            </p:cNvSpPr>
            <p:nvPr/>
          </p:nvSpPr>
          <p:spPr bwMode="auto">
            <a:xfrm>
              <a:off x="7580313" y="1403350"/>
              <a:ext cx="258763" cy="117475"/>
            </a:xfrm>
            <a:custGeom>
              <a:avLst/>
              <a:gdLst>
                <a:gd name="T0" fmla="*/ 0 w 88"/>
                <a:gd name="T1" fmla="*/ 0 h 40"/>
                <a:gd name="T2" fmla="*/ 44 w 88"/>
                <a:gd name="T3" fmla="*/ 40 h 40"/>
                <a:gd name="T4" fmla="*/ 88 w 88"/>
                <a:gd name="T5" fmla="*/ 0 h 40"/>
                <a:gd name="T6" fmla="*/ 0 w 88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40">
                  <a:moveTo>
                    <a:pt x="0" y="0"/>
                  </a:moveTo>
                  <a:cubicBezTo>
                    <a:pt x="0" y="22"/>
                    <a:pt x="20" y="40"/>
                    <a:pt x="44" y="40"/>
                  </a:cubicBezTo>
                  <a:cubicBezTo>
                    <a:pt x="68" y="40"/>
                    <a:pt x="88" y="22"/>
                    <a:pt x="88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99"/>
            <p:cNvSpPr>
              <a:spLocks/>
            </p:cNvSpPr>
            <p:nvPr/>
          </p:nvSpPr>
          <p:spPr bwMode="auto">
            <a:xfrm>
              <a:off x="7600951" y="1416050"/>
              <a:ext cx="93663" cy="79375"/>
            </a:xfrm>
            <a:custGeom>
              <a:avLst/>
              <a:gdLst>
                <a:gd name="T0" fmla="*/ 19 w 32"/>
                <a:gd name="T1" fmla="*/ 0 h 27"/>
                <a:gd name="T2" fmla="*/ 0 w 32"/>
                <a:gd name="T3" fmla="*/ 0 h 27"/>
                <a:gd name="T4" fmla="*/ 30 w 32"/>
                <a:gd name="T5" fmla="*/ 27 h 27"/>
                <a:gd name="T6" fmla="*/ 32 w 32"/>
                <a:gd name="T7" fmla="*/ 27 h 27"/>
                <a:gd name="T8" fmla="*/ 19 w 32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7">
                  <a:moveTo>
                    <a:pt x="1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13" y="27"/>
                    <a:pt x="30" y="27"/>
                  </a:cubicBezTo>
                  <a:cubicBezTo>
                    <a:pt x="30" y="27"/>
                    <a:pt x="31" y="27"/>
                    <a:pt x="32" y="27"/>
                  </a:cubicBezTo>
                  <a:cubicBezTo>
                    <a:pt x="25" y="21"/>
                    <a:pt x="20" y="1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Line 100"/>
            <p:cNvSpPr>
              <a:spLocks noChangeShapeType="1"/>
            </p:cNvSpPr>
            <p:nvPr/>
          </p:nvSpPr>
          <p:spPr bwMode="auto">
            <a:xfrm flipH="1">
              <a:off x="7593013" y="1057275"/>
              <a:ext cx="111125" cy="352425"/>
            </a:xfrm>
            <a:prstGeom prst="line">
              <a:avLst/>
            </a:prstGeom>
            <a:grpFill/>
            <a:ln w="17463" cap="rnd">
              <a:solidFill>
                <a:srgbClr val="40485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Line 101"/>
            <p:cNvSpPr>
              <a:spLocks noChangeShapeType="1"/>
            </p:cNvSpPr>
            <p:nvPr/>
          </p:nvSpPr>
          <p:spPr bwMode="auto">
            <a:xfrm>
              <a:off x="7715251" y="1057275"/>
              <a:ext cx="111125" cy="352425"/>
            </a:xfrm>
            <a:prstGeom prst="line">
              <a:avLst/>
            </a:prstGeom>
            <a:grpFill/>
            <a:ln w="17463" cap="rnd">
              <a:solidFill>
                <a:srgbClr val="40485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Oval 102"/>
            <p:cNvSpPr>
              <a:spLocks noChangeArrowheads="1"/>
            </p:cNvSpPr>
            <p:nvPr/>
          </p:nvSpPr>
          <p:spPr bwMode="auto">
            <a:xfrm>
              <a:off x="7677151" y="1038225"/>
              <a:ext cx="65088" cy="635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Oval 103"/>
            <p:cNvSpPr>
              <a:spLocks noChangeArrowheads="1"/>
            </p:cNvSpPr>
            <p:nvPr/>
          </p:nvSpPr>
          <p:spPr bwMode="auto">
            <a:xfrm>
              <a:off x="7694613" y="1055688"/>
              <a:ext cx="30163" cy="285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04"/>
            <p:cNvSpPr>
              <a:spLocks/>
            </p:cNvSpPr>
            <p:nvPr/>
          </p:nvSpPr>
          <p:spPr bwMode="auto">
            <a:xfrm>
              <a:off x="7305676" y="973138"/>
              <a:ext cx="117475" cy="679450"/>
            </a:xfrm>
            <a:custGeom>
              <a:avLst/>
              <a:gdLst>
                <a:gd name="T0" fmla="*/ 24 w 40"/>
                <a:gd name="T1" fmla="*/ 75 h 232"/>
                <a:gd name="T2" fmla="*/ 23 w 40"/>
                <a:gd name="T3" fmla="*/ 67 h 232"/>
                <a:gd name="T4" fmla="*/ 23 w 40"/>
                <a:gd name="T5" fmla="*/ 32 h 232"/>
                <a:gd name="T6" fmla="*/ 23 w 40"/>
                <a:gd name="T7" fmla="*/ 0 h 232"/>
                <a:gd name="T8" fmla="*/ 15 w 40"/>
                <a:gd name="T9" fmla="*/ 0 h 232"/>
                <a:gd name="T10" fmla="*/ 15 w 40"/>
                <a:gd name="T11" fmla="*/ 58 h 232"/>
                <a:gd name="T12" fmla="*/ 8 w 40"/>
                <a:gd name="T13" fmla="*/ 116 h 232"/>
                <a:gd name="T14" fmla="*/ 1 w 40"/>
                <a:gd name="T15" fmla="*/ 162 h 232"/>
                <a:gd name="T16" fmla="*/ 2 w 40"/>
                <a:gd name="T17" fmla="*/ 167 h 232"/>
                <a:gd name="T18" fmla="*/ 15 w 40"/>
                <a:gd name="T19" fmla="*/ 190 h 232"/>
                <a:gd name="T20" fmla="*/ 15 w 40"/>
                <a:gd name="T21" fmla="*/ 232 h 232"/>
                <a:gd name="T22" fmla="*/ 23 w 40"/>
                <a:gd name="T23" fmla="*/ 232 h 232"/>
                <a:gd name="T24" fmla="*/ 23 w 40"/>
                <a:gd name="T25" fmla="*/ 191 h 232"/>
                <a:gd name="T26" fmla="*/ 37 w 40"/>
                <a:gd name="T27" fmla="*/ 167 h 232"/>
                <a:gd name="T28" fmla="*/ 32 w 40"/>
                <a:gd name="T29" fmla="*/ 124 h 232"/>
                <a:gd name="T30" fmla="*/ 24 w 40"/>
                <a:gd name="T31" fmla="*/ 75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232">
                  <a:moveTo>
                    <a:pt x="24" y="75"/>
                  </a:moveTo>
                  <a:cubicBezTo>
                    <a:pt x="23" y="72"/>
                    <a:pt x="23" y="70"/>
                    <a:pt x="23" y="67"/>
                  </a:cubicBezTo>
                  <a:cubicBezTo>
                    <a:pt x="24" y="56"/>
                    <a:pt x="23" y="44"/>
                    <a:pt x="23" y="32"/>
                  </a:cubicBezTo>
                  <a:cubicBezTo>
                    <a:pt x="23" y="22"/>
                    <a:pt x="23" y="11"/>
                    <a:pt x="2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20"/>
                    <a:pt x="15" y="39"/>
                    <a:pt x="15" y="58"/>
                  </a:cubicBezTo>
                  <a:cubicBezTo>
                    <a:pt x="15" y="78"/>
                    <a:pt x="12" y="97"/>
                    <a:pt x="8" y="116"/>
                  </a:cubicBezTo>
                  <a:cubicBezTo>
                    <a:pt x="5" y="131"/>
                    <a:pt x="0" y="147"/>
                    <a:pt x="1" y="162"/>
                  </a:cubicBezTo>
                  <a:cubicBezTo>
                    <a:pt x="1" y="164"/>
                    <a:pt x="2" y="165"/>
                    <a:pt x="2" y="167"/>
                  </a:cubicBezTo>
                  <a:cubicBezTo>
                    <a:pt x="5" y="178"/>
                    <a:pt x="13" y="179"/>
                    <a:pt x="15" y="190"/>
                  </a:cubicBezTo>
                  <a:cubicBezTo>
                    <a:pt x="15" y="232"/>
                    <a:pt x="15" y="232"/>
                    <a:pt x="15" y="232"/>
                  </a:cubicBezTo>
                  <a:cubicBezTo>
                    <a:pt x="23" y="232"/>
                    <a:pt x="23" y="232"/>
                    <a:pt x="23" y="232"/>
                  </a:cubicBezTo>
                  <a:cubicBezTo>
                    <a:pt x="23" y="191"/>
                    <a:pt x="23" y="191"/>
                    <a:pt x="23" y="191"/>
                  </a:cubicBezTo>
                  <a:cubicBezTo>
                    <a:pt x="26" y="180"/>
                    <a:pt x="34" y="179"/>
                    <a:pt x="37" y="167"/>
                  </a:cubicBezTo>
                  <a:cubicBezTo>
                    <a:pt x="40" y="153"/>
                    <a:pt x="35" y="137"/>
                    <a:pt x="32" y="124"/>
                  </a:cubicBezTo>
                  <a:cubicBezTo>
                    <a:pt x="29" y="108"/>
                    <a:pt x="24" y="91"/>
                    <a:pt x="24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05"/>
            <p:cNvSpPr>
              <a:spLocks/>
            </p:cNvSpPr>
            <p:nvPr/>
          </p:nvSpPr>
          <p:spPr bwMode="auto">
            <a:xfrm>
              <a:off x="7316788" y="1257300"/>
              <a:ext cx="41275" cy="252413"/>
            </a:xfrm>
            <a:custGeom>
              <a:avLst/>
              <a:gdLst>
                <a:gd name="T0" fmla="*/ 13 w 14"/>
                <a:gd name="T1" fmla="*/ 85 h 86"/>
                <a:gd name="T2" fmla="*/ 8 w 14"/>
                <a:gd name="T3" fmla="*/ 71 h 86"/>
                <a:gd name="T4" fmla="*/ 7 w 14"/>
                <a:gd name="T5" fmla="*/ 66 h 86"/>
                <a:gd name="T6" fmla="*/ 13 w 14"/>
                <a:gd name="T7" fmla="*/ 2 h 86"/>
                <a:gd name="T8" fmla="*/ 9 w 14"/>
                <a:gd name="T9" fmla="*/ 20 h 86"/>
                <a:gd name="T10" fmla="*/ 7 w 14"/>
                <a:gd name="T11" fmla="*/ 30 h 86"/>
                <a:gd name="T12" fmla="*/ 1 w 14"/>
                <a:gd name="T13" fmla="*/ 66 h 86"/>
                <a:gd name="T14" fmla="*/ 2 w 14"/>
                <a:gd name="T15" fmla="*/ 70 h 86"/>
                <a:gd name="T16" fmla="*/ 8 w 14"/>
                <a:gd name="T17" fmla="*/ 79 h 86"/>
                <a:gd name="T18" fmla="*/ 13 w 14"/>
                <a:gd name="T1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86">
                  <a:moveTo>
                    <a:pt x="13" y="85"/>
                  </a:moveTo>
                  <a:cubicBezTo>
                    <a:pt x="11" y="81"/>
                    <a:pt x="9" y="78"/>
                    <a:pt x="8" y="71"/>
                  </a:cubicBezTo>
                  <a:cubicBezTo>
                    <a:pt x="7" y="70"/>
                    <a:pt x="7" y="68"/>
                    <a:pt x="7" y="66"/>
                  </a:cubicBezTo>
                  <a:cubicBezTo>
                    <a:pt x="6" y="50"/>
                    <a:pt x="13" y="6"/>
                    <a:pt x="13" y="2"/>
                  </a:cubicBezTo>
                  <a:cubicBezTo>
                    <a:pt x="14" y="0"/>
                    <a:pt x="11" y="12"/>
                    <a:pt x="9" y="20"/>
                  </a:cubicBezTo>
                  <a:cubicBezTo>
                    <a:pt x="8" y="23"/>
                    <a:pt x="7" y="26"/>
                    <a:pt x="7" y="30"/>
                  </a:cubicBezTo>
                  <a:cubicBezTo>
                    <a:pt x="3" y="42"/>
                    <a:pt x="0" y="54"/>
                    <a:pt x="1" y="66"/>
                  </a:cubicBezTo>
                  <a:cubicBezTo>
                    <a:pt x="1" y="67"/>
                    <a:pt x="2" y="68"/>
                    <a:pt x="2" y="70"/>
                  </a:cubicBezTo>
                  <a:cubicBezTo>
                    <a:pt x="3" y="74"/>
                    <a:pt x="5" y="76"/>
                    <a:pt x="8" y="79"/>
                  </a:cubicBezTo>
                  <a:cubicBezTo>
                    <a:pt x="10" y="82"/>
                    <a:pt x="14" y="86"/>
                    <a:pt x="13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ree photos of Hammer">
            <a:extLst>
              <a:ext uri="{FF2B5EF4-FFF2-40B4-BE49-F238E27FC236}">
                <a16:creationId xmlns:a16="http://schemas.microsoft.com/office/drawing/2014/main" id="{E6EAB725-AF5F-4E7D-A928-79800FCE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arallelogram 12">
            <a:extLst>
              <a:ext uri="{FF2B5EF4-FFF2-40B4-BE49-F238E27FC236}">
                <a16:creationId xmlns:a16="http://schemas.microsoft.com/office/drawing/2014/main" id="{04CF25FC-2ECD-4FE8-91A3-C0D267485565}"/>
              </a:ext>
            </a:extLst>
          </p:cNvPr>
          <p:cNvSpPr/>
          <p:nvPr/>
        </p:nvSpPr>
        <p:spPr>
          <a:xfrm>
            <a:off x="6715540" y="0"/>
            <a:ext cx="5476460" cy="6877876"/>
          </a:xfrm>
          <a:prstGeom prst="parallelogram">
            <a:avLst>
              <a:gd name="adj" fmla="val 226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5653E0-7E0C-437E-8B95-49E2113A3519}"/>
              </a:ext>
            </a:extLst>
          </p:cNvPr>
          <p:cNvSpPr txBox="1"/>
          <p:nvPr/>
        </p:nvSpPr>
        <p:spPr>
          <a:xfrm>
            <a:off x="8096857" y="804851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F7906-C454-4E26-8808-9EAEAE25BB1E}"/>
              </a:ext>
            </a:extLst>
          </p:cNvPr>
          <p:cNvSpPr txBox="1"/>
          <p:nvPr/>
        </p:nvSpPr>
        <p:spPr>
          <a:xfrm>
            <a:off x="7123323" y="5673839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B3DA3-8BFA-47CC-97D4-772D1597C5DE}"/>
              </a:ext>
            </a:extLst>
          </p:cNvPr>
          <p:cNvSpPr txBox="1"/>
          <p:nvPr/>
        </p:nvSpPr>
        <p:spPr>
          <a:xfrm>
            <a:off x="7342662" y="4913017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44DCB6-E15B-4969-97A1-28DA9A362A78}"/>
              </a:ext>
            </a:extLst>
          </p:cNvPr>
          <p:cNvSpPr txBox="1"/>
          <p:nvPr/>
        </p:nvSpPr>
        <p:spPr>
          <a:xfrm>
            <a:off x="8096857" y="3954107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94211-9DD2-420B-9F29-D02768D05B3A}"/>
              </a:ext>
            </a:extLst>
          </p:cNvPr>
          <p:cNvSpPr txBox="1"/>
          <p:nvPr/>
        </p:nvSpPr>
        <p:spPr>
          <a:xfrm>
            <a:off x="8316196" y="319328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94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5" y="-18049"/>
            <a:ext cx="8317924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id="{B45244B8-2EE7-4815-B5D1-D900E1E954C1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id="{0F76C057-510F-4F6B-A93A-B6550DD1AC5F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9BBB3185-4AA8-45FA-BF5E-46ABF6796499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2334A72E-49BC-446F-AAA0-3B799B7F68FC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080114-4A83-4A16-9426-5BAF3F4145CA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5FAD29E4-51C8-41E0-87BF-A26E271B6266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94E7AFCA-35C5-4E83-9563-DFC3BA17F9FD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2EA1AF76-30C1-478D-B10B-C0C7235BA982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3E98F37E-4BBA-41CE-A893-8781F44412CB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920CF638-CF7C-483B-A357-2C91ADF048C4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44D0F498-B99B-4C54-B808-FEC5F74DCC02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id="{2D9F9F47-0FFE-4C13-A841-2B4EC4355C5A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D89334-328A-4AB7-8189-46180888B041}"/>
              </a:ext>
            </a:extLst>
          </p:cNvPr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2A9F0F-EA4C-4365-8364-13C6E69597D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79D915-B17B-4BA4-BCCF-D03A720D1F5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93DA9A-4F8C-48DA-B2E1-F409EADB33A7}"/>
              </a:ext>
            </a:extLst>
          </p:cNvPr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4ACBA1-C09C-40FD-B73C-2DD3B1DD49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CCC7EC-DFD3-409D-9C39-4724D627FF4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1E01505-5D05-4E2B-879E-1E15B0D14FD3}"/>
              </a:ext>
            </a:extLst>
          </p:cNvPr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5DC621-7932-41C2-B5A9-A0FEC6EEDFD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1233B8F-FF28-4F05-9B8E-6E784E75510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7214BD-E8BB-4957-A16F-01D91E187B87}"/>
              </a:ext>
            </a:extLst>
          </p:cNvPr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C68457-0500-40B2-9E7D-822EC8860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E6155C-F5F5-432F-90BC-48A878D2C2C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7C9AFE12-7871-6459-1FD3-D0C3154E70A9}"/>
              </a:ext>
            </a:extLst>
          </p:cNvPr>
          <p:cNvGrpSpPr/>
          <p:nvPr/>
        </p:nvGrpSpPr>
        <p:grpSpPr>
          <a:xfrm>
            <a:off x="4278313" y="3284538"/>
            <a:ext cx="3692525" cy="3163888"/>
            <a:chOff x="4278313" y="3284538"/>
            <a:chExt cx="3692525" cy="3163888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DEAB5455-49C2-4EAF-878B-EE1DE837A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313" y="3284538"/>
              <a:ext cx="3692525" cy="3163888"/>
            </a:xfrm>
            <a:custGeom>
              <a:avLst/>
              <a:gdLst>
                <a:gd name="T0" fmla="*/ 212 w 473"/>
                <a:gd name="T1" fmla="*/ 75 h 405"/>
                <a:gd name="T2" fmla="*/ 221 w 473"/>
                <a:gd name="T3" fmla="*/ 57 h 405"/>
                <a:gd name="T4" fmla="*/ 219 w 473"/>
                <a:gd name="T5" fmla="*/ 33 h 405"/>
                <a:gd name="T6" fmla="*/ 224 w 473"/>
                <a:gd name="T7" fmla="*/ 6 h 405"/>
                <a:gd name="T8" fmla="*/ 250 w 473"/>
                <a:gd name="T9" fmla="*/ 6 h 405"/>
                <a:gd name="T10" fmla="*/ 252 w 473"/>
                <a:gd name="T11" fmla="*/ 34 h 405"/>
                <a:gd name="T12" fmla="*/ 253 w 473"/>
                <a:gd name="T13" fmla="*/ 60 h 405"/>
                <a:gd name="T14" fmla="*/ 260 w 473"/>
                <a:gd name="T15" fmla="*/ 76 h 405"/>
                <a:gd name="T16" fmla="*/ 305 w 473"/>
                <a:gd name="T17" fmla="*/ 76 h 405"/>
                <a:gd name="T18" fmla="*/ 427 w 473"/>
                <a:gd name="T19" fmla="*/ 75 h 405"/>
                <a:gd name="T20" fmla="*/ 445 w 473"/>
                <a:gd name="T21" fmla="*/ 71 h 405"/>
                <a:gd name="T22" fmla="*/ 466 w 473"/>
                <a:gd name="T23" fmla="*/ 75 h 405"/>
                <a:gd name="T24" fmla="*/ 466 w 473"/>
                <a:gd name="T25" fmla="*/ 100 h 405"/>
                <a:gd name="T26" fmla="*/ 445 w 473"/>
                <a:gd name="T27" fmla="*/ 104 h 405"/>
                <a:gd name="T28" fmla="*/ 428 w 473"/>
                <a:gd name="T29" fmla="*/ 100 h 405"/>
                <a:gd name="T30" fmla="*/ 271 w 473"/>
                <a:gd name="T31" fmla="*/ 100 h 405"/>
                <a:gd name="T32" fmla="*/ 258 w 473"/>
                <a:gd name="T33" fmla="*/ 100 h 405"/>
                <a:gd name="T34" fmla="*/ 258 w 473"/>
                <a:gd name="T35" fmla="*/ 118 h 405"/>
                <a:gd name="T36" fmla="*/ 256 w 473"/>
                <a:gd name="T37" fmla="*/ 128 h 405"/>
                <a:gd name="T38" fmla="*/ 249 w 473"/>
                <a:gd name="T39" fmla="*/ 159 h 405"/>
                <a:gd name="T40" fmla="*/ 249 w 473"/>
                <a:gd name="T41" fmla="*/ 347 h 405"/>
                <a:gd name="T42" fmla="*/ 249 w 473"/>
                <a:gd name="T43" fmla="*/ 359 h 405"/>
                <a:gd name="T44" fmla="*/ 326 w 473"/>
                <a:gd name="T45" fmla="*/ 405 h 405"/>
                <a:gd name="T46" fmla="*/ 149 w 473"/>
                <a:gd name="T47" fmla="*/ 405 h 405"/>
                <a:gd name="T48" fmla="*/ 223 w 473"/>
                <a:gd name="T49" fmla="*/ 359 h 405"/>
                <a:gd name="T50" fmla="*/ 223 w 473"/>
                <a:gd name="T51" fmla="*/ 345 h 405"/>
                <a:gd name="T52" fmla="*/ 223 w 473"/>
                <a:gd name="T53" fmla="*/ 152 h 405"/>
                <a:gd name="T54" fmla="*/ 217 w 473"/>
                <a:gd name="T55" fmla="*/ 129 h 405"/>
                <a:gd name="T56" fmla="*/ 215 w 473"/>
                <a:gd name="T57" fmla="*/ 118 h 405"/>
                <a:gd name="T58" fmla="*/ 215 w 473"/>
                <a:gd name="T59" fmla="*/ 100 h 405"/>
                <a:gd name="T60" fmla="*/ 202 w 473"/>
                <a:gd name="T61" fmla="*/ 100 h 405"/>
                <a:gd name="T62" fmla="*/ 43 w 473"/>
                <a:gd name="T63" fmla="*/ 100 h 405"/>
                <a:gd name="T64" fmla="*/ 29 w 473"/>
                <a:gd name="T65" fmla="*/ 104 h 405"/>
                <a:gd name="T66" fmla="*/ 7 w 473"/>
                <a:gd name="T67" fmla="*/ 100 h 405"/>
                <a:gd name="T68" fmla="*/ 7 w 473"/>
                <a:gd name="T69" fmla="*/ 75 h 405"/>
                <a:gd name="T70" fmla="*/ 29 w 473"/>
                <a:gd name="T71" fmla="*/ 72 h 405"/>
                <a:gd name="T72" fmla="*/ 39 w 473"/>
                <a:gd name="T73" fmla="*/ 75 h 405"/>
                <a:gd name="T74" fmla="*/ 211 w 473"/>
                <a:gd name="T75" fmla="*/ 75 h 405"/>
                <a:gd name="T76" fmla="*/ 212 w 473"/>
                <a:gd name="T77" fmla="*/ 7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3" h="405">
                  <a:moveTo>
                    <a:pt x="212" y="75"/>
                  </a:moveTo>
                  <a:cubicBezTo>
                    <a:pt x="216" y="68"/>
                    <a:pt x="220" y="63"/>
                    <a:pt x="221" y="57"/>
                  </a:cubicBezTo>
                  <a:cubicBezTo>
                    <a:pt x="222" y="49"/>
                    <a:pt x="222" y="40"/>
                    <a:pt x="219" y="33"/>
                  </a:cubicBezTo>
                  <a:cubicBezTo>
                    <a:pt x="215" y="22"/>
                    <a:pt x="215" y="12"/>
                    <a:pt x="224" y="6"/>
                  </a:cubicBezTo>
                  <a:cubicBezTo>
                    <a:pt x="231" y="0"/>
                    <a:pt x="242" y="0"/>
                    <a:pt x="250" y="6"/>
                  </a:cubicBezTo>
                  <a:cubicBezTo>
                    <a:pt x="257" y="13"/>
                    <a:pt x="258" y="24"/>
                    <a:pt x="252" y="34"/>
                  </a:cubicBezTo>
                  <a:cubicBezTo>
                    <a:pt x="247" y="42"/>
                    <a:pt x="246" y="51"/>
                    <a:pt x="253" y="60"/>
                  </a:cubicBezTo>
                  <a:cubicBezTo>
                    <a:pt x="257" y="64"/>
                    <a:pt x="257" y="69"/>
                    <a:pt x="260" y="76"/>
                  </a:cubicBezTo>
                  <a:cubicBezTo>
                    <a:pt x="274" y="76"/>
                    <a:pt x="290" y="76"/>
                    <a:pt x="305" y="76"/>
                  </a:cubicBezTo>
                  <a:cubicBezTo>
                    <a:pt x="346" y="76"/>
                    <a:pt x="386" y="76"/>
                    <a:pt x="427" y="75"/>
                  </a:cubicBezTo>
                  <a:cubicBezTo>
                    <a:pt x="433" y="75"/>
                    <a:pt x="439" y="73"/>
                    <a:pt x="445" y="71"/>
                  </a:cubicBezTo>
                  <a:cubicBezTo>
                    <a:pt x="453" y="68"/>
                    <a:pt x="461" y="68"/>
                    <a:pt x="466" y="75"/>
                  </a:cubicBezTo>
                  <a:cubicBezTo>
                    <a:pt x="472" y="83"/>
                    <a:pt x="473" y="92"/>
                    <a:pt x="466" y="100"/>
                  </a:cubicBezTo>
                  <a:cubicBezTo>
                    <a:pt x="461" y="107"/>
                    <a:pt x="453" y="107"/>
                    <a:pt x="445" y="104"/>
                  </a:cubicBezTo>
                  <a:cubicBezTo>
                    <a:pt x="440" y="102"/>
                    <a:pt x="434" y="100"/>
                    <a:pt x="428" y="100"/>
                  </a:cubicBezTo>
                  <a:cubicBezTo>
                    <a:pt x="376" y="100"/>
                    <a:pt x="323" y="100"/>
                    <a:pt x="271" y="100"/>
                  </a:cubicBezTo>
                  <a:cubicBezTo>
                    <a:pt x="267" y="100"/>
                    <a:pt x="263" y="100"/>
                    <a:pt x="258" y="100"/>
                  </a:cubicBezTo>
                  <a:cubicBezTo>
                    <a:pt x="258" y="107"/>
                    <a:pt x="258" y="112"/>
                    <a:pt x="258" y="118"/>
                  </a:cubicBezTo>
                  <a:cubicBezTo>
                    <a:pt x="257" y="121"/>
                    <a:pt x="258" y="126"/>
                    <a:pt x="256" y="128"/>
                  </a:cubicBezTo>
                  <a:cubicBezTo>
                    <a:pt x="246" y="137"/>
                    <a:pt x="249" y="148"/>
                    <a:pt x="249" y="159"/>
                  </a:cubicBezTo>
                  <a:cubicBezTo>
                    <a:pt x="249" y="222"/>
                    <a:pt x="249" y="284"/>
                    <a:pt x="249" y="347"/>
                  </a:cubicBezTo>
                  <a:cubicBezTo>
                    <a:pt x="249" y="351"/>
                    <a:pt x="249" y="355"/>
                    <a:pt x="249" y="359"/>
                  </a:cubicBezTo>
                  <a:cubicBezTo>
                    <a:pt x="279" y="366"/>
                    <a:pt x="310" y="371"/>
                    <a:pt x="326" y="405"/>
                  </a:cubicBezTo>
                  <a:cubicBezTo>
                    <a:pt x="266" y="405"/>
                    <a:pt x="208" y="405"/>
                    <a:pt x="149" y="405"/>
                  </a:cubicBezTo>
                  <a:cubicBezTo>
                    <a:pt x="149" y="386"/>
                    <a:pt x="171" y="372"/>
                    <a:pt x="223" y="359"/>
                  </a:cubicBezTo>
                  <a:cubicBezTo>
                    <a:pt x="223" y="355"/>
                    <a:pt x="223" y="350"/>
                    <a:pt x="223" y="345"/>
                  </a:cubicBezTo>
                  <a:cubicBezTo>
                    <a:pt x="223" y="281"/>
                    <a:pt x="223" y="216"/>
                    <a:pt x="223" y="152"/>
                  </a:cubicBezTo>
                  <a:cubicBezTo>
                    <a:pt x="223" y="144"/>
                    <a:pt x="225" y="136"/>
                    <a:pt x="217" y="129"/>
                  </a:cubicBezTo>
                  <a:cubicBezTo>
                    <a:pt x="215" y="127"/>
                    <a:pt x="216" y="122"/>
                    <a:pt x="215" y="118"/>
                  </a:cubicBezTo>
                  <a:cubicBezTo>
                    <a:pt x="215" y="113"/>
                    <a:pt x="215" y="107"/>
                    <a:pt x="215" y="100"/>
                  </a:cubicBezTo>
                  <a:cubicBezTo>
                    <a:pt x="210" y="100"/>
                    <a:pt x="206" y="100"/>
                    <a:pt x="202" y="100"/>
                  </a:cubicBezTo>
                  <a:cubicBezTo>
                    <a:pt x="149" y="100"/>
                    <a:pt x="96" y="100"/>
                    <a:pt x="43" y="100"/>
                  </a:cubicBezTo>
                  <a:cubicBezTo>
                    <a:pt x="38" y="100"/>
                    <a:pt x="33" y="102"/>
                    <a:pt x="29" y="104"/>
                  </a:cubicBezTo>
                  <a:cubicBezTo>
                    <a:pt x="20" y="108"/>
                    <a:pt x="12" y="107"/>
                    <a:pt x="7" y="100"/>
                  </a:cubicBezTo>
                  <a:cubicBezTo>
                    <a:pt x="0" y="92"/>
                    <a:pt x="0" y="83"/>
                    <a:pt x="7" y="75"/>
                  </a:cubicBezTo>
                  <a:cubicBezTo>
                    <a:pt x="13" y="68"/>
                    <a:pt x="20" y="67"/>
                    <a:pt x="29" y="72"/>
                  </a:cubicBezTo>
                  <a:cubicBezTo>
                    <a:pt x="32" y="74"/>
                    <a:pt x="36" y="75"/>
                    <a:pt x="39" y="75"/>
                  </a:cubicBezTo>
                  <a:cubicBezTo>
                    <a:pt x="96" y="76"/>
                    <a:pt x="154" y="75"/>
                    <a:pt x="211" y="75"/>
                  </a:cubicBezTo>
                  <a:cubicBezTo>
                    <a:pt x="211" y="75"/>
                    <a:pt x="212" y="75"/>
                    <a:pt x="212" y="7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93A28E1F-654B-4C74-A4DC-C6195E9C9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1788" y="4198938"/>
              <a:ext cx="1265238" cy="1952625"/>
            </a:xfrm>
            <a:custGeom>
              <a:avLst/>
              <a:gdLst>
                <a:gd name="T0" fmla="*/ 81 w 162"/>
                <a:gd name="T1" fmla="*/ 0 h 250"/>
                <a:gd name="T2" fmla="*/ 126 w 162"/>
                <a:gd name="T3" fmla="*/ 116 h 250"/>
                <a:gd name="T4" fmla="*/ 151 w 162"/>
                <a:gd name="T5" fmla="*/ 182 h 250"/>
                <a:gd name="T6" fmla="*/ 153 w 162"/>
                <a:gd name="T7" fmla="*/ 187 h 250"/>
                <a:gd name="T8" fmla="*/ 161 w 162"/>
                <a:gd name="T9" fmla="*/ 202 h 250"/>
                <a:gd name="T10" fmla="*/ 139 w 162"/>
                <a:gd name="T11" fmla="*/ 234 h 250"/>
                <a:gd name="T12" fmla="*/ 59 w 162"/>
                <a:gd name="T13" fmla="*/ 246 h 250"/>
                <a:gd name="T14" fmla="*/ 21 w 162"/>
                <a:gd name="T15" fmla="*/ 232 h 250"/>
                <a:gd name="T16" fmla="*/ 0 w 162"/>
                <a:gd name="T17" fmla="*/ 201 h 250"/>
                <a:gd name="T18" fmla="*/ 2 w 162"/>
                <a:gd name="T19" fmla="*/ 193 h 250"/>
                <a:gd name="T20" fmla="*/ 15 w 162"/>
                <a:gd name="T21" fmla="*/ 172 h 250"/>
                <a:gd name="T22" fmla="*/ 76 w 162"/>
                <a:gd name="T23" fmla="*/ 13 h 250"/>
                <a:gd name="T24" fmla="*/ 81 w 162"/>
                <a:gd name="T25" fmla="*/ 0 h 250"/>
                <a:gd name="T26" fmla="*/ 143 w 162"/>
                <a:gd name="T27" fmla="*/ 190 h 250"/>
                <a:gd name="T28" fmla="*/ 81 w 162"/>
                <a:gd name="T29" fmla="*/ 26 h 250"/>
                <a:gd name="T30" fmla="*/ 19 w 162"/>
                <a:gd name="T31" fmla="*/ 190 h 250"/>
                <a:gd name="T32" fmla="*/ 143 w 162"/>
                <a:gd name="T33" fmla="*/ 19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" h="250">
                  <a:moveTo>
                    <a:pt x="81" y="0"/>
                  </a:moveTo>
                  <a:cubicBezTo>
                    <a:pt x="97" y="40"/>
                    <a:pt x="111" y="78"/>
                    <a:pt x="126" y="116"/>
                  </a:cubicBezTo>
                  <a:cubicBezTo>
                    <a:pt x="134" y="138"/>
                    <a:pt x="143" y="160"/>
                    <a:pt x="151" y="182"/>
                  </a:cubicBezTo>
                  <a:cubicBezTo>
                    <a:pt x="152" y="184"/>
                    <a:pt x="152" y="185"/>
                    <a:pt x="153" y="187"/>
                  </a:cubicBezTo>
                  <a:cubicBezTo>
                    <a:pt x="156" y="192"/>
                    <a:pt x="162" y="198"/>
                    <a:pt x="161" y="202"/>
                  </a:cubicBezTo>
                  <a:cubicBezTo>
                    <a:pt x="158" y="215"/>
                    <a:pt x="152" y="227"/>
                    <a:pt x="139" y="234"/>
                  </a:cubicBezTo>
                  <a:cubicBezTo>
                    <a:pt x="114" y="248"/>
                    <a:pt x="86" y="250"/>
                    <a:pt x="59" y="246"/>
                  </a:cubicBezTo>
                  <a:cubicBezTo>
                    <a:pt x="46" y="243"/>
                    <a:pt x="33" y="238"/>
                    <a:pt x="21" y="232"/>
                  </a:cubicBezTo>
                  <a:cubicBezTo>
                    <a:pt x="8" y="226"/>
                    <a:pt x="4" y="213"/>
                    <a:pt x="0" y="201"/>
                  </a:cubicBezTo>
                  <a:cubicBezTo>
                    <a:pt x="0" y="199"/>
                    <a:pt x="1" y="196"/>
                    <a:pt x="2" y="193"/>
                  </a:cubicBezTo>
                  <a:cubicBezTo>
                    <a:pt x="6" y="186"/>
                    <a:pt x="12" y="180"/>
                    <a:pt x="15" y="172"/>
                  </a:cubicBezTo>
                  <a:cubicBezTo>
                    <a:pt x="35" y="119"/>
                    <a:pt x="56" y="66"/>
                    <a:pt x="76" y="13"/>
                  </a:cubicBezTo>
                  <a:cubicBezTo>
                    <a:pt x="77" y="9"/>
                    <a:pt x="79" y="6"/>
                    <a:pt x="81" y="0"/>
                  </a:cubicBezTo>
                  <a:close/>
                  <a:moveTo>
                    <a:pt x="143" y="190"/>
                  </a:moveTo>
                  <a:cubicBezTo>
                    <a:pt x="123" y="136"/>
                    <a:pt x="102" y="82"/>
                    <a:pt x="81" y="26"/>
                  </a:cubicBezTo>
                  <a:cubicBezTo>
                    <a:pt x="59" y="83"/>
                    <a:pt x="39" y="136"/>
                    <a:pt x="19" y="190"/>
                  </a:cubicBezTo>
                  <a:cubicBezTo>
                    <a:pt x="61" y="190"/>
                    <a:pt x="101" y="190"/>
                    <a:pt x="143" y="19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AE4B56EA-4BAD-4E0C-9365-643790F573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86251" y="4206876"/>
              <a:ext cx="1257300" cy="1960563"/>
            </a:xfrm>
            <a:custGeom>
              <a:avLst/>
              <a:gdLst>
                <a:gd name="T0" fmla="*/ 81 w 161"/>
                <a:gd name="T1" fmla="*/ 0 h 251"/>
                <a:gd name="T2" fmla="*/ 143 w 161"/>
                <a:gd name="T3" fmla="*/ 160 h 251"/>
                <a:gd name="T4" fmla="*/ 160 w 161"/>
                <a:gd name="T5" fmla="*/ 193 h 251"/>
                <a:gd name="T6" fmla="*/ 160 w 161"/>
                <a:gd name="T7" fmla="*/ 203 h 251"/>
                <a:gd name="T8" fmla="*/ 130 w 161"/>
                <a:gd name="T9" fmla="*/ 237 h 251"/>
                <a:gd name="T10" fmla="*/ 30 w 161"/>
                <a:gd name="T11" fmla="*/ 237 h 251"/>
                <a:gd name="T12" fmla="*/ 1 w 161"/>
                <a:gd name="T13" fmla="*/ 202 h 251"/>
                <a:gd name="T14" fmla="*/ 2 w 161"/>
                <a:gd name="T15" fmla="*/ 192 h 251"/>
                <a:gd name="T16" fmla="*/ 14 w 161"/>
                <a:gd name="T17" fmla="*/ 172 h 251"/>
                <a:gd name="T18" fmla="*/ 77 w 161"/>
                <a:gd name="T19" fmla="*/ 7 h 251"/>
                <a:gd name="T20" fmla="*/ 81 w 161"/>
                <a:gd name="T21" fmla="*/ 0 h 251"/>
                <a:gd name="T22" fmla="*/ 81 w 161"/>
                <a:gd name="T23" fmla="*/ 25 h 251"/>
                <a:gd name="T24" fmla="*/ 18 w 161"/>
                <a:gd name="T25" fmla="*/ 189 h 251"/>
                <a:gd name="T26" fmla="*/ 143 w 161"/>
                <a:gd name="T27" fmla="*/ 189 h 251"/>
                <a:gd name="T28" fmla="*/ 81 w 161"/>
                <a:gd name="T29" fmla="*/ 2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251">
                  <a:moveTo>
                    <a:pt x="81" y="0"/>
                  </a:moveTo>
                  <a:cubicBezTo>
                    <a:pt x="102" y="55"/>
                    <a:pt x="122" y="107"/>
                    <a:pt x="143" y="160"/>
                  </a:cubicBezTo>
                  <a:cubicBezTo>
                    <a:pt x="147" y="172"/>
                    <a:pt x="148" y="185"/>
                    <a:pt x="160" y="193"/>
                  </a:cubicBezTo>
                  <a:cubicBezTo>
                    <a:pt x="161" y="194"/>
                    <a:pt x="161" y="200"/>
                    <a:pt x="160" y="203"/>
                  </a:cubicBezTo>
                  <a:cubicBezTo>
                    <a:pt x="156" y="220"/>
                    <a:pt x="146" y="231"/>
                    <a:pt x="130" y="237"/>
                  </a:cubicBezTo>
                  <a:cubicBezTo>
                    <a:pt x="97" y="251"/>
                    <a:pt x="63" y="249"/>
                    <a:pt x="30" y="237"/>
                  </a:cubicBezTo>
                  <a:cubicBezTo>
                    <a:pt x="14" y="230"/>
                    <a:pt x="4" y="218"/>
                    <a:pt x="1" y="202"/>
                  </a:cubicBezTo>
                  <a:cubicBezTo>
                    <a:pt x="0" y="199"/>
                    <a:pt x="1" y="195"/>
                    <a:pt x="2" y="192"/>
                  </a:cubicBezTo>
                  <a:cubicBezTo>
                    <a:pt x="6" y="185"/>
                    <a:pt x="11" y="179"/>
                    <a:pt x="14" y="172"/>
                  </a:cubicBezTo>
                  <a:cubicBezTo>
                    <a:pt x="35" y="117"/>
                    <a:pt x="56" y="62"/>
                    <a:pt x="77" y="7"/>
                  </a:cubicBezTo>
                  <a:cubicBezTo>
                    <a:pt x="78" y="5"/>
                    <a:pt x="79" y="3"/>
                    <a:pt x="81" y="0"/>
                  </a:cubicBezTo>
                  <a:close/>
                  <a:moveTo>
                    <a:pt x="81" y="25"/>
                  </a:moveTo>
                  <a:cubicBezTo>
                    <a:pt x="59" y="81"/>
                    <a:pt x="39" y="135"/>
                    <a:pt x="18" y="189"/>
                  </a:cubicBezTo>
                  <a:cubicBezTo>
                    <a:pt x="61" y="189"/>
                    <a:pt x="101" y="189"/>
                    <a:pt x="143" y="189"/>
                  </a:cubicBezTo>
                  <a:cubicBezTo>
                    <a:pt x="122" y="135"/>
                    <a:pt x="102" y="81"/>
                    <a:pt x="81" y="2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7673D85-B83A-45A2-9733-03EC5D36BE02}"/>
              </a:ext>
            </a:extLst>
          </p:cNvPr>
          <p:cNvGrpSpPr/>
          <p:nvPr/>
        </p:nvGrpSpPr>
        <p:grpSpPr>
          <a:xfrm>
            <a:off x="4512703" y="2342125"/>
            <a:ext cx="3163784" cy="3171693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5E9E98F-508B-4A11-98F6-6E0381AB5E13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5BE80B0-F8FA-4269-A4FF-660A6CC68FDF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C83A356-14C7-402D-A5DC-591E6094DC2B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462E3616-7259-476E-83F5-DC7C6AF169A6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4E17EBEA-4BC8-4138-A4EE-46F4466144E2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457" y="0"/>
            <a:ext cx="8226011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663AE4A-4C7C-4BBD-AA95-43EE3AD8D62C}"/>
              </a:ext>
            </a:extLst>
          </p:cNvPr>
          <p:cNvSpPr/>
          <p:nvPr/>
        </p:nvSpPr>
        <p:spPr>
          <a:xfrm>
            <a:off x="5586771" y="1900249"/>
            <a:ext cx="1015648" cy="10156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219104-6D78-4DD0-96E8-F008C69561EA}"/>
              </a:ext>
            </a:extLst>
          </p:cNvPr>
          <p:cNvSpPr/>
          <p:nvPr/>
        </p:nvSpPr>
        <p:spPr>
          <a:xfrm>
            <a:off x="7081926" y="3416193"/>
            <a:ext cx="1015648" cy="10156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4A1935-A30A-45C7-A748-68E068F255F5}"/>
              </a:ext>
            </a:extLst>
          </p:cNvPr>
          <p:cNvSpPr/>
          <p:nvPr/>
        </p:nvSpPr>
        <p:spPr>
          <a:xfrm>
            <a:off x="4094426" y="3416193"/>
            <a:ext cx="1015648" cy="10156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893550C-B9CB-4C7F-A412-48438498A500}"/>
              </a:ext>
            </a:extLst>
          </p:cNvPr>
          <p:cNvSpPr/>
          <p:nvPr/>
        </p:nvSpPr>
        <p:spPr>
          <a:xfrm>
            <a:off x="5586771" y="4932137"/>
            <a:ext cx="1015648" cy="10156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5BC146-A541-498D-90EE-F225E363E604}"/>
              </a:ext>
            </a:extLst>
          </p:cNvPr>
          <p:cNvGrpSpPr/>
          <p:nvPr/>
        </p:nvGrpSpPr>
        <p:grpSpPr>
          <a:xfrm>
            <a:off x="2291459" y="1772441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D75378-495B-479E-AC0D-3EB2D7AFB92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AC0C88-1088-4315-B220-695DB74A142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D943B6-D6AF-4280-A13E-100E0CE07061}"/>
              </a:ext>
            </a:extLst>
          </p:cNvPr>
          <p:cNvGrpSpPr/>
          <p:nvPr/>
        </p:nvGrpSpPr>
        <p:grpSpPr>
          <a:xfrm>
            <a:off x="7140026" y="5267789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97A2A9-D140-483E-9317-040351682A8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A23648-9258-43E4-A37D-1CF6766199A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55754E-C198-4695-89F6-E90A2066D660}"/>
              </a:ext>
            </a:extLst>
          </p:cNvPr>
          <p:cNvGrpSpPr/>
          <p:nvPr/>
        </p:nvGrpSpPr>
        <p:grpSpPr>
          <a:xfrm>
            <a:off x="8433841" y="3537494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0C8136-55D9-426A-9125-DFB975B3D56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D06DE3D-F803-4316-AA80-9A1DF98137D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592A6E-5280-425C-9672-95B565530BFA}"/>
              </a:ext>
            </a:extLst>
          </p:cNvPr>
          <p:cNvGrpSpPr/>
          <p:nvPr/>
        </p:nvGrpSpPr>
        <p:grpSpPr>
          <a:xfrm>
            <a:off x="956652" y="3537494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CE3AF3-99EC-4846-B8B5-E1988F052D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F31F9EA-A707-48A9-BF83-611DC40C84C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id="{FC58B0AA-946E-451E-BC12-4550ADD1A18D}"/>
              </a:ext>
            </a:extLst>
          </p:cNvPr>
          <p:cNvSpPr/>
          <p:nvPr/>
        </p:nvSpPr>
        <p:spPr>
          <a:xfrm>
            <a:off x="5901316" y="224277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id="{EC7BDAB1-AAEF-4075-BD18-187F3918F40D}"/>
              </a:ext>
            </a:extLst>
          </p:cNvPr>
          <p:cNvSpPr/>
          <p:nvPr/>
        </p:nvSpPr>
        <p:spPr>
          <a:xfrm>
            <a:off x="4483795" y="37284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651430C7-7261-482F-BE21-7716FDB16044}"/>
              </a:ext>
            </a:extLst>
          </p:cNvPr>
          <p:cNvSpPr/>
          <p:nvPr/>
        </p:nvSpPr>
        <p:spPr>
          <a:xfrm>
            <a:off x="5896568" y="53494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rapezoid 18">
            <a:extLst>
              <a:ext uri="{FF2B5EF4-FFF2-40B4-BE49-F238E27FC236}">
                <a16:creationId xmlns:a16="http://schemas.microsoft.com/office/drawing/2014/main" id="{DBB9929F-BE1C-4AA9-B459-86D6FE681773}"/>
              </a:ext>
            </a:extLst>
          </p:cNvPr>
          <p:cNvSpPr/>
          <p:nvPr/>
        </p:nvSpPr>
        <p:spPr>
          <a:xfrm rot="10800000">
            <a:off x="5463278" y="3537494"/>
            <a:ext cx="1280169" cy="70836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833FB4-8511-4594-9863-A050CEFF6F19}"/>
              </a:ext>
            </a:extLst>
          </p:cNvPr>
          <p:cNvCxnSpPr>
            <a:cxnSpLocks/>
          </p:cNvCxnSpPr>
          <p:nvPr/>
        </p:nvCxnSpPr>
        <p:spPr>
          <a:xfrm flipV="1">
            <a:off x="6127271" y="3021514"/>
            <a:ext cx="0" cy="3835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5F98E50-4AA1-4364-B8F4-F3A68657CDA7}"/>
              </a:ext>
            </a:extLst>
          </p:cNvPr>
          <p:cNvCxnSpPr>
            <a:cxnSpLocks/>
          </p:cNvCxnSpPr>
          <p:nvPr/>
        </p:nvCxnSpPr>
        <p:spPr>
          <a:xfrm>
            <a:off x="6103362" y="4431841"/>
            <a:ext cx="0" cy="3880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7D49B49-9361-4806-98AA-372B9BD391D7}"/>
              </a:ext>
            </a:extLst>
          </p:cNvPr>
          <p:cNvCxnSpPr>
            <a:cxnSpLocks/>
          </p:cNvCxnSpPr>
          <p:nvPr/>
        </p:nvCxnSpPr>
        <p:spPr>
          <a:xfrm flipH="1">
            <a:off x="5173461" y="3924017"/>
            <a:ext cx="41331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28791B7-4D69-41B3-AD73-3BD0EE920B56}"/>
              </a:ext>
            </a:extLst>
          </p:cNvPr>
          <p:cNvCxnSpPr>
            <a:cxnSpLocks/>
          </p:cNvCxnSpPr>
          <p:nvPr/>
        </p:nvCxnSpPr>
        <p:spPr>
          <a:xfrm>
            <a:off x="6602419" y="3924017"/>
            <a:ext cx="43534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7">
            <a:extLst>
              <a:ext uri="{FF2B5EF4-FFF2-40B4-BE49-F238E27FC236}">
                <a16:creationId xmlns:a16="http://schemas.microsoft.com/office/drawing/2014/main" id="{427298C8-4D85-4B50-AC66-DEE61F559C7D}"/>
              </a:ext>
            </a:extLst>
          </p:cNvPr>
          <p:cNvSpPr/>
          <p:nvPr/>
        </p:nvSpPr>
        <p:spPr>
          <a:xfrm rot="2974883">
            <a:off x="7511796" y="3741034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CFE3BA1-DC27-467C-B13A-311316CD5179}"/>
              </a:ext>
            </a:extLst>
          </p:cNvPr>
          <p:cNvGrpSpPr/>
          <p:nvPr/>
        </p:nvGrpSpPr>
        <p:grpSpPr>
          <a:xfrm>
            <a:off x="5717618" y="3721380"/>
            <a:ext cx="793209" cy="323028"/>
            <a:chOff x="6484672" y="2318645"/>
            <a:chExt cx="2188230" cy="891140"/>
          </a:xfrm>
        </p:grpSpPr>
        <p:sp>
          <p:nvSpPr>
            <p:cNvPr id="50" name="Oval 21">
              <a:extLst>
                <a:ext uri="{FF2B5EF4-FFF2-40B4-BE49-F238E27FC236}">
                  <a16:creationId xmlns:a16="http://schemas.microsoft.com/office/drawing/2014/main" id="{29643C42-1F43-4568-B928-03EC200BB9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9AF7E58-ECBA-40BC-AEA1-C56197D051F9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294212C-6951-4438-952C-B6C374A87DC8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920" y="-11635"/>
            <a:ext cx="4823952" cy="724247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4" name="Freeform 38">
            <a:extLst>
              <a:ext uri="{FF2B5EF4-FFF2-40B4-BE49-F238E27FC236}">
                <a16:creationId xmlns:a16="http://schemas.microsoft.com/office/drawing/2014/main" id="{7C8D84D6-D60C-48A0-B1C5-5E2862137ACF}"/>
              </a:ext>
            </a:extLst>
          </p:cNvPr>
          <p:cNvSpPr>
            <a:spLocks noChangeAspect="1"/>
          </p:cNvSpPr>
          <p:nvPr/>
        </p:nvSpPr>
        <p:spPr>
          <a:xfrm rot="2592912">
            <a:off x="1477645" y="2677114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599A62CF-C707-4B4B-81AA-8E253B376B31}"/>
              </a:ext>
            </a:extLst>
          </p:cNvPr>
          <p:cNvSpPr>
            <a:spLocks noChangeAspect="1"/>
          </p:cNvSpPr>
          <p:nvPr/>
        </p:nvSpPr>
        <p:spPr>
          <a:xfrm rot="19007088" flipH="1">
            <a:off x="9162640" y="2677114"/>
            <a:ext cx="1563416" cy="1216503"/>
          </a:xfrm>
          <a:custGeom>
            <a:avLst/>
            <a:gdLst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88910 w 3865288"/>
              <a:gd name="connsiteY20" fmla="*/ 177421 h 3007610"/>
              <a:gd name="connsiteX21" fmla="*/ 682924 w 3865288"/>
              <a:gd name="connsiteY21" fmla="*/ 0 h 3007610"/>
              <a:gd name="connsiteX0" fmla="*/ 296870 w 3865288"/>
              <a:gd name="connsiteY0" fmla="*/ 263283 h 3007610"/>
              <a:gd name="connsiteX1" fmla="*/ 1229426 w 3865288"/>
              <a:gd name="connsiteY1" fmla="*/ 364513 h 3007610"/>
              <a:gd name="connsiteX2" fmla="*/ 1461439 w 3865288"/>
              <a:gd name="connsiteY2" fmla="*/ 682388 h 3007610"/>
              <a:gd name="connsiteX3" fmla="*/ 2937058 w 3865288"/>
              <a:gd name="connsiteY3" fmla="*/ 854705 h 3007610"/>
              <a:gd name="connsiteX4" fmla="*/ 3289645 w 3865288"/>
              <a:gd name="connsiteY4" fmla="*/ 1194179 h 3007610"/>
              <a:gd name="connsiteX5" fmla="*/ 3597846 w 3865288"/>
              <a:gd name="connsiteY5" fmla="*/ 3007610 h 3007610"/>
              <a:gd name="connsiteX6" fmla="*/ 346298 w 3865288"/>
              <a:gd name="connsiteY6" fmla="*/ 2636865 h 3007610"/>
              <a:gd name="connsiteX7" fmla="*/ 0 w 3865288"/>
              <a:gd name="connsiteY7" fmla="*/ 502119 h 3007610"/>
              <a:gd name="connsiteX8" fmla="*/ 282628 w 3865288"/>
              <a:gd name="connsiteY8" fmla="*/ 498143 h 3007610"/>
              <a:gd name="connsiteX9" fmla="*/ 296870 w 3865288"/>
              <a:gd name="connsiteY9" fmla="*/ 263283 h 3007610"/>
              <a:gd name="connsiteX10" fmla="*/ 682924 w 3865288"/>
              <a:gd name="connsiteY10" fmla="*/ 0 h 3007610"/>
              <a:gd name="connsiteX11" fmla="*/ 1570028 w 3865288"/>
              <a:gd name="connsiteY11" fmla="*/ 109182 h 3007610"/>
              <a:gd name="connsiteX12" fmla="*/ 1829336 w 3865288"/>
              <a:gd name="connsiteY12" fmla="*/ 436728 h 3007610"/>
              <a:gd name="connsiteX13" fmla="*/ 3664960 w 3865288"/>
              <a:gd name="connsiteY13" fmla="*/ 668740 h 3007610"/>
              <a:gd name="connsiteX14" fmla="*/ 3856028 w 3865288"/>
              <a:gd name="connsiteY14" fmla="*/ 1009934 h 3007610"/>
              <a:gd name="connsiteX15" fmla="*/ 3612623 w 3865288"/>
              <a:gd name="connsiteY15" fmla="*/ 3007017 h 3007610"/>
              <a:gd name="connsiteX16" fmla="*/ 3487539 w 3865288"/>
              <a:gd name="connsiteY16" fmla="*/ 1084997 h 3007610"/>
              <a:gd name="connsiteX17" fmla="*/ 3255527 w 3865288"/>
              <a:gd name="connsiteY17" fmla="*/ 812041 h 3007610"/>
              <a:gd name="connsiteX18" fmla="*/ 1651915 w 3865288"/>
              <a:gd name="connsiteY18" fmla="*/ 614149 h 3007610"/>
              <a:gd name="connsiteX19" fmla="*/ 1372136 w 3865288"/>
              <a:gd name="connsiteY19" fmla="*/ 279779 h 3007610"/>
              <a:gd name="connsiteX20" fmla="*/ 662094 w 3865288"/>
              <a:gd name="connsiteY20" fmla="*/ 164013 h 3007610"/>
              <a:gd name="connsiteX21" fmla="*/ 682924 w 3865288"/>
              <a:gd name="connsiteY21" fmla="*/ 0 h 300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865288" h="3007610">
                <a:moveTo>
                  <a:pt x="296870" y="263283"/>
                </a:moveTo>
                <a:lnTo>
                  <a:pt x="1229426" y="364513"/>
                </a:lnTo>
                <a:lnTo>
                  <a:pt x="1461439" y="682388"/>
                </a:lnTo>
                <a:lnTo>
                  <a:pt x="2937058" y="854705"/>
                </a:lnTo>
                <a:cubicBezTo>
                  <a:pt x="3245418" y="884374"/>
                  <a:pt x="3271508" y="1057167"/>
                  <a:pt x="3289645" y="1194179"/>
                </a:cubicBezTo>
                <a:lnTo>
                  <a:pt x="3597846" y="3007610"/>
                </a:lnTo>
                <a:lnTo>
                  <a:pt x="346298" y="2636865"/>
                </a:lnTo>
                <a:lnTo>
                  <a:pt x="0" y="502119"/>
                </a:lnTo>
                <a:lnTo>
                  <a:pt x="282628" y="498143"/>
                </a:lnTo>
                <a:lnTo>
                  <a:pt x="296870" y="263283"/>
                </a:lnTo>
                <a:close/>
                <a:moveTo>
                  <a:pt x="682924" y="0"/>
                </a:moveTo>
                <a:lnTo>
                  <a:pt x="1570028" y="109182"/>
                </a:lnTo>
                <a:lnTo>
                  <a:pt x="1829336" y="436728"/>
                </a:lnTo>
                <a:lnTo>
                  <a:pt x="3664960" y="668740"/>
                </a:lnTo>
                <a:cubicBezTo>
                  <a:pt x="3883700" y="698983"/>
                  <a:pt x="3875827" y="816690"/>
                  <a:pt x="3856028" y="1009934"/>
                </a:cubicBezTo>
                <a:lnTo>
                  <a:pt x="3612623" y="3007017"/>
                </a:lnTo>
                <a:lnTo>
                  <a:pt x="3487539" y="1084997"/>
                </a:lnTo>
                <a:cubicBezTo>
                  <a:pt x="3489715" y="954256"/>
                  <a:pt x="3444181" y="835439"/>
                  <a:pt x="3255527" y="812041"/>
                </a:cubicBezTo>
                <a:lnTo>
                  <a:pt x="1651915" y="614149"/>
                </a:lnTo>
                <a:lnTo>
                  <a:pt x="1372136" y="279779"/>
                </a:lnTo>
                <a:lnTo>
                  <a:pt x="662094" y="164013"/>
                </a:lnTo>
                <a:cubicBezTo>
                  <a:pt x="675742" y="104873"/>
                  <a:pt x="669276" y="59140"/>
                  <a:pt x="6829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E38287EC-10EB-4009-8B3E-53314FB19ECD}"/>
              </a:ext>
            </a:extLst>
          </p:cNvPr>
          <p:cNvSpPr/>
          <p:nvPr/>
        </p:nvSpPr>
        <p:spPr>
          <a:xfrm>
            <a:off x="3148918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006ABD46-F77B-4688-9E6E-3AAE7EFB27BA}"/>
              </a:ext>
            </a:extLst>
          </p:cNvPr>
          <p:cNvSpPr/>
          <p:nvPr/>
        </p:nvSpPr>
        <p:spPr>
          <a:xfrm rot="10800000">
            <a:off x="8377525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타원 14">
            <a:extLst>
              <a:ext uri="{FF2B5EF4-FFF2-40B4-BE49-F238E27FC236}">
                <a16:creationId xmlns:a16="http://schemas.microsoft.com/office/drawing/2014/main" id="{82D8E5D8-14BB-44D7-82FA-C61401B6EED7}"/>
              </a:ext>
            </a:extLst>
          </p:cNvPr>
          <p:cNvSpPr/>
          <p:nvPr/>
        </p:nvSpPr>
        <p:spPr>
          <a:xfrm>
            <a:off x="991898" y="441377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50" name="타원 18">
            <a:extLst>
              <a:ext uri="{FF2B5EF4-FFF2-40B4-BE49-F238E27FC236}">
                <a16:creationId xmlns:a16="http://schemas.microsoft.com/office/drawing/2014/main" id="{B1A15E47-24DA-4D51-B78A-2913D354D8EB}"/>
              </a:ext>
            </a:extLst>
          </p:cNvPr>
          <p:cNvSpPr/>
          <p:nvPr/>
        </p:nvSpPr>
        <p:spPr>
          <a:xfrm>
            <a:off x="5006151" y="4709528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51" name="타원 21">
            <a:extLst>
              <a:ext uri="{FF2B5EF4-FFF2-40B4-BE49-F238E27FC236}">
                <a16:creationId xmlns:a16="http://schemas.microsoft.com/office/drawing/2014/main" id="{0AF86696-9232-44CA-98B0-28D8B347DAAE}"/>
              </a:ext>
            </a:extLst>
          </p:cNvPr>
          <p:cNvSpPr/>
          <p:nvPr/>
        </p:nvSpPr>
        <p:spPr>
          <a:xfrm>
            <a:off x="9037132" y="4413776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52" name="텍스트 개체 틀 11">
            <a:extLst>
              <a:ext uri="{FF2B5EF4-FFF2-40B4-BE49-F238E27FC236}">
                <a16:creationId xmlns:a16="http://schemas.microsoft.com/office/drawing/2014/main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383124" y="4428008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텍스트 개체 틀 14">
            <a:extLst>
              <a:ext uri="{FF2B5EF4-FFF2-40B4-BE49-F238E27FC236}">
                <a16:creationId xmlns:a16="http://schemas.microsoft.com/office/drawing/2014/main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5416428" y="4723760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텍스트 개체 틀 18">
            <a:extLst>
              <a:ext uri="{FF2B5EF4-FFF2-40B4-BE49-F238E27FC236}">
                <a16:creationId xmlns:a16="http://schemas.microsoft.com/office/drawing/2014/main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9447408" y="4428008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자유형 11">
            <a:extLst>
              <a:ext uri="{FF2B5EF4-FFF2-40B4-BE49-F238E27FC236}">
                <a16:creationId xmlns:a16="http://schemas.microsoft.com/office/drawing/2014/main" id="{98DCB2FD-E08E-4A78-AB65-7CA941DB7463}"/>
              </a:ext>
            </a:extLst>
          </p:cNvPr>
          <p:cNvSpPr/>
          <p:nvPr/>
        </p:nvSpPr>
        <p:spPr>
          <a:xfrm flipV="1">
            <a:off x="1312752" y="537066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 11">
            <a:extLst>
              <a:ext uri="{FF2B5EF4-FFF2-40B4-BE49-F238E27FC236}">
                <a16:creationId xmlns:a16="http://schemas.microsoft.com/office/drawing/2014/main" id="{CFAC6F33-FF6E-4D9D-85F6-F514E2F60432}"/>
              </a:ext>
            </a:extLst>
          </p:cNvPr>
          <p:cNvSpPr/>
          <p:nvPr/>
        </p:nvSpPr>
        <p:spPr>
          <a:xfrm flipV="1">
            <a:off x="1312752" y="6018740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텍스트 개체 틀 9">
            <a:extLst>
              <a:ext uri="{FF2B5EF4-FFF2-40B4-BE49-F238E27FC236}">
                <a16:creationId xmlns:a16="http://schemas.microsoft.com/office/drawing/2014/main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1312752" y="5498025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CE2683E-B84E-CCAB-8E63-C2F37506EE9D}"/>
              </a:ext>
            </a:extLst>
          </p:cNvPr>
          <p:cNvGrpSpPr/>
          <p:nvPr/>
        </p:nvGrpSpPr>
        <p:grpSpPr>
          <a:xfrm>
            <a:off x="4911725" y="1692275"/>
            <a:ext cx="2174875" cy="2676525"/>
            <a:chOff x="4911725" y="1692275"/>
            <a:chExt cx="2174875" cy="2676525"/>
          </a:xfrm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53E07E4F-70AA-43BA-BEA2-60568B2EF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1725" y="2867025"/>
              <a:ext cx="2174875" cy="1501775"/>
            </a:xfrm>
            <a:custGeom>
              <a:avLst/>
              <a:gdLst>
                <a:gd name="T0" fmla="*/ 1 w 318"/>
                <a:gd name="T1" fmla="*/ 220 h 220"/>
                <a:gd name="T2" fmla="*/ 0 w 318"/>
                <a:gd name="T3" fmla="*/ 211 h 220"/>
                <a:gd name="T4" fmla="*/ 0 w 318"/>
                <a:gd name="T5" fmla="*/ 47 h 220"/>
                <a:gd name="T6" fmla="*/ 47 w 318"/>
                <a:gd name="T7" fmla="*/ 0 h 220"/>
                <a:gd name="T8" fmla="*/ 99 w 318"/>
                <a:gd name="T9" fmla="*/ 0 h 220"/>
                <a:gd name="T10" fmla="*/ 113 w 318"/>
                <a:gd name="T11" fmla="*/ 11 h 220"/>
                <a:gd name="T12" fmla="*/ 158 w 318"/>
                <a:gd name="T13" fmla="*/ 169 h 220"/>
                <a:gd name="T14" fmla="*/ 164 w 318"/>
                <a:gd name="T15" fmla="*/ 154 h 220"/>
                <a:gd name="T16" fmla="*/ 206 w 318"/>
                <a:gd name="T17" fmla="*/ 10 h 220"/>
                <a:gd name="T18" fmla="*/ 218 w 318"/>
                <a:gd name="T19" fmla="*/ 0 h 220"/>
                <a:gd name="T20" fmla="*/ 270 w 318"/>
                <a:gd name="T21" fmla="*/ 0 h 220"/>
                <a:gd name="T22" fmla="*/ 318 w 318"/>
                <a:gd name="T23" fmla="*/ 49 h 220"/>
                <a:gd name="T24" fmla="*/ 318 w 318"/>
                <a:gd name="T25" fmla="*/ 207 h 220"/>
                <a:gd name="T26" fmla="*/ 318 w 318"/>
                <a:gd name="T27" fmla="*/ 220 h 220"/>
                <a:gd name="T28" fmla="*/ 1 w 318"/>
                <a:gd name="T29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8" h="220">
                  <a:moveTo>
                    <a:pt x="1" y="220"/>
                  </a:moveTo>
                  <a:cubicBezTo>
                    <a:pt x="0" y="217"/>
                    <a:pt x="0" y="214"/>
                    <a:pt x="0" y="211"/>
                  </a:cubicBezTo>
                  <a:cubicBezTo>
                    <a:pt x="0" y="157"/>
                    <a:pt x="0" y="102"/>
                    <a:pt x="0" y="47"/>
                  </a:cubicBezTo>
                  <a:cubicBezTo>
                    <a:pt x="0" y="18"/>
                    <a:pt x="18" y="1"/>
                    <a:pt x="47" y="0"/>
                  </a:cubicBezTo>
                  <a:cubicBezTo>
                    <a:pt x="64" y="0"/>
                    <a:pt x="82" y="1"/>
                    <a:pt x="99" y="0"/>
                  </a:cubicBezTo>
                  <a:cubicBezTo>
                    <a:pt x="108" y="0"/>
                    <a:pt x="111" y="4"/>
                    <a:pt x="113" y="11"/>
                  </a:cubicBezTo>
                  <a:cubicBezTo>
                    <a:pt x="128" y="63"/>
                    <a:pt x="143" y="115"/>
                    <a:pt x="158" y="169"/>
                  </a:cubicBezTo>
                  <a:cubicBezTo>
                    <a:pt x="161" y="162"/>
                    <a:pt x="163" y="158"/>
                    <a:pt x="164" y="154"/>
                  </a:cubicBezTo>
                  <a:cubicBezTo>
                    <a:pt x="178" y="106"/>
                    <a:pt x="192" y="58"/>
                    <a:pt x="206" y="10"/>
                  </a:cubicBezTo>
                  <a:cubicBezTo>
                    <a:pt x="208" y="2"/>
                    <a:pt x="211" y="0"/>
                    <a:pt x="218" y="0"/>
                  </a:cubicBezTo>
                  <a:cubicBezTo>
                    <a:pt x="235" y="1"/>
                    <a:pt x="253" y="0"/>
                    <a:pt x="270" y="0"/>
                  </a:cubicBezTo>
                  <a:cubicBezTo>
                    <a:pt x="300" y="0"/>
                    <a:pt x="318" y="18"/>
                    <a:pt x="318" y="49"/>
                  </a:cubicBezTo>
                  <a:cubicBezTo>
                    <a:pt x="318" y="102"/>
                    <a:pt x="318" y="154"/>
                    <a:pt x="318" y="207"/>
                  </a:cubicBezTo>
                  <a:cubicBezTo>
                    <a:pt x="318" y="211"/>
                    <a:pt x="318" y="215"/>
                    <a:pt x="318" y="220"/>
                  </a:cubicBezTo>
                  <a:cubicBezTo>
                    <a:pt x="212" y="220"/>
                    <a:pt x="107" y="220"/>
                    <a:pt x="1" y="22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ACE72DEB-B1B4-4A56-9941-1B880675B1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59413" y="1692275"/>
              <a:ext cx="1087438" cy="1085850"/>
            </a:xfrm>
            <a:custGeom>
              <a:avLst/>
              <a:gdLst>
                <a:gd name="T0" fmla="*/ 79 w 159"/>
                <a:gd name="T1" fmla="*/ 159 h 159"/>
                <a:gd name="T2" fmla="*/ 0 w 159"/>
                <a:gd name="T3" fmla="*/ 80 h 159"/>
                <a:gd name="T4" fmla="*/ 79 w 159"/>
                <a:gd name="T5" fmla="*/ 0 h 159"/>
                <a:gd name="T6" fmla="*/ 159 w 159"/>
                <a:gd name="T7" fmla="*/ 79 h 159"/>
                <a:gd name="T8" fmla="*/ 79 w 159"/>
                <a:gd name="T9" fmla="*/ 159 h 159"/>
                <a:gd name="T10" fmla="*/ 11 w 159"/>
                <a:gd name="T11" fmla="*/ 85 h 159"/>
                <a:gd name="T12" fmla="*/ 14 w 159"/>
                <a:gd name="T13" fmla="*/ 100 h 159"/>
                <a:gd name="T14" fmla="*/ 90 w 159"/>
                <a:gd name="T15" fmla="*/ 147 h 159"/>
                <a:gd name="T16" fmla="*/ 147 w 159"/>
                <a:gd name="T17" fmla="*/ 77 h 159"/>
                <a:gd name="T18" fmla="*/ 139 w 159"/>
                <a:gd name="T19" fmla="*/ 66 h 159"/>
                <a:gd name="T20" fmla="*/ 91 w 159"/>
                <a:gd name="T21" fmla="*/ 49 h 159"/>
                <a:gd name="T22" fmla="*/ 11 w 159"/>
                <a:gd name="T23" fmla="*/ 8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159">
                  <a:moveTo>
                    <a:pt x="79" y="159"/>
                  </a:moveTo>
                  <a:cubicBezTo>
                    <a:pt x="35" y="159"/>
                    <a:pt x="0" y="124"/>
                    <a:pt x="0" y="80"/>
                  </a:cubicBezTo>
                  <a:cubicBezTo>
                    <a:pt x="0" y="36"/>
                    <a:pt x="35" y="0"/>
                    <a:pt x="79" y="0"/>
                  </a:cubicBezTo>
                  <a:cubicBezTo>
                    <a:pt x="122" y="0"/>
                    <a:pt x="158" y="36"/>
                    <a:pt x="159" y="79"/>
                  </a:cubicBezTo>
                  <a:cubicBezTo>
                    <a:pt x="159" y="124"/>
                    <a:pt x="123" y="159"/>
                    <a:pt x="79" y="159"/>
                  </a:cubicBezTo>
                  <a:close/>
                  <a:moveTo>
                    <a:pt x="11" y="85"/>
                  </a:moveTo>
                  <a:cubicBezTo>
                    <a:pt x="12" y="91"/>
                    <a:pt x="13" y="95"/>
                    <a:pt x="14" y="100"/>
                  </a:cubicBezTo>
                  <a:cubicBezTo>
                    <a:pt x="24" y="132"/>
                    <a:pt x="57" y="152"/>
                    <a:pt x="90" y="147"/>
                  </a:cubicBezTo>
                  <a:cubicBezTo>
                    <a:pt x="123" y="142"/>
                    <a:pt x="149" y="111"/>
                    <a:pt x="147" y="77"/>
                  </a:cubicBezTo>
                  <a:cubicBezTo>
                    <a:pt x="147" y="72"/>
                    <a:pt x="148" y="66"/>
                    <a:pt x="139" y="66"/>
                  </a:cubicBezTo>
                  <a:cubicBezTo>
                    <a:pt x="121" y="66"/>
                    <a:pt x="104" y="63"/>
                    <a:pt x="91" y="49"/>
                  </a:cubicBezTo>
                  <a:cubicBezTo>
                    <a:pt x="59" y="83"/>
                    <a:pt x="59" y="83"/>
                    <a:pt x="11" y="8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FAC5C9B8-8197-4C15-972B-AEB578AD8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988" y="2873375"/>
              <a:ext cx="274638" cy="901700"/>
            </a:xfrm>
            <a:custGeom>
              <a:avLst/>
              <a:gdLst>
                <a:gd name="T0" fmla="*/ 19 w 40"/>
                <a:gd name="T1" fmla="*/ 132 h 132"/>
                <a:gd name="T2" fmla="*/ 17 w 40"/>
                <a:gd name="T3" fmla="*/ 129 h 132"/>
                <a:gd name="T4" fmla="*/ 6 w 40"/>
                <a:gd name="T5" fmla="*/ 65 h 132"/>
                <a:gd name="T6" fmla="*/ 12 w 40"/>
                <a:gd name="T7" fmla="*/ 21 h 132"/>
                <a:gd name="T8" fmla="*/ 11 w 40"/>
                <a:gd name="T9" fmla="*/ 11 h 132"/>
                <a:gd name="T10" fmla="*/ 12 w 40"/>
                <a:gd name="T11" fmla="*/ 1 h 132"/>
                <a:gd name="T12" fmla="*/ 26 w 40"/>
                <a:gd name="T13" fmla="*/ 1 h 132"/>
                <a:gd name="T14" fmla="*/ 27 w 40"/>
                <a:gd name="T15" fmla="*/ 11 h 132"/>
                <a:gd name="T16" fmla="*/ 29 w 40"/>
                <a:gd name="T17" fmla="*/ 45 h 132"/>
                <a:gd name="T18" fmla="*/ 34 w 40"/>
                <a:gd name="T19" fmla="*/ 81 h 132"/>
                <a:gd name="T20" fmla="*/ 19 w 40"/>
                <a:gd name="T2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32">
                  <a:moveTo>
                    <a:pt x="19" y="132"/>
                  </a:moveTo>
                  <a:cubicBezTo>
                    <a:pt x="18" y="130"/>
                    <a:pt x="17" y="130"/>
                    <a:pt x="17" y="129"/>
                  </a:cubicBezTo>
                  <a:cubicBezTo>
                    <a:pt x="0" y="110"/>
                    <a:pt x="1" y="88"/>
                    <a:pt x="6" y="65"/>
                  </a:cubicBezTo>
                  <a:cubicBezTo>
                    <a:pt x="8" y="51"/>
                    <a:pt x="10" y="36"/>
                    <a:pt x="12" y="21"/>
                  </a:cubicBezTo>
                  <a:cubicBezTo>
                    <a:pt x="12" y="18"/>
                    <a:pt x="11" y="15"/>
                    <a:pt x="11" y="11"/>
                  </a:cubicBezTo>
                  <a:cubicBezTo>
                    <a:pt x="11" y="8"/>
                    <a:pt x="11" y="1"/>
                    <a:pt x="12" y="1"/>
                  </a:cubicBezTo>
                  <a:cubicBezTo>
                    <a:pt x="16" y="0"/>
                    <a:pt x="22" y="0"/>
                    <a:pt x="26" y="1"/>
                  </a:cubicBezTo>
                  <a:cubicBezTo>
                    <a:pt x="27" y="1"/>
                    <a:pt x="27" y="7"/>
                    <a:pt x="27" y="11"/>
                  </a:cubicBezTo>
                  <a:cubicBezTo>
                    <a:pt x="28" y="22"/>
                    <a:pt x="28" y="34"/>
                    <a:pt x="29" y="45"/>
                  </a:cubicBezTo>
                  <a:cubicBezTo>
                    <a:pt x="30" y="57"/>
                    <a:pt x="31" y="70"/>
                    <a:pt x="34" y="81"/>
                  </a:cubicBezTo>
                  <a:cubicBezTo>
                    <a:pt x="40" y="101"/>
                    <a:pt x="29" y="115"/>
                    <a:pt x="19" y="13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3657" y="0"/>
            <a:ext cx="8290690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7C880A-CE26-4D0B-9B7C-4FFC33CC1197}"/>
              </a:ext>
            </a:extLst>
          </p:cNvPr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0E7975-CDAA-43F8-AA3A-02A34EDD66B4}"/>
              </a:ext>
            </a:extLst>
          </p:cNvPr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EBFE85-CF2A-41DF-AD82-1E10D19720B1}"/>
              </a:ext>
            </a:extLst>
          </p:cNvPr>
          <p:cNvSpPr>
            <a:spLocks noEditPoints="1"/>
          </p:cNvSpPr>
          <p:nvPr/>
        </p:nvSpPr>
        <p:spPr bwMode="auto">
          <a:xfrm>
            <a:off x="971606" y="1297127"/>
            <a:ext cx="3514827" cy="503640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4E93D3-1370-499B-811D-A48CB14118CC}"/>
              </a:ext>
            </a:extLst>
          </p:cNvPr>
          <p:cNvSpPr txBox="1"/>
          <p:nvPr/>
        </p:nvSpPr>
        <p:spPr>
          <a:xfrm>
            <a:off x="5003016" y="3621626"/>
            <a:ext cx="6506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B5904B-D999-4708-8C1B-6208D9707D3A}"/>
              </a:ext>
            </a:extLst>
          </p:cNvPr>
          <p:cNvSpPr txBox="1"/>
          <p:nvPr/>
        </p:nvSpPr>
        <p:spPr>
          <a:xfrm>
            <a:off x="9120441" y="4466516"/>
            <a:ext cx="234566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id="{4044DCBC-D0C4-4E9E-8D2A-6D98956F2E46}"/>
              </a:ext>
            </a:extLst>
          </p:cNvPr>
          <p:cNvSpPr/>
          <p:nvPr/>
        </p:nvSpPr>
        <p:spPr>
          <a:xfrm>
            <a:off x="2356379" y="2383250"/>
            <a:ext cx="1707037" cy="1707037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A1B098-3081-4808-82E1-745926A00315}"/>
              </a:ext>
            </a:extLst>
          </p:cNvPr>
          <p:cNvSpPr txBox="1"/>
          <p:nvPr/>
        </p:nvSpPr>
        <p:spPr>
          <a:xfrm>
            <a:off x="2621465" y="2913603"/>
            <a:ext cx="11768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90624-48B1-4055-9D1D-1632C8A1EEA7}"/>
              </a:ext>
            </a:extLst>
          </p:cNvPr>
          <p:cNvSpPr txBox="1"/>
          <p:nvPr/>
        </p:nvSpPr>
        <p:spPr>
          <a:xfrm>
            <a:off x="8061056" y="2130405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520B39-098B-4059-9ACB-88A3529D0D89}"/>
              </a:ext>
            </a:extLst>
          </p:cNvPr>
          <p:cNvGrpSpPr/>
          <p:nvPr/>
        </p:nvGrpSpPr>
        <p:grpSpPr>
          <a:xfrm>
            <a:off x="6846343" y="3230712"/>
            <a:ext cx="5345657" cy="494572"/>
            <a:chOff x="6846343" y="3197805"/>
            <a:chExt cx="4137879" cy="494572"/>
          </a:xfrm>
        </p:grpSpPr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AAF08683-70EA-4E9A-A3FA-6F9DB0FB2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343" y="3197805"/>
              <a:ext cx="3536159" cy="494567"/>
            </a:xfrm>
            <a:custGeom>
              <a:avLst/>
              <a:gdLst>
                <a:gd name="T0" fmla="*/ 1073 w 1118"/>
                <a:gd name="T1" fmla="*/ 79 h 156"/>
                <a:gd name="T2" fmla="*/ 1118 w 1118"/>
                <a:gd name="T3" fmla="*/ 0 h 156"/>
                <a:gd name="T4" fmla="*/ 41 w 1118"/>
                <a:gd name="T5" fmla="*/ 0 h 156"/>
                <a:gd name="T6" fmla="*/ 0 w 1118"/>
                <a:gd name="T7" fmla="*/ 77 h 156"/>
                <a:gd name="T8" fmla="*/ 43 w 1118"/>
                <a:gd name="T9" fmla="*/ 156 h 156"/>
                <a:gd name="T10" fmla="*/ 1118 w 1118"/>
                <a:gd name="T11" fmla="*/ 156 h 156"/>
                <a:gd name="T12" fmla="*/ 1073 w 1118"/>
                <a:gd name="T13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8" h="156">
                  <a:moveTo>
                    <a:pt x="1073" y="79"/>
                  </a:moveTo>
                  <a:cubicBezTo>
                    <a:pt x="1088" y="52"/>
                    <a:pt x="1103" y="26"/>
                    <a:pt x="1118" y="0"/>
                  </a:cubicBezTo>
                  <a:cubicBezTo>
                    <a:pt x="759" y="0"/>
                    <a:pt x="400" y="0"/>
                    <a:pt x="41" y="0"/>
                  </a:cubicBezTo>
                  <a:cubicBezTo>
                    <a:pt x="28" y="26"/>
                    <a:pt x="14" y="51"/>
                    <a:pt x="0" y="77"/>
                  </a:cubicBezTo>
                  <a:cubicBezTo>
                    <a:pt x="14" y="103"/>
                    <a:pt x="28" y="129"/>
                    <a:pt x="43" y="156"/>
                  </a:cubicBezTo>
                  <a:cubicBezTo>
                    <a:pt x="401" y="156"/>
                    <a:pt x="759" y="156"/>
                    <a:pt x="1118" y="156"/>
                  </a:cubicBezTo>
                  <a:cubicBezTo>
                    <a:pt x="1103" y="130"/>
                    <a:pt x="1088" y="104"/>
                    <a:pt x="1073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3CF37906-2CA8-488F-82FC-BDB5AF2B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6554" y="3206050"/>
              <a:ext cx="667668" cy="486327"/>
            </a:xfrm>
            <a:custGeom>
              <a:avLst/>
              <a:gdLst>
                <a:gd name="T0" fmla="*/ 0 w 210"/>
                <a:gd name="T1" fmla="*/ 77 h 154"/>
                <a:gd name="T2" fmla="*/ 45 w 210"/>
                <a:gd name="T3" fmla="*/ 0 h 154"/>
                <a:gd name="T4" fmla="*/ 210 w 210"/>
                <a:gd name="T5" fmla="*/ 0 h 154"/>
                <a:gd name="T6" fmla="*/ 210 w 210"/>
                <a:gd name="T7" fmla="*/ 154 h 154"/>
                <a:gd name="T8" fmla="*/ 44 w 210"/>
                <a:gd name="T9" fmla="*/ 154 h 154"/>
                <a:gd name="T10" fmla="*/ 0 w 210"/>
                <a:gd name="T11" fmla="*/ 7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154">
                  <a:moveTo>
                    <a:pt x="0" y="77"/>
                  </a:moveTo>
                  <a:cubicBezTo>
                    <a:pt x="15" y="51"/>
                    <a:pt x="30" y="25"/>
                    <a:pt x="45" y="0"/>
                  </a:cubicBezTo>
                  <a:cubicBezTo>
                    <a:pt x="100" y="0"/>
                    <a:pt x="155" y="0"/>
                    <a:pt x="210" y="0"/>
                  </a:cubicBezTo>
                  <a:cubicBezTo>
                    <a:pt x="210" y="51"/>
                    <a:pt x="210" y="103"/>
                    <a:pt x="210" y="154"/>
                  </a:cubicBezTo>
                  <a:cubicBezTo>
                    <a:pt x="155" y="154"/>
                    <a:pt x="99" y="154"/>
                    <a:pt x="44" y="154"/>
                  </a:cubicBezTo>
                  <a:cubicBezTo>
                    <a:pt x="29" y="128"/>
                    <a:pt x="14" y="102"/>
                    <a:pt x="0" y="77"/>
                  </a:cubicBezTo>
                  <a:close/>
                </a:path>
              </a:pathLst>
            </a:custGeom>
            <a:solidFill>
              <a:srgbClr val="C8D2D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5" name="Oval 94">
            <a:extLst>
              <a:ext uri="{FF2B5EF4-FFF2-40B4-BE49-F238E27FC236}">
                <a16:creationId xmlns:a16="http://schemas.microsoft.com/office/drawing/2014/main" id="{508F43EC-A596-4781-BB8D-ACF04FD10F98}"/>
              </a:ext>
            </a:extLst>
          </p:cNvPr>
          <p:cNvSpPr/>
          <p:nvPr/>
        </p:nvSpPr>
        <p:spPr>
          <a:xfrm>
            <a:off x="870212" y="2756741"/>
            <a:ext cx="684000" cy="684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6" name="Oval 38">
            <a:extLst>
              <a:ext uri="{FF2B5EF4-FFF2-40B4-BE49-F238E27FC236}">
                <a16:creationId xmlns:a16="http://schemas.microsoft.com/office/drawing/2014/main" id="{28391D6B-D652-43A0-BA30-0A118FEAABDE}"/>
              </a:ext>
            </a:extLst>
          </p:cNvPr>
          <p:cNvSpPr/>
          <p:nvPr/>
        </p:nvSpPr>
        <p:spPr>
          <a:xfrm>
            <a:off x="870212" y="3668751"/>
            <a:ext cx="684000" cy="684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Oval 42">
            <a:extLst>
              <a:ext uri="{FF2B5EF4-FFF2-40B4-BE49-F238E27FC236}">
                <a16:creationId xmlns:a16="http://schemas.microsoft.com/office/drawing/2014/main" id="{23623216-5900-4A03-9A59-9E056ADA98D8}"/>
              </a:ext>
            </a:extLst>
          </p:cNvPr>
          <p:cNvSpPr/>
          <p:nvPr/>
        </p:nvSpPr>
        <p:spPr>
          <a:xfrm>
            <a:off x="870212" y="4580761"/>
            <a:ext cx="684000" cy="684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Oval 46">
            <a:extLst>
              <a:ext uri="{FF2B5EF4-FFF2-40B4-BE49-F238E27FC236}">
                <a16:creationId xmlns:a16="http://schemas.microsoft.com/office/drawing/2014/main" id="{58E64C75-40C5-4700-BB7C-374DF2A441D0}"/>
              </a:ext>
            </a:extLst>
          </p:cNvPr>
          <p:cNvSpPr/>
          <p:nvPr/>
        </p:nvSpPr>
        <p:spPr>
          <a:xfrm>
            <a:off x="870212" y="5492771"/>
            <a:ext cx="684000" cy="684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Rounded Rectangle 9">
            <a:extLst>
              <a:ext uri="{FF2B5EF4-FFF2-40B4-BE49-F238E27FC236}">
                <a16:creationId xmlns:a16="http://schemas.microsoft.com/office/drawing/2014/main" id="{0550924D-36EC-4A6A-B9CD-4C1E5C61BC67}"/>
              </a:ext>
            </a:extLst>
          </p:cNvPr>
          <p:cNvSpPr>
            <a:spLocks/>
          </p:cNvSpPr>
          <p:nvPr/>
        </p:nvSpPr>
        <p:spPr>
          <a:xfrm>
            <a:off x="1071327" y="3860469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Donut 6">
            <a:extLst>
              <a:ext uri="{FF2B5EF4-FFF2-40B4-BE49-F238E27FC236}">
                <a16:creationId xmlns:a16="http://schemas.microsoft.com/office/drawing/2014/main" id="{67C61468-94DF-4E53-ADEB-C07E4FCF4D5B}"/>
              </a:ext>
            </a:extLst>
          </p:cNvPr>
          <p:cNvSpPr>
            <a:spLocks noChangeAspect="1"/>
          </p:cNvSpPr>
          <p:nvPr/>
        </p:nvSpPr>
        <p:spPr>
          <a:xfrm>
            <a:off x="1039173" y="4742243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0DF7DC25-810D-4200-B80C-21064EBCD682}"/>
              </a:ext>
            </a:extLst>
          </p:cNvPr>
          <p:cNvSpPr>
            <a:spLocks noChangeAspect="1"/>
          </p:cNvSpPr>
          <p:nvPr/>
        </p:nvSpPr>
        <p:spPr>
          <a:xfrm rot="8580000">
            <a:off x="1050057" y="2937018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Rectangle 1">
            <a:extLst>
              <a:ext uri="{FF2B5EF4-FFF2-40B4-BE49-F238E27FC236}">
                <a16:creationId xmlns:a16="http://schemas.microsoft.com/office/drawing/2014/main" id="{7B64C880-547A-4FEC-9C76-97C5E7DCEB73}"/>
              </a:ext>
            </a:extLst>
          </p:cNvPr>
          <p:cNvSpPr>
            <a:spLocks noChangeAspect="1"/>
          </p:cNvSpPr>
          <p:nvPr/>
        </p:nvSpPr>
        <p:spPr>
          <a:xfrm>
            <a:off x="1065484" y="568832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3" name="Group 35">
            <a:extLst>
              <a:ext uri="{FF2B5EF4-FFF2-40B4-BE49-F238E27FC236}">
                <a16:creationId xmlns:a16="http://schemas.microsoft.com/office/drawing/2014/main" id="{19C9112E-FEB0-4E4C-A20A-7D81DE103DB8}"/>
              </a:ext>
            </a:extLst>
          </p:cNvPr>
          <p:cNvGrpSpPr/>
          <p:nvPr/>
        </p:nvGrpSpPr>
        <p:grpSpPr>
          <a:xfrm>
            <a:off x="1822401" y="2744798"/>
            <a:ext cx="3842956" cy="707886"/>
            <a:chOff x="592509" y="1556792"/>
            <a:chExt cx="2361076" cy="707886"/>
          </a:xfrm>
        </p:grpSpPr>
        <p:sp>
          <p:nvSpPr>
            <p:cNvPr id="74" name="TextBox 105">
              <a:extLst>
                <a:ext uri="{FF2B5EF4-FFF2-40B4-BE49-F238E27FC236}">
                  <a16:creationId xmlns:a16="http://schemas.microsoft.com/office/drawing/2014/main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5" name="TextBox 106">
              <a:extLst>
                <a:ext uri="{FF2B5EF4-FFF2-40B4-BE49-F238E27FC236}">
                  <a16:creationId xmlns:a16="http://schemas.microsoft.com/office/drawing/2014/main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9">
            <a:extLst>
              <a:ext uri="{FF2B5EF4-FFF2-40B4-BE49-F238E27FC236}">
                <a16:creationId xmlns:a16="http://schemas.microsoft.com/office/drawing/2014/main" id="{0871E916-88A9-4E79-BD92-75E0F8E06F83}"/>
              </a:ext>
            </a:extLst>
          </p:cNvPr>
          <p:cNvGrpSpPr/>
          <p:nvPr/>
        </p:nvGrpSpPr>
        <p:grpSpPr>
          <a:xfrm>
            <a:off x="1822401" y="3656808"/>
            <a:ext cx="3842956" cy="707886"/>
            <a:chOff x="592509" y="1556792"/>
            <a:chExt cx="2361076" cy="707886"/>
          </a:xfrm>
        </p:grpSpPr>
        <p:sp>
          <p:nvSpPr>
            <p:cNvPr id="77" name="TextBox 108">
              <a:extLst>
                <a:ext uri="{FF2B5EF4-FFF2-40B4-BE49-F238E27FC236}">
                  <a16:creationId xmlns:a16="http://schemas.microsoft.com/office/drawing/2014/main" id="{7642CA40-91DA-4047-B8F3-4DF273C2D7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109">
              <a:extLst>
                <a:ext uri="{FF2B5EF4-FFF2-40B4-BE49-F238E27FC236}">
                  <a16:creationId xmlns:a16="http://schemas.microsoft.com/office/drawing/2014/main" id="{3AC13213-A2D4-45B3-A1D0-F2B6ADFB640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43">
            <a:extLst>
              <a:ext uri="{FF2B5EF4-FFF2-40B4-BE49-F238E27FC236}">
                <a16:creationId xmlns:a16="http://schemas.microsoft.com/office/drawing/2014/main" id="{24FB7AB1-D261-4350-870C-741D27FA7FDC}"/>
              </a:ext>
            </a:extLst>
          </p:cNvPr>
          <p:cNvGrpSpPr/>
          <p:nvPr/>
        </p:nvGrpSpPr>
        <p:grpSpPr>
          <a:xfrm>
            <a:off x="1822401" y="4568818"/>
            <a:ext cx="3842956" cy="707886"/>
            <a:chOff x="592509" y="1556792"/>
            <a:chExt cx="2361076" cy="707886"/>
          </a:xfrm>
        </p:grpSpPr>
        <p:sp>
          <p:nvSpPr>
            <p:cNvPr id="80" name="TextBox 111">
              <a:extLst>
                <a:ext uri="{FF2B5EF4-FFF2-40B4-BE49-F238E27FC236}">
                  <a16:creationId xmlns:a16="http://schemas.microsoft.com/office/drawing/2014/main" id="{62DBA621-789C-4108-9F83-C4119030AED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1" name="TextBox 112">
              <a:extLst>
                <a:ext uri="{FF2B5EF4-FFF2-40B4-BE49-F238E27FC236}">
                  <a16:creationId xmlns:a16="http://schemas.microsoft.com/office/drawing/2014/main" id="{9D168A2D-4D31-4DC2-B99E-241C9F737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47">
            <a:extLst>
              <a:ext uri="{FF2B5EF4-FFF2-40B4-BE49-F238E27FC236}">
                <a16:creationId xmlns:a16="http://schemas.microsoft.com/office/drawing/2014/main" id="{6310C52E-1A15-4BEE-854D-84AB973A6671}"/>
              </a:ext>
            </a:extLst>
          </p:cNvPr>
          <p:cNvGrpSpPr/>
          <p:nvPr/>
        </p:nvGrpSpPr>
        <p:grpSpPr>
          <a:xfrm>
            <a:off x="1822401" y="5480828"/>
            <a:ext cx="3842956" cy="707886"/>
            <a:chOff x="592509" y="1556792"/>
            <a:chExt cx="2361076" cy="707886"/>
          </a:xfrm>
        </p:grpSpPr>
        <p:sp>
          <p:nvSpPr>
            <p:cNvPr id="83" name="TextBox 114">
              <a:extLst>
                <a:ext uri="{FF2B5EF4-FFF2-40B4-BE49-F238E27FC236}">
                  <a16:creationId xmlns:a16="http://schemas.microsoft.com/office/drawing/2014/main" id="{837A6636-02E9-4815-8211-B37CAD95336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115">
              <a:extLst>
                <a:ext uri="{FF2B5EF4-FFF2-40B4-BE49-F238E27FC236}">
                  <a16:creationId xmlns:a16="http://schemas.microsoft.com/office/drawing/2014/main" id="{01E81CF7-11B6-4E94-9595-AA51D52B5DF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TextBox 138">
            <a:extLst>
              <a:ext uri="{FF2B5EF4-FFF2-40B4-BE49-F238E27FC236}">
                <a16:creationId xmlns:a16="http://schemas.microsoft.com/office/drawing/2014/main" id="{035B9015-8E37-4B96-9C23-FCA68C945888}"/>
              </a:ext>
            </a:extLst>
          </p:cNvPr>
          <p:cNvSpPr txBox="1"/>
          <p:nvPr/>
        </p:nvSpPr>
        <p:spPr>
          <a:xfrm>
            <a:off x="770591" y="610255"/>
            <a:ext cx="4680758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01" name="TextBox 106">
            <a:extLst>
              <a:ext uri="{FF2B5EF4-FFF2-40B4-BE49-F238E27FC236}">
                <a16:creationId xmlns:a16="http://schemas.microsoft.com/office/drawing/2014/main" id="{47862860-ADA8-44D9-B2A6-20A44E27A528}"/>
              </a:ext>
            </a:extLst>
          </p:cNvPr>
          <p:cNvSpPr txBox="1"/>
          <p:nvPr/>
        </p:nvSpPr>
        <p:spPr>
          <a:xfrm>
            <a:off x="7019405" y="3254758"/>
            <a:ext cx="24935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E045EBA6-1208-4EC1-9B70-FCC590BF26E6}"/>
              </a:ext>
            </a:extLst>
          </p:cNvPr>
          <p:cNvSpPr>
            <a:spLocks noEditPoints="1"/>
          </p:cNvSpPr>
          <p:nvPr/>
        </p:nvSpPr>
        <p:spPr bwMode="auto">
          <a:xfrm>
            <a:off x="8478838" y="4875213"/>
            <a:ext cx="3303588" cy="1374775"/>
          </a:xfrm>
          <a:custGeom>
            <a:avLst/>
            <a:gdLst>
              <a:gd name="T0" fmla="*/ 212 w 875"/>
              <a:gd name="T1" fmla="*/ 213 h 362"/>
              <a:gd name="T2" fmla="*/ 191 w 875"/>
              <a:gd name="T3" fmla="*/ 243 h 362"/>
              <a:gd name="T4" fmla="*/ 191 w 875"/>
              <a:gd name="T5" fmla="*/ 275 h 362"/>
              <a:gd name="T6" fmla="*/ 176 w 875"/>
              <a:gd name="T7" fmla="*/ 319 h 362"/>
              <a:gd name="T8" fmla="*/ 78 w 875"/>
              <a:gd name="T9" fmla="*/ 316 h 362"/>
              <a:gd name="T10" fmla="*/ 20 w 875"/>
              <a:gd name="T11" fmla="*/ 283 h 362"/>
              <a:gd name="T12" fmla="*/ 31 w 875"/>
              <a:gd name="T13" fmla="*/ 236 h 362"/>
              <a:gd name="T14" fmla="*/ 42 w 875"/>
              <a:gd name="T15" fmla="*/ 203 h 362"/>
              <a:gd name="T16" fmla="*/ 55 w 875"/>
              <a:gd name="T17" fmla="*/ 87 h 362"/>
              <a:gd name="T18" fmla="*/ 70 w 875"/>
              <a:gd name="T19" fmla="*/ 78 h 362"/>
              <a:gd name="T20" fmla="*/ 124 w 875"/>
              <a:gd name="T21" fmla="*/ 3 h 362"/>
              <a:gd name="T22" fmla="*/ 225 w 875"/>
              <a:gd name="T23" fmla="*/ 37 h 362"/>
              <a:gd name="T24" fmla="*/ 232 w 875"/>
              <a:gd name="T25" fmla="*/ 83 h 362"/>
              <a:gd name="T26" fmla="*/ 227 w 875"/>
              <a:gd name="T27" fmla="*/ 143 h 362"/>
              <a:gd name="T28" fmla="*/ 286 w 875"/>
              <a:gd name="T29" fmla="*/ 155 h 362"/>
              <a:gd name="T30" fmla="*/ 351 w 875"/>
              <a:gd name="T31" fmla="*/ 184 h 362"/>
              <a:gd name="T32" fmla="*/ 367 w 875"/>
              <a:gd name="T33" fmla="*/ 183 h 362"/>
              <a:gd name="T34" fmla="*/ 410 w 875"/>
              <a:gd name="T35" fmla="*/ 191 h 362"/>
              <a:gd name="T36" fmla="*/ 436 w 875"/>
              <a:gd name="T37" fmla="*/ 207 h 362"/>
              <a:gd name="T38" fmla="*/ 824 w 875"/>
              <a:gd name="T39" fmla="*/ 289 h 362"/>
              <a:gd name="T40" fmla="*/ 852 w 875"/>
              <a:gd name="T41" fmla="*/ 299 h 362"/>
              <a:gd name="T42" fmla="*/ 868 w 875"/>
              <a:gd name="T43" fmla="*/ 342 h 362"/>
              <a:gd name="T44" fmla="*/ 827 w 875"/>
              <a:gd name="T45" fmla="*/ 357 h 362"/>
              <a:gd name="T46" fmla="*/ 694 w 875"/>
              <a:gd name="T47" fmla="*/ 322 h 362"/>
              <a:gd name="T48" fmla="*/ 421 w 875"/>
              <a:gd name="T49" fmla="*/ 250 h 362"/>
              <a:gd name="T50" fmla="*/ 405 w 875"/>
              <a:gd name="T51" fmla="*/ 248 h 362"/>
              <a:gd name="T52" fmla="*/ 351 w 875"/>
              <a:gd name="T53" fmla="*/ 235 h 362"/>
              <a:gd name="T54" fmla="*/ 289 w 875"/>
              <a:gd name="T55" fmla="*/ 221 h 362"/>
              <a:gd name="T56" fmla="*/ 212 w 875"/>
              <a:gd name="T57" fmla="*/ 213 h 362"/>
              <a:gd name="T58" fmla="*/ 83 w 875"/>
              <a:gd name="T59" fmla="*/ 72 h 362"/>
              <a:gd name="T60" fmla="*/ 197 w 875"/>
              <a:gd name="T61" fmla="*/ 93 h 362"/>
              <a:gd name="T62" fmla="*/ 141 w 875"/>
              <a:gd name="T63" fmla="*/ 89 h 362"/>
              <a:gd name="T64" fmla="*/ 83 w 875"/>
              <a:gd name="T65" fmla="*/ 72 h 362"/>
              <a:gd name="T66" fmla="*/ 53 w 875"/>
              <a:gd name="T67" fmla="*/ 197 h 362"/>
              <a:gd name="T68" fmla="*/ 200 w 875"/>
              <a:gd name="T69" fmla="*/ 210 h 362"/>
              <a:gd name="T70" fmla="*/ 53 w 875"/>
              <a:gd name="T71" fmla="*/ 197 h 362"/>
              <a:gd name="T72" fmla="*/ 66 w 875"/>
              <a:gd name="T73" fmla="*/ 167 h 362"/>
              <a:gd name="T74" fmla="*/ 79 w 875"/>
              <a:gd name="T75" fmla="*/ 106 h 362"/>
              <a:gd name="T76" fmla="*/ 66 w 875"/>
              <a:gd name="T77" fmla="*/ 167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75" h="362">
                <a:moveTo>
                  <a:pt x="212" y="213"/>
                </a:moveTo>
                <a:cubicBezTo>
                  <a:pt x="207" y="220"/>
                  <a:pt x="198" y="231"/>
                  <a:pt x="191" y="243"/>
                </a:cubicBezTo>
                <a:cubicBezTo>
                  <a:pt x="183" y="253"/>
                  <a:pt x="181" y="263"/>
                  <a:pt x="191" y="275"/>
                </a:cubicBezTo>
                <a:cubicBezTo>
                  <a:pt x="206" y="294"/>
                  <a:pt x="200" y="312"/>
                  <a:pt x="176" y="319"/>
                </a:cubicBezTo>
                <a:cubicBezTo>
                  <a:pt x="143" y="329"/>
                  <a:pt x="110" y="328"/>
                  <a:pt x="78" y="316"/>
                </a:cubicBezTo>
                <a:cubicBezTo>
                  <a:pt x="57" y="309"/>
                  <a:pt x="37" y="297"/>
                  <a:pt x="20" y="283"/>
                </a:cubicBezTo>
                <a:cubicBezTo>
                  <a:pt x="0" y="266"/>
                  <a:pt x="6" y="245"/>
                  <a:pt x="31" y="236"/>
                </a:cubicBezTo>
                <a:cubicBezTo>
                  <a:pt x="49" y="230"/>
                  <a:pt x="52" y="220"/>
                  <a:pt x="42" y="203"/>
                </a:cubicBezTo>
                <a:cubicBezTo>
                  <a:pt x="24" y="174"/>
                  <a:pt x="31" y="111"/>
                  <a:pt x="55" y="87"/>
                </a:cubicBezTo>
                <a:cubicBezTo>
                  <a:pt x="59" y="83"/>
                  <a:pt x="65" y="81"/>
                  <a:pt x="70" y="78"/>
                </a:cubicBezTo>
                <a:cubicBezTo>
                  <a:pt x="56" y="29"/>
                  <a:pt x="72" y="8"/>
                  <a:pt x="124" y="3"/>
                </a:cubicBezTo>
                <a:cubicBezTo>
                  <a:pt x="163" y="0"/>
                  <a:pt x="199" y="5"/>
                  <a:pt x="225" y="37"/>
                </a:cubicBezTo>
                <a:cubicBezTo>
                  <a:pt x="237" y="51"/>
                  <a:pt x="245" y="69"/>
                  <a:pt x="232" y="83"/>
                </a:cubicBezTo>
                <a:cubicBezTo>
                  <a:pt x="213" y="102"/>
                  <a:pt x="218" y="121"/>
                  <a:pt x="227" y="143"/>
                </a:cubicBezTo>
                <a:cubicBezTo>
                  <a:pt x="248" y="135"/>
                  <a:pt x="267" y="144"/>
                  <a:pt x="286" y="155"/>
                </a:cubicBezTo>
                <a:cubicBezTo>
                  <a:pt x="307" y="166"/>
                  <a:pt x="329" y="175"/>
                  <a:pt x="351" y="184"/>
                </a:cubicBezTo>
                <a:cubicBezTo>
                  <a:pt x="356" y="186"/>
                  <a:pt x="363" y="186"/>
                  <a:pt x="367" y="183"/>
                </a:cubicBezTo>
                <a:cubicBezTo>
                  <a:pt x="384" y="174"/>
                  <a:pt x="397" y="179"/>
                  <a:pt x="410" y="191"/>
                </a:cubicBezTo>
                <a:cubicBezTo>
                  <a:pt x="417" y="198"/>
                  <a:pt x="426" y="205"/>
                  <a:pt x="436" y="207"/>
                </a:cubicBezTo>
                <a:cubicBezTo>
                  <a:pt x="565" y="235"/>
                  <a:pt x="694" y="261"/>
                  <a:pt x="824" y="289"/>
                </a:cubicBezTo>
                <a:cubicBezTo>
                  <a:pt x="833" y="291"/>
                  <a:pt x="843" y="294"/>
                  <a:pt x="852" y="299"/>
                </a:cubicBezTo>
                <a:cubicBezTo>
                  <a:pt x="867" y="308"/>
                  <a:pt x="875" y="329"/>
                  <a:pt x="868" y="342"/>
                </a:cubicBezTo>
                <a:cubicBezTo>
                  <a:pt x="859" y="358"/>
                  <a:pt x="844" y="362"/>
                  <a:pt x="827" y="357"/>
                </a:cubicBezTo>
                <a:cubicBezTo>
                  <a:pt x="783" y="346"/>
                  <a:pt x="738" y="334"/>
                  <a:pt x="694" y="322"/>
                </a:cubicBezTo>
                <a:cubicBezTo>
                  <a:pt x="603" y="298"/>
                  <a:pt x="512" y="274"/>
                  <a:pt x="421" y="250"/>
                </a:cubicBezTo>
                <a:cubicBezTo>
                  <a:pt x="415" y="249"/>
                  <a:pt x="410" y="247"/>
                  <a:pt x="405" y="248"/>
                </a:cubicBezTo>
                <a:cubicBezTo>
                  <a:pt x="384" y="255"/>
                  <a:pt x="370" y="250"/>
                  <a:pt x="351" y="235"/>
                </a:cubicBezTo>
                <a:cubicBezTo>
                  <a:pt x="336" y="223"/>
                  <a:pt x="310" y="224"/>
                  <a:pt x="289" y="221"/>
                </a:cubicBezTo>
                <a:cubicBezTo>
                  <a:pt x="265" y="217"/>
                  <a:pt x="241" y="216"/>
                  <a:pt x="212" y="213"/>
                </a:cubicBezTo>
                <a:close/>
                <a:moveTo>
                  <a:pt x="83" y="72"/>
                </a:moveTo>
                <a:cubicBezTo>
                  <a:pt x="110" y="96"/>
                  <a:pt x="172" y="107"/>
                  <a:pt x="197" y="93"/>
                </a:cubicBezTo>
                <a:cubicBezTo>
                  <a:pt x="179" y="92"/>
                  <a:pt x="160" y="93"/>
                  <a:pt x="141" y="89"/>
                </a:cubicBezTo>
                <a:cubicBezTo>
                  <a:pt x="122" y="86"/>
                  <a:pt x="104" y="78"/>
                  <a:pt x="83" y="72"/>
                </a:cubicBezTo>
                <a:close/>
                <a:moveTo>
                  <a:pt x="53" y="197"/>
                </a:moveTo>
                <a:cubicBezTo>
                  <a:pt x="83" y="225"/>
                  <a:pt x="165" y="233"/>
                  <a:pt x="200" y="210"/>
                </a:cubicBezTo>
                <a:cubicBezTo>
                  <a:pt x="146" y="227"/>
                  <a:pt x="99" y="219"/>
                  <a:pt x="53" y="197"/>
                </a:cubicBezTo>
                <a:close/>
                <a:moveTo>
                  <a:pt x="66" y="167"/>
                </a:moveTo>
                <a:cubicBezTo>
                  <a:pt x="71" y="146"/>
                  <a:pt x="75" y="126"/>
                  <a:pt x="79" y="106"/>
                </a:cubicBezTo>
                <a:cubicBezTo>
                  <a:pt x="59" y="128"/>
                  <a:pt x="56" y="151"/>
                  <a:pt x="66" y="1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6C723E3-B7CA-4BDE-AC83-9F67827C7112}"/>
              </a:ext>
            </a:extLst>
          </p:cNvPr>
          <p:cNvSpPr>
            <a:spLocks noEditPoints="1"/>
          </p:cNvSpPr>
          <p:nvPr/>
        </p:nvSpPr>
        <p:spPr bwMode="auto">
          <a:xfrm>
            <a:off x="8655051" y="1068388"/>
            <a:ext cx="2682874" cy="1930400"/>
          </a:xfrm>
          <a:custGeom>
            <a:avLst/>
            <a:gdLst>
              <a:gd name="T0" fmla="*/ 411 w 710"/>
              <a:gd name="T1" fmla="*/ 57 h 510"/>
              <a:gd name="T2" fmla="*/ 590 w 710"/>
              <a:gd name="T3" fmla="*/ 106 h 510"/>
              <a:gd name="T4" fmla="*/ 626 w 710"/>
              <a:gd name="T5" fmla="*/ 97 h 510"/>
              <a:gd name="T6" fmla="*/ 613 w 710"/>
              <a:gd name="T7" fmla="*/ 82 h 510"/>
              <a:gd name="T8" fmla="*/ 615 w 710"/>
              <a:gd name="T9" fmla="*/ 126 h 510"/>
              <a:gd name="T10" fmla="*/ 703 w 710"/>
              <a:gd name="T11" fmla="*/ 327 h 510"/>
              <a:gd name="T12" fmla="*/ 631 w 710"/>
              <a:gd name="T13" fmla="*/ 363 h 510"/>
              <a:gd name="T14" fmla="*/ 503 w 710"/>
              <a:gd name="T15" fmla="*/ 333 h 510"/>
              <a:gd name="T16" fmla="*/ 546 w 710"/>
              <a:gd name="T17" fmla="*/ 291 h 510"/>
              <a:gd name="T18" fmla="*/ 606 w 710"/>
              <a:gd name="T19" fmla="*/ 131 h 510"/>
              <a:gd name="T20" fmla="*/ 404 w 710"/>
              <a:gd name="T21" fmla="*/ 96 h 510"/>
              <a:gd name="T22" fmla="*/ 370 w 710"/>
              <a:gd name="T23" fmla="*/ 138 h 510"/>
              <a:gd name="T24" fmla="*/ 380 w 710"/>
              <a:gd name="T25" fmla="*/ 226 h 510"/>
              <a:gd name="T26" fmla="*/ 368 w 710"/>
              <a:gd name="T27" fmla="*/ 318 h 510"/>
              <a:gd name="T28" fmla="*/ 377 w 710"/>
              <a:gd name="T29" fmla="*/ 409 h 510"/>
              <a:gd name="T30" fmla="*/ 396 w 710"/>
              <a:gd name="T31" fmla="*/ 449 h 510"/>
              <a:gd name="T32" fmla="*/ 453 w 710"/>
              <a:gd name="T33" fmla="*/ 476 h 510"/>
              <a:gd name="T34" fmla="*/ 396 w 710"/>
              <a:gd name="T35" fmla="*/ 503 h 510"/>
              <a:gd name="T36" fmla="*/ 261 w 710"/>
              <a:gd name="T37" fmla="*/ 476 h 510"/>
              <a:gd name="T38" fmla="*/ 314 w 710"/>
              <a:gd name="T39" fmla="*/ 451 h 510"/>
              <a:gd name="T40" fmla="*/ 334 w 710"/>
              <a:gd name="T41" fmla="*/ 408 h 510"/>
              <a:gd name="T42" fmla="*/ 345 w 710"/>
              <a:gd name="T43" fmla="*/ 249 h 510"/>
              <a:gd name="T44" fmla="*/ 342 w 710"/>
              <a:gd name="T45" fmla="*/ 177 h 510"/>
              <a:gd name="T46" fmla="*/ 341 w 710"/>
              <a:gd name="T47" fmla="*/ 131 h 510"/>
              <a:gd name="T48" fmla="*/ 225 w 710"/>
              <a:gd name="T49" fmla="*/ 88 h 510"/>
              <a:gd name="T50" fmla="*/ 105 w 710"/>
              <a:gd name="T51" fmla="*/ 130 h 510"/>
              <a:gd name="T52" fmla="*/ 194 w 710"/>
              <a:gd name="T53" fmla="*/ 322 h 510"/>
              <a:gd name="T54" fmla="*/ 70 w 710"/>
              <a:gd name="T55" fmla="*/ 368 h 510"/>
              <a:gd name="T56" fmla="*/ 12 w 710"/>
              <a:gd name="T57" fmla="*/ 323 h 510"/>
              <a:gd name="T58" fmla="*/ 85 w 710"/>
              <a:gd name="T59" fmla="*/ 146 h 510"/>
              <a:gd name="T60" fmla="*/ 83 w 710"/>
              <a:gd name="T61" fmla="*/ 92 h 510"/>
              <a:gd name="T62" fmla="*/ 92 w 710"/>
              <a:gd name="T63" fmla="*/ 104 h 510"/>
              <a:gd name="T64" fmla="*/ 159 w 710"/>
              <a:gd name="T65" fmla="*/ 88 h 510"/>
              <a:gd name="T66" fmla="*/ 302 w 710"/>
              <a:gd name="T67" fmla="*/ 59 h 510"/>
              <a:gd name="T68" fmla="*/ 340 w 710"/>
              <a:gd name="T69" fmla="*/ 10 h 510"/>
              <a:gd name="T70" fmla="*/ 375 w 710"/>
              <a:gd name="T71" fmla="*/ 47 h 510"/>
              <a:gd name="T72" fmla="*/ 611 w 710"/>
              <a:gd name="T73" fmla="*/ 143 h 510"/>
              <a:gd name="T74" fmla="*/ 686 w 710"/>
              <a:gd name="T75" fmla="*/ 311 h 510"/>
              <a:gd name="T76" fmla="*/ 94 w 710"/>
              <a:gd name="T77" fmla="*/ 140 h 510"/>
              <a:gd name="T78" fmla="*/ 135 w 710"/>
              <a:gd name="T79" fmla="*/ 301 h 510"/>
              <a:gd name="T80" fmla="*/ 159 w 710"/>
              <a:gd name="T81" fmla="*/ 310 h 510"/>
              <a:gd name="T82" fmla="*/ 110 w 710"/>
              <a:gd name="T83" fmla="*/ 161 h 510"/>
              <a:gd name="T84" fmla="*/ 159 w 710"/>
              <a:gd name="T85" fmla="*/ 310 h 510"/>
              <a:gd name="T86" fmla="*/ 595 w 710"/>
              <a:gd name="T87" fmla="*/ 188 h 510"/>
              <a:gd name="T88" fmla="*/ 546 w 710"/>
              <a:gd name="T89" fmla="*/ 308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10" h="510">
                <a:moveTo>
                  <a:pt x="375" y="47"/>
                </a:moveTo>
                <a:cubicBezTo>
                  <a:pt x="385" y="62"/>
                  <a:pt x="397" y="62"/>
                  <a:pt x="411" y="57"/>
                </a:cubicBezTo>
                <a:cubicBezTo>
                  <a:pt x="452" y="43"/>
                  <a:pt x="490" y="49"/>
                  <a:pt x="527" y="71"/>
                </a:cubicBezTo>
                <a:cubicBezTo>
                  <a:pt x="547" y="84"/>
                  <a:pt x="568" y="96"/>
                  <a:pt x="590" y="106"/>
                </a:cubicBezTo>
                <a:cubicBezTo>
                  <a:pt x="599" y="110"/>
                  <a:pt x="611" y="106"/>
                  <a:pt x="622" y="106"/>
                </a:cubicBezTo>
                <a:cubicBezTo>
                  <a:pt x="623" y="103"/>
                  <a:pt x="625" y="100"/>
                  <a:pt x="626" y="97"/>
                </a:cubicBezTo>
                <a:cubicBezTo>
                  <a:pt x="620" y="95"/>
                  <a:pt x="614" y="92"/>
                  <a:pt x="608" y="90"/>
                </a:cubicBezTo>
                <a:cubicBezTo>
                  <a:pt x="610" y="87"/>
                  <a:pt x="611" y="84"/>
                  <a:pt x="613" y="82"/>
                </a:cubicBezTo>
                <a:cubicBezTo>
                  <a:pt x="620" y="84"/>
                  <a:pt x="629" y="85"/>
                  <a:pt x="633" y="91"/>
                </a:cubicBezTo>
                <a:cubicBezTo>
                  <a:pt x="641" y="99"/>
                  <a:pt x="636" y="109"/>
                  <a:pt x="615" y="126"/>
                </a:cubicBezTo>
                <a:cubicBezTo>
                  <a:pt x="637" y="178"/>
                  <a:pt x="659" y="231"/>
                  <a:pt x="681" y="283"/>
                </a:cubicBezTo>
                <a:cubicBezTo>
                  <a:pt x="687" y="299"/>
                  <a:pt x="696" y="313"/>
                  <a:pt x="703" y="327"/>
                </a:cubicBezTo>
                <a:cubicBezTo>
                  <a:pt x="710" y="340"/>
                  <a:pt x="701" y="346"/>
                  <a:pt x="693" y="349"/>
                </a:cubicBezTo>
                <a:cubicBezTo>
                  <a:pt x="673" y="355"/>
                  <a:pt x="652" y="364"/>
                  <a:pt x="631" y="363"/>
                </a:cubicBezTo>
                <a:cubicBezTo>
                  <a:pt x="595" y="363"/>
                  <a:pt x="559" y="358"/>
                  <a:pt x="523" y="352"/>
                </a:cubicBezTo>
                <a:cubicBezTo>
                  <a:pt x="516" y="351"/>
                  <a:pt x="510" y="340"/>
                  <a:pt x="503" y="333"/>
                </a:cubicBezTo>
                <a:cubicBezTo>
                  <a:pt x="510" y="327"/>
                  <a:pt x="515" y="318"/>
                  <a:pt x="523" y="316"/>
                </a:cubicBezTo>
                <a:cubicBezTo>
                  <a:pt x="537" y="312"/>
                  <a:pt x="541" y="303"/>
                  <a:pt x="546" y="291"/>
                </a:cubicBezTo>
                <a:cubicBezTo>
                  <a:pt x="562" y="246"/>
                  <a:pt x="580" y="201"/>
                  <a:pt x="597" y="155"/>
                </a:cubicBezTo>
                <a:cubicBezTo>
                  <a:pt x="601" y="145"/>
                  <a:pt x="604" y="135"/>
                  <a:pt x="606" y="131"/>
                </a:cubicBezTo>
                <a:cubicBezTo>
                  <a:pt x="570" y="118"/>
                  <a:pt x="536" y="107"/>
                  <a:pt x="502" y="93"/>
                </a:cubicBezTo>
                <a:cubicBezTo>
                  <a:pt x="469" y="79"/>
                  <a:pt x="436" y="79"/>
                  <a:pt x="404" y="96"/>
                </a:cubicBezTo>
                <a:cubicBezTo>
                  <a:pt x="394" y="101"/>
                  <a:pt x="387" y="113"/>
                  <a:pt x="379" y="122"/>
                </a:cubicBezTo>
                <a:cubicBezTo>
                  <a:pt x="375" y="127"/>
                  <a:pt x="373" y="132"/>
                  <a:pt x="370" y="138"/>
                </a:cubicBezTo>
                <a:cubicBezTo>
                  <a:pt x="389" y="153"/>
                  <a:pt x="389" y="154"/>
                  <a:pt x="371" y="177"/>
                </a:cubicBezTo>
                <a:cubicBezTo>
                  <a:pt x="397" y="191"/>
                  <a:pt x="397" y="200"/>
                  <a:pt x="380" y="226"/>
                </a:cubicBezTo>
                <a:cubicBezTo>
                  <a:pt x="373" y="237"/>
                  <a:pt x="369" y="251"/>
                  <a:pt x="367" y="264"/>
                </a:cubicBezTo>
                <a:cubicBezTo>
                  <a:pt x="365" y="282"/>
                  <a:pt x="368" y="300"/>
                  <a:pt x="368" y="318"/>
                </a:cubicBezTo>
                <a:cubicBezTo>
                  <a:pt x="367" y="337"/>
                  <a:pt x="371" y="353"/>
                  <a:pt x="384" y="368"/>
                </a:cubicBezTo>
                <a:cubicBezTo>
                  <a:pt x="398" y="385"/>
                  <a:pt x="394" y="394"/>
                  <a:pt x="377" y="409"/>
                </a:cubicBezTo>
                <a:cubicBezTo>
                  <a:pt x="373" y="412"/>
                  <a:pt x="370" y="421"/>
                  <a:pt x="372" y="424"/>
                </a:cubicBezTo>
                <a:cubicBezTo>
                  <a:pt x="379" y="433"/>
                  <a:pt x="386" y="444"/>
                  <a:pt x="396" y="449"/>
                </a:cubicBezTo>
                <a:cubicBezTo>
                  <a:pt x="409" y="456"/>
                  <a:pt x="424" y="457"/>
                  <a:pt x="438" y="462"/>
                </a:cubicBezTo>
                <a:cubicBezTo>
                  <a:pt x="444" y="464"/>
                  <a:pt x="448" y="471"/>
                  <a:pt x="453" y="476"/>
                </a:cubicBezTo>
                <a:cubicBezTo>
                  <a:pt x="448" y="481"/>
                  <a:pt x="444" y="488"/>
                  <a:pt x="438" y="490"/>
                </a:cubicBezTo>
                <a:cubicBezTo>
                  <a:pt x="425" y="496"/>
                  <a:pt x="411" y="501"/>
                  <a:pt x="396" y="503"/>
                </a:cubicBezTo>
                <a:cubicBezTo>
                  <a:pt x="358" y="509"/>
                  <a:pt x="319" y="510"/>
                  <a:pt x="282" y="495"/>
                </a:cubicBezTo>
                <a:cubicBezTo>
                  <a:pt x="274" y="491"/>
                  <a:pt x="268" y="482"/>
                  <a:pt x="261" y="476"/>
                </a:cubicBezTo>
                <a:cubicBezTo>
                  <a:pt x="268" y="470"/>
                  <a:pt x="275" y="462"/>
                  <a:pt x="283" y="459"/>
                </a:cubicBezTo>
                <a:cubicBezTo>
                  <a:pt x="293" y="454"/>
                  <a:pt x="303" y="452"/>
                  <a:pt x="314" y="451"/>
                </a:cubicBezTo>
                <a:cubicBezTo>
                  <a:pt x="331" y="449"/>
                  <a:pt x="338" y="438"/>
                  <a:pt x="342" y="424"/>
                </a:cubicBezTo>
                <a:cubicBezTo>
                  <a:pt x="343" y="419"/>
                  <a:pt x="338" y="410"/>
                  <a:pt x="334" y="408"/>
                </a:cubicBezTo>
                <a:cubicBezTo>
                  <a:pt x="318" y="399"/>
                  <a:pt x="314" y="386"/>
                  <a:pt x="326" y="373"/>
                </a:cubicBezTo>
                <a:cubicBezTo>
                  <a:pt x="360" y="336"/>
                  <a:pt x="342" y="291"/>
                  <a:pt x="345" y="249"/>
                </a:cubicBezTo>
                <a:cubicBezTo>
                  <a:pt x="345" y="242"/>
                  <a:pt x="337" y="234"/>
                  <a:pt x="332" y="228"/>
                </a:cubicBezTo>
                <a:cubicBezTo>
                  <a:pt x="312" y="203"/>
                  <a:pt x="314" y="189"/>
                  <a:pt x="342" y="177"/>
                </a:cubicBezTo>
                <a:cubicBezTo>
                  <a:pt x="322" y="154"/>
                  <a:pt x="322" y="151"/>
                  <a:pt x="348" y="136"/>
                </a:cubicBezTo>
                <a:cubicBezTo>
                  <a:pt x="345" y="134"/>
                  <a:pt x="341" y="133"/>
                  <a:pt x="341" y="131"/>
                </a:cubicBezTo>
                <a:cubicBezTo>
                  <a:pt x="335" y="111"/>
                  <a:pt x="326" y="96"/>
                  <a:pt x="305" y="89"/>
                </a:cubicBezTo>
                <a:cubicBezTo>
                  <a:pt x="278" y="80"/>
                  <a:pt x="251" y="79"/>
                  <a:pt x="225" y="88"/>
                </a:cubicBezTo>
                <a:cubicBezTo>
                  <a:pt x="205" y="95"/>
                  <a:pt x="185" y="104"/>
                  <a:pt x="165" y="112"/>
                </a:cubicBezTo>
                <a:cubicBezTo>
                  <a:pt x="146" y="118"/>
                  <a:pt x="126" y="124"/>
                  <a:pt x="105" y="130"/>
                </a:cubicBezTo>
                <a:cubicBezTo>
                  <a:pt x="123" y="177"/>
                  <a:pt x="141" y="226"/>
                  <a:pt x="158" y="276"/>
                </a:cubicBezTo>
                <a:cubicBezTo>
                  <a:pt x="165" y="295"/>
                  <a:pt x="171" y="313"/>
                  <a:pt x="194" y="322"/>
                </a:cubicBezTo>
                <a:cubicBezTo>
                  <a:pt x="213" y="329"/>
                  <a:pt x="211" y="345"/>
                  <a:pt x="191" y="354"/>
                </a:cubicBezTo>
                <a:cubicBezTo>
                  <a:pt x="152" y="373"/>
                  <a:pt x="111" y="373"/>
                  <a:pt x="70" y="368"/>
                </a:cubicBezTo>
                <a:cubicBezTo>
                  <a:pt x="52" y="366"/>
                  <a:pt x="35" y="360"/>
                  <a:pt x="18" y="353"/>
                </a:cubicBezTo>
                <a:cubicBezTo>
                  <a:pt x="1" y="346"/>
                  <a:pt x="0" y="337"/>
                  <a:pt x="12" y="323"/>
                </a:cubicBezTo>
                <a:cubicBezTo>
                  <a:pt x="16" y="318"/>
                  <a:pt x="18" y="313"/>
                  <a:pt x="21" y="307"/>
                </a:cubicBezTo>
                <a:cubicBezTo>
                  <a:pt x="42" y="254"/>
                  <a:pt x="63" y="200"/>
                  <a:pt x="85" y="146"/>
                </a:cubicBezTo>
                <a:cubicBezTo>
                  <a:pt x="90" y="134"/>
                  <a:pt x="92" y="125"/>
                  <a:pt x="83" y="113"/>
                </a:cubicBezTo>
                <a:cubicBezTo>
                  <a:pt x="79" y="109"/>
                  <a:pt x="80" y="98"/>
                  <a:pt x="83" y="92"/>
                </a:cubicBezTo>
                <a:cubicBezTo>
                  <a:pt x="85" y="88"/>
                  <a:pt x="94" y="87"/>
                  <a:pt x="104" y="82"/>
                </a:cubicBezTo>
                <a:cubicBezTo>
                  <a:pt x="98" y="93"/>
                  <a:pt x="95" y="98"/>
                  <a:pt x="92" y="104"/>
                </a:cubicBezTo>
                <a:cubicBezTo>
                  <a:pt x="99" y="106"/>
                  <a:pt x="107" y="111"/>
                  <a:pt x="113" y="109"/>
                </a:cubicBezTo>
                <a:cubicBezTo>
                  <a:pt x="129" y="104"/>
                  <a:pt x="144" y="96"/>
                  <a:pt x="159" y="88"/>
                </a:cubicBezTo>
                <a:cubicBezTo>
                  <a:pt x="189" y="73"/>
                  <a:pt x="218" y="53"/>
                  <a:pt x="253" y="54"/>
                </a:cubicBezTo>
                <a:cubicBezTo>
                  <a:pt x="270" y="54"/>
                  <a:pt x="287" y="55"/>
                  <a:pt x="302" y="59"/>
                </a:cubicBezTo>
                <a:cubicBezTo>
                  <a:pt x="318" y="63"/>
                  <a:pt x="330" y="63"/>
                  <a:pt x="338" y="47"/>
                </a:cubicBezTo>
                <a:cubicBezTo>
                  <a:pt x="330" y="35"/>
                  <a:pt x="324" y="22"/>
                  <a:pt x="340" y="10"/>
                </a:cubicBezTo>
                <a:cubicBezTo>
                  <a:pt x="352" y="0"/>
                  <a:pt x="365" y="1"/>
                  <a:pt x="376" y="12"/>
                </a:cubicBezTo>
                <a:cubicBezTo>
                  <a:pt x="389" y="23"/>
                  <a:pt x="385" y="36"/>
                  <a:pt x="375" y="47"/>
                </a:cubicBezTo>
                <a:close/>
                <a:moveTo>
                  <a:pt x="615" y="142"/>
                </a:moveTo>
                <a:cubicBezTo>
                  <a:pt x="614" y="142"/>
                  <a:pt x="613" y="143"/>
                  <a:pt x="611" y="143"/>
                </a:cubicBezTo>
                <a:cubicBezTo>
                  <a:pt x="600" y="196"/>
                  <a:pt x="588" y="249"/>
                  <a:pt x="577" y="300"/>
                </a:cubicBezTo>
                <a:cubicBezTo>
                  <a:pt x="614" y="304"/>
                  <a:pt x="650" y="308"/>
                  <a:pt x="686" y="311"/>
                </a:cubicBezTo>
                <a:cubicBezTo>
                  <a:pt x="662" y="255"/>
                  <a:pt x="639" y="199"/>
                  <a:pt x="615" y="142"/>
                </a:cubicBezTo>
                <a:close/>
                <a:moveTo>
                  <a:pt x="94" y="140"/>
                </a:moveTo>
                <a:cubicBezTo>
                  <a:pt x="70" y="201"/>
                  <a:pt x="48" y="257"/>
                  <a:pt x="26" y="311"/>
                </a:cubicBezTo>
                <a:cubicBezTo>
                  <a:pt x="64" y="307"/>
                  <a:pt x="99" y="304"/>
                  <a:pt x="135" y="301"/>
                </a:cubicBezTo>
                <a:cubicBezTo>
                  <a:pt x="122" y="249"/>
                  <a:pt x="109" y="197"/>
                  <a:pt x="94" y="140"/>
                </a:cubicBezTo>
                <a:close/>
                <a:moveTo>
                  <a:pt x="159" y="310"/>
                </a:moveTo>
                <a:cubicBezTo>
                  <a:pt x="160" y="309"/>
                  <a:pt x="161" y="307"/>
                  <a:pt x="162" y="306"/>
                </a:cubicBezTo>
                <a:cubicBezTo>
                  <a:pt x="145" y="258"/>
                  <a:pt x="128" y="210"/>
                  <a:pt x="110" y="161"/>
                </a:cubicBezTo>
                <a:cubicBezTo>
                  <a:pt x="118" y="208"/>
                  <a:pt x="129" y="253"/>
                  <a:pt x="142" y="298"/>
                </a:cubicBezTo>
                <a:cubicBezTo>
                  <a:pt x="143" y="304"/>
                  <a:pt x="153" y="306"/>
                  <a:pt x="159" y="310"/>
                </a:cubicBezTo>
                <a:close/>
                <a:moveTo>
                  <a:pt x="569" y="305"/>
                </a:moveTo>
                <a:cubicBezTo>
                  <a:pt x="578" y="265"/>
                  <a:pt x="587" y="226"/>
                  <a:pt x="595" y="188"/>
                </a:cubicBezTo>
                <a:cubicBezTo>
                  <a:pt x="594" y="188"/>
                  <a:pt x="593" y="187"/>
                  <a:pt x="591" y="187"/>
                </a:cubicBezTo>
                <a:cubicBezTo>
                  <a:pt x="577" y="227"/>
                  <a:pt x="562" y="266"/>
                  <a:pt x="546" y="308"/>
                </a:cubicBezTo>
                <a:cubicBezTo>
                  <a:pt x="556" y="307"/>
                  <a:pt x="562" y="306"/>
                  <a:pt x="569" y="30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7474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Qué hay que estudiar para ser abogado? - Blog Emagister">
            <a:extLst>
              <a:ext uri="{FF2B5EF4-FFF2-40B4-BE49-F238E27FC236}">
                <a16:creationId xmlns:a16="http://schemas.microsoft.com/office/drawing/2014/main" id="{F5196871-2ABE-4FFB-A2D0-4836B49789F7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2" r="2400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F12438-48DA-4C61-8085-E08AB12D7AA9}"/>
              </a:ext>
            </a:extLst>
          </p:cNvPr>
          <p:cNvSpPr/>
          <p:nvPr/>
        </p:nvSpPr>
        <p:spPr>
          <a:xfrm>
            <a:off x="5754757" y="3468756"/>
            <a:ext cx="1698998" cy="169899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71E67-9455-4FCB-AFE2-00B85A12E2D8}"/>
              </a:ext>
            </a:extLst>
          </p:cNvPr>
          <p:cNvSpPr/>
          <p:nvPr/>
        </p:nvSpPr>
        <p:spPr>
          <a:xfrm>
            <a:off x="5754757" y="2196479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57A602-8A53-473B-8FAC-638E9529B58D}"/>
              </a:ext>
            </a:extLst>
          </p:cNvPr>
          <p:cNvSpPr/>
          <p:nvPr/>
        </p:nvSpPr>
        <p:spPr>
          <a:xfrm>
            <a:off x="4470394" y="2196479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3D5E3-65AE-431B-AF3B-6030A503098B}"/>
              </a:ext>
            </a:extLst>
          </p:cNvPr>
          <p:cNvSpPr/>
          <p:nvPr/>
        </p:nvSpPr>
        <p:spPr>
          <a:xfrm>
            <a:off x="4470394" y="3468756"/>
            <a:ext cx="1188720" cy="118872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apezoid 3">
            <a:extLst>
              <a:ext uri="{FF2B5EF4-FFF2-40B4-BE49-F238E27FC236}">
                <a16:creationId xmlns:a16="http://schemas.microsoft.com/office/drawing/2014/main" id="{33B06086-03ED-4B1B-AC62-E41E78375958}"/>
              </a:ext>
            </a:extLst>
          </p:cNvPr>
          <p:cNvSpPr>
            <a:spLocks noChangeAspect="1"/>
          </p:cNvSpPr>
          <p:nvPr/>
        </p:nvSpPr>
        <p:spPr>
          <a:xfrm>
            <a:off x="6276843" y="3952841"/>
            <a:ext cx="666634" cy="67942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E43716C8-CD75-4B0E-91F8-642104118D45}"/>
              </a:ext>
            </a:extLst>
          </p:cNvPr>
          <p:cNvSpPr>
            <a:spLocks noChangeAspect="1"/>
          </p:cNvSpPr>
          <p:nvPr/>
        </p:nvSpPr>
        <p:spPr>
          <a:xfrm>
            <a:off x="6096000" y="2614292"/>
            <a:ext cx="521208" cy="402741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273E5073-DCA5-4667-AB88-4A695CBA2C2C}"/>
              </a:ext>
            </a:extLst>
          </p:cNvPr>
          <p:cNvSpPr>
            <a:spLocks noChangeAspect="1"/>
          </p:cNvSpPr>
          <p:nvPr/>
        </p:nvSpPr>
        <p:spPr>
          <a:xfrm>
            <a:off x="4836054" y="3810000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F039ED93-F886-444D-8AEF-068BE227A2C0}"/>
              </a:ext>
            </a:extLst>
          </p:cNvPr>
          <p:cNvSpPr>
            <a:spLocks noChangeAspect="1"/>
          </p:cNvSpPr>
          <p:nvPr/>
        </p:nvSpPr>
        <p:spPr>
          <a:xfrm flipH="1">
            <a:off x="4804150" y="2566198"/>
            <a:ext cx="521208" cy="50115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제목 3">
            <a:extLst>
              <a:ext uri="{FF2B5EF4-FFF2-40B4-BE49-F238E27FC236}">
                <a16:creationId xmlns:a16="http://schemas.microsoft.com/office/drawing/2014/main" id="{CFA537AB-CFC2-4EA8-8AA8-FD8693E47CEB}"/>
              </a:ext>
            </a:extLst>
          </p:cNvPr>
          <p:cNvSpPr txBox="1">
            <a:spLocks/>
          </p:cNvSpPr>
          <p:nvPr/>
        </p:nvSpPr>
        <p:spPr>
          <a:xfrm>
            <a:off x="7364076" y="1257031"/>
            <a:ext cx="4383976" cy="6444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4"/>
                </a:solidFill>
              </a:rPr>
              <a:t>Presentation</a:t>
            </a:r>
            <a:endParaRPr lang="ko-KR" altLang="en-US" sz="5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767D09-F632-4DC7-8240-C90930151BE9}"/>
              </a:ext>
            </a:extLst>
          </p:cNvPr>
          <p:cNvSpPr txBox="1"/>
          <p:nvPr/>
        </p:nvSpPr>
        <p:spPr>
          <a:xfrm>
            <a:off x="6526467" y="506233"/>
            <a:ext cx="3552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id="{89DDF676-4908-4C68-8A4C-27DEA41D8A9E}"/>
              </a:ext>
            </a:extLst>
          </p:cNvPr>
          <p:cNvGrpSpPr/>
          <p:nvPr/>
        </p:nvGrpSpPr>
        <p:grpSpPr>
          <a:xfrm>
            <a:off x="7975841" y="2345733"/>
            <a:ext cx="1754568" cy="870503"/>
            <a:chOff x="7742163" y="1857469"/>
            <a:chExt cx="3816000" cy="8705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20F552-3C83-478C-95B1-34BB8B5C777B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ABF4CC-C3AD-4D20-B310-AD05A3EC8263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id="{1C95F1ED-97EF-40CA-AF9D-4D76404861D8}"/>
              </a:ext>
            </a:extLst>
          </p:cNvPr>
          <p:cNvGrpSpPr/>
          <p:nvPr/>
        </p:nvGrpSpPr>
        <p:grpSpPr>
          <a:xfrm>
            <a:off x="7975841" y="3470363"/>
            <a:ext cx="1754568" cy="870503"/>
            <a:chOff x="7742163" y="2983865"/>
            <a:chExt cx="3816000" cy="8705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6203A3-636F-48AD-B50A-D7D802897B16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3F7A37-C452-4393-A4BC-EC177BA38D96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BD3BCCD5-72BC-4650-A4AF-5092E582852B}"/>
              </a:ext>
            </a:extLst>
          </p:cNvPr>
          <p:cNvGrpSpPr/>
          <p:nvPr/>
        </p:nvGrpSpPr>
        <p:grpSpPr>
          <a:xfrm>
            <a:off x="9993484" y="2345733"/>
            <a:ext cx="1754568" cy="870503"/>
            <a:chOff x="7742163" y="4121147"/>
            <a:chExt cx="3816000" cy="8705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4E4938-18D8-4695-A3A2-E60E9D5D638A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D4CED5-05AF-4D59-BFDC-03C1B2DA015E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AA5CBDEE-602D-4D3E-9F55-67EA4357DD22}"/>
              </a:ext>
            </a:extLst>
          </p:cNvPr>
          <p:cNvGrpSpPr/>
          <p:nvPr/>
        </p:nvGrpSpPr>
        <p:grpSpPr>
          <a:xfrm>
            <a:off x="9993484" y="3470362"/>
            <a:ext cx="1754568" cy="870503"/>
            <a:chOff x="7742163" y="5269315"/>
            <a:chExt cx="3816000" cy="87050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D11B02-453A-4511-BAF5-01F4B331541E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9D77A0-0320-4C9B-A6F5-1132A47E1585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38801532-6C1E-45DC-94EF-DF8F9D69DA4A}"/>
              </a:ext>
            </a:extLst>
          </p:cNvPr>
          <p:cNvSpPr/>
          <p:nvPr/>
        </p:nvSpPr>
        <p:spPr>
          <a:xfrm flipH="1">
            <a:off x="6096000" y="5731079"/>
            <a:ext cx="609600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14BD384-A2ED-434F-A224-0811A8679DE1}"/>
              </a:ext>
            </a:extLst>
          </p:cNvPr>
          <p:cNvSpPr/>
          <p:nvPr/>
        </p:nvSpPr>
        <p:spPr>
          <a:xfrm flipH="1">
            <a:off x="6096000" y="5731079"/>
            <a:ext cx="2024270" cy="62068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6813D2-D864-455D-8FD1-E6B1373920A3}"/>
              </a:ext>
            </a:extLst>
          </p:cNvPr>
          <p:cNvSpPr txBox="1"/>
          <p:nvPr/>
        </p:nvSpPr>
        <p:spPr>
          <a:xfrm flipH="1">
            <a:off x="8348868" y="5810591"/>
            <a:ext cx="3399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87FB28E-26B3-42D8-9465-58F7620C4DDC}"/>
              </a:ext>
            </a:extLst>
          </p:cNvPr>
          <p:cNvGrpSpPr/>
          <p:nvPr/>
        </p:nvGrpSpPr>
        <p:grpSpPr>
          <a:xfrm>
            <a:off x="6296722" y="5865586"/>
            <a:ext cx="851132" cy="346617"/>
            <a:chOff x="6484672" y="2318645"/>
            <a:chExt cx="2188230" cy="891140"/>
          </a:xfrm>
          <a:solidFill>
            <a:schemeClr val="bg1"/>
          </a:solidFill>
        </p:grpSpPr>
        <p:sp>
          <p:nvSpPr>
            <p:cNvPr id="39" name="Oval 21">
              <a:extLst>
                <a:ext uri="{FF2B5EF4-FFF2-40B4-BE49-F238E27FC236}">
                  <a16:creationId xmlns:a16="http://schemas.microsoft.com/office/drawing/2014/main" id="{D4D07E72-044C-4CCE-B683-F75FEB8B8E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65619C6-1D9E-4CB8-8E26-65A5A274D7E5}"/>
                </a:ext>
              </a:extLst>
            </p:cNvPr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F89DB86-61C3-4201-A272-D96A89DBBA0A}"/>
                </a:ext>
              </a:extLst>
            </p:cNvPr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9925DA7-16FF-48BF-8374-253D4152255C}"/>
              </a:ext>
            </a:extLst>
          </p:cNvPr>
          <p:cNvSpPr txBox="1"/>
          <p:nvPr/>
        </p:nvSpPr>
        <p:spPr>
          <a:xfrm>
            <a:off x="7287202" y="5777284"/>
            <a:ext cx="833068" cy="5232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F1DE37-1683-46FD-9155-B9235AAC8083}"/>
              </a:ext>
            </a:extLst>
          </p:cNvPr>
          <p:cNvSpPr txBox="1"/>
          <p:nvPr/>
        </p:nvSpPr>
        <p:spPr>
          <a:xfrm>
            <a:off x="7924937" y="4665198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543" y="15797"/>
            <a:ext cx="8235295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1" name="Block Arc 30">
            <a:extLst>
              <a:ext uri="{FF2B5EF4-FFF2-40B4-BE49-F238E27FC236}">
                <a16:creationId xmlns:a16="http://schemas.microsoft.com/office/drawing/2014/main" id="{7E6EFF06-1761-4D06-86DA-EAED7784D7DB}"/>
              </a:ext>
            </a:extLst>
          </p:cNvPr>
          <p:cNvSpPr/>
          <p:nvPr/>
        </p:nvSpPr>
        <p:spPr>
          <a:xfrm rot="5400000" flipH="1">
            <a:off x="5291266" y="1783512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B089F25-081C-458B-BF70-A5A519413AEA}"/>
              </a:ext>
            </a:extLst>
          </p:cNvPr>
          <p:cNvGrpSpPr/>
          <p:nvPr/>
        </p:nvGrpSpPr>
        <p:grpSpPr>
          <a:xfrm flipH="1">
            <a:off x="9134587" y="1649619"/>
            <a:ext cx="2600888" cy="923330"/>
            <a:chOff x="2551706" y="4283314"/>
            <a:chExt cx="1403938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63D396-57E6-4513-906F-1B91310D421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59908D-F650-401F-A27D-F3F310DF60A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7F4577-32F3-4F89-9D99-099B89E759CD}"/>
              </a:ext>
            </a:extLst>
          </p:cNvPr>
          <p:cNvGrpSpPr/>
          <p:nvPr/>
        </p:nvGrpSpPr>
        <p:grpSpPr>
          <a:xfrm flipH="1">
            <a:off x="9321995" y="3174508"/>
            <a:ext cx="2473990" cy="923330"/>
            <a:chOff x="2551706" y="4283314"/>
            <a:chExt cx="1403938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07F27AA-9B88-4950-9275-0360E64ECDF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EBCFCCC-73F5-4462-B7E4-43E8E0373F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11128D9-F9B5-4FDA-8B1E-6DA21185046F}"/>
              </a:ext>
            </a:extLst>
          </p:cNvPr>
          <p:cNvGrpSpPr/>
          <p:nvPr/>
        </p:nvGrpSpPr>
        <p:grpSpPr>
          <a:xfrm flipH="1">
            <a:off x="9134587" y="4996491"/>
            <a:ext cx="2600888" cy="923330"/>
            <a:chOff x="2551706" y="4283314"/>
            <a:chExt cx="1403938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3215D5A-A69E-43DC-8DD2-1506A6B9263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F226DA-7580-4C00-A4B0-2643121289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Elbow Connector 29">
            <a:extLst>
              <a:ext uri="{FF2B5EF4-FFF2-40B4-BE49-F238E27FC236}">
                <a16:creationId xmlns:a16="http://schemas.microsoft.com/office/drawing/2014/main" id="{512DDB9E-D4CA-45E9-AFA2-60DB2719565F}"/>
              </a:ext>
            </a:extLst>
          </p:cNvPr>
          <p:cNvCxnSpPr/>
          <p:nvPr/>
        </p:nvCxnSpPr>
        <p:spPr>
          <a:xfrm rot="10800000" flipH="1">
            <a:off x="8271028" y="5134601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31">
            <a:extLst>
              <a:ext uri="{FF2B5EF4-FFF2-40B4-BE49-F238E27FC236}">
                <a16:creationId xmlns:a16="http://schemas.microsoft.com/office/drawing/2014/main" id="{6CF7647C-C190-43E4-A801-77144BAFDEBA}"/>
              </a:ext>
            </a:extLst>
          </p:cNvPr>
          <p:cNvCxnSpPr/>
          <p:nvPr/>
        </p:nvCxnSpPr>
        <p:spPr>
          <a:xfrm flipV="1">
            <a:off x="8951770" y="4316819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37C8A913-5BBF-4026-82D9-37F6C98D262C}"/>
              </a:ext>
            </a:extLst>
          </p:cNvPr>
          <p:cNvSpPr/>
          <p:nvPr/>
        </p:nvSpPr>
        <p:spPr>
          <a:xfrm flipH="1">
            <a:off x="7981390" y="5220859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EE89AAC-C33A-4D6F-9C6A-5004BC267AAD}"/>
              </a:ext>
            </a:extLst>
          </p:cNvPr>
          <p:cNvSpPr/>
          <p:nvPr/>
        </p:nvSpPr>
        <p:spPr>
          <a:xfrm flipH="1">
            <a:off x="7981390" y="18920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58153F-5BA0-4FD4-B36F-A653BCBF8669}"/>
              </a:ext>
            </a:extLst>
          </p:cNvPr>
          <p:cNvSpPr/>
          <p:nvPr/>
        </p:nvSpPr>
        <p:spPr>
          <a:xfrm flipH="1">
            <a:off x="8732855" y="449543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6" name="Elbow Connector 40">
            <a:extLst>
              <a:ext uri="{FF2B5EF4-FFF2-40B4-BE49-F238E27FC236}">
                <a16:creationId xmlns:a16="http://schemas.microsoft.com/office/drawing/2014/main" id="{10220865-7264-4158-BAEF-9E645AC8D454}"/>
              </a:ext>
            </a:extLst>
          </p:cNvPr>
          <p:cNvCxnSpPr/>
          <p:nvPr/>
        </p:nvCxnSpPr>
        <p:spPr>
          <a:xfrm rot="10800000" flipH="1">
            <a:off x="8271028" y="1823547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Block Arc 46">
            <a:extLst>
              <a:ext uri="{FF2B5EF4-FFF2-40B4-BE49-F238E27FC236}">
                <a16:creationId xmlns:a16="http://schemas.microsoft.com/office/drawing/2014/main" id="{86405175-75ED-4DB9-8CB5-25067232ABFF}"/>
              </a:ext>
            </a:extLst>
          </p:cNvPr>
          <p:cNvSpPr/>
          <p:nvPr/>
        </p:nvSpPr>
        <p:spPr>
          <a:xfrm rot="16200000" flipH="1">
            <a:off x="3176714" y="1792017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D4F3770-09FE-40E4-A3D7-38EE4D704E6D}"/>
              </a:ext>
            </a:extLst>
          </p:cNvPr>
          <p:cNvGrpSpPr/>
          <p:nvPr/>
        </p:nvGrpSpPr>
        <p:grpSpPr>
          <a:xfrm flipH="1">
            <a:off x="696226" y="1658124"/>
            <a:ext cx="2512833" cy="923330"/>
            <a:chOff x="2551706" y="4283314"/>
            <a:chExt cx="1403938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8CC14A-DD8D-46B8-B93F-11C0B023A6C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FC8537-5BA2-4EC2-99FF-4C8AD26CB7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B6DA080-C002-4252-A9D6-71D2E627C2C2}"/>
              </a:ext>
            </a:extLst>
          </p:cNvPr>
          <p:cNvGrpSpPr/>
          <p:nvPr/>
        </p:nvGrpSpPr>
        <p:grpSpPr>
          <a:xfrm flipH="1">
            <a:off x="518968" y="3339037"/>
            <a:ext cx="2512833" cy="923330"/>
            <a:chOff x="2551706" y="4283314"/>
            <a:chExt cx="1403938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B5C318-C8D3-4DDF-A70E-6824C9B3C00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DEEC61-EAC9-4269-9AC2-8F0E9EB534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B0DA0F9-F584-495C-9F2E-C2B56ED55DC9}"/>
              </a:ext>
            </a:extLst>
          </p:cNvPr>
          <p:cNvGrpSpPr/>
          <p:nvPr/>
        </p:nvGrpSpPr>
        <p:grpSpPr>
          <a:xfrm flipH="1">
            <a:off x="696226" y="5004996"/>
            <a:ext cx="2512833" cy="923330"/>
            <a:chOff x="2551706" y="4283314"/>
            <a:chExt cx="1403938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C123000-0762-48A2-BDDA-4526C7E401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385591-05EC-403E-A03C-E79A9407139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Elbow Connector 30">
            <a:extLst>
              <a:ext uri="{FF2B5EF4-FFF2-40B4-BE49-F238E27FC236}">
                <a16:creationId xmlns:a16="http://schemas.microsoft.com/office/drawing/2014/main" id="{C8515CCE-1629-4958-A5F7-C3A925F275C6}"/>
              </a:ext>
            </a:extLst>
          </p:cNvPr>
          <p:cNvCxnSpPr>
            <a:cxnSpLocks/>
          </p:cNvCxnSpPr>
          <p:nvPr/>
        </p:nvCxnSpPr>
        <p:spPr>
          <a:xfrm flipH="1">
            <a:off x="1601833" y="2946760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87F89FFE-66EC-4485-9451-E1DAF4C0B31E}"/>
              </a:ext>
            </a:extLst>
          </p:cNvPr>
          <p:cNvSpPr/>
          <p:nvPr/>
        </p:nvSpPr>
        <p:spPr>
          <a:xfrm flipH="1">
            <a:off x="3950783" y="1900557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F11F221-15D2-440B-9051-63C45A7C5E97}"/>
              </a:ext>
            </a:extLst>
          </p:cNvPr>
          <p:cNvSpPr/>
          <p:nvPr/>
        </p:nvSpPr>
        <p:spPr>
          <a:xfrm flipH="1">
            <a:off x="3190199" y="2772748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0B6A679-6A71-43A7-9D52-6DF394551E70}"/>
              </a:ext>
            </a:extLst>
          </p:cNvPr>
          <p:cNvSpPr/>
          <p:nvPr/>
        </p:nvSpPr>
        <p:spPr>
          <a:xfrm flipH="1">
            <a:off x="3950783" y="5229364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1" name="Elbow Connector 39">
            <a:extLst>
              <a:ext uri="{FF2B5EF4-FFF2-40B4-BE49-F238E27FC236}">
                <a16:creationId xmlns:a16="http://schemas.microsoft.com/office/drawing/2014/main" id="{AF68C440-D1C0-49F6-9A8A-546DC112A370}"/>
              </a:ext>
            </a:extLst>
          </p:cNvPr>
          <p:cNvCxnSpPr/>
          <p:nvPr/>
        </p:nvCxnSpPr>
        <p:spPr>
          <a:xfrm rot="10800000">
            <a:off x="3273902" y="5143105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1">
            <a:extLst>
              <a:ext uri="{FF2B5EF4-FFF2-40B4-BE49-F238E27FC236}">
                <a16:creationId xmlns:a16="http://schemas.microsoft.com/office/drawing/2014/main" id="{447C8EFC-708C-4E72-BD15-BADDC610D8A2}"/>
              </a:ext>
            </a:extLst>
          </p:cNvPr>
          <p:cNvCxnSpPr/>
          <p:nvPr/>
        </p:nvCxnSpPr>
        <p:spPr>
          <a:xfrm rot="10800000">
            <a:off x="3273903" y="1832052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9467E365-A3A0-3EA8-7FC7-70B97D9CD04F}"/>
              </a:ext>
            </a:extLst>
          </p:cNvPr>
          <p:cNvGrpSpPr/>
          <p:nvPr/>
        </p:nvGrpSpPr>
        <p:grpSpPr>
          <a:xfrm>
            <a:off x="4309243" y="1935123"/>
            <a:ext cx="3532187" cy="3568700"/>
            <a:chOff x="4309243" y="1935123"/>
            <a:chExt cx="3532187" cy="356870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90C6870-06B3-491B-B575-092B74545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255" y="1935123"/>
              <a:ext cx="2924175" cy="3568700"/>
            </a:xfrm>
            <a:custGeom>
              <a:avLst/>
              <a:gdLst>
                <a:gd name="T0" fmla="*/ 322 w 385"/>
                <a:gd name="T1" fmla="*/ 414 h 470"/>
                <a:gd name="T2" fmla="*/ 146 w 385"/>
                <a:gd name="T3" fmla="*/ 470 h 470"/>
                <a:gd name="T4" fmla="*/ 139 w 385"/>
                <a:gd name="T5" fmla="*/ 423 h 470"/>
                <a:gd name="T6" fmla="*/ 85 w 385"/>
                <a:gd name="T7" fmla="*/ 385 h 470"/>
                <a:gd name="T8" fmla="*/ 59 w 385"/>
                <a:gd name="T9" fmla="*/ 387 h 470"/>
                <a:gd name="T10" fmla="*/ 40 w 385"/>
                <a:gd name="T11" fmla="*/ 362 h 470"/>
                <a:gd name="T12" fmla="*/ 29 w 385"/>
                <a:gd name="T13" fmla="*/ 325 h 470"/>
                <a:gd name="T14" fmla="*/ 32 w 385"/>
                <a:gd name="T15" fmla="*/ 313 h 470"/>
                <a:gd name="T16" fmla="*/ 59 w 385"/>
                <a:gd name="T17" fmla="*/ 302 h 470"/>
                <a:gd name="T18" fmla="*/ 75 w 385"/>
                <a:gd name="T19" fmla="*/ 296 h 470"/>
                <a:gd name="T20" fmla="*/ 75 w 385"/>
                <a:gd name="T21" fmla="*/ 293 h 470"/>
                <a:gd name="T22" fmla="*/ 48 w 385"/>
                <a:gd name="T23" fmla="*/ 287 h 470"/>
                <a:gd name="T24" fmla="*/ 34 w 385"/>
                <a:gd name="T25" fmla="*/ 283 h 470"/>
                <a:gd name="T26" fmla="*/ 28 w 385"/>
                <a:gd name="T27" fmla="*/ 267 h 470"/>
                <a:gd name="T28" fmla="*/ 20 w 385"/>
                <a:gd name="T29" fmla="*/ 249 h 470"/>
                <a:gd name="T30" fmla="*/ 14 w 385"/>
                <a:gd name="T31" fmla="*/ 247 h 470"/>
                <a:gd name="T32" fmla="*/ 8 w 385"/>
                <a:gd name="T33" fmla="*/ 225 h 470"/>
                <a:gd name="T34" fmla="*/ 38 w 385"/>
                <a:gd name="T35" fmla="*/ 190 h 470"/>
                <a:gd name="T36" fmla="*/ 52 w 385"/>
                <a:gd name="T37" fmla="*/ 171 h 470"/>
                <a:gd name="T38" fmla="*/ 56 w 385"/>
                <a:gd name="T39" fmla="*/ 154 h 470"/>
                <a:gd name="T40" fmla="*/ 60 w 385"/>
                <a:gd name="T41" fmla="*/ 97 h 470"/>
                <a:gd name="T42" fmla="*/ 70 w 385"/>
                <a:gd name="T43" fmla="*/ 47 h 470"/>
                <a:gd name="T44" fmla="*/ 102 w 385"/>
                <a:gd name="T45" fmla="*/ 8 h 470"/>
                <a:gd name="T46" fmla="*/ 283 w 385"/>
                <a:gd name="T47" fmla="*/ 27 h 470"/>
                <a:gd name="T48" fmla="*/ 370 w 385"/>
                <a:gd name="T49" fmla="*/ 194 h 470"/>
                <a:gd name="T50" fmla="*/ 333 w 385"/>
                <a:gd name="T51" fmla="*/ 289 h 470"/>
                <a:gd name="T52" fmla="*/ 318 w 385"/>
                <a:gd name="T53" fmla="*/ 383 h 470"/>
                <a:gd name="T54" fmla="*/ 322 w 385"/>
                <a:gd name="T55" fmla="*/ 414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85" h="470">
                  <a:moveTo>
                    <a:pt x="322" y="414"/>
                  </a:moveTo>
                  <a:cubicBezTo>
                    <a:pt x="262" y="433"/>
                    <a:pt x="204" y="451"/>
                    <a:pt x="146" y="470"/>
                  </a:cubicBezTo>
                  <a:cubicBezTo>
                    <a:pt x="143" y="453"/>
                    <a:pt x="142" y="438"/>
                    <a:pt x="139" y="423"/>
                  </a:cubicBezTo>
                  <a:cubicBezTo>
                    <a:pt x="133" y="393"/>
                    <a:pt x="114" y="381"/>
                    <a:pt x="85" y="385"/>
                  </a:cubicBezTo>
                  <a:cubicBezTo>
                    <a:pt x="76" y="386"/>
                    <a:pt x="68" y="387"/>
                    <a:pt x="59" y="387"/>
                  </a:cubicBezTo>
                  <a:cubicBezTo>
                    <a:pt x="44" y="386"/>
                    <a:pt x="36" y="377"/>
                    <a:pt x="40" y="362"/>
                  </a:cubicBezTo>
                  <a:cubicBezTo>
                    <a:pt x="45" y="347"/>
                    <a:pt x="43" y="335"/>
                    <a:pt x="29" y="325"/>
                  </a:cubicBezTo>
                  <a:cubicBezTo>
                    <a:pt x="23" y="321"/>
                    <a:pt x="27" y="316"/>
                    <a:pt x="32" y="313"/>
                  </a:cubicBezTo>
                  <a:cubicBezTo>
                    <a:pt x="40" y="309"/>
                    <a:pt x="50" y="306"/>
                    <a:pt x="59" y="302"/>
                  </a:cubicBezTo>
                  <a:cubicBezTo>
                    <a:pt x="64" y="300"/>
                    <a:pt x="70" y="298"/>
                    <a:pt x="75" y="296"/>
                  </a:cubicBezTo>
                  <a:cubicBezTo>
                    <a:pt x="75" y="295"/>
                    <a:pt x="75" y="294"/>
                    <a:pt x="75" y="293"/>
                  </a:cubicBezTo>
                  <a:cubicBezTo>
                    <a:pt x="66" y="291"/>
                    <a:pt x="57" y="289"/>
                    <a:pt x="48" y="287"/>
                  </a:cubicBezTo>
                  <a:cubicBezTo>
                    <a:pt x="43" y="286"/>
                    <a:pt x="39" y="285"/>
                    <a:pt x="34" y="283"/>
                  </a:cubicBezTo>
                  <a:cubicBezTo>
                    <a:pt x="26" y="280"/>
                    <a:pt x="21" y="277"/>
                    <a:pt x="28" y="267"/>
                  </a:cubicBezTo>
                  <a:cubicBezTo>
                    <a:pt x="33" y="258"/>
                    <a:pt x="30" y="252"/>
                    <a:pt x="20" y="249"/>
                  </a:cubicBezTo>
                  <a:cubicBezTo>
                    <a:pt x="18" y="248"/>
                    <a:pt x="16" y="248"/>
                    <a:pt x="14" y="247"/>
                  </a:cubicBezTo>
                  <a:cubicBezTo>
                    <a:pt x="2" y="242"/>
                    <a:pt x="0" y="235"/>
                    <a:pt x="8" y="225"/>
                  </a:cubicBezTo>
                  <a:cubicBezTo>
                    <a:pt x="17" y="213"/>
                    <a:pt x="28" y="202"/>
                    <a:pt x="38" y="190"/>
                  </a:cubicBezTo>
                  <a:cubicBezTo>
                    <a:pt x="43" y="184"/>
                    <a:pt x="49" y="178"/>
                    <a:pt x="52" y="171"/>
                  </a:cubicBezTo>
                  <a:cubicBezTo>
                    <a:pt x="55" y="166"/>
                    <a:pt x="57" y="159"/>
                    <a:pt x="56" y="154"/>
                  </a:cubicBezTo>
                  <a:cubicBezTo>
                    <a:pt x="48" y="134"/>
                    <a:pt x="52" y="115"/>
                    <a:pt x="60" y="97"/>
                  </a:cubicBezTo>
                  <a:cubicBezTo>
                    <a:pt x="68" y="81"/>
                    <a:pt x="71" y="65"/>
                    <a:pt x="70" y="47"/>
                  </a:cubicBezTo>
                  <a:cubicBezTo>
                    <a:pt x="68" y="18"/>
                    <a:pt x="67" y="12"/>
                    <a:pt x="102" y="8"/>
                  </a:cubicBezTo>
                  <a:cubicBezTo>
                    <a:pt x="164" y="0"/>
                    <a:pt x="225" y="3"/>
                    <a:pt x="283" y="27"/>
                  </a:cubicBezTo>
                  <a:cubicBezTo>
                    <a:pt x="356" y="57"/>
                    <a:pt x="385" y="117"/>
                    <a:pt x="370" y="194"/>
                  </a:cubicBezTo>
                  <a:cubicBezTo>
                    <a:pt x="363" y="228"/>
                    <a:pt x="350" y="260"/>
                    <a:pt x="333" y="289"/>
                  </a:cubicBezTo>
                  <a:cubicBezTo>
                    <a:pt x="315" y="319"/>
                    <a:pt x="313" y="350"/>
                    <a:pt x="318" y="383"/>
                  </a:cubicBezTo>
                  <a:cubicBezTo>
                    <a:pt x="319" y="393"/>
                    <a:pt x="320" y="403"/>
                    <a:pt x="322" y="41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253EBB8-E81F-4A20-ADB8-3A9412E75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243" y="4144923"/>
              <a:ext cx="638175" cy="106363"/>
            </a:xfrm>
            <a:custGeom>
              <a:avLst/>
              <a:gdLst>
                <a:gd name="T0" fmla="*/ 42 w 84"/>
                <a:gd name="T1" fmla="*/ 0 h 14"/>
                <a:gd name="T2" fmla="*/ 74 w 84"/>
                <a:gd name="T3" fmla="*/ 0 h 14"/>
                <a:gd name="T4" fmla="*/ 84 w 84"/>
                <a:gd name="T5" fmla="*/ 6 h 14"/>
                <a:gd name="T6" fmla="*/ 75 w 84"/>
                <a:gd name="T7" fmla="*/ 13 h 14"/>
                <a:gd name="T8" fmla="*/ 9 w 84"/>
                <a:gd name="T9" fmla="*/ 13 h 14"/>
                <a:gd name="T10" fmla="*/ 0 w 84"/>
                <a:gd name="T11" fmla="*/ 7 h 14"/>
                <a:gd name="T12" fmla="*/ 9 w 84"/>
                <a:gd name="T13" fmla="*/ 0 h 14"/>
                <a:gd name="T14" fmla="*/ 42 w 84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4">
                  <a:moveTo>
                    <a:pt x="42" y="0"/>
                  </a:moveTo>
                  <a:cubicBezTo>
                    <a:pt x="53" y="0"/>
                    <a:pt x="64" y="0"/>
                    <a:pt x="74" y="0"/>
                  </a:cubicBezTo>
                  <a:cubicBezTo>
                    <a:pt x="78" y="1"/>
                    <a:pt x="81" y="4"/>
                    <a:pt x="84" y="6"/>
                  </a:cubicBezTo>
                  <a:cubicBezTo>
                    <a:pt x="81" y="9"/>
                    <a:pt x="78" y="13"/>
                    <a:pt x="75" y="13"/>
                  </a:cubicBezTo>
                  <a:cubicBezTo>
                    <a:pt x="53" y="14"/>
                    <a:pt x="31" y="14"/>
                    <a:pt x="9" y="13"/>
                  </a:cubicBezTo>
                  <a:cubicBezTo>
                    <a:pt x="6" y="13"/>
                    <a:pt x="3" y="9"/>
                    <a:pt x="0" y="7"/>
                  </a:cubicBezTo>
                  <a:cubicBezTo>
                    <a:pt x="3" y="5"/>
                    <a:pt x="6" y="0"/>
                    <a:pt x="9" y="0"/>
                  </a:cubicBezTo>
                  <a:cubicBezTo>
                    <a:pt x="20" y="0"/>
                    <a:pt x="31" y="0"/>
                    <a:pt x="4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A7C50F8-2306-4F40-B6C1-8C6F47390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1805" y="3779798"/>
              <a:ext cx="477837" cy="280988"/>
            </a:xfrm>
            <a:custGeom>
              <a:avLst/>
              <a:gdLst>
                <a:gd name="T0" fmla="*/ 63 w 63"/>
                <a:gd name="T1" fmla="*/ 31 h 37"/>
                <a:gd name="T2" fmla="*/ 50 w 63"/>
                <a:gd name="T3" fmla="*/ 36 h 37"/>
                <a:gd name="T4" fmla="*/ 3 w 63"/>
                <a:gd name="T5" fmla="*/ 13 h 37"/>
                <a:gd name="T6" fmla="*/ 1 w 63"/>
                <a:gd name="T7" fmla="*/ 4 h 37"/>
                <a:gd name="T8" fmla="*/ 10 w 63"/>
                <a:gd name="T9" fmla="*/ 1 h 37"/>
                <a:gd name="T10" fmla="*/ 56 w 63"/>
                <a:gd name="T11" fmla="*/ 24 h 37"/>
                <a:gd name="T12" fmla="*/ 63 w 63"/>
                <a:gd name="T13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37">
                  <a:moveTo>
                    <a:pt x="63" y="31"/>
                  </a:moveTo>
                  <a:cubicBezTo>
                    <a:pt x="58" y="33"/>
                    <a:pt x="53" y="37"/>
                    <a:pt x="50" y="36"/>
                  </a:cubicBezTo>
                  <a:cubicBezTo>
                    <a:pt x="34" y="29"/>
                    <a:pt x="19" y="21"/>
                    <a:pt x="3" y="13"/>
                  </a:cubicBezTo>
                  <a:cubicBezTo>
                    <a:pt x="1" y="12"/>
                    <a:pt x="0" y="6"/>
                    <a:pt x="1" y="4"/>
                  </a:cubicBezTo>
                  <a:cubicBezTo>
                    <a:pt x="2" y="2"/>
                    <a:pt x="7" y="0"/>
                    <a:pt x="10" y="1"/>
                  </a:cubicBezTo>
                  <a:cubicBezTo>
                    <a:pt x="25" y="8"/>
                    <a:pt x="41" y="16"/>
                    <a:pt x="56" y="24"/>
                  </a:cubicBezTo>
                  <a:cubicBezTo>
                    <a:pt x="58" y="25"/>
                    <a:pt x="59" y="27"/>
                    <a:pt x="63" y="3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3EE0CF2-7F94-4537-B772-79D37A787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1805" y="4335423"/>
              <a:ext cx="455612" cy="287338"/>
            </a:xfrm>
            <a:custGeom>
              <a:avLst/>
              <a:gdLst>
                <a:gd name="T0" fmla="*/ 7 w 60"/>
                <a:gd name="T1" fmla="*/ 38 h 38"/>
                <a:gd name="T2" fmla="*/ 0 w 60"/>
                <a:gd name="T3" fmla="*/ 32 h 38"/>
                <a:gd name="T4" fmla="*/ 3 w 60"/>
                <a:gd name="T5" fmla="*/ 24 h 38"/>
                <a:gd name="T6" fmla="*/ 51 w 60"/>
                <a:gd name="T7" fmla="*/ 0 h 38"/>
                <a:gd name="T8" fmla="*/ 59 w 60"/>
                <a:gd name="T9" fmla="*/ 4 h 38"/>
                <a:gd name="T10" fmla="*/ 58 w 60"/>
                <a:gd name="T11" fmla="*/ 11 h 38"/>
                <a:gd name="T12" fmla="*/ 7 w 60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38">
                  <a:moveTo>
                    <a:pt x="7" y="38"/>
                  </a:moveTo>
                  <a:cubicBezTo>
                    <a:pt x="4" y="36"/>
                    <a:pt x="1" y="34"/>
                    <a:pt x="0" y="32"/>
                  </a:cubicBezTo>
                  <a:cubicBezTo>
                    <a:pt x="0" y="30"/>
                    <a:pt x="1" y="25"/>
                    <a:pt x="3" y="24"/>
                  </a:cubicBezTo>
                  <a:cubicBezTo>
                    <a:pt x="19" y="16"/>
                    <a:pt x="35" y="8"/>
                    <a:pt x="51" y="0"/>
                  </a:cubicBezTo>
                  <a:cubicBezTo>
                    <a:pt x="53" y="0"/>
                    <a:pt x="57" y="2"/>
                    <a:pt x="59" y="4"/>
                  </a:cubicBezTo>
                  <a:cubicBezTo>
                    <a:pt x="60" y="5"/>
                    <a:pt x="60" y="10"/>
                    <a:pt x="58" y="11"/>
                  </a:cubicBezTo>
                  <a:cubicBezTo>
                    <a:pt x="41" y="20"/>
                    <a:pt x="24" y="29"/>
                    <a:pt x="7" y="3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ree photos of Legal">
            <a:extLst>
              <a:ext uri="{FF2B5EF4-FFF2-40B4-BE49-F238E27FC236}">
                <a16:creationId xmlns:a16="http://schemas.microsoft.com/office/drawing/2014/main" id="{9D014CDC-A84A-4A7A-B46D-F5A425F19E70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4" r="1505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9598E7-8A4B-4656-B76C-A85E8A5EA141}"/>
              </a:ext>
            </a:extLst>
          </p:cNvPr>
          <p:cNvSpPr txBox="1"/>
          <p:nvPr/>
        </p:nvSpPr>
        <p:spPr>
          <a:xfrm>
            <a:off x="3299294" y="608408"/>
            <a:ext cx="40297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E135A0-4B75-412C-9096-7FEEACBA7B62}"/>
              </a:ext>
            </a:extLst>
          </p:cNvPr>
          <p:cNvSpPr txBox="1"/>
          <p:nvPr/>
        </p:nvSpPr>
        <p:spPr>
          <a:xfrm>
            <a:off x="7093527" y="4110988"/>
            <a:ext cx="3914860" cy="21247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We Create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47FFC-FE6F-4CA3-A5E1-48BCADB624D1}"/>
              </a:ext>
            </a:extLst>
          </p:cNvPr>
          <p:cNvSpPr txBox="1"/>
          <p:nvPr/>
        </p:nvSpPr>
        <p:spPr>
          <a:xfrm>
            <a:off x="5791199" y="1328110"/>
            <a:ext cx="507076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</a:rPr>
              <a:t>PRESENTATION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77583F-6F7F-470F-B346-4A27390FC08A}"/>
              </a:ext>
            </a:extLst>
          </p:cNvPr>
          <p:cNvSpPr txBox="1"/>
          <p:nvPr/>
        </p:nvSpPr>
        <p:spPr>
          <a:xfrm>
            <a:off x="7093527" y="3013501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0">
            <a:extLst>
              <a:ext uri="{FF2B5EF4-FFF2-40B4-BE49-F238E27FC236}">
                <a16:creationId xmlns:a16="http://schemas.microsoft.com/office/drawing/2014/main" id="{8CE95B92-367B-409D-85AE-B3EA492DAEA0}"/>
              </a:ext>
            </a:extLst>
          </p:cNvPr>
          <p:cNvSpPr>
            <a:spLocks/>
          </p:cNvSpPr>
          <p:nvPr/>
        </p:nvSpPr>
        <p:spPr bwMode="auto">
          <a:xfrm rot="10800000">
            <a:off x="14127" y="3613"/>
            <a:ext cx="12192000" cy="7242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" name="Group 107">
            <a:extLst>
              <a:ext uri="{FF2B5EF4-FFF2-40B4-BE49-F238E27FC236}">
                <a16:creationId xmlns:a16="http://schemas.microsoft.com/office/drawing/2014/main" id="{E336233C-CCD3-4E09-8E7C-8C5F23204BDD}"/>
              </a:ext>
            </a:extLst>
          </p:cNvPr>
          <p:cNvGrpSpPr/>
          <p:nvPr/>
        </p:nvGrpSpPr>
        <p:grpSpPr>
          <a:xfrm>
            <a:off x="7496004" y="1920263"/>
            <a:ext cx="3864628" cy="3896248"/>
            <a:chOff x="7496004" y="1920263"/>
            <a:chExt cx="3864628" cy="3896248"/>
          </a:xfrm>
        </p:grpSpPr>
        <p:sp>
          <p:nvSpPr>
            <p:cNvPr id="3" name="Isosceles Triangle 20">
              <a:extLst>
                <a:ext uri="{FF2B5EF4-FFF2-40B4-BE49-F238E27FC236}">
                  <a16:creationId xmlns:a16="http://schemas.microsoft.com/office/drawing/2014/main" id="{84DCDDC3-309E-4195-ACB9-1F0C443A2E55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10839502" y="4413955"/>
              <a:ext cx="427534" cy="471394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A6618100-E79A-49D9-B157-962069470C6B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7608221" y="2961416"/>
              <a:ext cx="392828" cy="319096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Round Same Side Corner Rectangle 2">
              <a:extLst>
                <a:ext uri="{FF2B5EF4-FFF2-40B4-BE49-F238E27FC236}">
                  <a16:creationId xmlns:a16="http://schemas.microsoft.com/office/drawing/2014/main" id="{3ADAC272-F7B4-4F69-959C-B4556FAB61B4}"/>
                </a:ext>
              </a:extLst>
            </p:cNvPr>
            <p:cNvSpPr/>
            <p:nvPr/>
          </p:nvSpPr>
          <p:spPr>
            <a:xfrm rot="5400000" flipH="1">
              <a:off x="10824557" y="2917080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rapezoid 6">
              <a:extLst>
                <a:ext uri="{FF2B5EF4-FFF2-40B4-BE49-F238E27FC236}">
                  <a16:creationId xmlns:a16="http://schemas.microsoft.com/office/drawing/2014/main" id="{4717BEA4-A09D-4BDF-BFF9-9DCBE7D07BC4}"/>
                </a:ext>
              </a:extLst>
            </p:cNvPr>
            <p:cNvSpPr>
              <a:spLocks/>
            </p:cNvSpPr>
            <p:nvPr/>
          </p:nvSpPr>
          <p:spPr>
            <a:xfrm>
              <a:off x="11062223" y="3784811"/>
              <a:ext cx="285020" cy="285020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24">
              <a:extLst>
                <a:ext uri="{FF2B5EF4-FFF2-40B4-BE49-F238E27FC236}">
                  <a16:creationId xmlns:a16="http://schemas.microsoft.com/office/drawing/2014/main" id="{BBC5B8D6-9083-4725-AE54-824316ED56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77159" y="2346892"/>
              <a:ext cx="392828" cy="3039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22D911B9-09BB-41C4-8478-089E5A2FB2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619" y="5355763"/>
              <a:ext cx="372889" cy="259826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">
              <a:extLst>
                <a:ext uri="{FF2B5EF4-FFF2-40B4-BE49-F238E27FC236}">
                  <a16:creationId xmlns:a16="http://schemas.microsoft.com/office/drawing/2014/main" id="{3D0C21CF-9687-4740-A37E-6EAA59C4E819}"/>
                </a:ext>
              </a:extLst>
            </p:cNvPr>
            <p:cNvSpPr>
              <a:spLocks/>
            </p:cNvSpPr>
            <p:nvPr/>
          </p:nvSpPr>
          <p:spPr>
            <a:xfrm rot="2498363">
              <a:off x="8831623" y="1920263"/>
              <a:ext cx="392828" cy="392828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22538FDE-196A-44F2-9D64-94F7A2E9D66D}"/>
                </a:ext>
              </a:extLst>
            </p:cNvPr>
            <p:cNvSpPr/>
            <p:nvPr/>
          </p:nvSpPr>
          <p:spPr>
            <a:xfrm rot="19470155">
              <a:off x="10110329" y="1972655"/>
              <a:ext cx="132806" cy="502999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94">
              <a:extLst>
                <a:ext uri="{FF2B5EF4-FFF2-40B4-BE49-F238E27FC236}">
                  <a16:creationId xmlns:a16="http://schemas.microsoft.com/office/drawing/2014/main" id="{80C4BD36-0198-4F40-B9E0-082A93E80CFA}"/>
                </a:ext>
              </a:extLst>
            </p:cNvPr>
            <p:cNvSpPr/>
            <p:nvPr/>
          </p:nvSpPr>
          <p:spPr>
            <a:xfrm rot="13500000">
              <a:off x="9503918" y="5364438"/>
              <a:ext cx="71616" cy="502304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78DF6916-5FED-42D0-A2F8-EF2D28E85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46073" y="5282722"/>
              <a:ext cx="141778" cy="392828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3" name="Isosceles Triangle 33">
              <a:extLst>
                <a:ext uri="{FF2B5EF4-FFF2-40B4-BE49-F238E27FC236}">
                  <a16:creationId xmlns:a16="http://schemas.microsoft.com/office/drawing/2014/main" id="{4BA22CA2-CB54-49E9-B1FD-A25019B23AE4}"/>
                </a:ext>
              </a:extLst>
            </p:cNvPr>
            <p:cNvSpPr>
              <a:spLocks/>
            </p:cNvSpPr>
            <p:nvPr/>
          </p:nvSpPr>
          <p:spPr>
            <a:xfrm rot="10800000">
              <a:off x="9233259" y="1922064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993B7E29-8AAD-425A-A97A-E49B26E9A990}"/>
                </a:ext>
              </a:extLst>
            </p:cNvPr>
            <p:cNvSpPr>
              <a:spLocks/>
            </p:cNvSpPr>
            <p:nvPr/>
          </p:nvSpPr>
          <p:spPr>
            <a:xfrm>
              <a:off x="8136976" y="5049647"/>
              <a:ext cx="351266" cy="35126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5780975-7F1F-4291-A160-63B44F2BA188}"/>
                </a:ext>
              </a:extLst>
            </p:cNvPr>
            <p:cNvSpPr/>
            <p:nvPr/>
          </p:nvSpPr>
          <p:spPr>
            <a:xfrm>
              <a:off x="9626515" y="1969444"/>
              <a:ext cx="330976" cy="339180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18803ED3-6AF2-42B4-B569-362701574F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65361" y="4863776"/>
              <a:ext cx="330939" cy="234666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14E1A1C1-E6C3-4BBF-80CD-84247DC70A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8475" y="4673961"/>
              <a:ext cx="330939" cy="330692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" name="Rounded Rectangle 16">
              <a:extLst>
                <a:ext uri="{FF2B5EF4-FFF2-40B4-BE49-F238E27FC236}">
                  <a16:creationId xmlns:a16="http://schemas.microsoft.com/office/drawing/2014/main" id="{EBF38EDE-5175-4D79-A178-87A11321D5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99746" y="4139499"/>
              <a:ext cx="330940" cy="232884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EDDF1E8D-03F4-453F-BC61-AB367D1D9D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8244" y="5398653"/>
              <a:ext cx="300703" cy="366439"/>
            </a:xfrm>
            <a:custGeom>
              <a:avLst/>
              <a:gdLst/>
              <a:ahLst/>
              <a:cxnLst/>
              <a:rect l="l" t="t" r="r" b="b"/>
              <a:pathLst>
                <a:path w="3240944" h="3949460">
                  <a:moveTo>
                    <a:pt x="2411668" y="919204"/>
                  </a:moveTo>
                  <a:cubicBezTo>
                    <a:pt x="2652037" y="921566"/>
                    <a:pt x="2997179" y="1088232"/>
                    <a:pt x="3147060" y="1333480"/>
                  </a:cubicBezTo>
                  <a:cubicBezTo>
                    <a:pt x="2837519" y="1559133"/>
                    <a:pt x="2713715" y="1818123"/>
                    <a:pt x="2716116" y="2148550"/>
                  </a:cubicBezTo>
                  <a:cubicBezTo>
                    <a:pt x="2724370" y="2506677"/>
                    <a:pt x="2937416" y="2788602"/>
                    <a:pt x="3240944" y="2908604"/>
                  </a:cubicBezTo>
                  <a:cubicBezTo>
                    <a:pt x="3111039" y="3296832"/>
                    <a:pt x="2835874" y="3920800"/>
                    <a:pt x="2360688" y="3949460"/>
                  </a:cubicBezTo>
                  <a:cubicBezTo>
                    <a:pt x="2104982" y="3948826"/>
                    <a:pt x="1887379" y="3871989"/>
                    <a:pt x="1655487" y="3790391"/>
                  </a:cubicBezTo>
                  <a:cubicBezTo>
                    <a:pt x="1465920" y="3881513"/>
                    <a:pt x="1178719" y="3984543"/>
                    <a:pt x="936764" y="3932790"/>
                  </a:cubicBezTo>
                  <a:cubicBezTo>
                    <a:pt x="634032" y="3867349"/>
                    <a:pt x="33306" y="3304229"/>
                    <a:pt x="0" y="2002921"/>
                  </a:cubicBezTo>
                  <a:cubicBezTo>
                    <a:pt x="5122" y="1625861"/>
                    <a:pt x="224231" y="988116"/>
                    <a:pt x="1004287" y="951010"/>
                  </a:cubicBezTo>
                  <a:cubicBezTo>
                    <a:pt x="1237754" y="955627"/>
                    <a:pt x="1430737" y="1013358"/>
                    <a:pt x="1654678" y="1150601"/>
                  </a:cubicBezTo>
                  <a:cubicBezTo>
                    <a:pt x="1907007" y="1025844"/>
                    <a:pt x="2042657" y="934423"/>
                    <a:pt x="2411668" y="919204"/>
                  </a:cubicBezTo>
                  <a:close/>
                  <a:moveTo>
                    <a:pt x="2423572" y="0"/>
                  </a:moveTo>
                  <a:cubicBezTo>
                    <a:pt x="2449670" y="236641"/>
                    <a:pt x="2449574" y="370890"/>
                    <a:pt x="2275646" y="605149"/>
                  </a:cubicBezTo>
                  <a:cubicBezTo>
                    <a:pt x="2098536" y="787863"/>
                    <a:pt x="1909519" y="903902"/>
                    <a:pt x="1627634" y="908022"/>
                  </a:cubicBezTo>
                  <a:cubicBezTo>
                    <a:pt x="1601565" y="662380"/>
                    <a:pt x="1689794" y="371496"/>
                    <a:pt x="1823269" y="256823"/>
                  </a:cubicBezTo>
                  <a:cubicBezTo>
                    <a:pt x="1945582" y="131527"/>
                    <a:pt x="2156003" y="39571"/>
                    <a:pt x="242357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44B5C4EA-7F96-4AF0-84E4-1B13725B0F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00500" y="2582839"/>
              <a:ext cx="300170" cy="347427"/>
            </a:xfrm>
            <a:custGeom>
              <a:avLst/>
              <a:gdLst/>
              <a:ahLst/>
              <a:cxnLst/>
              <a:rect l="l" t="t" r="r" b="b"/>
              <a:pathLst>
                <a:path w="3319870" h="3842533">
                  <a:moveTo>
                    <a:pt x="579936" y="1296382"/>
                  </a:moveTo>
                  <a:lnTo>
                    <a:pt x="2739936" y="1296382"/>
                  </a:lnTo>
                  <a:lnTo>
                    <a:pt x="2739936" y="2796543"/>
                  </a:lnTo>
                  <a:cubicBezTo>
                    <a:pt x="2739936" y="2962250"/>
                    <a:pt x="2605604" y="3096582"/>
                    <a:pt x="2439897" y="3096582"/>
                  </a:cubicBezTo>
                  <a:lnTo>
                    <a:pt x="2272003" y="3096582"/>
                  </a:lnTo>
                  <a:lnTo>
                    <a:pt x="2272003" y="3590505"/>
                  </a:lnTo>
                  <a:cubicBezTo>
                    <a:pt x="2272003" y="3729696"/>
                    <a:pt x="2159166" y="3842533"/>
                    <a:pt x="2019975" y="3842533"/>
                  </a:cubicBezTo>
                  <a:cubicBezTo>
                    <a:pt x="1880784" y="3842533"/>
                    <a:pt x="1767947" y="3729696"/>
                    <a:pt x="1767947" y="3590505"/>
                  </a:cubicBezTo>
                  <a:lnTo>
                    <a:pt x="1767947" y="3096582"/>
                  </a:lnTo>
                  <a:lnTo>
                    <a:pt x="1492066" y="3096582"/>
                  </a:lnTo>
                  <a:lnTo>
                    <a:pt x="1492066" y="3590505"/>
                  </a:lnTo>
                  <a:cubicBezTo>
                    <a:pt x="1492066" y="3729696"/>
                    <a:pt x="1379229" y="3842533"/>
                    <a:pt x="1240038" y="3842533"/>
                  </a:cubicBezTo>
                  <a:cubicBezTo>
                    <a:pt x="1100847" y="3842533"/>
                    <a:pt x="988010" y="3729696"/>
                    <a:pt x="988010" y="3590505"/>
                  </a:cubicBezTo>
                  <a:lnTo>
                    <a:pt x="988010" y="3096582"/>
                  </a:lnTo>
                  <a:lnTo>
                    <a:pt x="879975" y="3096582"/>
                  </a:lnTo>
                  <a:cubicBezTo>
                    <a:pt x="714268" y="3096582"/>
                    <a:pt x="579936" y="2962250"/>
                    <a:pt x="579936" y="2796543"/>
                  </a:cubicBezTo>
                  <a:close/>
                  <a:moveTo>
                    <a:pt x="3067842" y="1281925"/>
                  </a:moveTo>
                  <a:cubicBezTo>
                    <a:pt x="3207033" y="1281925"/>
                    <a:pt x="3319870" y="1394762"/>
                    <a:pt x="3319870" y="1533953"/>
                  </a:cubicBezTo>
                  <a:lnTo>
                    <a:pt x="3319870" y="2505897"/>
                  </a:lnTo>
                  <a:cubicBezTo>
                    <a:pt x="3319870" y="2645088"/>
                    <a:pt x="3207033" y="2757925"/>
                    <a:pt x="3067842" y="2757925"/>
                  </a:cubicBezTo>
                  <a:cubicBezTo>
                    <a:pt x="2928651" y="2757925"/>
                    <a:pt x="2815814" y="2645088"/>
                    <a:pt x="2815814" y="2505897"/>
                  </a:cubicBezTo>
                  <a:lnTo>
                    <a:pt x="2815814" y="1533953"/>
                  </a:lnTo>
                  <a:cubicBezTo>
                    <a:pt x="2815814" y="1394762"/>
                    <a:pt x="2928651" y="1281925"/>
                    <a:pt x="3067842" y="1281925"/>
                  </a:cubicBezTo>
                  <a:close/>
                  <a:moveTo>
                    <a:pt x="252028" y="1281925"/>
                  </a:moveTo>
                  <a:cubicBezTo>
                    <a:pt x="391219" y="1281925"/>
                    <a:pt x="504056" y="1394762"/>
                    <a:pt x="504056" y="1533953"/>
                  </a:cubicBezTo>
                  <a:lnTo>
                    <a:pt x="504056" y="2505897"/>
                  </a:lnTo>
                  <a:cubicBezTo>
                    <a:pt x="504056" y="2645088"/>
                    <a:pt x="391219" y="2757925"/>
                    <a:pt x="252028" y="2757925"/>
                  </a:cubicBezTo>
                  <a:cubicBezTo>
                    <a:pt x="112837" y="2757925"/>
                    <a:pt x="0" y="2645088"/>
                    <a:pt x="0" y="2505897"/>
                  </a:cubicBezTo>
                  <a:lnTo>
                    <a:pt x="0" y="1533953"/>
                  </a:lnTo>
                  <a:cubicBezTo>
                    <a:pt x="0" y="1394762"/>
                    <a:pt x="112837" y="1281925"/>
                    <a:pt x="252028" y="1281925"/>
                  </a:cubicBezTo>
                  <a:close/>
                  <a:moveTo>
                    <a:pt x="2134062" y="558521"/>
                  </a:moveTo>
                  <a:cubicBezTo>
                    <a:pt x="2073373" y="558521"/>
                    <a:pt x="2024174" y="607720"/>
                    <a:pt x="2024174" y="668409"/>
                  </a:cubicBezTo>
                  <a:cubicBezTo>
                    <a:pt x="2024174" y="729098"/>
                    <a:pt x="2073373" y="778297"/>
                    <a:pt x="2134062" y="778297"/>
                  </a:cubicBezTo>
                  <a:cubicBezTo>
                    <a:pt x="2194751" y="778297"/>
                    <a:pt x="2243950" y="729098"/>
                    <a:pt x="2243950" y="668409"/>
                  </a:cubicBezTo>
                  <a:cubicBezTo>
                    <a:pt x="2243950" y="607720"/>
                    <a:pt x="2194751" y="558521"/>
                    <a:pt x="2134062" y="558521"/>
                  </a:cubicBezTo>
                  <a:close/>
                  <a:moveTo>
                    <a:pt x="1177409" y="558521"/>
                  </a:moveTo>
                  <a:cubicBezTo>
                    <a:pt x="1116720" y="558521"/>
                    <a:pt x="1067521" y="607720"/>
                    <a:pt x="1067521" y="668409"/>
                  </a:cubicBezTo>
                  <a:cubicBezTo>
                    <a:pt x="1067521" y="729098"/>
                    <a:pt x="1116720" y="778297"/>
                    <a:pt x="1177409" y="778297"/>
                  </a:cubicBezTo>
                  <a:cubicBezTo>
                    <a:pt x="1238098" y="778297"/>
                    <a:pt x="1287297" y="729098"/>
                    <a:pt x="1287297" y="668409"/>
                  </a:cubicBezTo>
                  <a:cubicBezTo>
                    <a:pt x="1287297" y="607720"/>
                    <a:pt x="1238098" y="558521"/>
                    <a:pt x="1177409" y="558521"/>
                  </a:cubicBezTo>
                  <a:close/>
                  <a:moveTo>
                    <a:pt x="1041854" y="0"/>
                  </a:moveTo>
                  <a:lnTo>
                    <a:pt x="1215617" y="300965"/>
                  </a:lnTo>
                  <a:cubicBezTo>
                    <a:pt x="1350827" y="238508"/>
                    <a:pt x="1501239" y="204386"/>
                    <a:pt x="1659158" y="204272"/>
                  </a:cubicBezTo>
                  <a:cubicBezTo>
                    <a:pt x="1823689" y="204153"/>
                    <a:pt x="1980124" y="240963"/>
                    <a:pt x="2119837" y="308065"/>
                  </a:cubicBezTo>
                  <a:lnTo>
                    <a:pt x="2297698" y="0"/>
                  </a:lnTo>
                  <a:lnTo>
                    <a:pt x="2391229" y="54000"/>
                  </a:lnTo>
                  <a:lnTo>
                    <a:pt x="2215205" y="358882"/>
                  </a:lnTo>
                  <a:cubicBezTo>
                    <a:pt x="2507692" y="533629"/>
                    <a:pt x="2710924" y="843756"/>
                    <a:pt x="2737127" y="1206450"/>
                  </a:cubicBezTo>
                  <a:cubicBezTo>
                    <a:pt x="2018962" y="1206967"/>
                    <a:pt x="1300797" y="1207483"/>
                    <a:pt x="582632" y="1208000"/>
                  </a:cubicBezTo>
                  <a:cubicBezTo>
                    <a:pt x="608780" y="838665"/>
                    <a:pt x="818541" y="523565"/>
                    <a:pt x="1119462" y="350420"/>
                  </a:cubicBezTo>
                  <a:lnTo>
                    <a:pt x="948323" y="5400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6625B8CC-1957-4140-93C9-116EC2EA30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45011" y="2518278"/>
              <a:ext cx="340001" cy="338281"/>
            </a:xfrm>
            <a:custGeom>
              <a:avLst/>
              <a:gdLst/>
              <a:ahLst/>
              <a:cxnLst/>
              <a:rect l="l" t="t" r="r" b="b"/>
              <a:pathLst>
                <a:path w="2956013" h="2941055">
                  <a:moveTo>
                    <a:pt x="2169165" y="2259549"/>
                  </a:moveTo>
                  <a:cubicBezTo>
                    <a:pt x="2305163" y="2320579"/>
                    <a:pt x="2430502" y="2400997"/>
                    <a:pt x="2542352" y="2496872"/>
                  </a:cubicBezTo>
                  <a:cubicBezTo>
                    <a:pt x="2303978" y="2744099"/>
                    <a:pt x="1979593" y="2907447"/>
                    <a:pt x="1617206" y="2939204"/>
                  </a:cubicBezTo>
                  <a:lnTo>
                    <a:pt x="1588575" y="2925411"/>
                  </a:lnTo>
                  <a:cubicBezTo>
                    <a:pt x="1835671" y="2758142"/>
                    <a:pt x="2037335" y="2529257"/>
                    <a:pt x="2169165" y="2259549"/>
                  </a:cubicBezTo>
                  <a:close/>
                  <a:moveTo>
                    <a:pt x="797309" y="2254509"/>
                  </a:moveTo>
                  <a:cubicBezTo>
                    <a:pt x="928512" y="2525684"/>
                    <a:pt x="1129977" y="2756161"/>
                    <a:pt x="1376879" y="2925229"/>
                  </a:cubicBezTo>
                  <a:cubicBezTo>
                    <a:pt x="1367940" y="2931748"/>
                    <a:pt x="1358086" y="2936536"/>
                    <a:pt x="1348086" y="2941055"/>
                  </a:cubicBezTo>
                  <a:cubicBezTo>
                    <a:pt x="981929" y="2910776"/>
                    <a:pt x="654006" y="2746454"/>
                    <a:pt x="413461" y="2497054"/>
                  </a:cubicBezTo>
                  <a:cubicBezTo>
                    <a:pt x="528278" y="2398621"/>
                    <a:pt x="657289" y="2316447"/>
                    <a:pt x="797309" y="2254509"/>
                  </a:cubicBezTo>
                  <a:close/>
                  <a:moveTo>
                    <a:pt x="1426305" y="2108791"/>
                  </a:moveTo>
                  <a:lnTo>
                    <a:pt x="1426305" y="2824067"/>
                  </a:lnTo>
                  <a:cubicBezTo>
                    <a:pt x="1203050" y="2668305"/>
                    <a:pt x="1020431" y="2458508"/>
                    <a:pt x="899682" y="2212532"/>
                  </a:cubicBezTo>
                  <a:cubicBezTo>
                    <a:pt x="1063835" y="2148883"/>
                    <a:pt x="1241204" y="2112683"/>
                    <a:pt x="1426305" y="2108791"/>
                  </a:cubicBezTo>
                  <a:close/>
                  <a:moveTo>
                    <a:pt x="1527809" y="2108695"/>
                  </a:moveTo>
                  <a:cubicBezTo>
                    <a:pt x="1717707" y="2112557"/>
                    <a:pt x="1899494" y="2150291"/>
                    <a:pt x="2067336" y="2216559"/>
                  </a:cubicBezTo>
                  <a:cubicBezTo>
                    <a:pt x="1943936" y="2466549"/>
                    <a:pt x="1756622" y="2679032"/>
                    <a:pt x="1527809" y="2835300"/>
                  </a:cubicBezTo>
                  <a:close/>
                  <a:moveTo>
                    <a:pt x="2354776" y="1530125"/>
                  </a:moveTo>
                  <a:lnTo>
                    <a:pt x="2955077" y="1530125"/>
                  </a:lnTo>
                  <a:cubicBezTo>
                    <a:pt x="2942393" y="1866074"/>
                    <a:pt x="2817414" y="2173186"/>
                    <a:pt x="2615767" y="2414127"/>
                  </a:cubicBezTo>
                  <a:cubicBezTo>
                    <a:pt x="2496453" y="2311434"/>
                    <a:pt x="2362630" y="2225327"/>
                    <a:pt x="2217376" y="2159975"/>
                  </a:cubicBezTo>
                  <a:cubicBezTo>
                    <a:pt x="2300477" y="1965771"/>
                    <a:pt x="2348521" y="1753185"/>
                    <a:pt x="2354776" y="1530125"/>
                  </a:cubicBezTo>
                  <a:close/>
                  <a:moveTo>
                    <a:pt x="1527809" y="1530125"/>
                  </a:moveTo>
                  <a:lnTo>
                    <a:pt x="2244039" y="1530125"/>
                  </a:lnTo>
                  <a:cubicBezTo>
                    <a:pt x="2237819" y="1737690"/>
                    <a:pt x="2192963" y="1935525"/>
                    <a:pt x="2115825" y="2116496"/>
                  </a:cubicBezTo>
                  <a:cubicBezTo>
                    <a:pt x="1933189" y="2043464"/>
                    <a:pt x="1735000" y="2001899"/>
                    <a:pt x="1527809" y="1997958"/>
                  </a:cubicBezTo>
                  <a:close/>
                  <a:moveTo>
                    <a:pt x="725097" y="1530125"/>
                  </a:moveTo>
                  <a:lnTo>
                    <a:pt x="1426305" y="1530125"/>
                  </a:lnTo>
                  <a:lnTo>
                    <a:pt x="1426305" y="1998054"/>
                  </a:lnTo>
                  <a:cubicBezTo>
                    <a:pt x="1224105" y="2002029"/>
                    <a:pt x="1030504" y="2041966"/>
                    <a:pt x="851699" y="2112283"/>
                  </a:cubicBezTo>
                  <a:cubicBezTo>
                    <a:pt x="775482" y="1932518"/>
                    <a:pt x="731260" y="1736112"/>
                    <a:pt x="725097" y="1530125"/>
                  </a:cubicBezTo>
                  <a:close/>
                  <a:moveTo>
                    <a:pt x="934" y="1530125"/>
                  </a:moveTo>
                  <a:lnTo>
                    <a:pt x="614360" y="1530125"/>
                  </a:lnTo>
                  <a:cubicBezTo>
                    <a:pt x="620543" y="1751166"/>
                    <a:pt x="667772" y="1961919"/>
                    <a:pt x="749235" y="2154869"/>
                  </a:cubicBezTo>
                  <a:cubicBezTo>
                    <a:pt x="599936" y="2221117"/>
                    <a:pt x="462426" y="2308980"/>
                    <a:pt x="340129" y="2414234"/>
                  </a:cubicBezTo>
                  <a:cubicBezTo>
                    <a:pt x="138582" y="2173144"/>
                    <a:pt x="13619" y="1866051"/>
                    <a:pt x="934" y="1530125"/>
                  </a:cubicBezTo>
                  <a:close/>
                  <a:moveTo>
                    <a:pt x="883886" y="768586"/>
                  </a:moveTo>
                  <a:cubicBezTo>
                    <a:pt x="1053566" y="831753"/>
                    <a:pt x="1236128" y="867407"/>
                    <a:pt x="1426305" y="871035"/>
                  </a:cubicBezTo>
                  <a:lnTo>
                    <a:pt x="1426305" y="1428622"/>
                  </a:lnTo>
                  <a:lnTo>
                    <a:pt x="724559" y="1428622"/>
                  </a:lnTo>
                  <a:cubicBezTo>
                    <a:pt x="730221" y="1192426"/>
                    <a:pt x="785872" y="968634"/>
                    <a:pt x="883886" y="768586"/>
                  </a:cubicBezTo>
                  <a:close/>
                  <a:moveTo>
                    <a:pt x="2083288" y="764501"/>
                  </a:moveTo>
                  <a:cubicBezTo>
                    <a:pt x="2182501" y="965616"/>
                    <a:pt x="2238869" y="1190833"/>
                    <a:pt x="2244577" y="1428622"/>
                  </a:cubicBezTo>
                  <a:lnTo>
                    <a:pt x="1527809" y="1428622"/>
                  </a:lnTo>
                  <a:lnTo>
                    <a:pt x="1527809" y="871130"/>
                  </a:lnTo>
                  <a:cubicBezTo>
                    <a:pt x="1722835" y="867528"/>
                    <a:pt x="1909881" y="830382"/>
                    <a:pt x="2083288" y="764501"/>
                  </a:cubicBezTo>
                  <a:close/>
                  <a:moveTo>
                    <a:pt x="375750" y="484510"/>
                  </a:moveTo>
                  <a:cubicBezTo>
                    <a:pt x="497688" y="583858"/>
                    <a:pt x="633678" y="666438"/>
                    <a:pt x="780212" y="729142"/>
                  </a:cubicBezTo>
                  <a:cubicBezTo>
                    <a:pt x="677519" y="941475"/>
                    <a:pt x="619429" y="1178562"/>
                    <a:pt x="613822" y="1428622"/>
                  </a:cubicBezTo>
                  <a:lnTo>
                    <a:pt x="0" y="1428622"/>
                  </a:lnTo>
                  <a:cubicBezTo>
                    <a:pt x="9263" y="1065848"/>
                    <a:pt x="149371" y="735691"/>
                    <a:pt x="375750" y="484510"/>
                  </a:cubicBezTo>
                  <a:close/>
                  <a:moveTo>
                    <a:pt x="2580304" y="484479"/>
                  </a:moveTo>
                  <a:cubicBezTo>
                    <a:pt x="2806628" y="735651"/>
                    <a:pt x="2946750" y="1065827"/>
                    <a:pt x="2956013" y="1428622"/>
                  </a:cubicBezTo>
                  <a:lnTo>
                    <a:pt x="2355314" y="1428622"/>
                  </a:lnTo>
                  <a:cubicBezTo>
                    <a:pt x="2349636" y="1176504"/>
                    <a:pt x="2290630" y="937573"/>
                    <a:pt x="2186241" y="724113"/>
                  </a:cubicBezTo>
                  <a:cubicBezTo>
                    <a:pt x="2328935" y="662418"/>
                    <a:pt x="2461323" y="581449"/>
                    <a:pt x="2580304" y="484479"/>
                  </a:cubicBezTo>
                  <a:close/>
                  <a:moveTo>
                    <a:pt x="1426305" y="124032"/>
                  </a:moveTo>
                  <a:lnTo>
                    <a:pt x="1426305" y="760298"/>
                  </a:lnTo>
                  <a:cubicBezTo>
                    <a:pt x="1253727" y="756791"/>
                    <a:pt x="1087879" y="724966"/>
                    <a:pt x="933247" y="668842"/>
                  </a:cubicBezTo>
                  <a:cubicBezTo>
                    <a:pt x="1054039" y="451822"/>
                    <a:pt x="1223389" y="265609"/>
                    <a:pt x="1426305" y="124032"/>
                  </a:cubicBezTo>
                  <a:close/>
                  <a:moveTo>
                    <a:pt x="1527809" y="112799"/>
                  </a:moveTo>
                  <a:cubicBezTo>
                    <a:pt x="1736145" y="255085"/>
                    <a:pt x="1910079" y="443973"/>
                    <a:pt x="2033951" y="664748"/>
                  </a:cubicBezTo>
                  <a:cubicBezTo>
                    <a:pt x="1875578" y="723616"/>
                    <a:pt x="1705238" y="756901"/>
                    <a:pt x="1527809" y="760394"/>
                  </a:cubicBezTo>
                  <a:close/>
                  <a:moveTo>
                    <a:pt x="1632157" y="1693"/>
                  </a:moveTo>
                  <a:cubicBezTo>
                    <a:pt x="1969090" y="34839"/>
                    <a:pt x="2272411" y="181752"/>
                    <a:pt x="2502559" y="404493"/>
                  </a:cubicBezTo>
                  <a:cubicBezTo>
                    <a:pt x="2392455" y="493535"/>
                    <a:pt x="2270018" y="567692"/>
                    <a:pt x="2138287" y="624414"/>
                  </a:cubicBezTo>
                  <a:cubicBezTo>
                    <a:pt x="2004803" y="382989"/>
                    <a:pt x="1815448" y="176841"/>
                    <a:pt x="1587368" y="23269"/>
                  </a:cubicBezTo>
                  <a:close/>
                  <a:moveTo>
                    <a:pt x="1333466" y="0"/>
                  </a:moveTo>
                  <a:lnTo>
                    <a:pt x="1376468" y="23177"/>
                  </a:lnTo>
                  <a:cubicBezTo>
                    <a:pt x="1149236" y="178863"/>
                    <a:pt x="960516" y="386575"/>
                    <a:pt x="827965" y="629347"/>
                  </a:cubicBezTo>
                  <a:cubicBezTo>
                    <a:pt x="692459" y="571593"/>
                    <a:pt x="566467" y="495851"/>
                    <a:pt x="453430" y="404475"/>
                  </a:cubicBezTo>
                  <a:cubicBezTo>
                    <a:pt x="685742" y="179438"/>
                    <a:pt x="992667" y="31629"/>
                    <a:pt x="13334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35ECFF98-2888-448F-9EDF-10CAFB360A6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345251" y="2251006"/>
              <a:ext cx="441966" cy="281210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872F826C-5AD6-45DB-8537-81F00685ED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03273" y="3365017"/>
              <a:ext cx="357359" cy="364685"/>
            </a:xfrm>
            <a:custGeom>
              <a:avLst/>
              <a:gdLst/>
              <a:ahLst/>
              <a:cxnLst/>
              <a:rect l="l" t="t" r="r" b="b"/>
              <a:pathLst>
                <a:path w="3860876" h="3940019">
                  <a:moveTo>
                    <a:pt x="3248876" y="1942264"/>
                  </a:moveTo>
                  <a:lnTo>
                    <a:pt x="3860876" y="1942264"/>
                  </a:lnTo>
                  <a:lnTo>
                    <a:pt x="3860876" y="2090815"/>
                  </a:lnTo>
                  <a:lnTo>
                    <a:pt x="3859023" y="2090815"/>
                  </a:lnTo>
                  <a:cubicBezTo>
                    <a:pt x="3817225" y="2949620"/>
                    <a:pt x="3215273" y="3679864"/>
                    <a:pt x="2378197" y="3884304"/>
                  </a:cubicBezTo>
                  <a:cubicBezTo>
                    <a:pt x="2219818" y="3922985"/>
                    <a:pt x="2060231" y="3941082"/>
                    <a:pt x="1902626" y="3939971"/>
                  </a:cubicBezTo>
                  <a:cubicBezTo>
                    <a:pt x="1286982" y="3935631"/>
                    <a:pt x="701577" y="3638194"/>
                    <a:pt x="337583" y="3128887"/>
                  </a:cubicBezTo>
                  <a:lnTo>
                    <a:pt x="30667" y="3435803"/>
                  </a:lnTo>
                  <a:lnTo>
                    <a:pt x="30667" y="2342045"/>
                  </a:lnTo>
                  <a:lnTo>
                    <a:pt x="1124425" y="2342045"/>
                  </a:lnTo>
                  <a:lnTo>
                    <a:pt x="781340" y="2685130"/>
                  </a:lnTo>
                  <a:cubicBezTo>
                    <a:pt x="1079782" y="3180935"/>
                    <a:pt x="1667379" y="3425841"/>
                    <a:pt x="2232517" y="3287817"/>
                  </a:cubicBezTo>
                  <a:cubicBezTo>
                    <a:pt x="2810639" y="3146622"/>
                    <a:pt x="3224897" y="2638979"/>
                    <a:pt x="3247291" y="2044286"/>
                  </a:cubicBezTo>
                  <a:lnTo>
                    <a:pt x="3248876" y="2044345"/>
                  </a:lnTo>
                  <a:close/>
                  <a:moveTo>
                    <a:pt x="1958249" y="48"/>
                  </a:moveTo>
                  <a:cubicBezTo>
                    <a:pt x="2573893" y="4388"/>
                    <a:pt x="3159298" y="301825"/>
                    <a:pt x="3523293" y="811132"/>
                  </a:cubicBezTo>
                  <a:lnTo>
                    <a:pt x="3830209" y="504216"/>
                  </a:lnTo>
                  <a:lnTo>
                    <a:pt x="3830209" y="1597974"/>
                  </a:lnTo>
                  <a:lnTo>
                    <a:pt x="2736450" y="1597974"/>
                  </a:lnTo>
                  <a:lnTo>
                    <a:pt x="3079535" y="1254889"/>
                  </a:lnTo>
                  <a:cubicBezTo>
                    <a:pt x="2781093" y="759084"/>
                    <a:pt x="2193496" y="514178"/>
                    <a:pt x="1628358" y="652202"/>
                  </a:cubicBezTo>
                  <a:cubicBezTo>
                    <a:pt x="1050236" y="793397"/>
                    <a:pt x="635978" y="1301040"/>
                    <a:pt x="613584" y="1895733"/>
                  </a:cubicBezTo>
                  <a:lnTo>
                    <a:pt x="612000" y="1895674"/>
                  </a:lnTo>
                  <a:lnTo>
                    <a:pt x="612000" y="1985958"/>
                  </a:lnTo>
                  <a:lnTo>
                    <a:pt x="0" y="1985958"/>
                  </a:lnTo>
                  <a:lnTo>
                    <a:pt x="0" y="1837407"/>
                  </a:lnTo>
                  <a:lnTo>
                    <a:pt x="2787" y="1837407"/>
                  </a:lnTo>
                  <a:cubicBezTo>
                    <a:pt x="49183" y="983705"/>
                    <a:pt x="649445" y="259216"/>
                    <a:pt x="1482678" y="55715"/>
                  </a:cubicBezTo>
                  <a:cubicBezTo>
                    <a:pt x="1641057" y="17034"/>
                    <a:pt x="1800644" y="-1063"/>
                    <a:pt x="1958249" y="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자유형: 도형 16">
              <a:extLst>
                <a:ext uri="{FF2B5EF4-FFF2-40B4-BE49-F238E27FC236}">
                  <a16:creationId xmlns:a16="http://schemas.microsoft.com/office/drawing/2014/main" id="{8150218F-2545-45DC-9FFE-E5151564BF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28038" y="5418963"/>
              <a:ext cx="353455" cy="397548"/>
            </a:xfrm>
            <a:custGeom>
              <a:avLst/>
              <a:gdLst>
                <a:gd name="connsiteX0" fmla="*/ 1376433 w 2765122"/>
                <a:gd name="connsiteY0" fmla="*/ 2257187 h 3110058"/>
                <a:gd name="connsiteX1" fmla="*/ 1145400 w 2765122"/>
                <a:gd name="connsiteY1" fmla="*/ 2354829 h 3110058"/>
                <a:gd name="connsiteX2" fmla="*/ 1036105 w 2765122"/>
                <a:gd name="connsiteY2" fmla="*/ 2389775 h 3110058"/>
                <a:gd name="connsiteX3" fmla="*/ 1040146 w 2765122"/>
                <a:gd name="connsiteY3" fmla="*/ 2406930 h 3110058"/>
                <a:gd name="connsiteX4" fmla="*/ 1382560 w 2765122"/>
                <a:gd name="connsiteY4" fmla="*/ 2894301 h 3110058"/>
                <a:gd name="connsiteX5" fmla="*/ 1724974 w 2765122"/>
                <a:gd name="connsiteY5" fmla="*/ 2406930 h 3110058"/>
                <a:gd name="connsiteX6" fmla="*/ 1726723 w 2765122"/>
                <a:gd name="connsiteY6" fmla="*/ 2399874 h 3110058"/>
                <a:gd name="connsiteX7" fmla="*/ 1605728 w 2765122"/>
                <a:gd name="connsiteY7" fmla="*/ 2358846 h 3110058"/>
                <a:gd name="connsiteX8" fmla="*/ 1795887 w 2765122"/>
                <a:gd name="connsiteY8" fmla="*/ 2033026 h 3110058"/>
                <a:gd name="connsiteX9" fmla="*/ 1694075 w 2765122"/>
                <a:gd name="connsiteY9" fmla="*/ 2094586 h 3110058"/>
                <a:gd name="connsiteX10" fmla="*/ 1578650 w 2765122"/>
                <a:gd name="connsiteY10" fmla="*/ 2155153 h 3110058"/>
                <a:gd name="connsiteX11" fmla="*/ 1618821 w 2765122"/>
                <a:gd name="connsiteY11" fmla="*/ 2173994 h 3110058"/>
                <a:gd name="connsiteX12" fmla="*/ 1763952 w 2765122"/>
                <a:gd name="connsiteY12" fmla="*/ 2229138 h 3110058"/>
                <a:gd name="connsiteX13" fmla="*/ 1791432 w 2765122"/>
                <a:gd name="connsiteY13" fmla="*/ 2076334 h 3110058"/>
                <a:gd name="connsiteX14" fmla="*/ 969005 w 2765122"/>
                <a:gd name="connsiteY14" fmla="*/ 2030800 h 3110058"/>
                <a:gd name="connsiteX15" fmla="*/ 973688 w 2765122"/>
                <a:gd name="connsiteY15" fmla="*/ 2076334 h 3110058"/>
                <a:gd name="connsiteX16" fmla="*/ 997942 w 2765122"/>
                <a:gd name="connsiteY16" fmla="*/ 2219324 h 3110058"/>
                <a:gd name="connsiteX17" fmla="*/ 1135534 w 2765122"/>
                <a:gd name="connsiteY17" fmla="*/ 2169774 h 3110058"/>
                <a:gd name="connsiteX18" fmla="*/ 1176026 w 2765122"/>
                <a:gd name="connsiteY18" fmla="*/ 2151638 h 3110058"/>
                <a:gd name="connsiteX19" fmla="*/ 1061678 w 2765122"/>
                <a:gd name="connsiteY19" fmla="*/ 2089068 h 3110058"/>
                <a:gd name="connsiteX20" fmla="*/ 2270995 w 2765122"/>
                <a:gd name="connsiteY20" fmla="*/ 1682607 h 3110058"/>
                <a:gd name="connsiteX21" fmla="*/ 2193789 w 2765122"/>
                <a:gd name="connsiteY21" fmla="*/ 1749541 h 3110058"/>
                <a:gd name="connsiteX22" fmla="*/ 2080535 w 2765122"/>
                <a:gd name="connsiteY22" fmla="*/ 1839120 h 3110058"/>
                <a:gd name="connsiteX23" fmla="*/ 1988274 w 2765122"/>
                <a:gd name="connsiteY23" fmla="*/ 1905861 h 3110058"/>
                <a:gd name="connsiteX24" fmla="*/ 1956628 w 2765122"/>
                <a:gd name="connsiteY24" fmla="*/ 2160317 h 3110058"/>
                <a:gd name="connsiteX25" fmla="*/ 1929983 w 2765122"/>
                <a:gd name="connsiteY25" fmla="*/ 2282840 h 3110058"/>
                <a:gd name="connsiteX26" fmla="*/ 2032699 w 2765122"/>
                <a:gd name="connsiteY26" fmla="*/ 2311732 h 3110058"/>
                <a:gd name="connsiteX27" fmla="*/ 2530541 w 2765122"/>
                <a:gd name="connsiteY27" fmla="*/ 2244806 h 3110058"/>
                <a:gd name="connsiteX28" fmla="*/ 2289139 w 2765122"/>
                <a:gd name="connsiteY28" fmla="*/ 1700285 h 3110058"/>
                <a:gd name="connsiteX29" fmla="*/ 491768 w 2765122"/>
                <a:gd name="connsiteY29" fmla="*/ 1666932 h 3110058"/>
                <a:gd name="connsiteX30" fmla="*/ 473585 w 2765122"/>
                <a:gd name="connsiteY30" fmla="*/ 1684439 h 3110058"/>
                <a:gd name="connsiteX31" fmla="*/ 222717 w 2765122"/>
                <a:gd name="connsiteY31" fmla="*/ 2224664 h 3110058"/>
                <a:gd name="connsiteX32" fmla="*/ 719315 w 2765122"/>
                <a:gd name="connsiteY32" fmla="*/ 2300269 h 3110058"/>
                <a:gd name="connsiteX33" fmla="*/ 831176 w 2765122"/>
                <a:gd name="connsiteY33" fmla="*/ 2270901 h 3110058"/>
                <a:gd name="connsiteX34" fmla="*/ 808495 w 2765122"/>
                <a:gd name="connsiteY34" fmla="*/ 2160317 h 3110058"/>
                <a:gd name="connsiteX35" fmla="*/ 776012 w 2765122"/>
                <a:gd name="connsiteY35" fmla="*/ 1899134 h 3110058"/>
                <a:gd name="connsiteX36" fmla="*/ 679735 w 2765122"/>
                <a:gd name="connsiteY36" fmla="*/ 1826895 h 3110058"/>
                <a:gd name="connsiteX37" fmla="*/ 502637 w 2765122"/>
                <a:gd name="connsiteY37" fmla="*/ 1677612 h 3110058"/>
                <a:gd name="connsiteX38" fmla="*/ 2001099 w 2765122"/>
                <a:gd name="connsiteY38" fmla="*/ 1443878 h 3110058"/>
                <a:gd name="connsiteX39" fmla="*/ 2005588 w 2765122"/>
                <a:gd name="connsiteY39" fmla="*/ 1555029 h 3110058"/>
                <a:gd name="connsiteX40" fmla="*/ 2000712 w 2765122"/>
                <a:gd name="connsiteY40" fmla="*/ 1675767 h 3110058"/>
                <a:gd name="connsiteX41" fmla="*/ 2038461 w 2765122"/>
                <a:gd name="connsiteY41" fmla="*/ 1648469 h 3110058"/>
                <a:gd name="connsiteX42" fmla="*/ 2130505 w 2765122"/>
                <a:gd name="connsiteY42" fmla="*/ 1573751 h 3110058"/>
                <a:gd name="connsiteX43" fmla="*/ 2143759 w 2765122"/>
                <a:gd name="connsiteY43" fmla="*/ 1562074 h 3110058"/>
                <a:gd name="connsiteX44" fmla="*/ 2039991 w 2765122"/>
                <a:gd name="connsiteY44" fmla="*/ 1473050 h 3110058"/>
                <a:gd name="connsiteX45" fmla="*/ 764411 w 2765122"/>
                <a:gd name="connsiteY45" fmla="*/ 1434288 h 3110058"/>
                <a:gd name="connsiteX46" fmla="*/ 726661 w 2765122"/>
                <a:gd name="connsiteY46" fmla="*/ 1461587 h 3110058"/>
                <a:gd name="connsiteX47" fmla="*/ 634617 w 2765122"/>
                <a:gd name="connsiteY47" fmla="*/ 1536305 h 3110058"/>
                <a:gd name="connsiteX48" fmla="*/ 621360 w 2765122"/>
                <a:gd name="connsiteY48" fmla="*/ 1547985 h 3110058"/>
                <a:gd name="connsiteX49" fmla="*/ 725129 w 2765122"/>
                <a:gd name="connsiteY49" fmla="*/ 1637009 h 3110058"/>
                <a:gd name="connsiteX50" fmla="*/ 764024 w 2765122"/>
                <a:gd name="connsiteY50" fmla="*/ 1666183 h 3110058"/>
                <a:gd name="connsiteX51" fmla="*/ 759534 w 2765122"/>
                <a:gd name="connsiteY51" fmla="*/ 1555029 h 3110058"/>
                <a:gd name="connsiteX52" fmla="*/ 1386966 w 2765122"/>
                <a:gd name="connsiteY52" fmla="*/ 1049980 h 3110058"/>
                <a:gd name="connsiteX53" fmla="*/ 1160689 w 2765122"/>
                <a:gd name="connsiteY53" fmla="*/ 1170734 h 3110058"/>
                <a:gd name="connsiteX54" fmla="*/ 947211 w 2765122"/>
                <a:gd name="connsiteY54" fmla="*/ 1303680 h 3110058"/>
                <a:gd name="connsiteX55" fmla="*/ 938816 w 2765122"/>
                <a:gd name="connsiteY55" fmla="*/ 1555028 h 3110058"/>
                <a:gd name="connsiteX56" fmla="*/ 947046 w 2765122"/>
                <a:gd name="connsiteY56" fmla="*/ 1801432 h 3110058"/>
                <a:gd name="connsiteX57" fmla="*/ 1154015 w 2765122"/>
                <a:gd name="connsiteY57" fmla="*/ 1935392 h 3110058"/>
                <a:gd name="connsiteX58" fmla="*/ 1378151 w 2765122"/>
                <a:gd name="connsiteY58" fmla="*/ 2060078 h 3110058"/>
                <a:gd name="connsiteX59" fmla="*/ 1604433 w 2765122"/>
                <a:gd name="connsiteY59" fmla="*/ 1939321 h 3110058"/>
                <a:gd name="connsiteX60" fmla="*/ 1817909 w 2765122"/>
                <a:gd name="connsiteY60" fmla="*/ 1806377 h 3110058"/>
                <a:gd name="connsiteX61" fmla="*/ 1826304 w 2765122"/>
                <a:gd name="connsiteY61" fmla="*/ 1555028 h 3110058"/>
                <a:gd name="connsiteX62" fmla="*/ 1818074 w 2765122"/>
                <a:gd name="connsiteY62" fmla="*/ 1308628 h 3110058"/>
                <a:gd name="connsiteX63" fmla="*/ 1611105 w 2765122"/>
                <a:gd name="connsiteY63" fmla="*/ 1174667 h 3110058"/>
                <a:gd name="connsiteX64" fmla="*/ 1767179 w 2765122"/>
                <a:gd name="connsiteY64" fmla="*/ 890733 h 3110058"/>
                <a:gd name="connsiteX65" fmla="*/ 1629589 w 2765122"/>
                <a:gd name="connsiteY65" fmla="*/ 940281 h 3110058"/>
                <a:gd name="connsiteX66" fmla="*/ 1589093 w 2765122"/>
                <a:gd name="connsiteY66" fmla="*/ 958419 h 3110058"/>
                <a:gd name="connsiteX67" fmla="*/ 1703444 w 2765122"/>
                <a:gd name="connsiteY67" fmla="*/ 1020991 h 3110058"/>
                <a:gd name="connsiteX68" fmla="*/ 1796116 w 2765122"/>
                <a:gd name="connsiteY68" fmla="*/ 1079257 h 3110058"/>
                <a:gd name="connsiteX69" fmla="*/ 1791432 w 2765122"/>
                <a:gd name="connsiteY69" fmla="*/ 1033723 h 3110058"/>
                <a:gd name="connsiteX70" fmla="*/ 1001168 w 2765122"/>
                <a:gd name="connsiteY70" fmla="*/ 880921 h 3110058"/>
                <a:gd name="connsiteX71" fmla="*/ 973688 w 2765122"/>
                <a:gd name="connsiteY71" fmla="*/ 1033723 h 3110058"/>
                <a:gd name="connsiteX72" fmla="*/ 969233 w 2765122"/>
                <a:gd name="connsiteY72" fmla="*/ 1077033 h 3110058"/>
                <a:gd name="connsiteX73" fmla="*/ 1071048 w 2765122"/>
                <a:gd name="connsiteY73" fmla="*/ 1015472 h 3110058"/>
                <a:gd name="connsiteX74" fmla="*/ 1186470 w 2765122"/>
                <a:gd name="connsiteY74" fmla="*/ 954907 h 3110058"/>
                <a:gd name="connsiteX75" fmla="*/ 1146299 w 2765122"/>
                <a:gd name="connsiteY75" fmla="*/ 936065 h 3110058"/>
                <a:gd name="connsiteX76" fmla="*/ 2296662 w 2765122"/>
                <a:gd name="connsiteY76" fmla="*/ 783036 h 3110058"/>
                <a:gd name="connsiteX77" fmla="*/ 2045808 w 2765122"/>
                <a:gd name="connsiteY77" fmla="*/ 809787 h 3110058"/>
                <a:gd name="connsiteX78" fmla="*/ 1933945 w 2765122"/>
                <a:gd name="connsiteY78" fmla="*/ 839155 h 3110058"/>
                <a:gd name="connsiteX79" fmla="*/ 1956628 w 2765122"/>
                <a:gd name="connsiteY79" fmla="*/ 949742 h 3110058"/>
                <a:gd name="connsiteX80" fmla="*/ 1989111 w 2765122"/>
                <a:gd name="connsiteY80" fmla="*/ 1210925 h 3110058"/>
                <a:gd name="connsiteX81" fmla="*/ 2085387 w 2765122"/>
                <a:gd name="connsiteY81" fmla="*/ 1283163 h 3110058"/>
                <a:gd name="connsiteX82" fmla="*/ 2262485 w 2765122"/>
                <a:gd name="connsiteY82" fmla="*/ 1432446 h 3110058"/>
                <a:gd name="connsiteX83" fmla="*/ 2273353 w 2765122"/>
                <a:gd name="connsiteY83" fmla="*/ 1443125 h 3110058"/>
                <a:gd name="connsiteX84" fmla="*/ 2291537 w 2765122"/>
                <a:gd name="connsiteY84" fmla="*/ 1425616 h 3110058"/>
                <a:gd name="connsiteX85" fmla="*/ 2542406 w 2765122"/>
                <a:gd name="connsiteY85" fmla="*/ 885391 h 3110058"/>
                <a:gd name="connsiteX86" fmla="*/ 2296662 w 2765122"/>
                <a:gd name="connsiteY86" fmla="*/ 783036 h 3110058"/>
                <a:gd name="connsiteX87" fmla="*/ 482072 w 2765122"/>
                <a:gd name="connsiteY87" fmla="*/ 767202 h 3110058"/>
                <a:gd name="connsiteX88" fmla="*/ 234579 w 2765122"/>
                <a:gd name="connsiteY88" fmla="*/ 865253 h 3110058"/>
                <a:gd name="connsiteX89" fmla="*/ 475981 w 2765122"/>
                <a:gd name="connsiteY89" fmla="*/ 1409774 h 3110058"/>
                <a:gd name="connsiteX90" fmla="*/ 494126 w 2765122"/>
                <a:gd name="connsiteY90" fmla="*/ 1427453 h 3110058"/>
                <a:gd name="connsiteX91" fmla="*/ 571333 w 2765122"/>
                <a:gd name="connsiteY91" fmla="*/ 1360517 h 3110058"/>
                <a:gd name="connsiteX92" fmla="*/ 684587 w 2765122"/>
                <a:gd name="connsiteY92" fmla="*/ 1270938 h 3110058"/>
                <a:gd name="connsiteX93" fmla="*/ 776848 w 2765122"/>
                <a:gd name="connsiteY93" fmla="*/ 1204197 h 3110058"/>
                <a:gd name="connsiteX94" fmla="*/ 808495 w 2765122"/>
                <a:gd name="connsiteY94" fmla="*/ 949742 h 3110058"/>
                <a:gd name="connsiteX95" fmla="*/ 835139 w 2765122"/>
                <a:gd name="connsiteY95" fmla="*/ 827220 h 3110058"/>
                <a:gd name="connsiteX96" fmla="*/ 732420 w 2765122"/>
                <a:gd name="connsiteY96" fmla="*/ 798327 h 3110058"/>
                <a:gd name="connsiteX97" fmla="*/ 482072 w 2765122"/>
                <a:gd name="connsiteY97" fmla="*/ 767202 h 3110058"/>
                <a:gd name="connsiteX98" fmla="*/ 1382560 w 2765122"/>
                <a:gd name="connsiteY98" fmla="*/ 215755 h 3110058"/>
                <a:gd name="connsiteX99" fmla="*/ 1040146 w 2765122"/>
                <a:gd name="connsiteY99" fmla="*/ 703126 h 3110058"/>
                <a:gd name="connsiteX100" fmla="*/ 1038397 w 2765122"/>
                <a:gd name="connsiteY100" fmla="*/ 710184 h 3110058"/>
                <a:gd name="connsiteX101" fmla="*/ 1159394 w 2765122"/>
                <a:gd name="connsiteY101" fmla="*/ 751212 h 3110058"/>
                <a:gd name="connsiteX102" fmla="*/ 1388689 w 2765122"/>
                <a:gd name="connsiteY102" fmla="*/ 852872 h 3110058"/>
                <a:gd name="connsiteX103" fmla="*/ 1619722 w 2765122"/>
                <a:gd name="connsiteY103" fmla="*/ 755229 h 3110058"/>
                <a:gd name="connsiteX104" fmla="*/ 1729016 w 2765122"/>
                <a:gd name="connsiteY104" fmla="*/ 720284 h 3110058"/>
                <a:gd name="connsiteX105" fmla="*/ 1724974 w 2765122"/>
                <a:gd name="connsiteY105" fmla="*/ 703126 h 3110058"/>
                <a:gd name="connsiteX106" fmla="*/ 1382560 w 2765122"/>
                <a:gd name="connsiteY106" fmla="*/ 215755 h 3110058"/>
                <a:gd name="connsiteX107" fmla="*/ 1382561 w 2765122"/>
                <a:gd name="connsiteY107" fmla="*/ 0 h 3110058"/>
                <a:gd name="connsiteX108" fmla="*/ 1863319 w 2765122"/>
                <a:gd name="connsiteY108" fmla="*/ 565886 h 3110058"/>
                <a:gd name="connsiteX109" fmla="*/ 1892754 w 2765122"/>
                <a:gd name="connsiteY109" fmla="*/ 669221 h 3110058"/>
                <a:gd name="connsiteX110" fmla="*/ 1998805 w 2765122"/>
                <a:gd name="connsiteY110" fmla="*/ 644109 h 3110058"/>
                <a:gd name="connsiteX111" fmla="*/ 2729256 w 2765122"/>
                <a:gd name="connsiteY111" fmla="*/ 777515 h 3110058"/>
                <a:gd name="connsiteX112" fmla="*/ 2479563 w 2765122"/>
                <a:gd name="connsiteY112" fmla="*/ 1476806 h 3110058"/>
                <a:gd name="connsiteX113" fmla="*/ 2396868 w 2765122"/>
                <a:gd name="connsiteY113" fmla="*/ 1564493 h 3110058"/>
                <a:gd name="connsiteX114" fmla="*/ 2415853 w 2765122"/>
                <a:gd name="connsiteY114" fmla="*/ 1583149 h 3110058"/>
                <a:gd name="connsiteX115" fmla="*/ 2715481 w 2765122"/>
                <a:gd name="connsiteY115" fmla="*/ 2355928 h 3110058"/>
                <a:gd name="connsiteX116" fmla="*/ 1982813 w 2765122"/>
                <a:gd name="connsiteY116" fmla="*/ 2476565 h 3110058"/>
                <a:gd name="connsiteX117" fmla="*/ 1890625 w 2765122"/>
                <a:gd name="connsiteY117" fmla="*/ 2453030 h 3110058"/>
                <a:gd name="connsiteX118" fmla="*/ 1863319 w 2765122"/>
                <a:gd name="connsiteY118" fmla="*/ 2544172 h 3110058"/>
                <a:gd name="connsiteX119" fmla="*/ 1382561 w 2765122"/>
                <a:gd name="connsiteY119" fmla="*/ 3110058 h 3110058"/>
                <a:gd name="connsiteX120" fmla="*/ 901803 w 2765122"/>
                <a:gd name="connsiteY120" fmla="*/ 2544172 h 3110058"/>
                <a:gd name="connsiteX121" fmla="*/ 872368 w 2765122"/>
                <a:gd name="connsiteY121" fmla="*/ 2440837 h 3110058"/>
                <a:gd name="connsiteX122" fmla="*/ 766317 w 2765122"/>
                <a:gd name="connsiteY122" fmla="*/ 2465949 h 3110058"/>
                <a:gd name="connsiteX123" fmla="*/ 35866 w 2765122"/>
                <a:gd name="connsiteY123" fmla="*/ 2332544 h 3110058"/>
                <a:gd name="connsiteX124" fmla="*/ 285559 w 2765122"/>
                <a:gd name="connsiteY124" fmla="*/ 1633252 h 3110058"/>
                <a:gd name="connsiteX125" fmla="*/ 368254 w 2765122"/>
                <a:gd name="connsiteY125" fmla="*/ 1545565 h 3110058"/>
                <a:gd name="connsiteX126" fmla="*/ 349269 w 2765122"/>
                <a:gd name="connsiteY126" fmla="*/ 1526910 h 3110058"/>
                <a:gd name="connsiteX127" fmla="*/ 49641 w 2765122"/>
                <a:gd name="connsiteY127" fmla="*/ 754130 h 3110058"/>
                <a:gd name="connsiteX128" fmla="*/ 782309 w 2765122"/>
                <a:gd name="connsiteY128" fmla="*/ 633493 h 3110058"/>
                <a:gd name="connsiteX129" fmla="*/ 874497 w 2765122"/>
                <a:gd name="connsiteY129" fmla="*/ 657029 h 3110058"/>
                <a:gd name="connsiteX130" fmla="*/ 901803 w 2765122"/>
                <a:gd name="connsiteY130" fmla="*/ 565886 h 3110058"/>
                <a:gd name="connsiteX131" fmla="*/ 1382561 w 2765122"/>
                <a:gd name="connsiteY131" fmla="*/ 0 h 311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765122" h="3110058">
                  <a:moveTo>
                    <a:pt x="1376433" y="2257187"/>
                  </a:moveTo>
                  <a:lnTo>
                    <a:pt x="1145400" y="2354829"/>
                  </a:lnTo>
                  <a:lnTo>
                    <a:pt x="1036105" y="2389775"/>
                  </a:lnTo>
                  <a:lnTo>
                    <a:pt x="1040146" y="2406930"/>
                  </a:lnTo>
                  <a:cubicBezTo>
                    <a:pt x="1121535" y="2704580"/>
                    <a:pt x="1244707" y="2894301"/>
                    <a:pt x="1382560" y="2894301"/>
                  </a:cubicBezTo>
                  <a:cubicBezTo>
                    <a:pt x="1520414" y="2894301"/>
                    <a:pt x="1643585" y="2704580"/>
                    <a:pt x="1724974" y="2406930"/>
                  </a:cubicBezTo>
                  <a:lnTo>
                    <a:pt x="1726723" y="2399874"/>
                  </a:lnTo>
                  <a:lnTo>
                    <a:pt x="1605728" y="2358846"/>
                  </a:lnTo>
                  <a:close/>
                  <a:moveTo>
                    <a:pt x="1795887" y="2033026"/>
                  </a:moveTo>
                  <a:lnTo>
                    <a:pt x="1694075" y="2094586"/>
                  </a:lnTo>
                  <a:lnTo>
                    <a:pt x="1578650" y="2155153"/>
                  </a:lnTo>
                  <a:lnTo>
                    <a:pt x="1618821" y="2173994"/>
                  </a:lnTo>
                  <a:lnTo>
                    <a:pt x="1763952" y="2229138"/>
                  </a:lnTo>
                  <a:lnTo>
                    <a:pt x="1791432" y="2076334"/>
                  </a:lnTo>
                  <a:close/>
                  <a:moveTo>
                    <a:pt x="969005" y="2030800"/>
                  </a:moveTo>
                  <a:lnTo>
                    <a:pt x="973688" y="2076334"/>
                  </a:lnTo>
                  <a:lnTo>
                    <a:pt x="997942" y="2219324"/>
                  </a:lnTo>
                  <a:lnTo>
                    <a:pt x="1135534" y="2169774"/>
                  </a:lnTo>
                  <a:lnTo>
                    <a:pt x="1176026" y="2151638"/>
                  </a:lnTo>
                  <a:lnTo>
                    <a:pt x="1061678" y="2089068"/>
                  </a:lnTo>
                  <a:close/>
                  <a:moveTo>
                    <a:pt x="2270995" y="1682607"/>
                  </a:moveTo>
                  <a:lnTo>
                    <a:pt x="2193789" y="1749541"/>
                  </a:lnTo>
                  <a:cubicBezTo>
                    <a:pt x="2157450" y="1779622"/>
                    <a:pt x="2119670" y="1809519"/>
                    <a:pt x="2080535" y="1839120"/>
                  </a:cubicBezTo>
                  <a:lnTo>
                    <a:pt x="1988274" y="1905861"/>
                  </a:lnTo>
                  <a:lnTo>
                    <a:pt x="1956628" y="2160317"/>
                  </a:lnTo>
                  <a:lnTo>
                    <a:pt x="1929983" y="2282840"/>
                  </a:lnTo>
                  <a:lnTo>
                    <a:pt x="2032699" y="2311732"/>
                  </a:lnTo>
                  <a:cubicBezTo>
                    <a:pt x="2281801" y="2367725"/>
                    <a:pt x="2467430" y="2349840"/>
                    <a:pt x="2530541" y="2244806"/>
                  </a:cubicBezTo>
                  <a:cubicBezTo>
                    <a:pt x="2601541" y="2126643"/>
                    <a:pt x="2502356" y="1923350"/>
                    <a:pt x="2289139" y="1700285"/>
                  </a:cubicBezTo>
                  <a:close/>
                  <a:moveTo>
                    <a:pt x="491768" y="1666932"/>
                  </a:moveTo>
                  <a:lnTo>
                    <a:pt x="473585" y="1684439"/>
                  </a:lnTo>
                  <a:cubicBezTo>
                    <a:pt x="256508" y="1903749"/>
                    <a:pt x="153790" y="2105280"/>
                    <a:pt x="222717" y="2224664"/>
                  </a:cubicBezTo>
                  <a:cubicBezTo>
                    <a:pt x="283985" y="2330784"/>
                    <a:pt x="469273" y="2351906"/>
                    <a:pt x="719315" y="2300269"/>
                  </a:cubicBezTo>
                  <a:lnTo>
                    <a:pt x="831176" y="2270901"/>
                  </a:lnTo>
                  <a:lnTo>
                    <a:pt x="808495" y="2160317"/>
                  </a:lnTo>
                  <a:lnTo>
                    <a:pt x="776012" y="1899134"/>
                  </a:lnTo>
                  <a:lnTo>
                    <a:pt x="679735" y="1826895"/>
                  </a:lnTo>
                  <a:cubicBezTo>
                    <a:pt x="616990" y="1777691"/>
                    <a:pt x="557836" y="1727770"/>
                    <a:pt x="502637" y="1677612"/>
                  </a:cubicBezTo>
                  <a:close/>
                  <a:moveTo>
                    <a:pt x="2001099" y="1443878"/>
                  </a:moveTo>
                  <a:lnTo>
                    <a:pt x="2005588" y="1555029"/>
                  </a:lnTo>
                  <a:lnTo>
                    <a:pt x="2000712" y="1675767"/>
                  </a:lnTo>
                  <a:lnTo>
                    <a:pt x="2038461" y="1648469"/>
                  </a:lnTo>
                  <a:cubicBezTo>
                    <a:pt x="2070345" y="1623579"/>
                    <a:pt x="2101053" y="1598643"/>
                    <a:pt x="2130505" y="1573751"/>
                  </a:cubicBezTo>
                  <a:lnTo>
                    <a:pt x="2143759" y="1562074"/>
                  </a:lnTo>
                  <a:lnTo>
                    <a:pt x="2039991" y="1473050"/>
                  </a:lnTo>
                  <a:close/>
                  <a:moveTo>
                    <a:pt x="764411" y="1434288"/>
                  </a:moveTo>
                  <a:lnTo>
                    <a:pt x="726661" y="1461587"/>
                  </a:lnTo>
                  <a:cubicBezTo>
                    <a:pt x="694778" y="1486477"/>
                    <a:pt x="664070" y="1511412"/>
                    <a:pt x="634617" y="1536305"/>
                  </a:cubicBezTo>
                  <a:lnTo>
                    <a:pt x="621360" y="1547985"/>
                  </a:lnTo>
                  <a:lnTo>
                    <a:pt x="725129" y="1637009"/>
                  </a:lnTo>
                  <a:lnTo>
                    <a:pt x="764024" y="1666183"/>
                  </a:lnTo>
                  <a:lnTo>
                    <a:pt x="759534" y="1555029"/>
                  </a:lnTo>
                  <a:close/>
                  <a:moveTo>
                    <a:pt x="1386966" y="1049980"/>
                  </a:moveTo>
                  <a:lnTo>
                    <a:pt x="1160689" y="1170734"/>
                  </a:lnTo>
                  <a:lnTo>
                    <a:pt x="947211" y="1303680"/>
                  </a:lnTo>
                  <a:lnTo>
                    <a:pt x="938816" y="1555028"/>
                  </a:lnTo>
                  <a:lnTo>
                    <a:pt x="947046" y="1801432"/>
                  </a:lnTo>
                  <a:lnTo>
                    <a:pt x="1154015" y="1935392"/>
                  </a:lnTo>
                  <a:lnTo>
                    <a:pt x="1378151" y="2060078"/>
                  </a:lnTo>
                  <a:lnTo>
                    <a:pt x="1604433" y="1939321"/>
                  </a:lnTo>
                  <a:lnTo>
                    <a:pt x="1817909" y="1806377"/>
                  </a:lnTo>
                  <a:lnTo>
                    <a:pt x="1826304" y="1555028"/>
                  </a:lnTo>
                  <a:lnTo>
                    <a:pt x="1818074" y="1308628"/>
                  </a:lnTo>
                  <a:lnTo>
                    <a:pt x="1611105" y="1174667"/>
                  </a:lnTo>
                  <a:close/>
                  <a:moveTo>
                    <a:pt x="1767179" y="890733"/>
                  </a:moveTo>
                  <a:lnTo>
                    <a:pt x="1629589" y="940281"/>
                  </a:lnTo>
                  <a:lnTo>
                    <a:pt x="1589093" y="958419"/>
                  </a:lnTo>
                  <a:lnTo>
                    <a:pt x="1703444" y="1020991"/>
                  </a:lnTo>
                  <a:lnTo>
                    <a:pt x="1796116" y="1079257"/>
                  </a:lnTo>
                  <a:lnTo>
                    <a:pt x="1791432" y="1033723"/>
                  </a:lnTo>
                  <a:close/>
                  <a:moveTo>
                    <a:pt x="1001168" y="880921"/>
                  </a:moveTo>
                  <a:lnTo>
                    <a:pt x="973688" y="1033723"/>
                  </a:lnTo>
                  <a:lnTo>
                    <a:pt x="969233" y="1077033"/>
                  </a:lnTo>
                  <a:lnTo>
                    <a:pt x="1071048" y="1015472"/>
                  </a:lnTo>
                  <a:lnTo>
                    <a:pt x="1186470" y="954907"/>
                  </a:lnTo>
                  <a:lnTo>
                    <a:pt x="1146299" y="936065"/>
                  </a:lnTo>
                  <a:close/>
                  <a:moveTo>
                    <a:pt x="2296662" y="783036"/>
                  </a:moveTo>
                  <a:cubicBezTo>
                    <a:pt x="2224233" y="781291"/>
                    <a:pt x="2139574" y="790423"/>
                    <a:pt x="2045808" y="809787"/>
                  </a:cubicBezTo>
                  <a:lnTo>
                    <a:pt x="1933945" y="839155"/>
                  </a:lnTo>
                  <a:lnTo>
                    <a:pt x="1956628" y="949742"/>
                  </a:lnTo>
                  <a:lnTo>
                    <a:pt x="1989111" y="1210925"/>
                  </a:lnTo>
                  <a:lnTo>
                    <a:pt x="2085387" y="1283163"/>
                  </a:lnTo>
                  <a:cubicBezTo>
                    <a:pt x="2148132" y="1332368"/>
                    <a:pt x="2207286" y="1382289"/>
                    <a:pt x="2262485" y="1432446"/>
                  </a:cubicBezTo>
                  <a:lnTo>
                    <a:pt x="2273353" y="1443125"/>
                  </a:lnTo>
                  <a:lnTo>
                    <a:pt x="2291537" y="1425616"/>
                  </a:lnTo>
                  <a:cubicBezTo>
                    <a:pt x="2508615" y="1206306"/>
                    <a:pt x="2611333" y="1004776"/>
                    <a:pt x="2542406" y="885391"/>
                  </a:cubicBezTo>
                  <a:cubicBezTo>
                    <a:pt x="2504113" y="819067"/>
                    <a:pt x="2417375" y="785944"/>
                    <a:pt x="2296662" y="783036"/>
                  </a:cubicBezTo>
                  <a:close/>
                  <a:moveTo>
                    <a:pt x="482072" y="767202"/>
                  </a:moveTo>
                  <a:cubicBezTo>
                    <a:pt x="361326" y="768003"/>
                    <a:pt x="274023" y="799606"/>
                    <a:pt x="234579" y="865253"/>
                  </a:cubicBezTo>
                  <a:cubicBezTo>
                    <a:pt x="163579" y="983417"/>
                    <a:pt x="262764" y="1186709"/>
                    <a:pt x="475981" y="1409774"/>
                  </a:cubicBezTo>
                  <a:lnTo>
                    <a:pt x="494126" y="1427453"/>
                  </a:lnTo>
                  <a:lnTo>
                    <a:pt x="571333" y="1360517"/>
                  </a:lnTo>
                  <a:cubicBezTo>
                    <a:pt x="607672" y="1330436"/>
                    <a:pt x="645452" y="1300540"/>
                    <a:pt x="684587" y="1270938"/>
                  </a:cubicBezTo>
                  <a:lnTo>
                    <a:pt x="776848" y="1204197"/>
                  </a:lnTo>
                  <a:lnTo>
                    <a:pt x="808495" y="949742"/>
                  </a:lnTo>
                  <a:lnTo>
                    <a:pt x="835139" y="827220"/>
                  </a:lnTo>
                  <a:lnTo>
                    <a:pt x="732420" y="798327"/>
                  </a:lnTo>
                  <a:cubicBezTo>
                    <a:pt x="639007" y="777329"/>
                    <a:pt x="554520" y="766721"/>
                    <a:pt x="482072" y="767202"/>
                  </a:cubicBezTo>
                  <a:close/>
                  <a:moveTo>
                    <a:pt x="1382560" y="215755"/>
                  </a:moveTo>
                  <a:cubicBezTo>
                    <a:pt x="1244707" y="215755"/>
                    <a:pt x="1121535" y="405476"/>
                    <a:pt x="1040146" y="703126"/>
                  </a:cubicBezTo>
                  <a:lnTo>
                    <a:pt x="1038397" y="710184"/>
                  </a:lnTo>
                  <a:lnTo>
                    <a:pt x="1159394" y="751212"/>
                  </a:lnTo>
                  <a:lnTo>
                    <a:pt x="1388689" y="852872"/>
                  </a:lnTo>
                  <a:lnTo>
                    <a:pt x="1619722" y="755229"/>
                  </a:lnTo>
                  <a:lnTo>
                    <a:pt x="1729016" y="720284"/>
                  </a:lnTo>
                  <a:lnTo>
                    <a:pt x="1724974" y="703126"/>
                  </a:lnTo>
                  <a:cubicBezTo>
                    <a:pt x="1643585" y="405476"/>
                    <a:pt x="1520414" y="215755"/>
                    <a:pt x="1382560" y="215755"/>
                  </a:cubicBezTo>
                  <a:close/>
                  <a:moveTo>
                    <a:pt x="1382561" y="0"/>
                  </a:moveTo>
                  <a:cubicBezTo>
                    <a:pt x="1576111" y="0"/>
                    <a:pt x="1749046" y="220285"/>
                    <a:pt x="1863319" y="565886"/>
                  </a:cubicBezTo>
                  <a:lnTo>
                    <a:pt x="1892754" y="669221"/>
                  </a:lnTo>
                  <a:lnTo>
                    <a:pt x="1998805" y="644109"/>
                  </a:lnTo>
                  <a:cubicBezTo>
                    <a:pt x="2355240" y="570272"/>
                    <a:pt x="2632481" y="609896"/>
                    <a:pt x="2729256" y="777515"/>
                  </a:cubicBezTo>
                  <a:cubicBezTo>
                    <a:pt x="2826030" y="945133"/>
                    <a:pt x="2721726" y="1205043"/>
                    <a:pt x="2479563" y="1476806"/>
                  </a:cubicBezTo>
                  <a:lnTo>
                    <a:pt x="2396868" y="1564493"/>
                  </a:lnTo>
                  <a:lnTo>
                    <a:pt x="2415853" y="1583149"/>
                  </a:lnTo>
                  <a:cubicBezTo>
                    <a:pt x="2697403" y="1884053"/>
                    <a:pt x="2823474" y="2176199"/>
                    <a:pt x="2715481" y="2355928"/>
                  </a:cubicBezTo>
                  <a:cubicBezTo>
                    <a:pt x="2615796" y="2521833"/>
                    <a:pt x="2337906" y="2556612"/>
                    <a:pt x="1982813" y="2476565"/>
                  </a:cubicBezTo>
                  <a:lnTo>
                    <a:pt x="1890625" y="2453030"/>
                  </a:lnTo>
                  <a:lnTo>
                    <a:pt x="1863319" y="2544172"/>
                  </a:lnTo>
                  <a:cubicBezTo>
                    <a:pt x="1749047" y="2889773"/>
                    <a:pt x="1576111" y="3110058"/>
                    <a:pt x="1382561" y="3110058"/>
                  </a:cubicBezTo>
                  <a:cubicBezTo>
                    <a:pt x="1189012" y="3110058"/>
                    <a:pt x="1016076" y="2889773"/>
                    <a:pt x="901803" y="2544172"/>
                  </a:cubicBezTo>
                  <a:lnTo>
                    <a:pt x="872368" y="2440837"/>
                  </a:lnTo>
                  <a:lnTo>
                    <a:pt x="766317" y="2465949"/>
                  </a:lnTo>
                  <a:cubicBezTo>
                    <a:pt x="409882" y="2539787"/>
                    <a:pt x="132641" y="2500163"/>
                    <a:pt x="35866" y="2332544"/>
                  </a:cubicBezTo>
                  <a:cubicBezTo>
                    <a:pt x="-60908" y="2164925"/>
                    <a:pt x="43396" y="1905015"/>
                    <a:pt x="285559" y="1633252"/>
                  </a:cubicBezTo>
                  <a:lnTo>
                    <a:pt x="368254" y="1545565"/>
                  </a:lnTo>
                  <a:lnTo>
                    <a:pt x="349269" y="1526910"/>
                  </a:lnTo>
                  <a:cubicBezTo>
                    <a:pt x="67719" y="1226005"/>
                    <a:pt x="-58351" y="933860"/>
                    <a:pt x="49641" y="754130"/>
                  </a:cubicBezTo>
                  <a:cubicBezTo>
                    <a:pt x="149326" y="588226"/>
                    <a:pt x="427216" y="553446"/>
                    <a:pt x="782309" y="633493"/>
                  </a:cubicBezTo>
                  <a:lnTo>
                    <a:pt x="874497" y="657029"/>
                  </a:lnTo>
                  <a:lnTo>
                    <a:pt x="901803" y="565886"/>
                  </a:lnTo>
                  <a:cubicBezTo>
                    <a:pt x="1016076" y="220285"/>
                    <a:pt x="1189012" y="0"/>
                    <a:pt x="138256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ed Rectangle 1">
              <a:extLst>
                <a:ext uri="{FF2B5EF4-FFF2-40B4-BE49-F238E27FC236}">
                  <a16:creationId xmlns:a16="http://schemas.microsoft.com/office/drawing/2014/main" id="{CEECAD02-ACA9-4956-98DB-218EFDFECB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004" y="3682990"/>
              <a:ext cx="320490" cy="269438"/>
            </a:xfrm>
            <a:custGeom>
              <a:avLst/>
              <a:gdLst/>
              <a:ahLst/>
              <a:cxnLst/>
              <a:rect l="l" t="t" r="r" b="b"/>
              <a:pathLst>
                <a:path w="3985089" h="3350285">
                  <a:moveTo>
                    <a:pt x="1489879" y="1687056"/>
                  </a:moveTo>
                  <a:cubicBezTo>
                    <a:pt x="1413602" y="1687056"/>
                    <a:pt x="1351768" y="1748890"/>
                    <a:pt x="1351768" y="1825167"/>
                  </a:cubicBezTo>
                  <a:lnTo>
                    <a:pt x="1351768" y="1828965"/>
                  </a:lnTo>
                  <a:cubicBezTo>
                    <a:pt x="1351768" y="1905242"/>
                    <a:pt x="1413602" y="1967076"/>
                    <a:pt x="1489879" y="1967076"/>
                  </a:cubicBezTo>
                  <a:lnTo>
                    <a:pt x="1717713" y="1967076"/>
                  </a:lnTo>
                  <a:cubicBezTo>
                    <a:pt x="1793990" y="1967076"/>
                    <a:pt x="1855824" y="1905242"/>
                    <a:pt x="1855824" y="1828965"/>
                  </a:cubicBezTo>
                  <a:lnTo>
                    <a:pt x="1855824" y="1825167"/>
                  </a:lnTo>
                  <a:cubicBezTo>
                    <a:pt x="1855824" y="1748890"/>
                    <a:pt x="1793990" y="1687056"/>
                    <a:pt x="1717713" y="1687056"/>
                  </a:cubicBezTo>
                  <a:close/>
                  <a:moveTo>
                    <a:pt x="2281462" y="1675141"/>
                  </a:moveTo>
                  <a:cubicBezTo>
                    <a:pt x="2205185" y="1675141"/>
                    <a:pt x="2143351" y="1736975"/>
                    <a:pt x="2143351" y="1813252"/>
                  </a:cubicBezTo>
                  <a:lnTo>
                    <a:pt x="2143351" y="1817050"/>
                  </a:lnTo>
                  <a:cubicBezTo>
                    <a:pt x="2143351" y="1893327"/>
                    <a:pt x="2205185" y="1955161"/>
                    <a:pt x="2281462" y="1955161"/>
                  </a:cubicBezTo>
                  <a:lnTo>
                    <a:pt x="2509296" y="1955161"/>
                  </a:lnTo>
                  <a:cubicBezTo>
                    <a:pt x="2585573" y="1955161"/>
                    <a:pt x="2647407" y="1893327"/>
                    <a:pt x="2647407" y="1817050"/>
                  </a:cubicBezTo>
                  <a:lnTo>
                    <a:pt x="2647407" y="1813252"/>
                  </a:lnTo>
                  <a:cubicBezTo>
                    <a:pt x="2647407" y="1736975"/>
                    <a:pt x="2585573" y="1675141"/>
                    <a:pt x="2509296" y="1675141"/>
                  </a:cubicBezTo>
                  <a:close/>
                  <a:moveTo>
                    <a:pt x="2837535" y="1159396"/>
                  </a:moveTo>
                  <a:cubicBezTo>
                    <a:pt x="2731595" y="1159396"/>
                    <a:pt x="2645713" y="1245278"/>
                    <a:pt x="2645713" y="1351218"/>
                  </a:cubicBezTo>
                  <a:cubicBezTo>
                    <a:pt x="2645713" y="1457158"/>
                    <a:pt x="2731595" y="1543040"/>
                    <a:pt x="2837535" y="1543040"/>
                  </a:cubicBezTo>
                  <a:cubicBezTo>
                    <a:pt x="2943475" y="1543040"/>
                    <a:pt x="3029357" y="1457158"/>
                    <a:pt x="3029357" y="1351218"/>
                  </a:cubicBezTo>
                  <a:cubicBezTo>
                    <a:pt x="3029357" y="1245278"/>
                    <a:pt x="2943475" y="1159396"/>
                    <a:pt x="2837535" y="1159396"/>
                  </a:cubicBezTo>
                  <a:close/>
                  <a:moveTo>
                    <a:pt x="3235655" y="750352"/>
                  </a:moveTo>
                  <a:cubicBezTo>
                    <a:pt x="3129715" y="750352"/>
                    <a:pt x="3043833" y="836234"/>
                    <a:pt x="3043833" y="942174"/>
                  </a:cubicBezTo>
                  <a:cubicBezTo>
                    <a:pt x="3043833" y="1048114"/>
                    <a:pt x="3129715" y="1133996"/>
                    <a:pt x="3235655" y="1133996"/>
                  </a:cubicBezTo>
                  <a:cubicBezTo>
                    <a:pt x="3341595" y="1133996"/>
                    <a:pt x="3427477" y="1048114"/>
                    <a:pt x="3427477" y="942174"/>
                  </a:cubicBezTo>
                  <a:cubicBezTo>
                    <a:pt x="3427477" y="836234"/>
                    <a:pt x="3341595" y="750352"/>
                    <a:pt x="3235655" y="750352"/>
                  </a:cubicBezTo>
                  <a:close/>
                  <a:moveTo>
                    <a:pt x="2455585" y="750352"/>
                  </a:moveTo>
                  <a:cubicBezTo>
                    <a:pt x="2349645" y="750352"/>
                    <a:pt x="2263763" y="836234"/>
                    <a:pt x="2263763" y="942174"/>
                  </a:cubicBezTo>
                  <a:cubicBezTo>
                    <a:pt x="2263763" y="1048114"/>
                    <a:pt x="2349645" y="1133996"/>
                    <a:pt x="2455585" y="1133996"/>
                  </a:cubicBezTo>
                  <a:cubicBezTo>
                    <a:pt x="2561525" y="1133996"/>
                    <a:pt x="2647407" y="1048114"/>
                    <a:pt x="2647407" y="942174"/>
                  </a:cubicBezTo>
                  <a:cubicBezTo>
                    <a:pt x="2647407" y="836234"/>
                    <a:pt x="2561525" y="750352"/>
                    <a:pt x="2455585" y="750352"/>
                  </a:cubicBezTo>
                  <a:close/>
                  <a:moveTo>
                    <a:pt x="941776" y="640989"/>
                  </a:moveTo>
                  <a:lnTo>
                    <a:pt x="1181794" y="640989"/>
                  </a:lnTo>
                  <a:lnTo>
                    <a:pt x="1181794" y="881020"/>
                  </a:lnTo>
                  <a:lnTo>
                    <a:pt x="1421825" y="881020"/>
                  </a:lnTo>
                  <a:lnTo>
                    <a:pt x="1421825" y="1121038"/>
                  </a:lnTo>
                  <a:lnTo>
                    <a:pt x="1181794" y="1121038"/>
                  </a:lnTo>
                  <a:lnTo>
                    <a:pt x="1181794" y="1361069"/>
                  </a:lnTo>
                  <a:lnTo>
                    <a:pt x="941776" y="1361069"/>
                  </a:lnTo>
                  <a:lnTo>
                    <a:pt x="941776" y="1121038"/>
                  </a:lnTo>
                  <a:lnTo>
                    <a:pt x="701745" y="1121038"/>
                  </a:lnTo>
                  <a:lnTo>
                    <a:pt x="701745" y="881020"/>
                  </a:lnTo>
                  <a:lnTo>
                    <a:pt x="941776" y="881020"/>
                  </a:lnTo>
                  <a:close/>
                  <a:moveTo>
                    <a:pt x="1061785" y="459017"/>
                  </a:moveTo>
                  <a:cubicBezTo>
                    <a:pt x="762440" y="459017"/>
                    <a:pt x="519773" y="701684"/>
                    <a:pt x="519773" y="1001029"/>
                  </a:cubicBezTo>
                  <a:cubicBezTo>
                    <a:pt x="519773" y="1300374"/>
                    <a:pt x="762440" y="1543041"/>
                    <a:pt x="1061785" y="1543041"/>
                  </a:cubicBezTo>
                  <a:cubicBezTo>
                    <a:pt x="1361130" y="1543041"/>
                    <a:pt x="1603797" y="1300374"/>
                    <a:pt x="1603797" y="1001029"/>
                  </a:cubicBezTo>
                  <a:cubicBezTo>
                    <a:pt x="1603797" y="701684"/>
                    <a:pt x="1361130" y="459017"/>
                    <a:pt x="1061785" y="459017"/>
                  </a:cubicBezTo>
                  <a:close/>
                  <a:moveTo>
                    <a:pt x="2837535" y="359296"/>
                  </a:moveTo>
                  <a:cubicBezTo>
                    <a:pt x="2731595" y="359296"/>
                    <a:pt x="2645713" y="445178"/>
                    <a:pt x="2645713" y="551118"/>
                  </a:cubicBezTo>
                  <a:cubicBezTo>
                    <a:pt x="2645713" y="657058"/>
                    <a:pt x="2731595" y="742940"/>
                    <a:pt x="2837535" y="742940"/>
                  </a:cubicBezTo>
                  <a:cubicBezTo>
                    <a:pt x="2943475" y="742940"/>
                    <a:pt x="3029357" y="657058"/>
                    <a:pt x="3029357" y="551118"/>
                  </a:cubicBezTo>
                  <a:cubicBezTo>
                    <a:pt x="3029357" y="445178"/>
                    <a:pt x="2943475" y="359296"/>
                    <a:pt x="2837535" y="359296"/>
                  </a:cubicBezTo>
                  <a:close/>
                  <a:moveTo>
                    <a:pt x="927799" y="0"/>
                  </a:moveTo>
                  <a:lnTo>
                    <a:pt x="2978398" y="0"/>
                  </a:lnTo>
                  <a:cubicBezTo>
                    <a:pt x="3447374" y="0"/>
                    <a:pt x="3902811" y="418280"/>
                    <a:pt x="3926614" y="887256"/>
                  </a:cubicBezTo>
                  <a:cubicBezTo>
                    <a:pt x="4011721" y="1784310"/>
                    <a:pt x="4065643" y="3326870"/>
                    <a:pt x="3630620" y="3349891"/>
                  </a:cubicBezTo>
                  <a:cubicBezTo>
                    <a:pt x="3101375" y="3362701"/>
                    <a:pt x="2778421" y="2566209"/>
                    <a:pt x="2352321" y="2174369"/>
                  </a:cubicBezTo>
                  <a:lnTo>
                    <a:pt x="1572952" y="2174369"/>
                  </a:lnTo>
                  <a:cubicBezTo>
                    <a:pt x="1161652" y="2566210"/>
                    <a:pt x="901104" y="3370635"/>
                    <a:pt x="339051" y="3349892"/>
                  </a:cubicBezTo>
                  <a:cubicBezTo>
                    <a:pt x="-171518" y="3349299"/>
                    <a:pt x="45251" y="1463012"/>
                    <a:pt x="48163" y="849156"/>
                  </a:cubicBezTo>
                  <a:cubicBezTo>
                    <a:pt x="48163" y="380180"/>
                    <a:pt x="458823" y="0"/>
                    <a:pt x="927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Oval 2">
              <a:extLst>
                <a:ext uri="{FF2B5EF4-FFF2-40B4-BE49-F238E27FC236}">
                  <a16:creationId xmlns:a16="http://schemas.microsoft.com/office/drawing/2014/main" id="{19587006-65F6-4025-A545-D2DD7D616F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95" y="3961380"/>
              <a:ext cx="348693" cy="269437"/>
            </a:xfrm>
            <a:custGeom>
              <a:avLst/>
              <a:gdLst/>
              <a:ahLst/>
              <a:cxnLst/>
              <a:rect l="l" t="t" r="r" b="b"/>
              <a:pathLst>
                <a:path w="3949160" h="3051548">
                  <a:moveTo>
                    <a:pt x="2339911" y="638678"/>
                  </a:moveTo>
                  <a:cubicBezTo>
                    <a:pt x="3228675" y="638678"/>
                    <a:pt x="3949160" y="1138384"/>
                    <a:pt x="3949160" y="1754802"/>
                  </a:cubicBezTo>
                  <a:cubicBezTo>
                    <a:pt x="3949160" y="2075792"/>
                    <a:pt x="3753790" y="2365135"/>
                    <a:pt x="3440317" y="2567662"/>
                  </a:cubicBezTo>
                  <a:lnTo>
                    <a:pt x="3655878" y="3051548"/>
                  </a:lnTo>
                  <a:lnTo>
                    <a:pt x="2882697" y="2804439"/>
                  </a:lnTo>
                  <a:cubicBezTo>
                    <a:pt x="2713357" y="2847946"/>
                    <a:pt x="2530504" y="2870926"/>
                    <a:pt x="2339911" y="2870926"/>
                  </a:cubicBezTo>
                  <a:cubicBezTo>
                    <a:pt x="1451147" y="2870926"/>
                    <a:pt x="730662" y="2371220"/>
                    <a:pt x="730662" y="1754802"/>
                  </a:cubicBezTo>
                  <a:cubicBezTo>
                    <a:pt x="730662" y="1138384"/>
                    <a:pt x="1451147" y="638678"/>
                    <a:pt x="2339911" y="638678"/>
                  </a:cubicBezTo>
                  <a:close/>
                  <a:moveTo>
                    <a:pt x="1609249" y="0"/>
                  </a:moveTo>
                  <a:cubicBezTo>
                    <a:pt x="2214487" y="0"/>
                    <a:pt x="2741687" y="231736"/>
                    <a:pt x="3015976" y="574644"/>
                  </a:cubicBezTo>
                  <a:cubicBezTo>
                    <a:pt x="2789246" y="488504"/>
                    <a:pt x="2533611" y="440957"/>
                    <a:pt x="2263344" y="440957"/>
                  </a:cubicBezTo>
                  <a:cubicBezTo>
                    <a:pt x="1318096" y="440957"/>
                    <a:pt x="551821" y="1022559"/>
                    <a:pt x="551821" y="1740001"/>
                  </a:cubicBezTo>
                  <a:cubicBezTo>
                    <a:pt x="551821" y="1819940"/>
                    <a:pt x="561334" y="1898193"/>
                    <a:pt x="580963" y="1973803"/>
                  </a:cubicBezTo>
                  <a:cubicBezTo>
                    <a:pt x="578579" y="1972737"/>
                    <a:pt x="677277" y="2155498"/>
                    <a:pt x="675039" y="2154187"/>
                  </a:cubicBezTo>
                  <a:lnTo>
                    <a:pt x="502119" y="2089690"/>
                  </a:lnTo>
                  <a:lnTo>
                    <a:pt x="213774" y="2502637"/>
                  </a:lnTo>
                  <a:cubicBezTo>
                    <a:pt x="162937" y="2145510"/>
                    <a:pt x="82414" y="1758692"/>
                    <a:pt x="31577" y="1383752"/>
                  </a:cubicBezTo>
                  <a:cubicBezTo>
                    <a:pt x="6733" y="1307252"/>
                    <a:pt x="0" y="1197870"/>
                    <a:pt x="0" y="1116124"/>
                  </a:cubicBezTo>
                  <a:cubicBezTo>
                    <a:pt x="0" y="499706"/>
                    <a:pt x="720485" y="0"/>
                    <a:pt x="1609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Block Arc 5">
              <a:extLst>
                <a:ext uri="{FF2B5EF4-FFF2-40B4-BE49-F238E27FC236}">
                  <a16:creationId xmlns:a16="http://schemas.microsoft.com/office/drawing/2014/main" id="{67FBB620-BA31-4B3C-B020-792398560E5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6822" y="3332187"/>
              <a:ext cx="299221" cy="322665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9">
              <a:extLst>
                <a:ext uri="{FF2B5EF4-FFF2-40B4-BE49-F238E27FC236}">
                  <a16:creationId xmlns:a16="http://schemas.microsoft.com/office/drawing/2014/main" id="{4DB0D72D-2EE1-47FB-B287-EA0D0ACBEB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6432" y="2099615"/>
              <a:ext cx="296548" cy="296548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7D5EBDAF-611B-4CBD-9356-E2947A2DAC36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608791" y="4297323"/>
              <a:ext cx="336694" cy="323742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Donut 93">
            <a:extLst>
              <a:ext uri="{FF2B5EF4-FFF2-40B4-BE49-F238E27FC236}">
                <a16:creationId xmlns:a16="http://schemas.microsoft.com/office/drawing/2014/main" id="{EA719C33-5490-49A4-82C9-7F90051D2CA6}"/>
              </a:ext>
            </a:extLst>
          </p:cNvPr>
          <p:cNvSpPr/>
          <p:nvPr/>
        </p:nvSpPr>
        <p:spPr>
          <a:xfrm>
            <a:off x="7350231" y="1734252"/>
            <a:ext cx="4243993" cy="4243993"/>
          </a:xfrm>
          <a:prstGeom prst="donut">
            <a:avLst>
              <a:gd name="adj" fmla="val 14003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2" name="Oval 2">
            <a:extLst>
              <a:ext uri="{FF2B5EF4-FFF2-40B4-BE49-F238E27FC236}">
                <a16:creationId xmlns:a16="http://schemas.microsoft.com/office/drawing/2014/main" id="{46B2F439-8415-4DE8-85D3-BD829D94A83A}"/>
              </a:ext>
            </a:extLst>
          </p:cNvPr>
          <p:cNvSpPr/>
          <p:nvPr/>
        </p:nvSpPr>
        <p:spPr>
          <a:xfrm>
            <a:off x="4027727" y="4100580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3" name="Oval 3">
            <a:extLst>
              <a:ext uri="{FF2B5EF4-FFF2-40B4-BE49-F238E27FC236}">
                <a16:creationId xmlns:a16="http://schemas.microsoft.com/office/drawing/2014/main" id="{C9DCD53F-DE9F-4216-8021-D6781169438C}"/>
              </a:ext>
            </a:extLst>
          </p:cNvPr>
          <p:cNvSpPr/>
          <p:nvPr/>
        </p:nvSpPr>
        <p:spPr>
          <a:xfrm>
            <a:off x="929761" y="4100580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C533C0E8-6B35-4981-A428-E806884C2E83}"/>
              </a:ext>
            </a:extLst>
          </p:cNvPr>
          <p:cNvGrpSpPr/>
          <p:nvPr/>
        </p:nvGrpSpPr>
        <p:grpSpPr>
          <a:xfrm>
            <a:off x="1628817" y="3968145"/>
            <a:ext cx="2412029" cy="895838"/>
            <a:chOff x="3131840" y="2220255"/>
            <a:chExt cx="3096344" cy="895838"/>
          </a:xfrm>
        </p:grpSpPr>
        <p:sp>
          <p:nvSpPr>
            <p:cNvPr id="35" name="TextBox 5">
              <a:extLst>
                <a:ext uri="{FF2B5EF4-FFF2-40B4-BE49-F238E27FC236}">
                  <a16:creationId xmlns:a16="http://schemas.microsoft.com/office/drawing/2014/main" id="{D2C7779A-EF63-4036-B273-BD0C359E370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6">
              <a:extLst>
                <a:ext uri="{FF2B5EF4-FFF2-40B4-BE49-F238E27FC236}">
                  <a16:creationId xmlns:a16="http://schemas.microsoft.com/office/drawing/2014/main" id="{F5BF2EFC-FCB5-4D3C-A61D-88950267C37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Group 7">
            <a:extLst>
              <a:ext uri="{FF2B5EF4-FFF2-40B4-BE49-F238E27FC236}">
                <a16:creationId xmlns:a16="http://schemas.microsoft.com/office/drawing/2014/main" id="{A4B099C6-36D6-406C-B313-1DFB0F809241}"/>
              </a:ext>
            </a:extLst>
          </p:cNvPr>
          <p:cNvGrpSpPr/>
          <p:nvPr/>
        </p:nvGrpSpPr>
        <p:grpSpPr>
          <a:xfrm>
            <a:off x="4726783" y="3968145"/>
            <a:ext cx="2412029" cy="895838"/>
            <a:chOff x="3131840" y="2220255"/>
            <a:chExt cx="3096344" cy="895838"/>
          </a:xfrm>
        </p:grpSpPr>
        <p:sp>
          <p:nvSpPr>
            <p:cNvPr id="38" name="TextBox 8">
              <a:extLst>
                <a:ext uri="{FF2B5EF4-FFF2-40B4-BE49-F238E27FC236}">
                  <a16:creationId xmlns:a16="http://schemas.microsoft.com/office/drawing/2014/main" id="{3F81A4DA-4CA2-40FD-84D2-715ED7EF876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B7E1C667-445C-40EB-B402-766B334F68D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Oval 10">
            <a:extLst>
              <a:ext uri="{FF2B5EF4-FFF2-40B4-BE49-F238E27FC236}">
                <a16:creationId xmlns:a16="http://schemas.microsoft.com/office/drawing/2014/main" id="{921FF0E3-E552-4197-B6CB-B18A2D6D6AEC}"/>
              </a:ext>
            </a:extLst>
          </p:cNvPr>
          <p:cNvSpPr/>
          <p:nvPr/>
        </p:nvSpPr>
        <p:spPr>
          <a:xfrm>
            <a:off x="4027727" y="5273866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1" name="Oval 11">
            <a:extLst>
              <a:ext uri="{FF2B5EF4-FFF2-40B4-BE49-F238E27FC236}">
                <a16:creationId xmlns:a16="http://schemas.microsoft.com/office/drawing/2014/main" id="{DBEBF686-8AC0-4FEF-939A-2BCFA0500049}"/>
              </a:ext>
            </a:extLst>
          </p:cNvPr>
          <p:cNvSpPr/>
          <p:nvPr/>
        </p:nvSpPr>
        <p:spPr>
          <a:xfrm>
            <a:off x="929761" y="5273866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2" name="Group 12">
            <a:extLst>
              <a:ext uri="{FF2B5EF4-FFF2-40B4-BE49-F238E27FC236}">
                <a16:creationId xmlns:a16="http://schemas.microsoft.com/office/drawing/2014/main" id="{E786BDCB-1573-4AD9-B08A-044DCD9ED820}"/>
              </a:ext>
            </a:extLst>
          </p:cNvPr>
          <p:cNvGrpSpPr/>
          <p:nvPr/>
        </p:nvGrpSpPr>
        <p:grpSpPr>
          <a:xfrm>
            <a:off x="1628817" y="5141430"/>
            <a:ext cx="2412029" cy="895838"/>
            <a:chOff x="3131840" y="2220255"/>
            <a:chExt cx="3096344" cy="895838"/>
          </a:xfrm>
        </p:grpSpPr>
        <p:sp>
          <p:nvSpPr>
            <p:cNvPr id="43" name="TextBox 13">
              <a:extLst>
                <a:ext uri="{FF2B5EF4-FFF2-40B4-BE49-F238E27FC236}">
                  <a16:creationId xmlns:a16="http://schemas.microsoft.com/office/drawing/2014/main" id="{3838F3BF-1B26-40C9-92AA-62AE3434D0F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14">
              <a:extLst>
                <a:ext uri="{FF2B5EF4-FFF2-40B4-BE49-F238E27FC236}">
                  <a16:creationId xmlns:a16="http://schemas.microsoft.com/office/drawing/2014/main" id="{DEEE6165-C734-46E8-8101-7E6EE604EE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Group 15">
            <a:extLst>
              <a:ext uri="{FF2B5EF4-FFF2-40B4-BE49-F238E27FC236}">
                <a16:creationId xmlns:a16="http://schemas.microsoft.com/office/drawing/2014/main" id="{7FEEB962-5BC9-4139-AA46-CFDD2C271904}"/>
              </a:ext>
            </a:extLst>
          </p:cNvPr>
          <p:cNvGrpSpPr/>
          <p:nvPr/>
        </p:nvGrpSpPr>
        <p:grpSpPr>
          <a:xfrm>
            <a:off x="4726783" y="5141430"/>
            <a:ext cx="2412029" cy="895838"/>
            <a:chOff x="3131840" y="2220255"/>
            <a:chExt cx="3096344" cy="895838"/>
          </a:xfrm>
        </p:grpSpPr>
        <p:sp>
          <p:nvSpPr>
            <p:cNvPr id="46" name="TextBox 16">
              <a:extLst>
                <a:ext uri="{FF2B5EF4-FFF2-40B4-BE49-F238E27FC236}">
                  <a16:creationId xmlns:a16="http://schemas.microsoft.com/office/drawing/2014/main" id="{93237616-3C6E-4364-85CA-3B53AE5561FF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17">
              <a:extLst>
                <a:ext uri="{FF2B5EF4-FFF2-40B4-BE49-F238E27FC236}">
                  <a16:creationId xmlns:a16="http://schemas.microsoft.com/office/drawing/2014/main" id="{FADC42AB-B679-4E65-B045-61755A20DF0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" name="Round Same Side Corner Rectangle 11">
            <a:extLst>
              <a:ext uri="{FF2B5EF4-FFF2-40B4-BE49-F238E27FC236}">
                <a16:creationId xmlns:a16="http://schemas.microsoft.com/office/drawing/2014/main" id="{07C2A3B5-1C03-4963-8EF8-FA48D121399B}"/>
              </a:ext>
            </a:extLst>
          </p:cNvPr>
          <p:cNvSpPr>
            <a:spLocks noChangeAspect="1"/>
          </p:cNvSpPr>
          <p:nvPr/>
        </p:nvSpPr>
        <p:spPr>
          <a:xfrm>
            <a:off x="1101136" y="5443042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9" name="Rounded Rectangle 36">
            <a:extLst>
              <a:ext uri="{FF2B5EF4-FFF2-40B4-BE49-F238E27FC236}">
                <a16:creationId xmlns:a16="http://schemas.microsoft.com/office/drawing/2014/main" id="{9720635A-85B8-4B2C-97D0-FE2240856DB5}"/>
              </a:ext>
            </a:extLst>
          </p:cNvPr>
          <p:cNvSpPr/>
          <p:nvPr/>
        </p:nvSpPr>
        <p:spPr>
          <a:xfrm>
            <a:off x="1098935" y="4269755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Rounded Rectangle 1">
            <a:extLst>
              <a:ext uri="{FF2B5EF4-FFF2-40B4-BE49-F238E27FC236}">
                <a16:creationId xmlns:a16="http://schemas.microsoft.com/office/drawing/2014/main" id="{773F6C5A-5997-4681-9081-57AFC27DD592}"/>
              </a:ext>
            </a:extLst>
          </p:cNvPr>
          <p:cNvSpPr>
            <a:spLocks noChangeAspect="1"/>
          </p:cNvSpPr>
          <p:nvPr/>
        </p:nvSpPr>
        <p:spPr>
          <a:xfrm>
            <a:off x="4218182" y="4269756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78F26C9D-DA79-4DD7-AB01-84BEB8A71299}"/>
              </a:ext>
            </a:extLst>
          </p:cNvPr>
          <p:cNvSpPr/>
          <p:nvPr/>
        </p:nvSpPr>
        <p:spPr>
          <a:xfrm rot="20700000">
            <a:off x="4184606" y="5450348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2" name="Group 24">
            <a:extLst>
              <a:ext uri="{FF2B5EF4-FFF2-40B4-BE49-F238E27FC236}">
                <a16:creationId xmlns:a16="http://schemas.microsoft.com/office/drawing/2014/main" id="{E66422EC-A884-457F-9EA1-5094B8558755}"/>
              </a:ext>
            </a:extLst>
          </p:cNvPr>
          <p:cNvGrpSpPr/>
          <p:nvPr/>
        </p:nvGrpSpPr>
        <p:grpSpPr>
          <a:xfrm>
            <a:off x="1092777" y="2654537"/>
            <a:ext cx="4412587" cy="890327"/>
            <a:chOff x="2079598" y="4257726"/>
            <a:chExt cx="2262901" cy="890327"/>
          </a:xfrm>
        </p:grpSpPr>
        <p:sp>
          <p:nvSpPr>
            <p:cNvPr id="53" name="TextBox 25">
              <a:extLst>
                <a:ext uri="{FF2B5EF4-FFF2-40B4-BE49-F238E27FC236}">
                  <a16:creationId xmlns:a16="http://schemas.microsoft.com/office/drawing/2014/main" id="{871E8C26-2347-4662-ABD5-078056E81C0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2F3B0EFD-CED0-4F2C-BC0D-849B1A3C407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09">
            <a:extLst>
              <a:ext uri="{FF2B5EF4-FFF2-40B4-BE49-F238E27FC236}">
                <a16:creationId xmlns:a16="http://schemas.microsoft.com/office/drawing/2014/main" id="{D67D8103-66DD-4CE3-BA19-287D024399FF}"/>
              </a:ext>
            </a:extLst>
          </p:cNvPr>
          <p:cNvGrpSpPr/>
          <p:nvPr/>
        </p:nvGrpSpPr>
        <p:grpSpPr>
          <a:xfrm>
            <a:off x="7907899" y="2308624"/>
            <a:ext cx="3597749" cy="4951423"/>
            <a:chOff x="7907899" y="2308624"/>
            <a:chExt cx="3597749" cy="4951423"/>
          </a:xfrm>
          <a:solidFill>
            <a:srgbClr val="4C9BD3"/>
          </a:solidFill>
        </p:grpSpPr>
        <p:sp>
          <p:nvSpPr>
            <p:cNvPr id="56" name="자유형: 도형 96">
              <a:extLst>
                <a:ext uri="{FF2B5EF4-FFF2-40B4-BE49-F238E27FC236}">
                  <a16:creationId xmlns:a16="http://schemas.microsoft.com/office/drawing/2014/main" id="{D623E944-3517-41C2-8A75-A2B2B8A60B8E}"/>
                </a:ext>
              </a:extLst>
            </p:cNvPr>
            <p:cNvSpPr/>
            <p:nvPr/>
          </p:nvSpPr>
          <p:spPr>
            <a:xfrm rot="8348922">
              <a:off x="11198871" y="4958370"/>
              <a:ext cx="306777" cy="2301677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Donut 4">
              <a:extLst>
                <a:ext uri="{FF2B5EF4-FFF2-40B4-BE49-F238E27FC236}">
                  <a16:creationId xmlns:a16="http://schemas.microsoft.com/office/drawing/2014/main" id="{BFD0588C-12B0-4CCE-BAD5-3CAFFB2D289F}"/>
                </a:ext>
              </a:extLst>
            </p:cNvPr>
            <p:cNvSpPr/>
            <p:nvPr/>
          </p:nvSpPr>
          <p:spPr>
            <a:xfrm>
              <a:off x="7907899" y="2308624"/>
              <a:ext cx="3099805" cy="3099806"/>
            </a:xfrm>
            <a:prstGeom prst="donut">
              <a:avLst>
                <a:gd name="adj" fmla="val 366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8" name="Round Same Side Corner Rectangle 5">
              <a:extLst>
                <a:ext uri="{FF2B5EF4-FFF2-40B4-BE49-F238E27FC236}">
                  <a16:creationId xmlns:a16="http://schemas.microsoft.com/office/drawing/2014/main" id="{DF832104-EEB5-46CE-BC3A-69CA16070E90}"/>
                </a:ext>
              </a:extLst>
            </p:cNvPr>
            <p:cNvSpPr/>
            <p:nvPr/>
          </p:nvSpPr>
          <p:spPr>
            <a:xfrm rot="8399802">
              <a:off x="10257449" y="4979836"/>
              <a:ext cx="498891" cy="307559"/>
            </a:xfrm>
            <a:prstGeom prst="round2SameRect">
              <a:avLst>
                <a:gd name="adj1" fmla="val 31004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Grupo 58"/>
          <p:cNvGrpSpPr/>
          <p:nvPr/>
        </p:nvGrpSpPr>
        <p:grpSpPr>
          <a:xfrm>
            <a:off x="8476006" y="2701762"/>
            <a:ext cx="1859079" cy="2246613"/>
            <a:chOff x="3932238" y="671513"/>
            <a:chExt cx="4356100" cy="5264150"/>
          </a:xfrm>
          <a:solidFill>
            <a:srgbClr val="0070C0"/>
          </a:solidFill>
        </p:grpSpPr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4003675" y="4883150"/>
              <a:ext cx="3457575" cy="641350"/>
            </a:xfrm>
            <a:custGeom>
              <a:avLst/>
              <a:gdLst>
                <a:gd name="T0" fmla="*/ 999 w 1009"/>
                <a:gd name="T1" fmla="*/ 63 h 187"/>
                <a:gd name="T2" fmla="*/ 989 w 1009"/>
                <a:gd name="T3" fmla="*/ 90 h 187"/>
                <a:gd name="T4" fmla="*/ 877 w 1009"/>
                <a:gd name="T5" fmla="*/ 9 h 187"/>
                <a:gd name="T6" fmla="*/ 0 w 1009"/>
                <a:gd name="T7" fmla="*/ 9 h 187"/>
                <a:gd name="T8" fmla="*/ 0 w 1009"/>
                <a:gd name="T9" fmla="*/ 187 h 187"/>
                <a:gd name="T10" fmla="*/ 955 w 1009"/>
                <a:gd name="T11" fmla="*/ 187 h 187"/>
                <a:gd name="T12" fmla="*/ 1009 w 1009"/>
                <a:gd name="T13" fmla="*/ 83 h 187"/>
                <a:gd name="T14" fmla="*/ 999 w 1009"/>
                <a:gd name="T15" fmla="*/ 6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09" h="187">
                  <a:moveTo>
                    <a:pt x="999" y="63"/>
                  </a:moveTo>
                  <a:cubicBezTo>
                    <a:pt x="995" y="78"/>
                    <a:pt x="989" y="90"/>
                    <a:pt x="989" y="90"/>
                  </a:cubicBezTo>
                  <a:cubicBezTo>
                    <a:pt x="982" y="0"/>
                    <a:pt x="877" y="9"/>
                    <a:pt x="877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955" y="187"/>
                    <a:pt x="955" y="187"/>
                    <a:pt x="955" y="187"/>
                  </a:cubicBezTo>
                  <a:cubicBezTo>
                    <a:pt x="1009" y="83"/>
                    <a:pt x="1009" y="83"/>
                    <a:pt x="1009" y="83"/>
                  </a:cubicBezTo>
                  <a:lnTo>
                    <a:pt x="999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4003675" y="4811713"/>
              <a:ext cx="3424238" cy="381000"/>
            </a:xfrm>
            <a:custGeom>
              <a:avLst/>
              <a:gdLst>
                <a:gd name="T0" fmla="*/ 989 w 999"/>
                <a:gd name="T1" fmla="*/ 111 h 111"/>
                <a:gd name="T2" fmla="*/ 999 w 999"/>
                <a:gd name="T3" fmla="*/ 84 h 111"/>
                <a:gd name="T4" fmla="*/ 955 w 999"/>
                <a:gd name="T5" fmla="*/ 0 h 111"/>
                <a:gd name="T6" fmla="*/ 0 w 999"/>
                <a:gd name="T7" fmla="*/ 0 h 111"/>
                <a:gd name="T8" fmla="*/ 0 w 999"/>
                <a:gd name="T9" fmla="*/ 30 h 111"/>
                <a:gd name="T10" fmla="*/ 877 w 999"/>
                <a:gd name="T11" fmla="*/ 30 h 111"/>
                <a:gd name="T12" fmla="*/ 989 w 999"/>
                <a:gd name="T13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9" h="111">
                  <a:moveTo>
                    <a:pt x="989" y="111"/>
                  </a:moveTo>
                  <a:cubicBezTo>
                    <a:pt x="989" y="111"/>
                    <a:pt x="995" y="99"/>
                    <a:pt x="999" y="84"/>
                  </a:cubicBezTo>
                  <a:cubicBezTo>
                    <a:pt x="955" y="0"/>
                    <a:pt x="955" y="0"/>
                    <a:pt x="95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877" y="30"/>
                    <a:pt x="877" y="30"/>
                    <a:pt x="877" y="30"/>
                  </a:cubicBezTo>
                  <a:cubicBezTo>
                    <a:pt x="877" y="30"/>
                    <a:pt x="982" y="21"/>
                    <a:pt x="989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3932238" y="4006850"/>
              <a:ext cx="3951288" cy="804863"/>
            </a:xfrm>
            <a:custGeom>
              <a:avLst/>
              <a:gdLst>
                <a:gd name="T0" fmla="*/ 1126 w 1153"/>
                <a:gd name="T1" fmla="*/ 0 h 235"/>
                <a:gd name="T2" fmla="*/ 380 w 1153"/>
                <a:gd name="T3" fmla="*/ 0 h 235"/>
                <a:gd name="T4" fmla="*/ 14 w 1153"/>
                <a:gd name="T5" fmla="*/ 195 h 235"/>
                <a:gd name="T6" fmla="*/ 0 w 1153"/>
                <a:gd name="T7" fmla="*/ 214 h 235"/>
                <a:gd name="T8" fmla="*/ 21 w 1153"/>
                <a:gd name="T9" fmla="*/ 235 h 235"/>
                <a:gd name="T10" fmla="*/ 906 w 1153"/>
                <a:gd name="T11" fmla="*/ 235 h 235"/>
                <a:gd name="T12" fmla="*/ 1153 w 1153"/>
                <a:gd name="T13" fmla="*/ 6 h 235"/>
                <a:gd name="T14" fmla="*/ 1126 w 1153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3" h="235">
                  <a:moveTo>
                    <a:pt x="1126" y="0"/>
                  </a:moveTo>
                  <a:cubicBezTo>
                    <a:pt x="380" y="0"/>
                    <a:pt x="380" y="0"/>
                    <a:pt x="380" y="0"/>
                  </a:cubicBezTo>
                  <a:cubicBezTo>
                    <a:pt x="14" y="195"/>
                    <a:pt x="14" y="195"/>
                    <a:pt x="14" y="195"/>
                  </a:cubicBezTo>
                  <a:cubicBezTo>
                    <a:pt x="6" y="197"/>
                    <a:pt x="0" y="205"/>
                    <a:pt x="0" y="214"/>
                  </a:cubicBezTo>
                  <a:cubicBezTo>
                    <a:pt x="0" y="226"/>
                    <a:pt x="9" y="235"/>
                    <a:pt x="21" y="235"/>
                  </a:cubicBezTo>
                  <a:cubicBezTo>
                    <a:pt x="906" y="235"/>
                    <a:pt x="906" y="235"/>
                    <a:pt x="906" y="235"/>
                  </a:cubicBezTo>
                  <a:cubicBezTo>
                    <a:pt x="1153" y="6"/>
                    <a:pt x="1153" y="6"/>
                    <a:pt x="1153" y="6"/>
                  </a:cubicBezTo>
                  <a:cubicBezTo>
                    <a:pt x="1137" y="1"/>
                    <a:pt x="1126" y="0"/>
                    <a:pt x="11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4003675" y="5006975"/>
              <a:ext cx="3043238" cy="47625"/>
            </a:xfrm>
            <a:custGeom>
              <a:avLst/>
              <a:gdLst>
                <a:gd name="T0" fmla="*/ 0 w 888"/>
                <a:gd name="T1" fmla="*/ 14 h 14"/>
                <a:gd name="T2" fmla="*/ 881 w 888"/>
                <a:gd name="T3" fmla="*/ 14 h 14"/>
                <a:gd name="T4" fmla="*/ 888 w 888"/>
                <a:gd name="T5" fmla="*/ 7 h 14"/>
                <a:gd name="T6" fmla="*/ 881 w 888"/>
                <a:gd name="T7" fmla="*/ 0 h 14"/>
                <a:gd name="T8" fmla="*/ 0 w 888"/>
                <a:gd name="T9" fmla="*/ 0 h 14"/>
                <a:gd name="T10" fmla="*/ 0 w 888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8" h="14">
                  <a:moveTo>
                    <a:pt x="0" y="14"/>
                  </a:moveTo>
                  <a:cubicBezTo>
                    <a:pt x="881" y="14"/>
                    <a:pt x="881" y="14"/>
                    <a:pt x="881" y="14"/>
                  </a:cubicBezTo>
                  <a:cubicBezTo>
                    <a:pt x="885" y="14"/>
                    <a:pt x="888" y="11"/>
                    <a:pt x="888" y="7"/>
                  </a:cubicBezTo>
                  <a:cubicBezTo>
                    <a:pt x="888" y="3"/>
                    <a:pt x="885" y="0"/>
                    <a:pt x="88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2"/>
            <p:cNvSpPr>
              <a:spLocks/>
            </p:cNvSpPr>
            <p:nvPr/>
          </p:nvSpPr>
          <p:spPr bwMode="auto">
            <a:xfrm>
              <a:off x="4003675" y="5172075"/>
              <a:ext cx="3043238" cy="47625"/>
            </a:xfrm>
            <a:custGeom>
              <a:avLst/>
              <a:gdLst>
                <a:gd name="T0" fmla="*/ 0 w 888"/>
                <a:gd name="T1" fmla="*/ 14 h 14"/>
                <a:gd name="T2" fmla="*/ 881 w 888"/>
                <a:gd name="T3" fmla="*/ 14 h 14"/>
                <a:gd name="T4" fmla="*/ 888 w 888"/>
                <a:gd name="T5" fmla="*/ 7 h 14"/>
                <a:gd name="T6" fmla="*/ 881 w 888"/>
                <a:gd name="T7" fmla="*/ 0 h 14"/>
                <a:gd name="T8" fmla="*/ 0 w 888"/>
                <a:gd name="T9" fmla="*/ 0 h 14"/>
                <a:gd name="T10" fmla="*/ 0 w 888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8" h="14">
                  <a:moveTo>
                    <a:pt x="0" y="14"/>
                  </a:moveTo>
                  <a:cubicBezTo>
                    <a:pt x="881" y="14"/>
                    <a:pt x="881" y="14"/>
                    <a:pt x="881" y="14"/>
                  </a:cubicBezTo>
                  <a:cubicBezTo>
                    <a:pt x="885" y="14"/>
                    <a:pt x="888" y="11"/>
                    <a:pt x="888" y="7"/>
                  </a:cubicBezTo>
                  <a:cubicBezTo>
                    <a:pt x="888" y="3"/>
                    <a:pt x="885" y="0"/>
                    <a:pt x="88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>
              <a:off x="4003675" y="5335588"/>
              <a:ext cx="3043238" cy="49213"/>
            </a:xfrm>
            <a:custGeom>
              <a:avLst/>
              <a:gdLst>
                <a:gd name="T0" fmla="*/ 0 w 888"/>
                <a:gd name="T1" fmla="*/ 14 h 14"/>
                <a:gd name="T2" fmla="*/ 881 w 888"/>
                <a:gd name="T3" fmla="*/ 14 h 14"/>
                <a:gd name="T4" fmla="*/ 888 w 888"/>
                <a:gd name="T5" fmla="*/ 7 h 14"/>
                <a:gd name="T6" fmla="*/ 881 w 888"/>
                <a:gd name="T7" fmla="*/ 0 h 14"/>
                <a:gd name="T8" fmla="*/ 0 w 888"/>
                <a:gd name="T9" fmla="*/ 0 h 14"/>
                <a:gd name="T10" fmla="*/ 0 w 888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8" h="14">
                  <a:moveTo>
                    <a:pt x="0" y="14"/>
                  </a:moveTo>
                  <a:cubicBezTo>
                    <a:pt x="881" y="14"/>
                    <a:pt x="881" y="14"/>
                    <a:pt x="881" y="14"/>
                  </a:cubicBezTo>
                  <a:cubicBezTo>
                    <a:pt x="885" y="14"/>
                    <a:pt x="888" y="11"/>
                    <a:pt x="888" y="7"/>
                  </a:cubicBezTo>
                  <a:cubicBezTo>
                    <a:pt x="888" y="3"/>
                    <a:pt x="885" y="0"/>
                    <a:pt x="88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>
              <a:off x="3932238" y="4006850"/>
              <a:ext cx="4356100" cy="1658938"/>
            </a:xfrm>
            <a:custGeom>
              <a:avLst/>
              <a:gdLst>
                <a:gd name="T0" fmla="*/ 1156 w 1271"/>
                <a:gd name="T1" fmla="*/ 7 h 484"/>
                <a:gd name="T2" fmla="*/ 1156 w 1271"/>
                <a:gd name="T3" fmla="*/ 7 h 484"/>
                <a:gd name="T4" fmla="*/ 1126 w 1271"/>
                <a:gd name="T5" fmla="*/ 0 h 484"/>
                <a:gd name="T6" fmla="*/ 1068 w 1271"/>
                <a:gd name="T7" fmla="*/ 0 h 484"/>
                <a:gd name="T8" fmla="*/ 1068 w 1271"/>
                <a:gd name="T9" fmla="*/ 1 h 484"/>
                <a:gd name="T10" fmla="*/ 924 w 1271"/>
                <a:gd name="T11" fmla="*/ 0 h 484"/>
                <a:gd name="T12" fmla="*/ 291 w 1271"/>
                <a:gd name="T13" fmla="*/ 117 h 484"/>
                <a:gd name="T14" fmla="*/ 772 w 1271"/>
                <a:gd name="T15" fmla="*/ 235 h 484"/>
                <a:gd name="T16" fmla="*/ 906 w 1271"/>
                <a:gd name="T17" fmla="*/ 235 h 484"/>
                <a:gd name="T18" fmla="*/ 1010 w 1271"/>
                <a:gd name="T19" fmla="*/ 339 h 484"/>
                <a:gd name="T20" fmla="*/ 906 w 1271"/>
                <a:gd name="T21" fmla="*/ 443 h 484"/>
                <a:gd name="T22" fmla="*/ 21 w 1271"/>
                <a:gd name="T23" fmla="*/ 443 h 484"/>
                <a:gd name="T24" fmla="*/ 0 w 1271"/>
                <a:gd name="T25" fmla="*/ 463 h 484"/>
                <a:gd name="T26" fmla="*/ 21 w 1271"/>
                <a:gd name="T27" fmla="*/ 484 h 484"/>
                <a:gd name="T28" fmla="*/ 906 w 1271"/>
                <a:gd name="T29" fmla="*/ 484 h 484"/>
                <a:gd name="T30" fmla="*/ 906 w 1271"/>
                <a:gd name="T31" fmla="*/ 484 h 484"/>
                <a:gd name="T32" fmla="*/ 908 w 1271"/>
                <a:gd name="T33" fmla="*/ 484 h 484"/>
                <a:gd name="T34" fmla="*/ 910 w 1271"/>
                <a:gd name="T35" fmla="*/ 484 h 484"/>
                <a:gd name="T36" fmla="*/ 1017 w 1271"/>
                <a:gd name="T37" fmla="*/ 432 h 484"/>
                <a:gd name="T38" fmla="*/ 1244 w 1271"/>
                <a:gd name="T39" fmla="*/ 157 h 484"/>
                <a:gd name="T40" fmla="*/ 1156 w 1271"/>
                <a:gd name="T41" fmla="*/ 7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71" h="484">
                  <a:moveTo>
                    <a:pt x="1156" y="7"/>
                  </a:moveTo>
                  <a:cubicBezTo>
                    <a:pt x="1156" y="7"/>
                    <a:pt x="1156" y="7"/>
                    <a:pt x="1156" y="7"/>
                  </a:cubicBezTo>
                  <a:cubicBezTo>
                    <a:pt x="1142" y="2"/>
                    <a:pt x="1126" y="0"/>
                    <a:pt x="1126" y="0"/>
                  </a:cubicBezTo>
                  <a:cubicBezTo>
                    <a:pt x="1068" y="0"/>
                    <a:pt x="1068" y="0"/>
                    <a:pt x="1068" y="0"/>
                  </a:cubicBezTo>
                  <a:cubicBezTo>
                    <a:pt x="1068" y="1"/>
                    <a:pt x="1068" y="1"/>
                    <a:pt x="1068" y="1"/>
                  </a:cubicBezTo>
                  <a:cubicBezTo>
                    <a:pt x="924" y="0"/>
                    <a:pt x="924" y="0"/>
                    <a:pt x="924" y="0"/>
                  </a:cubicBezTo>
                  <a:cubicBezTo>
                    <a:pt x="291" y="117"/>
                    <a:pt x="291" y="117"/>
                    <a:pt x="291" y="117"/>
                  </a:cubicBezTo>
                  <a:cubicBezTo>
                    <a:pt x="772" y="235"/>
                    <a:pt x="772" y="235"/>
                    <a:pt x="772" y="235"/>
                  </a:cubicBezTo>
                  <a:cubicBezTo>
                    <a:pt x="906" y="235"/>
                    <a:pt x="906" y="235"/>
                    <a:pt x="906" y="235"/>
                  </a:cubicBezTo>
                  <a:cubicBezTo>
                    <a:pt x="963" y="235"/>
                    <a:pt x="1010" y="281"/>
                    <a:pt x="1010" y="339"/>
                  </a:cubicBezTo>
                  <a:cubicBezTo>
                    <a:pt x="1010" y="396"/>
                    <a:pt x="963" y="443"/>
                    <a:pt x="906" y="443"/>
                  </a:cubicBezTo>
                  <a:cubicBezTo>
                    <a:pt x="21" y="443"/>
                    <a:pt x="21" y="443"/>
                    <a:pt x="21" y="443"/>
                  </a:cubicBezTo>
                  <a:cubicBezTo>
                    <a:pt x="9" y="443"/>
                    <a:pt x="0" y="452"/>
                    <a:pt x="0" y="463"/>
                  </a:cubicBezTo>
                  <a:cubicBezTo>
                    <a:pt x="0" y="474"/>
                    <a:pt x="9" y="484"/>
                    <a:pt x="21" y="484"/>
                  </a:cubicBezTo>
                  <a:cubicBezTo>
                    <a:pt x="906" y="484"/>
                    <a:pt x="906" y="484"/>
                    <a:pt x="906" y="484"/>
                  </a:cubicBezTo>
                  <a:cubicBezTo>
                    <a:pt x="906" y="484"/>
                    <a:pt x="906" y="484"/>
                    <a:pt x="906" y="484"/>
                  </a:cubicBezTo>
                  <a:cubicBezTo>
                    <a:pt x="908" y="484"/>
                    <a:pt x="908" y="484"/>
                    <a:pt x="908" y="484"/>
                  </a:cubicBezTo>
                  <a:cubicBezTo>
                    <a:pt x="909" y="484"/>
                    <a:pt x="910" y="484"/>
                    <a:pt x="910" y="484"/>
                  </a:cubicBezTo>
                  <a:cubicBezTo>
                    <a:pt x="953" y="482"/>
                    <a:pt x="991" y="463"/>
                    <a:pt x="1017" y="432"/>
                  </a:cubicBezTo>
                  <a:cubicBezTo>
                    <a:pt x="1067" y="380"/>
                    <a:pt x="1230" y="210"/>
                    <a:pt x="1244" y="157"/>
                  </a:cubicBezTo>
                  <a:cubicBezTo>
                    <a:pt x="1271" y="58"/>
                    <a:pt x="1199" y="20"/>
                    <a:pt x="115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5"/>
            <p:cNvSpPr>
              <a:spLocks/>
            </p:cNvSpPr>
            <p:nvPr/>
          </p:nvSpPr>
          <p:spPr bwMode="auto">
            <a:xfrm>
              <a:off x="6591300" y="5172075"/>
              <a:ext cx="225425" cy="763588"/>
            </a:xfrm>
            <a:custGeom>
              <a:avLst/>
              <a:gdLst>
                <a:gd name="T0" fmla="*/ 27 w 66"/>
                <a:gd name="T1" fmla="*/ 0 h 223"/>
                <a:gd name="T2" fmla="*/ 66 w 66"/>
                <a:gd name="T3" fmla="*/ 0 h 223"/>
                <a:gd name="T4" fmla="*/ 64 w 66"/>
                <a:gd name="T5" fmla="*/ 223 h 223"/>
                <a:gd name="T6" fmla="*/ 36 w 66"/>
                <a:gd name="T7" fmla="*/ 177 h 223"/>
                <a:gd name="T8" fmla="*/ 25 w 66"/>
                <a:gd name="T9" fmla="*/ 223 h 223"/>
                <a:gd name="T10" fmla="*/ 27 w 66"/>
                <a:gd name="T11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223">
                  <a:moveTo>
                    <a:pt x="27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44" y="151"/>
                    <a:pt x="64" y="223"/>
                  </a:cubicBezTo>
                  <a:cubicBezTo>
                    <a:pt x="64" y="223"/>
                    <a:pt x="37" y="206"/>
                    <a:pt x="36" y="177"/>
                  </a:cubicBezTo>
                  <a:cubicBezTo>
                    <a:pt x="36" y="177"/>
                    <a:pt x="40" y="202"/>
                    <a:pt x="25" y="223"/>
                  </a:cubicBezTo>
                  <a:cubicBezTo>
                    <a:pt x="25" y="223"/>
                    <a:pt x="0" y="144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auto">
            <a:xfrm>
              <a:off x="6659563" y="5172075"/>
              <a:ext cx="157163" cy="147638"/>
            </a:xfrm>
            <a:custGeom>
              <a:avLst/>
              <a:gdLst>
                <a:gd name="T0" fmla="*/ 15 w 99"/>
                <a:gd name="T1" fmla="*/ 0 h 93"/>
                <a:gd name="T2" fmla="*/ 0 w 99"/>
                <a:gd name="T3" fmla="*/ 93 h 93"/>
                <a:gd name="T4" fmla="*/ 89 w 99"/>
                <a:gd name="T5" fmla="*/ 90 h 93"/>
                <a:gd name="T6" fmla="*/ 99 w 99"/>
                <a:gd name="T7" fmla="*/ 0 h 93"/>
                <a:gd name="T8" fmla="*/ 15 w 99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93">
                  <a:moveTo>
                    <a:pt x="15" y="0"/>
                  </a:moveTo>
                  <a:lnTo>
                    <a:pt x="0" y="93"/>
                  </a:lnTo>
                  <a:lnTo>
                    <a:pt x="89" y="90"/>
                  </a:lnTo>
                  <a:lnTo>
                    <a:pt x="99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5943600" y="671513"/>
              <a:ext cx="150813" cy="304800"/>
            </a:xfrm>
            <a:custGeom>
              <a:avLst/>
              <a:gdLst>
                <a:gd name="T0" fmla="*/ 0 w 44"/>
                <a:gd name="T1" fmla="*/ 44 h 89"/>
                <a:gd name="T2" fmla="*/ 44 w 44"/>
                <a:gd name="T3" fmla="*/ 89 h 89"/>
                <a:gd name="T4" fmla="*/ 44 w 44"/>
                <a:gd name="T5" fmla="*/ 0 h 89"/>
                <a:gd name="T6" fmla="*/ 0 w 44"/>
                <a:gd name="T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89">
                  <a:moveTo>
                    <a:pt x="0" y="44"/>
                  </a:moveTo>
                  <a:cubicBezTo>
                    <a:pt x="0" y="69"/>
                    <a:pt x="20" y="89"/>
                    <a:pt x="44" y="89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20" y="0"/>
                    <a:pt x="0" y="20"/>
                    <a:pt x="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auto">
            <a:xfrm>
              <a:off x="6094413" y="671513"/>
              <a:ext cx="153988" cy="304800"/>
            </a:xfrm>
            <a:custGeom>
              <a:avLst/>
              <a:gdLst>
                <a:gd name="T0" fmla="*/ 45 w 45"/>
                <a:gd name="T1" fmla="*/ 44 h 89"/>
                <a:gd name="T2" fmla="*/ 0 w 45"/>
                <a:gd name="T3" fmla="*/ 0 h 89"/>
                <a:gd name="T4" fmla="*/ 0 w 45"/>
                <a:gd name="T5" fmla="*/ 89 h 89"/>
                <a:gd name="T6" fmla="*/ 45 w 45"/>
                <a:gd name="T7" fmla="*/ 4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89">
                  <a:moveTo>
                    <a:pt x="45" y="44"/>
                  </a:moveTo>
                  <a:cubicBezTo>
                    <a:pt x="45" y="20"/>
                    <a:pt x="25" y="0"/>
                    <a:pt x="0" y="0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5" y="89"/>
                    <a:pt x="45" y="69"/>
                    <a:pt x="45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9"/>
            <p:cNvSpPr>
              <a:spLocks/>
            </p:cNvSpPr>
            <p:nvPr/>
          </p:nvSpPr>
          <p:spPr bwMode="auto">
            <a:xfrm>
              <a:off x="5984875" y="3084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5692775" y="3084513"/>
              <a:ext cx="404813" cy="919163"/>
            </a:xfrm>
            <a:custGeom>
              <a:avLst/>
              <a:gdLst>
                <a:gd name="T0" fmla="*/ 118 w 118"/>
                <a:gd name="T1" fmla="*/ 1 h 268"/>
                <a:gd name="T2" fmla="*/ 117 w 118"/>
                <a:gd name="T3" fmla="*/ 1 h 268"/>
                <a:gd name="T4" fmla="*/ 116 w 118"/>
                <a:gd name="T5" fmla="*/ 1 h 268"/>
                <a:gd name="T6" fmla="*/ 85 w 118"/>
                <a:gd name="T7" fmla="*/ 1 h 268"/>
                <a:gd name="T8" fmla="*/ 85 w 118"/>
                <a:gd name="T9" fmla="*/ 2 h 268"/>
                <a:gd name="T10" fmla="*/ 85 w 118"/>
                <a:gd name="T11" fmla="*/ 0 h 268"/>
                <a:gd name="T12" fmla="*/ 84 w 118"/>
                <a:gd name="T13" fmla="*/ 1 h 268"/>
                <a:gd name="T14" fmla="*/ 84 w 118"/>
                <a:gd name="T15" fmla="*/ 267 h 268"/>
                <a:gd name="T16" fmla="*/ 85 w 118"/>
                <a:gd name="T17" fmla="*/ 268 h 268"/>
                <a:gd name="T18" fmla="*/ 116 w 118"/>
                <a:gd name="T19" fmla="*/ 268 h 268"/>
                <a:gd name="T20" fmla="*/ 117 w 118"/>
                <a:gd name="T21" fmla="*/ 268 h 268"/>
                <a:gd name="T22" fmla="*/ 118 w 118"/>
                <a:gd name="T23" fmla="*/ 268 h 268"/>
                <a:gd name="T24" fmla="*/ 118 w 118"/>
                <a:gd name="T25" fmla="*/ 1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268">
                  <a:moveTo>
                    <a:pt x="118" y="1"/>
                  </a:moveTo>
                  <a:cubicBezTo>
                    <a:pt x="117" y="1"/>
                    <a:pt x="117" y="1"/>
                    <a:pt x="117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75" y="15"/>
                    <a:pt x="0" y="130"/>
                    <a:pt x="84" y="267"/>
                  </a:cubicBezTo>
                  <a:cubicBezTo>
                    <a:pt x="84" y="267"/>
                    <a:pt x="85" y="268"/>
                    <a:pt x="85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7" y="268"/>
                    <a:pt x="117" y="268"/>
                    <a:pt x="117" y="268"/>
                  </a:cubicBezTo>
                  <a:cubicBezTo>
                    <a:pt x="118" y="268"/>
                    <a:pt x="118" y="268"/>
                    <a:pt x="118" y="268"/>
                  </a:cubicBezTo>
                  <a:lnTo>
                    <a:pt x="1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1"/>
            <p:cNvSpPr>
              <a:spLocks/>
            </p:cNvSpPr>
            <p:nvPr/>
          </p:nvSpPr>
          <p:spPr bwMode="auto">
            <a:xfrm>
              <a:off x="5984875" y="3084513"/>
              <a:ext cx="109538" cy="6350"/>
            </a:xfrm>
            <a:custGeom>
              <a:avLst/>
              <a:gdLst>
                <a:gd name="T0" fmla="*/ 0 w 32"/>
                <a:gd name="T1" fmla="*/ 1 h 2"/>
                <a:gd name="T2" fmla="*/ 31 w 32"/>
                <a:gd name="T3" fmla="*/ 1 h 2"/>
                <a:gd name="T4" fmla="*/ 32 w 32"/>
                <a:gd name="T5" fmla="*/ 1 h 2"/>
                <a:gd name="T6" fmla="*/ 32 w 32"/>
                <a:gd name="T7" fmla="*/ 0 h 2"/>
                <a:gd name="T8" fmla="*/ 31 w 32"/>
                <a:gd name="T9" fmla="*/ 0 h 2"/>
                <a:gd name="T10" fmla="*/ 0 w 32"/>
                <a:gd name="T11" fmla="*/ 0 h 2"/>
                <a:gd name="T12" fmla="*/ 0 w 32"/>
                <a:gd name="T13" fmla="*/ 0 h 2"/>
                <a:gd name="T14" fmla="*/ 0 w 32"/>
                <a:gd name="T15" fmla="*/ 2 h 2"/>
                <a:gd name="T16" fmla="*/ 0 w 32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">
                  <a:moveTo>
                    <a:pt x="0" y="1"/>
                  </a:moveTo>
                  <a:cubicBezTo>
                    <a:pt x="31" y="1"/>
                    <a:pt x="31" y="1"/>
                    <a:pt x="31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2"/>
            <p:cNvSpPr>
              <a:spLocks/>
            </p:cNvSpPr>
            <p:nvPr/>
          </p:nvSpPr>
          <p:spPr bwMode="auto">
            <a:xfrm>
              <a:off x="6207125" y="3084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Rectangle 23"/>
            <p:cNvSpPr>
              <a:spLocks noChangeArrowheads="1"/>
            </p:cNvSpPr>
            <p:nvPr/>
          </p:nvSpPr>
          <p:spPr bwMode="auto">
            <a:xfrm>
              <a:off x="6094413" y="3084513"/>
              <a:ext cx="3175" cy="3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4"/>
            <p:cNvSpPr>
              <a:spLocks/>
            </p:cNvSpPr>
            <p:nvPr/>
          </p:nvSpPr>
          <p:spPr bwMode="auto">
            <a:xfrm>
              <a:off x="6094413" y="4003675"/>
              <a:ext cx="112713" cy="3175"/>
            </a:xfrm>
            <a:custGeom>
              <a:avLst/>
              <a:gdLst>
                <a:gd name="T0" fmla="*/ 31 w 33"/>
                <a:gd name="T1" fmla="*/ 0 h 1"/>
                <a:gd name="T2" fmla="*/ 2 w 33"/>
                <a:gd name="T3" fmla="*/ 0 h 1"/>
                <a:gd name="T4" fmla="*/ 1 w 33"/>
                <a:gd name="T5" fmla="*/ 0 h 1"/>
                <a:gd name="T6" fmla="*/ 1 w 33"/>
                <a:gd name="T7" fmla="*/ 0 h 1"/>
                <a:gd name="T8" fmla="*/ 0 w 33"/>
                <a:gd name="T9" fmla="*/ 0 h 1"/>
                <a:gd name="T10" fmla="*/ 0 w 33"/>
                <a:gd name="T11" fmla="*/ 1 h 1"/>
                <a:gd name="T12" fmla="*/ 33 w 33"/>
                <a:gd name="T13" fmla="*/ 1 h 1"/>
                <a:gd name="T14" fmla="*/ 33 w 33"/>
                <a:gd name="T15" fmla="*/ 0 h 1"/>
                <a:gd name="T16" fmla="*/ 33 w 33"/>
                <a:gd name="T17" fmla="*/ 0 h 1"/>
                <a:gd name="T18" fmla="*/ 31 w 33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">
                  <a:moveTo>
                    <a:pt x="31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5"/>
            <p:cNvSpPr>
              <a:spLocks/>
            </p:cNvSpPr>
            <p:nvPr/>
          </p:nvSpPr>
          <p:spPr bwMode="auto">
            <a:xfrm>
              <a:off x="6097588" y="3084513"/>
              <a:ext cx="390525" cy="919163"/>
            </a:xfrm>
            <a:custGeom>
              <a:avLst/>
              <a:gdLst>
                <a:gd name="T0" fmla="*/ 34 w 114"/>
                <a:gd name="T1" fmla="*/ 2 h 268"/>
                <a:gd name="T2" fmla="*/ 32 w 114"/>
                <a:gd name="T3" fmla="*/ 0 h 268"/>
                <a:gd name="T4" fmla="*/ 32 w 114"/>
                <a:gd name="T5" fmla="*/ 3 h 268"/>
                <a:gd name="T6" fmla="*/ 30 w 114"/>
                <a:gd name="T7" fmla="*/ 1 h 268"/>
                <a:gd name="T8" fmla="*/ 0 w 114"/>
                <a:gd name="T9" fmla="*/ 1 h 268"/>
                <a:gd name="T10" fmla="*/ 0 w 114"/>
                <a:gd name="T11" fmla="*/ 1 h 268"/>
                <a:gd name="T12" fmla="*/ 0 w 114"/>
                <a:gd name="T13" fmla="*/ 268 h 268"/>
                <a:gd name="T14" fmla="*/ 0 w 114"/>
                <a:gd name="T15" fmla="*/ 268 h 268"/>
                <a:gd name="T16" fmla="*/ 1 w 114"/>
                <a:gd name="T17" fmla="*/ 268 h 268"/>
                <a:gd name="T18" fmla="*/ 30 w 114"/>
                <a:gd name="T19" fmla="*/ 268 h 268"/>
                <a:gd name="T20" fmla="*/ 32 w 114"/>
                <a:gd name="T21" fmla="*/ 265 h 268"/>
                <a:gd name="T22" fmla="*/ 32 w 114"/>
                <a:gd name="T23" fmla="*/ 268 h 268"/>
                <a:gd name="T24" fmla="*/ 34 w 114"/>
                <a:gd name="T25" fmla="*/ 265 h 268"/>
                <a:gd name="T26" fmla="*/ 34 w 114"/>
                <a:gd name="T27" fmla="*/ 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" h="268">
                  <a:moveTo>
                    <a:pt x="34" y="2"/>
                  </a:moveTo>
                  <a:cubicBezTo>
                    <a:pt x="33" y="1"/>
                    <a:pt x="32" y="1"/>
                    <a:pt x="32" y="0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2"/>
                    <a:pt x="30" y="1"/>
                    <a:pt x="3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1" y="268"/>
                    <a:pt x="1" y="268"/>
                    <a:pt x="1" y="268"/>
                  </a:cubicBezTo>
                  <a:cubicBezTo>
                    <a:pt x="30" y="268"/>
                    <a:pt x="30" y="268"/>
                    <a:pt x="30" y="268"/>
                  </a:cubicBezTo>
                  <a:cubicBezTo>
                    <a:pt x="31" y="267"/>
                    <a:pt x="32" y="266"/>
                    <a:pt x="32" y="265"/>
                  </a:cubicBezTo>
                  <a:cubicBezTo>
                    <a:pt x="32" y="268"/>
                    <a:pt x="32" y="268"/>
                    <a:pt x="32" y="268"/>
                  </a:cubicBezTo>
                  <a:cubicBezTo>
                    <a:pt x="33" y="267"/>
                    <a:pt x="33" y="266"/>
                    <a:pt x="34" y="265"/>
                  </a:cubicBezTo>
                  <a:cubicBezTo>
                    <a:pt x="114" y="133"/>
                    <a:pt x="46" y="21"/>
                    <a:pt x="3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6"/>
            <p:cNvSpPr>
              <a:spLocks/>
            </p:cNvSpPr>
            <p:nvPr/>
          </p:nvSpPr>
          <p:spPr bwMode="auto">
            <a:xfrm>
              <a:off x="6097588" y="3084513"/>
              <a:ext cx="109538" cy="11113"/>
            </a:xfrm>
            <a:custGeom>
              <a:avLst/>
              <a:gdLst>
                <a:gd name="T0" fmla="*/ 1 w 32"/>
                <a:gd name="T1" fmla="*/ 0 h 3"/>
                <a:gd name="T2" fmla="*/ 0 w 32"/>
                <a:gd name="T3" fmla="*/ 0 h 3"/>
                <a:gd name="T4" fmla="*/ 0 w 32"/>
                <a:gd name="T5" fmla="*/ 1 h 3"/>
                <a:gd name="T6" fmla="*/ 0 w 32"/>
                <a:gd name="T7" fmla="*/ 1 h 3"/>
                <a:gd name="T8" fmla="*/ 30 w 32"/>
                <a:gd name="T9" fmla="*/ 1 h 3"/>
                <a:gd name="T10" fmla="*/ 32 w 32"/>
                <a:gd name="T11" fmla="*/ 3 h 3"/>
                <a:gd name="T12" fmla="*/ 32 w 32"/>
                <a:gd name="T13" fmla="*/ 0 h 3"/>
                <a:gd name="T14" fmla="*/ 32 w 32"/>
                <a:gd name="T15" fmla="*/ 0 h 3"/>
                <a:gd name="T16" fmla="*/ 1 w 32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1" y="2"/>
                    <a:pt x="32" y="3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7"/>
            <p:cNvSpPr>
              <a:spLocks/>
            </p:cNvSpPr>
            <p:nvPr/>
          </p:nvSpPr>
          <p:spPr bwMode="auto">
            <a:xfrm>
              <a:off x="6200775" y="3992563"/>
              <a:ext cx="6350" cy="11113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3 h 3"/>
                <a:gd name="T4" fmla="*/ 2 w 2"/>
                <a:gd name="T5" fmla="*/ 3 h 3"/>
                <a:gd name="T6" fmla="*/ 2 w 2"/>
                <a:gd name="T7" fmla="*/ 0 h 3"/>
                <a:gd name="T8" fmla="*/ 0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8"/>
            <p:cNvSpPr>
              <a:spLocks/>
            </p:cNvSpPr>
            <p:nvPr/>
          </p:nvSpPr>
          <p:spPr bwMode="auto">
            <a:xfrm>
              <a:off x="5984875" y="2913063"/>
              <a:ext cx="109538" cy="171450"/>
            </a:xfrm>
            <a:custGeom>
              <a:avLst/>
              <a:gdLst>
                <a:gd name="T0" fmla="*/ 67 w 69"/>
                <a:gd name="T1" fmla="*/ 108 h 108"/>
                <a:gd name="T2" fmla="*/ 69 w 69"/>
                <a:gd name="T3" fmla="*/ 108 h 108"/>
                <a:gd name="T4" fmla="*/ 69 w 69"/>
                <a:gd name="T5" fmla="*/ 0 h 108"/>
                <a:gd name="T6" fmla="*/ 0 w 69"/>
                <a:gd name="T7" fmla="*/ 0 h 108"/>
                <a:gd name="T8" fmla="*/ 0 w 69"/>
                <a:gd name="T9" fmla="*/ 108 h 108"/>
                <a:gd name="T10" fmla="*/ 0 w 69"/>
                <a:gd name="T11" fmla="*/ 108 h 108"/>
                <a:gd name="T12" fmla="*/ 67 w 69"/>
                <a:gd name="T1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108">
                  <a:moveTo>
                    <a:pt x="67" y="108"/>
                  </a:moveTo>
                  <a:lnTo>
                    <a:pt x="69" y="108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7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9"/>
            <p:cNvSpPr>
              <a:spLocks/>
            </p:cNvSpPr>
            <p:nvPr/>
          </p:nvSpPr>
          <p:spPr bwMode="auto">
            <a:xfrm>
              <a:off x="6094413" y="2913063"/>
              <a:ext cx="112713" cy="171450"/>
            </a:xfrm>
            <a:custGeom>
              <a:avLst/>
              <a:gdLst>
                <a:gd name="T0" fmla="*/ 0 w 71"/>
                <a:gd name="T1" fmla="*/ 108 h 108"/>
                <a:gd name="T2" fmla="*/ 2 w 71"/>
                <a:gd name="T3" fmla="*/ 108 h 108"/>
                <a:gd name="T4" fmla="*/ 4 w 71"/>
                <a:gd name="T5" fmla="*/ 108 h 108"/>
                <a:gd name="T6" fmla="*/ 71 w 71"/>
                <a:gd name="T7" fmla="*/ 108 h 108"/>
                <a:gd name="T8" fmla="*/ 71 w 71"/>
                <a:gd name="T9" fmla="*/ 108 h 108"/>
                <a:gd name="T10" fmla="*/ 71 w 71"/>
                <a:gd name="T11" fmla="*/ 0 h 108"/>
                <a:gd name="T12" fmla="*/ 0 w 71"/>
                <a:gd name="T13" fmla="*/ 0 h 108"/>
                <a:gd name="T14" fmla="*/ 0 w 71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108">
                  <a:moveTo>
                    <a:pt x="0" y="108"/>
                  </a:moveTo>
                  <a:lnTo>
                    <a:pt x="2" y="108"/>
                  </a:lnTo>
                  <a:lnTo>
                    <a:pt x="4" y="108"/>
                  </a:lnTo>
                  <a:lnTo>
                    <a:pt x="71" y="108"/>
                  </a:lnTo>
                  <a:lnTo>
                    <a:pt x="71" y="108"/>
                  </a:lnTo>
                  <a:lnTo>
                    <a:pt x="71" y="0"/>
                  </a:lnTo>
                  <a:lnTo>
                    <a:pt x="0" y="0"/>
                  </a:lnTo>
                  <a:lnTo>
                    <a:pt x="0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0"/>
            <p:cNvSpPr>
              <a:spLocks/>
            </p:cNvSpPr>
            <p:nvPr/>
          </p:nvSpPr>
          <p:spPr bwMode="auto">
            <a:xfrm>
              <a:off x="5011738" y="4003675"/>
              <a:ext cx="1085850" cy="163513"/>
            </a:xfrm>
            <a:custGeom>
              <a:avLst/>
              <a:gdLst>
                <a:gd name="T0" fmla="*/ 317 w 317"/>
                <a:gd name="T1" fmla="*/ 0 h 48"/>
                <a:gd name="T2" fmla="*/ 29 w 317"/>
                <a:gd name="T3" fmla="*/ 0 h 48"/>
                <a:gd name="T4" fmla="*/ 0 w 317"/>
                <a:gd name="T5" fmla="*/ 29 h 48"/>
                <a:gd name="T6" fmla="*/ 0 w 317"/>
                <a:gd name="T7" fmla="*/ 48 h 48"/>
                <a:gd name="T8" fmla="*/ 317 w 317"/>
                <a:gd name="T9" fmla="*/ 48 h 48"/>
                <a:gd name="T10" fmla="*/ 317 w 317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7" h="48">
                  <a:moveTo>
                    <a:pt x="317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317" y="48"/>
                    <a:pt x="317" y="48"/>
                    <a:pt x="317" y="48"/>
                  </a:cubicBezTo>
                  <a:lnTo>
                    <a:pt x="31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1"/>
            <p:cNvSpPr>
              <a:spLocks/>
            </p:cNvSpPr>
            <p:nvPr/>
          </p:nvSpPr>
          <p:spPr bwMode="auto">
            <a:xfrm>
              <a:off x="4929188" y="4219575"/>
              <a:ext cx="1168400" cy="187325"/>
            </a:xfrm>
            <a:custGeom>
              <a:avLst/>
              <a:gdLst>
                <a:gd name="T0" fmla="*/ 59 w 341"/>
                <a:gd name="T1" fmla="*/ 0 h 55"/>
                <a:gd name="T2" fmla="*/ 26 w 341"/>
                <a:gd name="T3" fmla="*/ 0 h 55"/>
                <a:gd name="T4" fmla="*/ 0 w 341"/>
                <a:gd name="T5" fmla="*/ 29 h 55"/>
                <a:gd name="T6" fmla="*/ 0 w 341"/>
                <a:gd name="T7" fmla="*/ 55 h 55"/>
                <a:gd name="T8" fmla="*/ 341 w 341"/>
                <a:gd name="T9" fmla="*/ 55 h 55"/>
                <a:gd name="T10" fmla="*/ 341 w 341"/>
                <a:gd name="T11" fmla="*/ 0 h 55"/>
                <a:gd name="T12" fmla="*/ 59 w 341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1" h="55">
                  <a:moveTo>
                    <a:pt x="5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3"/>
                    <a:pt x="0" y="29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41" y="55"/>
                    <a:pt x="341" y="55"/>
                    <a:pt x="341" y="55"/>
                  </a:cubicBezTo>
                  <a:cubicBezTo>
                    <a:pt x="341" y="0"/>
                    <a:pt x="341" y="0"/>
                    <a:pt x="341" y="0"/>
                  </a:cubicBezTo>
                  <a:lnTo>
                    <a:pt x="5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Rectangle 32"/>
            <p:cNvSpPr>
              <a:spLocks noChangeArrowheads="1"/>
            </p:cNvSpPr>
            <p:nvPr/>
          </p:nvSpPr>
          <p:spPr bwMode="auto">
            <a:xfrm>
              <a:off x="5011738" y="4191000"/>
              <a:ext cx="1085850" cy="285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Rectangle 33"/>
            <p:cNvSpPr>
              <a:spLocks noChangeArrowheads="1"/>
            </p:cNvSpPr>
            <p:nvPr/>
          </p:nvSpPr>
          <p:spPr bwMode="auto">
            <a:xfrm>
              <a:off x="5011738" y="4167188"/>
              <a:ext cx="108585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34"/>
            <p:cNvSpPr>
              <a:spLocks/>
            </p:cNvSpPr>
            <p:nvPr/>
          </p:nvSpPr>
          <p:spPr bwMode="auto">
            <a:xfrm>
              <a:off x="6097588" y="4003675"/>
              <a:ext cx="1082675" cy="163513"/>
            </a:xfrm>
            <a:custGeom>
              <a:avLst/>
              <a:gdLst>
                <a:gd name="T0" fmla="*/ 316 w 316"/>
                <a:gd name="T1" fmla="*/ 48 h 48"/>
                <a:gd name="T2" fmla="*/ 316 w 316"/>
                <a:gd name="T3" fmla="*/ 29 h 48"/>
                <a:gd name="T4" fmla="*/ 287 w 316"/>
                <a:gd name="T5" fmla="*/ 0 h 48"/>
                <a:gd name="T6" fmla="*/ 0 w 316"/>
                <a:gd name="T7" fmla="*/ 0 h 48"/>
                <a:gd name="T8" fmla="*/ 0 w 316"/>
                <a:gd name="T9" fmla="*/ 48 h 48"/>
                <a:gd name="T10" fmla="*/ 316 w 316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" h="48">
                  <a:moveTo>
                    <a:pt x="316" y="48"/>
                  </a:moveTo>
                  <a:cubicBezTo>
                    <a:pt x="316" y="29"/>
                    <a:pt x="316" y="29"/>
                    <a:pt x="316" y="29"/>
                  </a:cubicBezTo>
                  <a:cubicBezTo>
                    <a:pt x="316" y="13"/>
                    <a:pt x="303" y="0"/>
                    <a:pt x="2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lnTo>
                    <a:pt x="31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35"/>
            <p:cNvSpPr>
              <a:spLocks/>
            </p:cNvSpPr>
            <p:nvPr/>
          </p:nvSpPr>
          <p:spPr bwMode="auto">
            <a:xfrm>
              <a:off x="6097588" y="4219575"/>
              <a:ext cx="1168400" cy="187325"/>
            </a:xfrm>
            <a:custGeom>
              <a:avLst/>
              <a:gdLst>
                <a:gd name="T0" fmla="*/ 341 w 341"/>
                <a:gd name="T1" fmla="*/ 29 h 55"/>
                <a:gd name="T2" fmla="*/ 315 w 341"/>
                <a:gd name="T3" fmla="*/ 0 h 55"/>
                <a:gd name="T4" fmla="*/ 282 w 341"/>
                <a:gd name="T5" fmla="*/ 0 h 55"/>
                <a:gd name="T6" fmla="*/ 0 w 341"/>
                <a:gd name="T7" fmla="*/ 0 h 55"/>
                <a:gd name="T8" fmla="*/ 0 w 341"/>
                <a:gd name="T9" fmla="*/ 55 h 55"/>
                <a:gd name="T10" fmla="*/ 341 w 341"/>
                <a:gd name="T11" fmla="*/ 55 h 55"/>
                <a:gd name="T12" fmla="*/ 341 w 341"/>
                <a:gd name="T13" fmla="*/ 2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1" h="55">
                  <a:moveTo>
                    <a:pt x="341" y="29"/>
                  </a:moveTo>
                  <a:cubicBezTo>
                    <a:pt x="341" y="13"/>
                    <a:pt x="329" y="0"/>
                    <a:pt x="315" y="0"/>
                  </a:cubicBezTo>
                  <a:cubicBezTo>
                    <a:pt x="282" y="0"/>
                    <a:pt x="282" y="0"/>
                    <a:pt x="2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41" y="55"/>
                    <a:pt x="341" y="55"/>
                    <a:pt x="341" y="55"/>
                  </a:cubicBezTo>
                  <a:lnTo>
                    <a:pt x="34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36"/>
            <p:cNvSpPr>
              <a:spLocks/>
            </p:cNvSpPr>
            <p:nvPr/>
          </p:nvSpPr>
          <p:spPr bwMode="auto">
            <a:xfrm>
              <a:off x="6097588" y="4167188"/>
              <a:ext cx="1082675" cy="52388"/>
            </a:xfrm>
            <a:custGeom>
              <a:avLst/>
              <a:gdLst>
                <a:gd name="T0" fmla="*/ 0 w 682"/>
                <a:gd name="T1" fmla="*/ 0 h 33"/>
                <a:gd name="T2" fmla="*/ 0 w 682"/>
                <a:gd name="T3" fmla="*/ 15 h 33"/>
                <a:gd name="T4" fmla="*/ 0 w 682"/>
                <a:gd name="T5" fmla="*/ 33 h 33"/>
                <a:gd name="T6" fmla="*/ 682 w 682"/>
                <a:gd name="T7" fmla="*/ 33 h 33"/>
                <a:gd name="T8" fmla="*/ 682 w 682"/>
                <a:gd name="T9" fmla="*/ 15 h 33"/>
                <a:gd name="T10" fmla="*/ 682 w 682"/>
                <a:gd name="T11" fmla="*/ 0 h 33"/>
                <a:gd name="T12" fmla="*/ 0 w 682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2" h="33">
                  <a:moveTo>
                    <a:pt x="0" y="0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682" y="33"/>
                  </a:lnTo>
                  <a:lnTo>
                    <a:pt x="682" y="15"/>
                  </a:lnTo>
                  <a:lnTo>
                    <a:pt x="68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Rectangle 37"/>
            <p:cNvSpPr>
              <a:spLocks noChangeArrowheads="1"/>
            </p:cNvSpPr>
            <p:nvPr/>
          </p:nvSpPr>
          <p:spPr bwMode="auto">
            <a:xfrm>
              <a:off x="6094413" y="1487488"/>
              <a:ext cx="112713" cy="14255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8"/>
            <p:cNvSpPr>
              <a:spLocks/>
            </p:cNvSpPr>
            <p:nvPr/>
          </p:nvSpPr>
          <p:spPr bwMode="auto">
            <a:xfrm>
              <a:off x="5881688" y="1035050"/>
              <a:ext cx="212725" cy="1878013"/>
            </a:xfrm>
            <a:custGeom>
              <a:avLst/>
              <a:gdLst>
                <a:gd name="T0" fmla="*/ 134 w 134"/>
                <a:gd name="T1" fmla="*/ 285 h 1183"/>
                <a:gd name="T2" fmla="*/ 134 w 134"/>
                <a:gd name="T3" fmla="*/ 138 h 1183"/>
                <a:gd name="T4" fmla="*/ 134 w 134"/>
                <a:gd name="T5" fmla="*/ 0 h 1183"/>
                <a:gd name="T6" fmla="*/ 65 w 134"/>
                <a:gd name="T7" fmla="*/ 0 h 1183"/>
                <a:gd name="T8" fmla="*/ 0 w 134"/>
                <a:gd name="T9" fmla="*/ 285 h 1183"/>
                <a:gd name="T10" fmla="*/ 65 w 134"/>
                <a:gd name="T11" fmla="*/ 285 h 1183"/>
                <a:gd name="T12" fmla="*/ 65 w 134"/>
                <a:gd name="T13" fmla="*/ 1183 h 1183"/>
                <a:gd name="T14" fmla="*/ 134 w 134"/>
                <a:gd name="T15" fmla="*/ 1183 h 1183"/>
                <a:gd name="T16" fmla="*/ 134 w 134"/>
                <a:gd name="T17" fmla="*/ 285 h 1183"/>
                <a:gd name="T18" fmla="*/ 134 w 134"/>
                <a:gd name="T19" fmla="*/ 285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183">
                  <a:moveTo>
                    <a:pt x="134" y="285"/>
                  </a:moveTo>
                  <a:lnTo>
                    <a:pt x="134" y="138"/>
                  </a:lnTo>
                  <a:lnTo>
                    <a:pt x="134" y="0"/>
                  </a:lnTo>
                  <a:lnTo>
                    <a:pt x="65" y="0"/>
                  </a:lnTo>
                  <a:lnTo>
                    <a:pt x="0" y="285"/>
                  </a:lnTo>
                  <a:lnTo>
                    <a:pt x="65" y="285"/>
                  </a:lnTo>
                  <a:lnTo>
                    <a:pt x="65" y="1183"/>
                  </a:lnTo>
                  <a:lnTo>
                    <a:pt x="134" y="1183"/>
                  </a:lnTo>
                  <a:lnTo>
                    <a:pt x="134" y="285"/>
                  </a:lnTo>
                  <a:lnTo>
                    <a:pt x="134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9"/>
            <p:cNvSpPr>
              <a:spLocks/>
            </p:cNvSpPr>
            <p:nvPr/>
          </p:nvSpPr>
          <p:spPr bwMode="auto">
            <a:xfrm>
              <a:off x="6094413" y="1254125"/>
              <a:ext cx="26988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0"/>
            <p:cNvSpPr>
              <a:spLocks/>
            </p:cNvSpPr>
            <p:nvPr/>
          </p:nvSpPr>
          <p:spPr bwMode="auto">
            <a:xfrm>
              <a:off x="6094413" y="1254125"/>
              <a:ext cx="0" cy="233363"/>
            </a:xfrm>
            <a:custGeom>
              <a:avLst/>
              <a:gdLst>
                <a:gd name="T0" fmla="*/ 68 h 68"/>
                <a:gd name="T1" fmla="*/ 0 h 68"/>
                <a:gd name="T2" fmla="*/ 0 h 68"/>
                <a:gd name="T3" fmla="*/ 0 h 68"/>
                <a:gd name="T4" fmla="*/ 68 h 6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8">
                  <a:moveTo>
                    <a:pt x="0" y="6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1"/>
            <p:cNvSpPr>
              <a:spLocks/>
            </p:cNvSpPr>
            <p:nvPr/>
          </p:nvSpPr>
          <p:spPr bwMode="auto">
            <a:xfrm>
              <a:off x="6094413" y="1035050"/>
              <a:ext cx="212725" cy="452438"/>
            </a:xfrm>
            <a:custGeom>
              <a:avLst/>
              <a:gdLst>
                <a:gd name="T0" fmla="*/ 33 w 62"/>
                <a:gd name="T1" fmla="*/ 0 h 132"/>
                <a:gd name="T2" fmla="*/ 0 w 62"/>
                <a:gd name="T3" fmla="*/ 0 h 132"/>
                <a:gd name="T4" fmla="*/ 0 w 62"/>
                <a:gd name="T5" fmla="*/ 64 h 132"/>
                <a:gd name="T6" fmla="*/ 0 w 62"/>
                <a:gd name="T7" fmla="*/ 64 h 132"/>
                <a:gd name="T8" fmla="*/ 0 w 62"/>
                <a:gd name="T9" fmla="*/ 64 h 132"/>
                <a:gd name="T10" fmla="*/ 0 w 62"/>
                <a:gd name="T11" fmla="*/ 64 h 132"/>
                <a:gd name="T12" fmla="*/ 8 w 62"/>
                <a:gd name="T13" fmla="*/ 64 h 132"/>
                <a:gd name="T14" fmla="*/ 0 w 62"/>
                <a:gd name="T15" fmla="*/ 64 h 132"/>
                <a:gd name="T16" fmla="*/ 0 w 62"/>
                <a:gd name="T17" fmla="*/ 132 h 132"/>
                <a:gd name="T18" fmla="*/ 33 w 62"/>
                <a:gd name="T19" fmla="*/ 132 h 132"/>
                <a:gd name="T20" fmla="*/ 62 w 62"/>
                <a:gd name="T21" fmla="*/ 132 h 132"/>
                <a:gd name="T22" fmla="*/ 33 w 62"/>
                <a:gd name="T2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132">
                  <a:moveTo>
                    <a:pt x="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3" y="64"/>
                    <a:pt x="5" y="64"/>
                    <a:pt x="8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33" y="132"/>
                    <a:pt x="33" y="132"/>
                    <a:pt x="33" y="132"/>
                  </a:cubicBezTo>
                  <a:cubicBezTo>
                    <a:pt x="62" y="132"/>
                    <a:pt x="62" y="132"/>
                    <a:pt x="62" y="132"/>
                  </a:cubicBezTo>
                  <a:lnTo>
                    <a:pt x="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2"/>
            <p:cNvSpPr>
              <a:spLocks/>
            </p:cNvSpPr>
            <p:nvPr/>
          </p:nvSpPr>
          <p:spPr bwMode="auto">
            <a:xfrm>
              <a:off x="6002338" y="1168400"/>
              <a:ext cx="92075" cy="188913"/>
            </a:xfrm>
            <a:custGeom>
              <a:avLst/>
              <a:gdLst>
                <a:gd name="T0" fmla="*/ 13 w 27"/>
                <a:gd name="T1" fmla="*/ 27 h 55"/>
                <a:gd name="T2" fmla="*/ 27 w 27"/>
                <a:gd name="T3" fmla="*/ 13 h 55"/>
                <a:gd name="T4" fmla="*/ 27 w 27"/>
                <a:gd name="T5" fmla="*/ 0 h 55"/>
                <a:gd name="T6" fmla="*/ 0 w 27"/>
                <a:gd name="T7" fmla="*/ 27 h 55"/>
                <a:gd name="T8" fmla="*/ 27 w 27"/>
                <a:gd name="T9" fmla="*/ 55 h 55"/>
                <a:gd name="T10" fmla="*/ 27 w 27"/>
                <a:gd name="T11" fmla="*/ 42 h 55"/>
                <a:gd name="T12" fmla="*/ 13 w 27"/>
                <a:gd name="T13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5">
                  <a:moveTo>
                    <a:pt x="13" y="27"/>
                  </a:moveTo>
                  <a:cubicBezTo>
                    <a:pt x="13" y="19"/>
                    <a:pt x="19" y="13"/>
                    <a:pt x="27" y="13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2"/>
                    <a:pt x="0" y="27"/>
                  </a:cubicBezTo>
                  <a:cubicBezTo>
                    <a:pt x="0" y="42"/>
                    <a:pt x="12" y="55"/>
                    <a:pt x="27" y="55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19" y="42"/>
                    <a:pt x="13" y="35"/>
                    <a:pt x="13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43"/>
            <p:cNvSpPr>
              <a:spLocks/>
            </p:cNvSpPr>
            <p:nvPr/>
          </p:nvSpPr>
          <p:spPr bwMode="auto">
            <a:xfrm>
              <a:off x="6094413" y="1168400"/>
              <a:ext cx="95250" cy="188913"/>
            </a:xfrm>
            <a:custGeom>
              <a:avLst/>
              <a:gdLst>
                <a:gd name="T0" fmla="*/ 28 w 28"/>
                <a:gd name="T1" fmla="*/ 27 h 55"/>
                <a:gd name="T2" fmla="*/ 0 w 28"/>
                <a:gd name="T3" fmla="*/ 0 h 55"/>
                <a:gd name="T4" fmla="*/ 0 w 28"/>
                <a:gd name="T5" fmla="*/ 0 h 55"/>
                <a:gd name="T6" fmla="*/ 0 w 28"/>
                <a:gd name="T7" fmla="*/ 13 h 55"/>
                <a:gd name="T8" fmla="*/ 0 w 28"/>
                <a:gd name="T9" fmla="*/ 13 h 55"/>
                <a:gd name="T10" fmla="*/ 15 w 28"/>
                <a:gd name="T11" fmla="*/ 27 h 55"/>
                <a:gd name="T12" fmla="*/ 0 w 28"/>
                <a:gd name="T13" fmla="*/ 42 h 55"/>
                <a:gd name="T14" fmla="*/ 0 w 28"/>
                <a:gd name="T15" fmla="*/ 42 h 55"/>
                <a:gd name="T16" fmla="*/ 0 w 28"/>
                <a:gd name="T17" fmla="*/ 55 h 55"/>
                <a:gd name="T18" fmla="*/ 0 w 28"/>
                <a:gd name="T19" fmla="*/ 55 h 55"/>
                <a:gd name="T20" fmla="*/ 28 w 28"/>
                <a:gd name="T21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55">
                  <a:moveTo>
                    <a:pt x="28" y="27"/>
                  </a:moveTo>
                  <a:cubicBezTo>
                    <a:pt x="28" y="12"/>
                    <a:pt x="15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8" y="13"/>
                    <a:pt x="15" y="19"/>
                    <a:pt x="15" y="27"/>
                  </a:cubicBezTo>
                  <a:cubicBezTo>
                    <a:pt x="15" y="35"/>
                    <a:pt x="8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5" y="55"/>
                    <a:pt x="28" y="42"/>
                    <a:pt x="28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44"/>
            <p:cNvSpPr>
              <a:spLocks/>
            </p:cNvSpPr>
            <p:nvPr/>
          </p:nvSpPr>
          <p:spPr bwMode="auto">
            <a:xfrm>
              <a:off x="5734050" y="949325"/>
              <a:ext cx="360363" cy="85725"/>
            </a:xfrm>
            <a:custGeom>
              <a:avLst/>
              <a:gdLst>
                <a:gd name="T0" fmla="*/ 13 w 105"/>
                <a:gd name="T1" fmla="*/ 0 h 25"/>
                <a:gd name="T2" fmla="*/ 0 w 105"/>
                <a:gd name="T3" fmla="*/ 12 h 25"/>
                <a:gd name="T4" fmla="*/ 13 w 105"/>
                <a:gd name="T5" fmla="*/ 25 h 25"/>
                <a:gd name="T6" fmla="*/ 105 w 105"/>
                <a:gd name="T7" fmla="*/ 25 h 25"/>
                <a:gd name="T8" fmla="*/ 105 w 105"/>
                <a:gd name="T9" fmla="*/ 0 h 25"/>
                <a:gd name="T10" fmla="*/ 13 w 105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25">
                  <a:moveTo>
                    <a:pt x="13" y="0"/>
                  </a:moveTo>
                  <a:cubicBezTo>
                    <a:pt x="6" y="0"/>
                    <a:pt x="0" y="5"/>
                    <a:pt x="0" y="12"/>
                  </a:cubicBezTo>
                  <a:cubicBezTo>
                    <a:pt x="0" y="19"/>
                    <a:pt x="6" y="25"/>
                    <a:pt x="13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0"/>
                    <a:pt x="105" y="0"/>
                    <a:pt x="105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45"/>
            <p:cNvSpPr>
              <a:spLocks/>
            </p:cNvSpPr>
            <p:nvPr/>
          </p:nvSpPr>
          <p:spPr bwMode="auto">
            <a:xfrm>
              <a:off x="5737225" y="1487488"/>
              <a:ext cx="357188" cy="88900"/>
            </a:xfrm>
            <a:custGeom>
              <a:avLst/>
              <a:gdLst>
                <a:gd name="T0" fmla="*/ 12 w 104"/>
                <a:gd name="T1" fmla="*/ 0 h 26"/>
                <a:gd name="T2" fmla="*/ 0 w 104"/>
                <a:gd name="T3" fmla="*/ 13 h 26"/>
                <a:gd name="T4" fmla="*/ 12 w 104"/>
                <a:gd name="T5" fmla="*/ 26 h 26"/>
                <a:gd name="T6" fmla="*/ 104 w 104"/>
                <a:gd name="T7" fmla="*/ 26 h 26"/>
                <a:gd name="T8" fmla="*/ 104 w 104"/>
                <a:gd name="T9" fmla="*/ 0 h 26"/>
                <a:gd name="T10" fmla="*/ 12 w 10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26">
                  <a:moveTo>
                    <a:pt x="12" y="0"/>
                  </a:moveTo>
                  <a:cubicBezTo>
                    <a:pt x="5" y="0"/>
                    <a:pt x="0" y="6"/>
                    <a:pt x="0" y="13"/>
                  </a:cubicBezTo>
                  <a:cubicBezTo>
                    <a:pt x="0" y="20"/>
                    <a:pt x="5" y="26"/>
                    <a:pt x="1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0"/>
                    <a:pt x="104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46"/>
            <p:cNvSpPr>
              <a:spLocks/>
            </p:cNvSpPr>
            <p:nvPr/>
          </p:nvSpPr>
          <p:spPr bwMode="auto">
            <a:xfrm>
              <a:off x="6094413" y="949325"/>
              <a:ext cx="360363" cy="85725"/>
            </a:xfrm>
            <a:custGeom>
              <a:avLst/>
              <a:gdLst>
                <a:gd name="T0" fmla="*/ 105 w 105"/>
                <a:gd name="T1" fmla="*/ 12 h 25"/>
                <a:gd name="T2" fmla="*/ 92 w 105"/>
                <a:gd name="T3" fmla="*/ 0 h 25"/>
                <a:gd name="T4" fmla="*/ 0 w 105"/>
                <a:gd name="T5" fmla="*/ 0 h 25"/>
                <a:gd name="T6" fmla="*/ 0 w 105"/>
                <a:gd name="T7" fmla="*/ 25 h 25"/>
                <a:gd name="T8" fmla="*/ 92 w 105"/>
                <a:gd name="T9" fmla="*/ 25 h 25"/>
                <a:gd name="T10" fmla="*/ 105 w 105"/>
                <a:gd name="T11" fmla="*/ 1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25">
                  <a:moveTo>
                    <a:pt x="105" y="12"/>
                  </a:moveTo>
                  <a:cubicBezTo>
                    <a:pt x="105" y="5"/>
                    <a:pt x="99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9" y="25"/>
                    <a:pt x="105" y="19"/>
                    <a:pt x="10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7"/>
            <p:cNvSpPr>
              <a:spLocks/>
            </p:cNvSpPr>
            <p:nvPr/>
          </p:nvSpPr>
          <p:spPr bwMode="auto">
            <a:xfrm>
              <a:off x="6094413" y="1487488"/>
              <a:ext cx="360363" cy="88900"/>
            </a:xfrm>
            <a:custGeom>
              <a:avLst/>
              <a:gdLst>
                <a:gd name="T0" fmla="*/ 105 w 105"/>
                <a:gd name="T1" fmla="*/ 13 h 26"/>
                <a:gd name="T2" fmla="*/ 92 w 105"/>
                <a:gd name="T3" fmla="*/ 0 h 26"/>
                <a:gd name="T4" fmla="*/ 0 w 105"/>
                <a:gd name="T5" fmla="*/ 0 h 26"/>
                <a:gd name="T6" fmla="*/ 0 w 105"/>
                <a:gd name="T7" fmla="*/ 26 h 26"/>
                <a:gd name="T8" fmla="*/ 92 w 105"/>
                <a:gd name="T9" fmla="*/ 26 h 26"/>
                <a:gd name="T10" fmla="*/ 105 w 105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26">
                  <a:moveTo>
                    <a:pt x="105" y="13"/>
                  </a:moveTo>
                  <a:cubicBezTo>
                    <a:pt x="105" y="6"/>
                    <a:pt x="99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9" y="26"/>
                    <a:pt x="105" y="20"/>
                    <a:pt x="105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8"/>
            <p:cNvSpPr>
              <a:spLocks/>
            </p:cNvSpPr>
            <p:nvPr/>
          </p:nvSpPr>
          <p:spPr bwMode="auto">
            <a:xfrm>
              <a:off x="6207125" y="1573213"/>
              <a:ext cx="85725" cy="109538"/>
            </a:xfrm>
            <a:custGeom>
              <a:avLst/>
              <a:gdLst>
                <a:gd name="T0" fmla="*/ 25 w 25"/>
                <a:gd name="T1" fmla="*/ 1 h 32"/>
                <a:gd name="T2" fmla="*/ 0 w 25"/>
                <a:gd name="T3" fmla="*/ 32 h 32"/>
                <a:gd name="T4" fmla="*/ 0 w 25"/>
                <a:gd name="T5" fmla="*/ 1 h 32"/>
                <a:gd name="T6" fmla="*/ 25 w 25"/>
                <a:gd name="T7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2">
                  <a:moveTo>
                    <a:pt x="25" y="1"/>
                  </a:moveTo>
                  <a:cubicBezTo>
                    <a:pt x="25" y="1"/>
                    <a:pt x="1" y="0"/>
                    <a:pt x="0" y="32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5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9"/>
            <p:cNvSpPr>
              <a:spLocks/>
            </p:cNvSpPr>
            <p:nvPr/>
          </p:nvSpPr>
          <p:spPr bwMode="auto">
            <a:xfrm>
              <a:off x="5895975" y="1573213"/>
              <a:ext cx="88900" cy="109538"/>
            </a:xfrm>
            <a:custGeom>
              <a:avLst/>
              <a:gdLst>
                <a:gd name="T0" fmla="*/ 0 w 26"/>
                <a:gd name="T1" fmla="*/ 1 h 32"/>
                <a:gd name="T2" fmla="*/ 26 w 26"/>
                <a:gd name="T3" fmla="*/ 32 h 32"/>
                <a:gd name="T4" fmla="*/ 26 w 26"/>
                <a:gd name="T5" fmla="*/ 1 h 32"/>
                <a:gd name="T6" fmla="*/ 0 w 26"/>
                <a:gd name="T7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2">
                  <a:moveTo>
                    <a:pt x="0" y="1"/>
                  </a:moveTo>
                  <a:cubicBezTo>
                    <a:pt x="0" y="1"/>
                    <a:pt x="25" y="0"/>
                    <a:pt x="26" y="32"/>
                  </a:cubicBezTo>
                  <a:cubicBezTo>
                    <a:pt x="26" y="1"/>
                    <a:pt x="26" y="1"/>
                    <a:pt x="26" y="1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0"/>
            <p:cNvSpPr>
              <a:spLocks/>
            </p:cNvSpPr>
            <p:nvPr/>
          </p:nvSpPr>
          <p:spPr bwMode="auto">
            <a:xfrm>
              <a:off x="4641850" y="1600200"/>
              <a:ext cx="1452563" cy="455613"/>
            </a:xfrm>
            <a:custGeom>
              <a:avLst/>
              <a:gdLst>
                <a:gd name="T0" fmla="*/ 424 w 424"/>
                <a:gd name="T1" fmla="*/ 0 h 133"/>
                <a:gd name="T2" fmla="*/ 183 w 424"/>
                <a:gd name="T3" fmla="*/ 71 h 133"/>
                <a:gd name="T4" fmla="*/ 19 w 424"/>
                <a:gd name="T5" fmla="*/ 22 h 133"/>
                <a:gd name="T6" fmla="*/ 18 w 424"/>
                <a:gd name="T7" fmla="*/ 22 h 133"/>
                <a:gd name="T8" fmla="*/ 20 w 424"/>
                <a:gd name="T9" fmla="*/ 53 h 133"/>
                <a:gd name="T10" fmla="*/ 72 w 424"/>
                <a:gd name="T11" fmla="*/ 79 h 133"/>
                <a:gd name="T12" fmla="*/ 296 w 424"/>
                <a:gd name="T13" fmla="*/ 88 h 133"/>
                <a:gd name="T14" fmla="*/ 424 w 424"/>
                <a:gd name="T15" fmla="*/ 68 h 133"/>
                <a:gd name="T16" fmla="*/ 424 w 424"/>
                <a:gd name="T17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4" h="133">
                  <a:moveTo>
                    <a:pt x="424" y="0"/>
                  </a:moveTo>
                  <a:cubicBezTo>
                    <a:pt x="354" y="0"/>
                    <a:pt x="259" y="58"/>
                    <a:pt x="183" y="71"/>
                  </a:cubicBezTo>
                  <a:cubicBezTo>
                    <a:pt x="95" y="86"/>
                    <a:pt x="55" y="17"/>
                    <a:pt x="19" y="22"/>
                  </a:cubicBezTo>
                  <a:cubicBezTo>
                    <a:pt x="19" y="22"/>
                    <a:pt x="19" y="22"/>
                    <a:pt x="18" y="22"/>
                  </a:cubicBezTo>
                  <a:cubicBezTo>
                    <a:pt x="0" y="25"/>
                    <a:pt x="1" y="52"/>
                    <a:pt x="20" y="53"/>
                  </a:cubicBezTo>
                  <a:cubicBezTo>
                    <a:pt x="36" y="54"/>
                    <a:pt x="54" y="62"/>
                    <a:pt x="72" y="79"/>
                  </a:cubicBezTo>
                  <a:cubicBezTo>
                    <a:pt x="128" y="133"/>
                    <a:pt x="198" y="121"/>
                    <a:pt x="296" y="88"/>
                  </a:cubicBezTo>
                  <a:cubicBezTo>
                    <a:pt x="353" y="68"/>
                    <a:pt x="397" y="66"/>
                    <a:pt x="424" y="68"/>
                  </a:cubicBezTo>
                  <a:lnTo>
                    <a:pt x="4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Oval 51"/>
            <p:cNvSpPr>
              <a:spLocks noChangeArrowheads="1"/>
            </p:cNvSpPr>
            <p:nvPr/>
          </p:nvSpPr>
          <p:spPr bwMode="auto">
            <a:xfrm>
              <a:off x="4699000" y="1703388"/>
              <a:ext cx="52388" cy="508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52"/>
            <p:cNvSpPr>
              <a:spLocks/>
            </p:cNvSpPr>
            <p:nvPr/>
          </p:nvSpPr>
          <p:spPr bwMode="auto">
            <a:xfrm>
              <a:off x="4311650" y="1712913"/>
              <a:ext cx="411163" cy="1601788"/>
            </a:xfrm>
            <a:custGeom>
              <a:avLst/>
              <a:gdLst>
                <a:gd name="T0" fmla="*/ 21 w 120"/>
                <a:gd name="T1" fmla="*/ 449 h 467"/>
                <a:gd name="T2" fmla="*/ 120 w 120"/>
                <a:gd name="T3" fmla="*/ 46 h 467"/>
                <a:gd name="T4" fmla="*/ 120 w 120"/>
                <a:gd name="T5" fmla="*/ 0 h 467"/>
                <a:gd name="T6" fmla="*/ 112 w 120"/>
                <a:gd name="T7" fmla="*/ 7 h 467"/>
                <a:gd name="T8" fmla="*/ 1 w 120"/>
                <a:gd name="T9" fmla="*/ 456 h 467"/>
                <a:gd name="T10" fmla="*/ 2 w 120"/>
                <a:gd name="T11" fmla="*/ 463 h 467"/>
                <a:gd name="T12" fmla="*/ 9 w 120"/>
                <a:gd name="T13" fmla="*/ 467 h 467"/>
                <a:gd name="T14" fmla="*/ 120 w 120"/>
                <a:gd name="T15" fmla="*/ 467 h 467"/>
                <a:gd name="T16" fmla="*/ 120 w 120"/>
                <a:gd name="T17" fmla="*/ 449 h 467"/>
                <a:gd name="T18" fmla="*/ 21 w 120"/>
                <a:gd name="T19" fmla="*/ 44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467">
                  <a:moveTo>
                    <a:pt x="21" y="449"/>
                  </a:moveTo>
                  <a:cubicBezTo>
                    <a:pt x="120" y="46"/>
                    <a:pt x="120" y="46"/>
                    <a:pt x="120" y="46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6" y="0"/>
                    <a:pt x="113" y="3"/>
                    <a:pt x="112" y="7"/>
                  </a:cubicBezTo>
                  <a:cubicBezTo>
                    <a:pt x="1" y="456"/>
                    <a:pt x="1" y="456"/>
                    <a:pt x="1" y="456"/>
                  </a:cubicBezTo>
                  <a:cubicBezTo>
                    <a:pt x="0" y="458"/>
                    <a:pt x="1" y="461"/>
                    <a:pt x="2" y="463"/>
                  </a:cubicBezTo>
                  <a:cubicBezTo>
                    <a:pt x="4" y="465"/>
                    <a:pt x="7" y="467"/>
                    <a:pt x="9" y="467"/>
                  </a:cubicBezTo>
                  <a:cubicBezTo>
                    <a:pt x="120" y="467"/>
                    <a:pt x="120" y="467"/>
                    <a:pt x="120" y="467"/>
                  </a:cubicBezTo>
                  <a:cubicBezTo>
                    <a:pt x="120" y="449"/>
                    <a:pt x="120" y="449"/>
                    <a:pt x="120" y="449"/>
                  </a:cubicBezTo>
                  <a:lnTo>
                    <a:pt x="21" y="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53"/>
            <p:cNvSpPr>
              <a:spLocks/>
            </p:cNvSpPr>
            <p:nvPr/>
          </p:nvSpPr>
          <p:spPr bwMode="auto">
            <a:xfrm>
              <a:off x="4722813" y="1712913"/>
              <a:ext cx="411163" cy="1601788"/>
            </a:xfrm>
            <a:custGeom>
              <a:avLst/>
              <a:gdLst>
                <a:gd name="T0" fmla="*/ 118 w 120"/>
                <a:gd name="T1" fmla="*/ 463 h 467"/>
                <a:gd name="T2" fmla="*/ 120 w 120"/>
                <a:gd name="T3" fmla="*/ 456 h 467"/>
                <a:gd name="T4" fmla="*/ 9 w 120"/>
                <a:gd name="T5" fmla="*/ 7 h 467"/>
                <a:gd name="T6" fmla="*/ 0 w 120"/>
                <a:gd name="T7" fmla="*/ 0 h 467"/>
                <a:gd name="T8" fmla="*/ 0 w 120"/>
                <a:gd name="T9" fmla="*/ 46 h 467"/>
                <a:gd name="T10" fmla="*/ 100 w 120"/>
                <a:gd name="T11" fmla="*/ 449 h 467"/>
                <a:gd name="T12" fmla="*/ 0 w 120"/>
                <a:gd name="T13" fmla="*/ 449 h 467"/>
                <a:gd name="T14" fmla="*/ 0 w 120"/>
                <a:gd name="T15" fmla="*/ 467 h 467"/>
                <a:gd name="T16" fmla="*/ 111 w 120"/>
                <a:gd name="T17" fmla="*/ 467 h 467"/>
                <a:gd name="T18" fmla="*/ 118 w 120"/>
                <a:gd name="T19" fmla="*/ 463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467">
                  <a:moveTo>
                    <a:pt x="118" y="463"/>
                  </a:moveTo>
                  <a:cubicBezTo>
                    <a:pt x="120" y="461"/>
                    <a:pt x="120" y="458"/>
                    <a:pt x="120" y="45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4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00" y="449"/>
                    <a:pt x="100" y="449"/>
                    <a:pt x="100" y="449"/>
                  </a:cubicBezTo>
                  <a:cubicBezTo>
                    <a:pt x="0" y="449"/>
                    <a:pt x="0" y="449"/>
                    <a:pt x="0" y="449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111" y="467"/>
                    <a:pt x="111" y="467"/>
                    <a:pt x="111" y="467"/>
                  </a:cubicBezTo>
                  <a:cubicBezTo>
                    <a:pt x="114" y="467"/>
                    <a:pt x="116" y="465"/>
                    <a:pt x="118" y="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54"/>
            <p:cNvSpPr>
              <a:spLocks/>
            </p:cNvSpPr>
            <p:nvPr/>
          </p:nvSpPr>
          <p:spPr bwMode="auto">
            <a:xfrm>
              <a:off x="4210050" y="3252788"/>
              <a:ext cx="512763" cy="530225"/>
            </a:xfrm>
            <a:custGeom>
              <a:avLst/>
              <a:gdLst>
                <a:gd name="T0" fmla="*/ 14 w 150"/>
                <a:gd name="T1" fmla="*/ 0 h 155"/>
                <a:gd name="T2" fmla="*/ 2 w 150"/>
                <a:gd name="T3" fmla="*/ 21 h 155"/>
                <a:gd name="T4" fmla="*/ 150 w 150"/>
                <a:gd name="T5" fmla="*/ 155 h 155"/>
                <a:gd name="T6" fmla="*/ 150 w 150"/>
                <a:gd name="T7" fmla="*/ 0 h 155"/>
                <a:gd name="T8" fmla="*/ 14 w 150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55">
                  <a:moveTo>
                    <a:pt x="14" y="0"/>
                  </a:moveTo>
                  <a:cubicBezTo>
                    <a:pt x="6" y="0"/>
                    <a:pt x="0" y="10"/>
                    <a:pt x="2" y="21"/>
                  </a:cubicBezTo>
                  <a:cubicBezTo>
                    <a:pt x="12" y="96"/>
                    <a:pt x="74" y="155"/>
                    <a:pt x="150" y="155"/>
                  </a:cubicBezTo>
                  <a:cubicBezTo>
                    <a:pt x="150" y="0"/>
                    <a:pt x="150" y="0"/>
                    <a:pt x="150" y="0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55"/>
            <p:cNvSpPr>
              <a:spLocks/>
            </p:cNvSpPr>
            <p:nvPr/>
          </p:nvSpPr>
          <p:spPr bwMode="auto">
            <a:xfrm>
              <a:off x="4722813" y="3252788"/>
              <a:ext cx="514350" cy="530225"/>
            </a:xfrm>
            <a:custGeom>
              <a:avLst/>
              <a:gdLst>
                <a:gd name="T0" fmla="*/ 149 w 150"/>
                <a:gd name="T1" fmla="*/ 21 h 155"/>
                <a:gd name="T2" fmla="*/ 136 w 150"/>
                <a:gd name="T3" fmla="*/ 0 h 155"/>
                <a:gd name="T4" fmla="*/ 0 w 150"/>
                <a:gd name="T5" fmla="*/ 0 h 155"/>
                <a:gd name="T6" fmla="*/ 0 w 150"/>
                <a:gd name="T7" fmla="*/ 155 h 155"/>
                <a:gd name="T8" fmla="*/ 149 w 150"/>
                <a:gd name="T9" fmla="*/ 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55">
                  <a:moveTo>
                    <a:pt x="149" y="21"/>
                  </a:moveTo>
                  <a:cubicBezTo>
                    <a:pt x="150" y="10"/>
                    <a:pt x="144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6" y="155"/>
                    <a:pt x="139" y="96"/>
                    <a:pt x="14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56"/>
            <p:cNvSpPr>
              <a:spLocks/>
            </p:cNvSpPr>
            <p:nvPr/>
          </p:nvSpPr>
          <p:spPr bwMode="auto">
            <a:xfrm>
              <a:off x="4222750" y="3200400"/>
              <a:ext cx="500063" cy="52388"/>
            </a:xfrm>
            <a:custGeom>
              <a:avLst/>
              <a:gdLst>
                <a:gd name="T0" fmla="*/ 8 w 146"/>
                <a:gd name="T1" fmla="*/ 0 h 15"/>
                <a:gd name="T2" fmla="*/ 0 w 146"/>
                <a:gd name="T3" fmla="*/ 8 h 15"/>
                <a:gd name="T4" fmla="*/ 8 w 146"/>
                <a:gd name="T5" fmla="*/ 15 h 15"/>
                <a:gd name="T6" fmla="*/ 146 w 146"/>
                <a:gd name="T7" fmla="*/ 15 h 15"/>
                <a:gd name="T8" fmla="*/ 146 w 146"/>
                <a:gd name="T9" fmla="*/ 0 h 15"/>
                <a:gd name="T10" fmla="*/ 8 w 146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5">
                  <a:moveTo>
                    <a:pt x="8" y="0"/>
                  </a:moveTo>
                  <a:cubicBezTo>
                    <a:pt x="4" y="0"/>
                    <a:pt x="0" y="3"/>
                    <a:pt x="0" y="8"/>
                  </a:cubicBezTo>
                  <a:cubicBezTo>
                    <a:pt x="0" y="12"/>
                    <a:pt x="4" y="15"/>
                    <a:pt x="8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0"/>
                    <a:pt x="146" y="0"/>
                    <a:pt x="146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57"/>
            <p:cNvSpPr>
              <a:spLocks/>
            </p:cNvSpPr>
            <p:nvPr/>
          </p:nvSpPr>
          <p:spPr bwMode="auto">
            <a:xfrm>
              <a:off x="4722813" y="3200400"/>
              <a:ext cx="501650" cy="52388"/>
            </a:xfrm>
            <a:custGeom>
              <a:avLst/>
              <a:gdLst>
                <a:gd name="T0" fmla="*/ 146 w 146"/>
                <a:gd name="T1" fmla="*/ 8 h 15"/>
                <a:gd name="T2" fmla="*/ 138 w 146"/>
                <a:gd name="T3" fmla="*/ 0 h 15"/>
                <a:gd name="T4" fmla="*/ 0 w 146"/>
                <a:gd name="T5" fmla="*/ 0 h 15"/>
                <a:gd name="T6" fmla="*/ 0 w 146"/>
                <a:gd name="T7" fmla="*/ 15 h 15"/>
                <a:gd name="T8" fmla="*/ 138 w 146"/>
                <a:gd name="T9" fmla="*/ 15 h 15"/>
                <a:gd name="T10" fmla="*/ 146 w 146"/>
                <a:gd name="T11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5">
                  <a:moveTo>
                    <a:pt x="146" y="8"/>
                  </a:moveTo>
                  <a:cubicBezTo>
                    <a:pt x="146" y="3"/>
                    <a:pt x="143" y="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43" y="15"/>
                    <a:pt x="146" y="12"/>
                    <a:pt x="14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58"/>
            <p:cNvSpPr>
              <a:spLocks/>
            </p:cNvSpPr>
            <p:nvPr/>
          </p:nvSpPr>
          <p:spPr bwMode="auto">
            <a:xfrm>
              <a:off x="6097588" y="1600200"/>
              <a:ext cx="1457325" cy="455613"/>
            </a:xfrm>
            <a:custGeom>
              <a:avLst/>
              <a:gdLst>
                <a:gd name="T0" fmla="*/ 0 w 425"/>
                <a:gd name="T1" fmla="*/ 0 h 133"/>
                <a:gd name="T2" fmla="*/ 242 w 425"/>
                <a:gd name="T3" fmla="*/ 71 h 133"/>
                <a:gd name="T4" fmla="*/ 406 w 425"/>
                <a:gd name="T5" fmla="*/ 22 h 133"/>
                <a:gd name="T6" fmla="*/ 407 w 425"/>
                <a:gd name="T7" fmla="*/ 22 h 133"/>
                <a:gd name="T8" fmla="*/ 405 w 425"/>
                <a:gd name="T9" fmla="*/ 53 h 133"/>
                <a:gd name="T10" fmla="*/ 353 w 425"/>
                <a:gd name="T11" fmla="*/ 79 h 133"/>
                <a:gd name="T12" fmla="*/ 129 w 425"/>
                <a:gd name="T13" fmla="*/ 88 h 133"/>
                <a:gd name="T14" fmla="*/ 0 w 425"/>
                <a:gd name="T15" fmla="*/ 68 h 133"/>
                <a:gd name="T16" fmla="*/ 0 w 425"/>
                <a:gd name="T17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5" h="133">
                  <a:moveTo>
                    <a:pt x="0" y="0"/>
                  </a:moveTo>
                  <a:cubicBezTo>
                    <a:pt x="71" y="0"/>
                    <a:pt x="166" y="58"/>
                    <a:pt x="242" y="71"/>
                  </a:cubicBezTo>
                  <a:cubicBezTo>
                    <a:pt x="330" y="86"/>
                    <a:pt x="370" y="17"/>
                    <a:pt x="406" y="22"/>
                  </a:cubicBezTo>
                  <a:cubicBezTo>
                    <a:pt x="406" y="22"/>
                    <a:pt x="406" y="22"/>
                    <a:pt x="407" y="22"/>
                  </a:cubicBezTo>
                  <a:cubicBezTo>
                    <a:pt x="425" y="25"/>
                    <a:pt x="424" y="52"/>
                    <a:pt x="405" y="53"/>
                  </a:cubicBezTo>
                  <a:cubicBezTo>
                    <a:pt x="389" y="54"/>
                    <a:pt x="371" y="62"/>
                    <a:pt x="353" y="79"/>
                  </a:cubicBezTo>
                  <a:cubicBezTo>
                    <a:pt x="297" y="133"/>
                    <a:pt x="227" y="121"/>
                    <a:pt x="129" y="88"/>
                  </a:cubicBezTo>
                  <a:cubicBezTo>
                    <a:pt x="72" y="68"/>
                    <a:pt x="28" y="66"/>
                    <a:pt x="0" y="6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Oval 59"/>
            <p:cNvSpPr>
              <a:spLocks noChangeArrowheads="1"/>
            </p:cNvSpPr>
            <p:nvPr/>
          </p:nvSpPr>
          <p:spPr bwMode="auto">
            <a:xfrm>
              <a:off x="7445375" y="1703388"/>
              <a:ext cx="50800" cy="508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60"/>
            <p:cNvSpPr>
              <a:spLocks/>
            </p:cNvSpPr>
            <p:nvPr/>
          </p:nvSpPr>
          <p:spPr bwMode="auto">
            <a:xfrm>
              <a:off x="7472363" y="1712913"/>
              <a:ext cx="411163" cy="1601788"/>
            </a:xfrm>
            <a:custGeom>
              <a:avLst/>
              <a:gdLst>
                <a:gd name="T0" fmla="*/ 99 w 120"/>
                <a:gd name="T1" fmla="*/ 449 h 467"/>
                <a:gd name="T2" fmla="*/ 0 w 120"/>
                <a:gd name="T3" fmla="*/ 46 h 467"/>
                <a:gd name="T4" fmla="*/ 0 w 120"/>
                <a:gd name="T5" fmla="*/ 0 h 467"/>
                <a:gd name="T6" fmla="*/ 8 w 120"/>
                <a:gd name="T7" fmla="*/ 7 h 467"/>
                <a:gd name="T8" fmla="*/ 119 w 120"/>
                <a:gd name="T9" fmla="*/ 456 h 467"/>
                <a:gd name="T10" fmla="*/ 118 w 120"/>
                <a:gd name="T11" fmla="*/ 463 h 467"/>
                <a:gd name="T12" fmla="*/ 111 w 120"/>
                <a:gd name="T13" fmla="*/ 467 h 467"/>
                <a:gd name="T14" fmla="*/ 0 w 120"/>
                <a:gd name="T15" fmla="*/ 467 h 467"/>
                <a:gd name="T16" fmla="*/ 0 w 120"/>
                <a:gd name="T17" fmla="*/ 449 h 467"/>
                <a:gd name="T18" fmla="*/ 99 w 120"/>
                <a:gd name="T19" fmla="*/ 44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467">
                  <a:moveTo>
                    <a:pt x="99" y="449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3"/>
                    <a:pt x="8" y="7"/>
                  </a:cubicBezTo>
                  <a:cubicBezTo>
                    <a:pt x="119" y="456"/>
                    <a:pt x="119" y="456"/>
                    <a:pt x="119" y="456"/>
                  </a:cubicBezTo>
                  <a:cubicBezTo>
                    <a:pt x="120" y="458"/>
                    <a:pt x="119" y="461"/>
                    <a:pt x="118" y="463"/>
                  </a:cubicBezTo>
                  <a:cubicBezTo>
                    <a:pt x="116" y="465"/>
                    <a:pt x="113" y="467"/>
                    <a:pt x="111" y="467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0" y="449"/>
                    <a:pt x="0" y="449"/>
                    <a:pt x="0" y="449"/>
                  </a:cubicBezTo>
                  <a:lnTo>
                    <a:pt x="99" y="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61"/>
            <p:cNvSpPr>
              <a:spLocks/>
            </p:cNvSpPr>
            <p:nvPr/>
          </p:nvSpPr>
          <p:spPr bwMode="auto">
            <a:xfrm>
              <a:off x="7058025" y="1712913"/>
              <a:ext cx="414338" cy="1601788"/>
            </a:xfrm>
            <a:custGeom>
              <a:avLst/>
              <a:gdLst>
                <a:gd name="T0" fmla="*/ 3 w 121"/>
                <a:gd name="T1" fmla="*/ 463 h 467"/>
                <a:gd name="T2" fmla="*/ 1 w 121"/>
                <a:gd name="T3" fmla="*/ 456 h 467"/>
                <a:gd name="T4" fmla="*/ 112 w 121"/>
                <a:gd name="T5" fmla="*/ 7 h 467"/>
                <a:gd name="T6" fmla="*/ 121 w 121"/>
                <a:gd name="T7" fmla="*/ 0 h 467"/>
                <a:gd name="T8" fmla="*/ 121 w 121"/>
                <a:gd name="T9" fmla="*/ 46 h 467"/>
                <a:gd name="T10" fmla="*/ 21 w 121"/>
                <a:gd name="T11" fmla="*/ 449 h 467"/>
                <a:gd name="T12" fmla="*/ 121 w 121"/>
                <a:gd name="T13" fmla="*/ 449 h 467"/>
                <a:gd name="T14" fmla="*/ 121 w 121"/>
                <a:gd name="T15" fmla="*/ 467 h 467"/>
                <a:gd name="T16" fmla="*/ 10 w 121"/>
                <a:gd name="T17" fmla="*/ 467 h 467"/>
                <a:gd name="T18" fmla="*/ 3 w 121"/>
                <a:gd name="T19" fmla="*/ 463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467">
                  <a:moveTo>
                    <a:pt x="3" y="463"/>
                  </a:moveTo>
                  <a:cubicBezTo>
                    <a:pt x="1" y="461"/>
                    <a:pt x="0" y="458"/>
                    <a:pt x="1" y="456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3" y="3"/>
                    <a:pt x="117" y="0"/>
                    <a:pt x="121" y="0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21" y="449"/>
                    <a:pt x="21" y="449"/>
                    <a:pt x="21" y="449"/>
                  </a:cubicBezTo>
                  <a:cubicBezTo>
                    <a:pt x="121" y="449"/>
                    <a:pt x="121" y="449"/>
                    <a:pt x="121" y="449"/>
                  </a:cubicBezTo>
                  <a:cubicBezTo>
                    <a:pt x="121" y="467"/>
                    <a:pt x="121" y="467"/>
                    <a:pt x="121" y="467"/>
                  </a:cubicBezTo>
                  <a:cubicBezTo>
                    <a:pt x="10" y="467"/>
                    <a:pt x="10" y="467"/>
                    <a:pt x="10" y="467"/>
                  </a:cubicBezTo>
                  <a:cubicBezTo>
                    <a:pt x="7" y="467"/>
                    <a:pt x="4" y="465"/>
                    <a:pt x="3" y="4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62"/>
            <p:cNvSpPr>
              <a:spLocks/>
            </p:cNvSpPr>
            <p:nvPr/>
          </p:nvSpPr>
          <p:spPr bwMode="auto">
            <a:xfrm>
              <a:off x="7472363" y="3252788"/>
              <a:ext cx="509588" cy="530225"/>
            </a:xfrm>
            <a:custGeom>
              <a:avLst/>
              <a:gdLst>
                <a:gd name="T0" fmla="*/ 136 w 149"/>
                <a:gd name="T1" fmla="*/ 0 h 155"/>
                <a:gd name="T2" fmla="*/ 148 w 149"/>
                <a:gd name="T3" fmla="*/ 21 h 155"/>
                <a:gd name="T4" fmla="*/ 0 w 149"/>
                <a:gd name="T5" fmla="*/ 155 h 155"/>
                <a:gd name="T6" fmla="*/ 0 w 149"/>
                <a:gd name="T7" fmla="*/ 0 h 155"/>
                <a:gd name="T8" fmla="*/ 136 w 14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55">
                  <a:moveTo>
                    <a:pt x="136" y="0"/>
                  </a:moveTo>
                  <a:cubicBezTo>
                    <a:pt x="144" y="0"/>
                    <a:pt x="149" y="10"/>
                    <a:pt x="148" y="21"/>
                  </a:cubicBezTo>
                  <a:cubicBezTo>
                    <a:pt x="138" y="96"/>
                    <a:pt x="75" y="155"/>
                    <a:pt x="0" y="15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63"/>
            <p:cNvSpPr>
              <a:spLocks/>
            </p:cNvSpPr>
            <p:nvPr/>
          </p:nvSpPr>
          <p:spPr bwMode="auto">
            <a:xfrm>
              <a:off x="6958013" y="3252788"/>
              <a:ext cx="514350" cy="530225"/>
            </a:xfrm>
            <a:custGeom>
              <a:avLst/>
              <a:gdLst>
                <a:gd name="T0" fmla="*/ 1 w 150"/>
                <a:gd name="T1" fmla="*/ 21 h 155"/>
                <a:gd name="T2" fmla="*/ 13 w 150"/>
                <a:gd name="T3" fmla="*/ 0 h 155"/>
                <a:gd name="T4" fmla="*/ 150 w 150"/>
                <a:gd name="T5" fmla="*/ 0 h 155"/>
                <a:gd name="T6" fmla="*/ 150 w 150"/>
                <a:gd name="T7" fmla="*/ 155 h 155"/>
                <a:gd name="T8" fmla="*/ 1 w 150"/>
                <a:gd name="T9" fmla="*/ 2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55">
                  <a:moveTo>
                    <a:pt x="1" y="21"/>
                  </a:moveTo>
                  <a:cubicBezTo>
                    <a:pt x="0" y="10"/>
                    <a:pt x="6" y="0"/>
                    <a:pt x="13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0" y="155"/>
                    <a:pt x="150" y="155"/>
                    <a:pt x="150" y="155"/>
                  </a:cubicBezTo>
                  <a:cubicBezTo>
                    <a:pt x="74" y="155"/>
                    <a:pt x="11" y="96"/>
                    <a:pt x="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64"/>
            <p:cNvSpPr>
              <a:spLocks/>
            </p:cNvSpPr>
            <p:nvPr/>
          </p:nvSpPr>
          <p:spPr bwMode="auto">
            <a:xfrm>
              <a:off x="7472363" y="3200400"/>
              <a:ext cx="496888" cy="52388"/>
            </a:xfrm>
            <a:custGeom>
              <a:avLst/>
              <a:gdLst>
                <a:gd name="T0" fmla="*/ 138 w 145"/>
                <a:gd name="T1" fmla="*/ 0 h 15"/>
                <a:gd name="T2" fmla="*/ 145 w 145"/>
                <a:gd name="T3" fmla="*/ 8 h 15"/>
                <a:gd name="T4" fmla="*/ 138 w 145"/>
                <a:gd name="T5" fmla="*/ 15 h 15"/>
                <a:gd name="T6" fmla="*/ 0 w 145"/>
                <a:gd name="T7" fmla="*/ 15 h 15"/>
                <a:gd name="T8" fmla="*/ 0 w 145"/>
                <a:gd name="T9" fmla="*/ 0 h 15"/>
                <a:gd name="T10" fmla="*/ 138 w 14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5">
                  <a:moveTo>
                    <a:pt x="138" y="0"/>
                  </a:moveTo>
                  <a:cubicBezTo>
                    <a:pt x="142" y="0"/>
                    <a:pt x="145" y="3"/>
                    <a:pt x="145" y="8"/>
                  </a:cubicBezTo>
                  <a:cubicBezTo>
                    <a:pt x="145" y="12"/>
                    <a:pt x="142" y="15"/>
                    <a:pt x="138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65"/>
            <p:cNvSpPr>
              <a:spLocks/>
            </p:cNvSpPr>
            <p:nvPr/>
          </p:nvSpPr>
          <p:spPr bwMode="auto">
            <a:xfrm>
              <a:off x="6972300" y="3200400"/>
              <a:ext cx="500063" cy="52388"/>
            </a:xfrm>
            <a:custGeom>
              <a:avLst/>
              <a:gdLst>
                <a:gd name="T0" fmla="*/ 0 w 146"/>
                <a:gd name="T1" fmla="*/ 8 h 15"/>
                <a:gd name="T2" fmla="*/ 7 w 146"/>
                <a:gd name="T3" fmla="*/ 0 h 15"/>
                <a:gd name="T4" fmla="*/ 146 w 146"/>
                <a:gd name="T5" fmla="*/ 0 h 15"/>
                <a:gd name="T6" fmla="*/ 146 w 146"/>
                <a:gd name="T7" fmla="*/ 15 h 15"/>
                <a:gd name="T8" fmla="*/ 7 w 146"/>
                <a:gd name="T9" fmla="*/ 15 h 15"/>
                <a:gd name="T10" fmla="*/ 0 w 146"/>
                <a:gd name="T11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5">
                  <a:moveTo>
                    <a:pt x="0" y="8"/>
                  </a:moveTo>
                  <a:cubicBezTo>
                    <a:pt x="0" y="3"/>
                    <a:pt x="3" y="0"/>
                    <a:pt x="7" y="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3" y="15"/>
                    <a:pt x="0" y="12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66"/>
            <p:cNvSpPr>
              <a:spLocks/>
            </p:cNvSpPr>
            <p:nvPr/>
          </p:nvSpPr>
          <p:spPr bwMode="auto">
            <a:xfrm>
              <a:off x="5734050" y="1824038"/>
              <a:ext cx="363538" cy="427038"/>
            </a:xfrm>
            <a:custGeom>
              <a:avLst/>
              <a:gdLst>
                <a:gd name="T0" fmla="*/ 105 w 106"/>
                <a:gd name="T1" fmla="*/ 99 h 125"/>
                <a:gd name="T2" fmla="*/ 26 w 106"/>
                <a:gd name="T3" fmla="*/ 20 h 125"/>
                <a:gd name="T4" fmla="*/ 28 w 106"/>
                <a:gd name="T5" fmla="*/ 1 h 125"/>
                <a:gd name="T6" fmla="*/ 9 w 106"/>
                <a:gd name="T7" fmla="*/ 1 h 125"/>
                <a:gd name="T8" fmla="*/ 2 w 106"/>
                <a:gd name="T9" fmla="*/ 0 h 125"/>
                <a:gd name="T10" fmla="*/ 0 w 106"/>
                <a:gd name="T11" fmla="*/ 20 h 125"/>
                <a:gd name="T12" fmla="*/ 105 w 106"/>
                <a:gd name="T13" fmla="*/ 125 h 125"/>
                <a:gd name="T14" fmla="*/ 106 w 106"/>
                <a:gd name="T15" fmla="*/ 125 h 125"/>
                <a:gd name="T16" fmla="*/ 106 w 106"/>
                <a:gd name="T17" fmla="*/ 99 h 125"/>
                <a:gd name="T18" fmla="*/ 105 w 106"/>
                <a:gd name="T19" fmla="*/ 9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25">
                  <a:moveTo>
                    <a:pt x="105" y="99"/>
                  </a:moveTo>
                  <a:cubicBezTo>
                    <a:pt x="61" y="99"/>
                    <a:pt x="26" y="64"/>
                    <a:pt x="26" y="20"/>
                  </a:cubicBezTo>
                  <a:cubicBezTo>
                    <a:pt x="26" y="13"/>
                    <a:pt x="27" y="7"/>
                    <a:pt x="2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1"/>
                    <a:pt x="4" y="1"/>
                    <a:pt x="2" y="0"/>
                  </a:cubicBezTo>
                  <a:cubicBezTo>
                    <a:pt x="1" y="7"/>
                    <a:pt x="0" y="13"/>
                    <a:pt x="0" y="20"/>
                  </a:cubicBezTo>
                  <a:cubicBezTo>
                    <a:pt x="0" y="78"/>
                    <a:pt x="47" y="125"/>
                    <a:pt x="105" y="125"/>
                  </a:cubicBezTo>
                  <a:cubicBezTo>
                    <a:pt x="105" y="125"/>
                    <a:pt x="106" y="125"/>
                    <a:pt x="106" y="125"/>
                  </a:cubicBezTo>
                  <a:cubicBezTo>
                    <a:pt x="106" y="99"/>
                    <a:pt x="106" y="99"/>
                    <a:pt x="106" y="99"/>
                  </a:cubicBezTo>
                  <a:cubicBezTo>
                    <a:pt x="106" y="99"/>
                    <a:pt x="105" y="99"/>
                    <a:pt x="105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67"/>
            <p:cNvSpPr>
              <a:spLocks/>
            </p:cNvSpPr>
            <p:nvPr/>
          </p:nvSpPr>
          <p:spPr bwMode="auto">
            <a:xfrm>
              <a:off x="6097588" y="1827213"/>
              <a:ext cx="357188" cy="423863"/>
            </a:xfrm>
            <a:custGeom>
              <a:avLst/>
              <a:gdLst>
                <a:gd name="T0" fmla="*/ 104 w 104"/>
                <a:gd name="T1" fmla="*/ 19 h 124"/>
                <a:gd name="T2" fmla="*/ 103 w 104"/>
                <a:gd name="T3" fmla="*/ 0 h 124"/>
                <a:gd name="T4" fmla="*/ 76 w 104"/>
                <a:gd name="T5" fmla="*/ 0 h 124"/>
                <a:gd name="T6" fmla="*/ 78 w 104"/>
                <a:gd name="T7" fmla="*/ 19 h 124"/>
                <a:gd name="T8" fmla="*/ 0 w 104"/>
                <a:gd name="T9" fmla="*/ 98 h 124"/>
                <a:gd name="T10" fmla="*/ 0 w 104"/>
                <a:gd name="T11" fmla="*/ 124 h 124"/>
                <a:gd name="T12" fmla="*/ 104 w 104"/>
                <a:gd name="T13" fmla="*/ 1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124">
                  <a:moveTo>
                    <a:pt x="104" y="19"/>
                  </a:moveTo>
                  <a:cubicBezTo>
                    <a:pt x="104" y="13"/>
                    <a:pt x="104" y="6"/>
                    <a:pt x="103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6"/>
                    <a:pt x="78" y="12"/>
                    <a:pt x="78" y="19"/>
                  </a:cubicBezTo>
                  <a:cubicBezTo>
                    <a:pt x="78" y="63"/>
                    <a:pt x="43" y="98"/>
                    <a:pt x="0" y="9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57" y="124"/>
                    <a:pt x="104" y="77"/>
                    <a:pt x="104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2" name="Rectángulo 121"/>
          <p:cNvSpPr/>
          <p:nvPr/>
        </p:nvSpPr>
        <p:spPr>
          <a:xfrm>
            <a:off x="0" y="6510508"/>
            <a:ext cx="11217385" cy="222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3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468086" y="0"/>
            <a:ext cx="800190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Investigation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1E203A4-4C67-BC3A-A38A-C29990028E17}"/>
              </a:ext>
            </a:extLst>
          </p:cNvPr>
          <p:cNvGrpSpPr/>
          <p:nvPr/>
        </p:nvGrpSpPr>
        <p:grpSpPr>
          <a:xfrm>
            <a:off x="2476501" y="1076326"/>
            <a:ext cx="1677988" cy="1476375"/>
            <a:chOff x="2476501" y="1076326"/>
            <a:chExt cx="1677988" cy="1476375"/>
          </a:xfrm>
        </p:grpSpPr>
        <p:sp>
          <p:nvSpPr>
            <p:cNvPr id="128" name="Freeform 5">
              <a:extLst>
                <a:ext uri="{FF2B5EF4-FFF2-40B4-BE49-F238E27FC236}">
                  <a16:creationId xmlns:a16="http://schemas.microsoft.com/office/drawing/2014/main" id="{C1CE0DF7-60CE-4B93-BE1B-E96B1C9F3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501" y="1690688"/>
              <a:ext cx="1677988" cy="862013"/>
            </a:xfrm>
            <a:custGeom>
              <a:avLst/>
              <a:gdLst>
                <a:gd name="T0" fmla="*/ 382 w 382"/>
                <a:gd name="T1" fmla="*/ 1 h 196"/>
                <a:gd name="T2" fmla="*/ 382 w 382"/>
                <a:gd name="T3" fmla="*/ 179 h 196"/>
                <a:gd name="T4" fmla="*/ 365 w 382"/>
                <a:gd name="T5" fmla="*/ 196 h 196"/>
                <a:gd name="T6" fmla="*/ 17 w 382"/>
                <a:gd name="T7" fmla="*/ 196 h 196"/>
                <a:gd name="T8" fmla="*/ 0 w 382"/>
                <a:gd name="T9" fmla="*/ 182 h 196"/>
                <a:gd name="T10" fmla="*/ 1 w 382"/>
                <a:gd name="T11" fmla="*/ 0 h 196"/>
                <a:gd name="T12" fmla="*/ 40 w 382"/>
                <a:gd name="T13" fmla="*/ 56 h 196"/>
                <a:gd name="T14" fmla="*/ 104 w 382"/>
                <a:gd name="T15" fmla="*/ 78 h 196"/>
                <a:gd name="T16" fmla="*/ 170 w 382"/>
                <a:gd name="T17" fmla="*/ 78 h 196"/>
                <a:gd name="T18" fmla="*/ 188 w 382"/>
                <a:gd name="T19" fmla="*/ 95 h 196"/>
                <a:gd name="T20" fmla="*/ 212 w 382"/>
                <a:gd name="T21" fmla="*/ 78 h 196"/>
                <a:gd name="T22" fmla="*/ 277 w 382"/>
                <a:gd name="T23" fmla="*/ 78 h 196"/>
                <a:gd name="T24" fmla="*/ 379 w 382"/>
                <a:gd name="T25" fmla="*/ 3 h 196"/>
                <a:gd name="T26" fmla="*/ 382 w 382"/>
                <a:gd name="T27" fmla="*/ 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2" h="196">
                  <a:moveTo>
                    <a:pt x="382" y="1"/>
                  </a:moveTo>
                  <a:cubicBezTo>
                    <a:pt x="382" y="61"/>
                    <a:pt x="382" y="120"/>
                    <a:pt x="382" y="179"/>
                  </a:cubicBezTo>
                  <a:cubicBezTo>
                    <a:pt x="382" y="193"/>
                    <a:pt x="379" y="196"/>
                    <a:pt x="365" y="196"/>
                  </a:cubicBezTo>
                  <a:cubicBezTo>
                    <a:pt x="249" y="196"/>
                    <a:pt x="133" y="196"/>
                    <a:pt x="17" y="196"/>
                  </a:cubicBezTo>
                  <a:cubicBezTo>
                    <a:pt x="7" y="196"/>
                    <a:pt x="0" y="193"/>
                    <a:pt x="0" y="182"/>
                  </a:cubicBezTo>
                  <a:cubicBezTo>
                    <a:pt x="0" y="122"/>
                    <a:pt x="0" y="61"/>
                    <a:pt x="1" y="0"/>
                  </a:cubicBezTo>
                  <a:cubicBezTo>
                    <a:pt x="8" y="23"/>
                    <a:pt x="21" y="42"/>
                    <a:pt x="40" y="56"/>
                  </a:cubicBezTo>
                  <a:cubicBezTo>
                    <a:pt x="59" y="70"/>
                    <a:pt x="80" y="77"/>
                    <a:pt x="104" y="78"/>
                  </a:cubicBezTo>
                  <a:cubicBezTo>
                    <a:pt x="126" y="78"/>
                    <a:pt x="147" y="78"/>
                    <a:pt x="170" y="78"/>
                  </a:cubicBezTo>
                  <a:cubicBezTo>
                    <a:pt x="171" y="89"/>
                    <a:pt x="177" y="94"/>
                    <a:pt x="188" y="95"/>
                  </a:cubicBezTo>
                  <a:cubicBezTo>
                    <a:pt x="201" y="95"/>
                    <a:pt x="211" y="93"/>
                    <a:pt x="212" y="78"/>
                  </a:cubicBezTo>
                  <a:cubicBezTo>
                    <a:pt x="235" y="78"/>
                    <a:pt x="256" y="78"/>
                    <a:pt x="277" y="78"/>
                  </a:cubicBezTo>
                  <a:cubicBezTo>
                    <a:pt x="325" y="77"/>
                    <a:pt x="364" y="49"/>
                    <a:pt x="379" y="3"/>
                  </a:cubicBezTo>
                  <a:cubicBezTo>
                    <a:pt x="379" y="3"/>
                    <a:pt x="380" y="2"/>
                    <a:pt x="382" y="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9" name="Freeform 6">
              <a:extLst>
                <a:ext uri="{FF2B5EF4-FFF2-40B4-BE49-F238E27FC236}">
                  <a16:creationId xmlns:a16="http://schemas.microsoft.com/office/drawing/2014/main" id="{334F89E3-23C5-4DC7-8461-2EF6696CD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638" y="1357313"/>
              <a:ext cx="1514475" cy="619125"/>
            </a:xfrm>
            <a:custGeom>
              <a:avLst/>
              <a:gdLst>
                <a:gd name="T0" fmla="*/ 150 w 345"/>
                <a:gd name="T1" fmla="*/ 141 h 141"/>
                <a:gd name="T2" fmla="*/ 69 w 345"/>
                <a:gd name="T3" fmla="*/ 134 h 141"/>
                <a:gd name="T4" fmla="*/ 0 w 345"/>
                <a:gd name="T5" fmla="*/ 46 h 141"/>
                <a:gd name="T6" fmla="*/ 0 w 345"/>
                <a:gd name="T7" fmla="*/ 0 h 141"/>
                <a:gd name="T8" fmla="*/ 342 w 345"/>
                <a:gd name="T9" fmla="*/ 0 h 141"/>
                <a:gd name="T10" fmla="*/ 341 w 345"/>
                <a:gd name="T11" fmla="*/ 72 h 141"/>
                <a:gd name="T12" fmla="*/ 264 w 345"/>
                <a:gd name="T13" fmla="*/ 137 h 141"/>
                <a:gd name="T14" fmla="*/ 195 w 345"/>
                <a:gd name="T15" fmla="*/ 137 h 141"/>
                <a:gd name="T16" fmla="*/ 166 w 345"/>
                <a:gd name="T17" fmla="*/ 121 h 141"/>
                <a:gd name="T18" fmla="*/ 150 w 345"/>
                <a:gd name="T1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5" h="141">
                  <a:moveTo>
                    <a:pt x="150" y="141"/>
                  </a:moveTo>
                  <a:cubicBezTo>
                    <a:pt x="123" y="139"/>
                    <a:pt x="95" y="140"/>
                    <a:pt x="69" y="134"/>
                  </a:cubicBezTo>
                  <a:cubicBezTo>
                    <a:pt x="24" y="125"/>
                    <a:pt x="0" y="91"/>
                    <a:pt x="0" y="46"/>
                  </a:cubicBezTo>
                  <a:cubicBezTo>
                    <a:pt x="0" y="31"/>
                    <a:pt x="0" y="16"/>
                    <a:pt x="0" y="0"/>
                  </a:cubicBezTo>
                  <a:cubicBezTo>
                    <a:pt x="115" y="0"/>
                    <a:pt x="229" y="0"/>
                    <a:pt x="342" y="0"/>
                  </a:cubicBezTo>
                  <a:cubicBezTo>
                    <a:pt x="342" y="24"/>
                    <a:pt x="345" y="49"/>
                    <a:pt x="341" y="72"/>
                  </a:cubicBezTo>
                  <a:cubicBezTo>
                    <a:pt x="336" y="105"/>
                    <a:pt x="301" y="134"/>
                    <a:pt x="264" y="137"/>
                  </a:cubicBezTo>
                  <a:cubicBezTo>
                    <a:pt x="241" y="139"/>
                    <a:pt x="218" y="137"/>
                    <a:pt x="195" y="137"/>
                  </a:cubicBezTo>
                  <a:cubicBezTo>
                    <a:pt x="187" y="121"/>
                    <a:pt x="184" y="119"/>
                    <a:pt x="166" y="121"/>
                  </a:cubicBezTo>
                  <a:cubicBezTo>
                    <a:pt x="155" y="121"/>
                    <a:pt x="152" y="129"/>
                    <a:pt x="150" y="14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0" name="Freeform 7">
              <a:extLst>
                <a:ext uri="{FF2B5EF4-FFF2-40B4-BE49-F238E27FC236}">
                  <a16:creationId xmlns:a16="http://schemas.microsoft.com/office/drawing/2014/main" id="{AA1FA908-CA0C-46D4-BB94-19855C694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538" y="1076326"/>
              <a:ext cx="569913" cy="215900"/>
            </a:xfrm>
            <a:custGeom>
              <a:avLst/>
              <a:gdLst>
                <a:gd name="T0" fmla="*/ 23 w 130"/>
                <a:gd name="T1" fmla="*/ 49 h 49"/>
                <a:gd name="T2" fmla="*/ 1 w 130"/>
                <a:gd name="T3" fmla="*/ 49 h 49"/>
                <a:gd name="T4" fmla="*/ 44 w 130"/>
                <a:gd name="T5" fmla="*/ 1 h 49"/>
                <a:gd name="T6" fmla="*/ 77 w 130"/>
                <a:gd name="T7" fmla="*/ 1 h 49"/>
                <a:gd name="T8" fmla="*/ 130 w 130"/>
                <a:gd name="T9" fmla="*/ 49 h 49"/>
                <a:gd name="T10" fmla="*/ 107 w 130"/>
                <a:gd name="T11" fmla="*/ 49 h 49"/>
                <a:gd name="T12" fmla="*/ 64 w 130"/>
                <a:gd name="T13" fmla="*/ 22 h 49"/>
                <a:gd name="T14" fmla="*/ 23 w 130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" h="49">
                  <a:moveTo>
                    <a:pt x="23" y="49"/>
                  </a:moveTo>
                  <a:cubicBezTo>
                    <a:pt x="15" y="49"/>
                    <a:pt x="8" y="49"/>
                    <a:pt x="1" y="49"/>
                  </a:cubicBezTo>
                  <a:cubicBezTo>
                    <a:pt x="0" y="25"/>
                    <a:pt x="21" y="2"/>
                    <a:pt x="44" y="1"/>
                  </a:cubicBezTo>
                  <a:cubicBezTo>
                    <a:pt x="55" y="0"/>
                    <a:pt x="66" y="0"/>
                    <a:pt x="77" y="1"/>
                  </a:cubicBezTo>
                  <a:cubicBezTo>
                    <a:pt x="108" y="1"/>
                    <a:pt x="126" y="17"/>
                    <a:pt x="130" y="49"/>
                  </a:cubicBezTo>
                  <a:cubicBezTo>
                    <a:pt x="122" y="49"/>
                    <a:pt x="115" y="49"/>
                    <a:pt x="107" y="49"/>
                  </a:cubicBezTo>
                  <a:cubicBezTo>
                    <a:pt x="100" y="29"/>
                    <a:pt x="89" y="22"/>
                    <a:pt x="64" y="22"/>
                  </a:cubicBezTo>
                  <a:cubicBezTo>
                    <a:pt x="41" y="22"/>
                    <a:pt x="30" y="29"/>
                    <a:pt x="23" y="4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1" name="Freeform 8">
              <a:extLst>
                <a:ext uri="{FF2B5EF4-FFF2-40B4-BE49-F238E27FC236}">
                  <a16:creationId xmlns:a16="http://schemas.microsoft.com/office/drawing/2014/main" id="{6FD5ADB5-D6B6-4D70-8318-69E8E02F4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851" y="1911351"/>
              <a:ext cx="136525" cy="171450"/>
            </a:xfrm>
            <a:custGeom>
              <a:avLst/>
              <a:gdLst>
                <a:gd name="T0" fmla="*/ 31 w 31"/>
                <a:gd name="T1" fmla="*/ 19 h 39"/>
                <a:gd name="T2" fmla="*/ 16 w 31"/>
                <a:gd name="T3" fmla="*/ 39 h 39"/>
                <a:gd name="T4" fmla="*/ 0 w 31"/>
                <a:gd name="T5" fmla="*/ 20 h 39"/>
                <a:gd name="T6" fmla="*/ 16 w 31"/>
                <a:gd name="T7" fmla="*/ 0 h 39"/>
                <a:gd name="T8" fmla="*/ 31 w 31"/>
                <a:gd name="T9" fmla="*/ 1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9">
                  <a:moveTo>
                    <a:pt x="31" y="19"/>
                  </a:moveTo>
                  <a:cubicBezTo>
                    <a:pt x="31" y="35"/>
                    <a:pt x="28" y="39"/>
                    <a:pt x="16" y="39"/>
                  </a:cubicBezTo>
                  <a:cubicBezTo>
                    <a:pt x="4" y="39"/>
                    <a:pt x="1" y="35"/>
                    <a:pt x="0" y="20"/>
                  </a:cubicBezTo>
                  <a:cubicBezTo>
                    <a:pt x="0" y="5"/>
                    <a:pt x="4" y="0"/>
                    <a:pt x="16" y="0"/>
                  </a:cubicBezTo>
                  <a:cubicBezTo>
                    <a:pt x="28" y="0"/>
                    <a:pt x="31" y="4"/>
                    <a:pt x="31" y="1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304080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6">
            <a:extLst>
              <a:ext uri="{FF2B5EF4-FFF2-40B4-BE49-F238E27FC236}">
                <a16:creationId xmlns:a16="http://schemas.microsoft.com/office/drawing/2014/main" id="{1222DAAB-B804-4742-8A5A-3E3792DF2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9100780"/>
              </p:ext>
            </p:extLst>
          </p:nvPr>
        </p:nvGraphicFramePr>
        <p:xfrm>
          <a:off x="2652032" y="1705412"/>
          <a:ext cx="6887939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Round Same Side Corner Rectangle 8">
            <a:extLst>
              <a:ext uri="{FF2B5EF4-FFF2-40B4-BE49-F238E27FC236}">
                <a16:creationId xmlns:a16="http://schemas.microsoft.com/office/drawing/2014/main" id="{D955E885-D670-4FC1-8DCE-3AADECEC59CA}"/>
              </a:ext>
            </a:extLst>
          </p:cNvPr>
          <p:cNvSpPr/>
          <p:nvPr/>
        </p:nvSpPr>
        <p:spPr>
          <a:xfrm>
            <a:off x="5103840" y="1999608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 Same Side Corner Rectangle 20">
            <a:extLst>
              <a:ext uri="{FF2B5EF4-FFF2-40B4-BE49-F238E27FC236}">
                <a16:creationId xmlns:a16="http://schemas.microsoft.com/office/drawing/2014/main" id="{7294A236-F4C1-470B-AB2F-25397A8E9F6F}"/>
              </a:ext>
            </a:extLst>
          </p:cNvPr>
          <p:cNvSpPr/>
          <p:nvPr/>
        </p:nvSpPr>
        <p:spPr>
          <a:xfrm rot="10800000">
            <a:off x="6349186" y="1992612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A68F0ABA-08D9-4865-8B9D-17D40E036A0A}"/>
              </a:ext>
            </a:extLst>
          </p:cNvPr>
          <p:cNvGrpSpPr/>
          <p:nvPr/>
        </p:nvGrpSpPr>
        <p:grpSpPr>
          <a:xfrm>
            <a:off x="931986" y="2631066"/>
            <a:ext cx="3107688" cy="1048024"/>
            <a:chOff x="803640" y="3362835"/>
            <a:chExt cx="2059657" cy="1048024"/>
          </a:xfrm>
        </p:grpSpPr>
        <p:sp>
          <p:nvSpPr>
            <p:cNvPr id="32" name="TextBox 10">
              <a:extLst>
                <a:ext uri="{FF2B5EF4-FFF2-40B4-BE49-F238E27FC236}">
                  <a16:creationId xmlns:a16="http://schemas.microsoft.com/office/drawing/2014/main" id="{BDF22E0A-DE54-4397-A806-C0480E8F4DE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11">
              <a:extLst>
                <a:ext uri="{FF2B5EF4-FFF2-40B4-BE49-F238E27FC236}">
                  <a16:creationId xmlns:a16="http://schemas.microsoft.com/office/drawing/2014/main" id="{F20F27A6-1690-42B5-A64E-8EC22D88B6B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E493A796-633A-43F6-9AD3-338E61354AEF}"/>
              </a:ext>
            </a:extLst>
          </p:cNvPr>
          <p:cNvGrpSpPr/>
          <p:nvPr/>
        </p:nvGrpSpPr>
        <p:grpSpPr>
          <a:xfrm>
            <a:off x="8087402" y="2631066"/>
            <a:ext cx="3333806" cy="1048024"/>
            <a:chOff x="803640" y="3362835"/>
            <a:chExt cx="2059657" cy="1048024"/>
          </a:xfrm>
        </p:grpSpPr>
        <p:sp>
          <p:nvSpPr>
            <p:cNvPr id="35" name="TextBox 13">
              <a:extLst>
                <a:ext uri="{FF2B5EF4-FFF2-40B4-BE49-F238E27FC236}">
                  <a16:creationId xmlns:a16="http://schemas.microsoft.com/office/drawing/2014/main" id="{53BC8455-FA16-4A32-88F0-5DFD4736F7B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4">
              <a:extLst>
                <a:ext uri="{FF2B5EF4-FFF2-40B4-BE49-F238E27FC236}">
                  <a16:creationId xmlns:a16="http://schemas.microsoft.com/office/drawing/2014/main" id="{343BE573-3DBE-43F6-9EF0-121DA2778CF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15">
            <a:extLst>
              <a:ext uri="{FF2B5EF4-FFF2-40B4-BE49-F238E27FC236}">
                <a16:creationId xmlns:a16="http://schemas.microsoft.com/office/drawing/2014/main" id="{F6BB7374-E3E9-41AF-9CE5-BC1AAF0F3EE2}"/>
              </a:ext>
            </a:extLst>
          </p:cNvPr>
          <p:cNvSpPr txBox="1"/>
          <p:nvPr/>
        </p:nvSpPr>
        <p:spPr>
          <a:xfrm>
            <a:off x="2038078" y="1798349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16">
            <a:extLst>
              <a:ext uri="{FF2B5EF4-FFF2-40B4-BE49-F238E27FC236}">
                <a16:creationId xmlns:a16="http://schemas.microsoft.com/office/drawing/2014/main" id="{59AA91B3-DA09-4835-9AA2-0790C96378A6}"/>
              </a:ext>
            </a:extLst>
          </p:cNvPr>
          <p:cNvSpPr txBox="1"/>
          <p:nvPr/>
        </p:nvSpPr>
        <p:spPr>
          <a:xfrm>
            <a:off x="8087402" y="1798349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9" name="Chart 17">
            <a:extLst>
              <a:ext uri="{FF2B5EF4-FFF2-40B4-BE49-F238E27FC236}">
                <a16:creationId xmlns:a16="http://schemas.microsoft.com/office/drawing/2014/main" id="{7117F498-2036-49B5-B09C-953DA46BC7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9335481"/>
              </p:ext>
            </p:extLst>
          </p:nvPr>
        </p:nvGraphicFramePr>
        <p:xfrm>
          <a:off x="1908968" y="3875514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0" name="Group 18">
            <a:extLst>
              <a:ext uri="{FF2B5EF4-FFF2-40B4-BE49-F238E27FC236}">
                <a16:creationId xmlns:a16="http://schemas.microsoft.com/office/drawing/2014/main" id="{7473594C-C50F-4CEA-BEC6-92030F8CBC2E}"/>
              </a:ext>
            </a:extLst>
          </p:cNvPr>
          <p:cNvGrpSpPr/>
          <p:nvPr/>
        </p:nvGrpSpPr>
        <p:grpSpPr>
          <a:xfrm>
            <a:off x="1838848" y="4210259"/>
            <a:ext cx="4133506" cy="776597"/>
            <a:chOff x="803640" y="3362835"/>
            <a:chExt cx="2059657" cy="678692"/>
          </a:xfrm>
        </p:grpSpPr>
        <p:sp>
          <p:nvSpPr>
            <p:cNvPr id="41" name="TextBox 19">
              <a:extLst>
                <a:ext uri="{FF2B5EF4-FFF2-40B4-BE49-F238E27FC236}">
                  <a16:creationId xmlns:a16="http://schemas.microsoft.com/office/drawing/2014/main" id="{2ECF56C0-E691-4E1B-ACFE-C9759588F34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20">
              <a:extLst>
                <a:ext uri="{FF2B5EF4-FFF2-40B4-BE49-F238E27FC236}">
                  <a16:creationId xmlns:a16="http://schemas.microsoft.com/office/drawing/2014/main" id="{3D52ACB3-DF88-4393-B9D5-3FA2A2AEB24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Oval 21">
            <a:extLst>
              <a:ext uri="{FF2B5EF4-FFF2-40B4-BE49-F238E27FC236}">
                <a16:creationId xmlns:a16="http://schemas.microsoft.com/office/drawing/2014/main" id="{0F869084-2191-480C-A05D-20423E3600D6}"/>
              </a:ext>
            </a:extLst>
          </p:cNvPr>
          <p:cNvSpPr/>
          <p:nvPr/>
        </p:nvSpPr>
        <p:spPr>
          <a:xfrm>
            <a:off x="964805" y="4193035"/>
            <a:ext cx="762460" cy="7624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22">
            <a:extLst>
              <a:ext uri="{FF2B5EF4-FFF2-40B4-BE49-F238E27FC236}">
                <a16:creationId xmlns:a16="http://schemas.microsoft.com/office/drawing/2014/main" id="{C927CD3B-DD38-4AE9-A91E-FF39ADCAF398}"/>
              </a:ext>
            </a:extLst>
          </p:cNvPr>
          <p:cNvGrpSpPr/>
          <p:nvPr/>
        </p:nvGrpSpPr>
        <p:grpSpPr>
          <a:xfrm>
            <a:off x="7357822" y="4308164"/>
            <a:ext cx="4063386" cy="678692"/>
            <a:chOff x="803640" y="3362835"/>
            <a:chExt cx="2059657" cy="678692"/>
          </a:xfrm>
        </p:grpSpPr>
        <p:sp>
          <p:nvSpPr>
            <p:cNvPr id="45" name="TextBox 23">
              <a:extLst>
                <a:ext uri="{FF2B5EF4-FFF2-40B4-BE49-F238E27FC236}">
                  <a16:creationId xmlns:a16="http://schemas.microsoft.com/office/drawing/2014/main" id="{D7F5FB99-E04F-43EC-9F55-E2C7A9CB77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24">
              <a:extLst>
                <a:ext uri="{FF2B5EF4-FFF2-40B4-BE49-F238E27FC236}">
                  <a16:creationId xmlns:a16="http://schemas.microsoft.com/office/drawing/2014/main" id="{1E3D14B4-90CC-4849-9F16-B677B484AFE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Oval 25">
            <a:extLst>
              <a:ext uri="{FF2B5EF4-FFF2-40B4-BE49-F238E27FC236}">
                <a16:creationId xmlns:a16="http://schemas.microsoft.com/office/drawing/2014/main" id="{D0E3E5FC-8269-4F4D-B43A-9CB7CB017C07}"/>
              </a:ext>
            </a:extLst>
          </p:cNvPr>
          <p:cNvSpPr/>
          <p:nvPr/>
        </p:nvSpPr>
        <p:spPr>
          <a:xfrm>
            <a:off x="6413660" y="4193035"/>
            <a:ext cx="762460" cy="7624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8" name="Group 26">
            <a:extLst>
              <a:ext uri="{FF2B5EF4-FFF2-40B4-BE49-F238E27FC236}">
                <a16:creationId xmlns:a16="http://schemas.microsoft.com/office/drawing/2014/main" id="{7C8676C4-6CC5-4036-ADDA-7F4D679EB9CE}"/>
              </a:ext>
            </a:extLst>
          </p:cNvPr>
          <p:cNvGrpSpPr/>
          <p:nvPr/>
        </p:nvGrpSpPr>
        <p:grpSpPr>
          <a:xfrm>
            <a:off x="1908968" y="5523513"/>
            <a:ext cx="4063386" cy="678692"/>
            <a:chOff x="803640" y="3362835"/>
            <a:chExt cx="2059657" cy="678692"/>
          </a:xfrm>
        </p:grpSpPr>
        <p:sp>
          <p:nvSpPr>
            <p:cNvPr id="49" name="TextBox 27">
              <a:extLst>
                <a:ext uri="{FF2B5EF4-FFF2-40B4-BE49-F238E27FC236}">
                  <a16:creationId xmlns:a16="http://schemas.microsoft.com/office/drawing/2014/main" id="{3C58DA7C-2B85-43B8-BC9C-9E11477F07E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28">
              <a:extLst>
                <a:ext uri="{FF2B5EF4-FFF2-40B4-BE49-F238E27FC236}">
                  <a16:creationId xmlns:a16="http://schemas.microsoft.com/office/drawing/2014/main" id="{3204A000-D9A9-408D-B5AB-EF28FCE5364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29">
            <a:extLst>
              <a:ext uri="{FF2B5EF4-FFF2-40B4-BE49-F238E27FC236}">
                <a16:creationId xmlns:a16="http://schemas.microsoft.com/office/drawing/2014/main" id="{88505CEB-8C7B-4396-8DC7-0BA3C2BDD0CB}"/>
              </a:ext>
            </a:extLst>
          </p:cNvPr>
          <p:cNvSpPr/>
          <p:nvPr/>
        </p:nvSpPr>
        <p:spPr>
          <a:xfrm>
            <a:off x="6413659" y="5427903"/>
            <a:ext cx="762460" cy="7624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30">
            <a:extLst>
              <a:ext uri="{FF2B5EF4-FFF2-40B4-BE49-F238E27FC236}">
                <a16:creationId xmlns:a16="http://schemas.microsoft.com/office/drawing/2014/main" id="{E2280480-B089-4F41-AEAA-CE3ED907DB3E}"/>
              </a:ext>
            </a:extLst>
          </p:cNvPr>
          <p:cNvGrpSpPr/>
          <p:nvPr/>
        </p:nvGrpSpPr>
        <p:grpSpPr>
          <a:xfrm>
            <a:off x="7357822" y="5523513"/>
            <a:ext cx="4063386" cy="678692"/>
            <a:chOff x="803640" y="3362835"/>
            <a:chExt cx="2059657" cy="678692"/>
          </a:xfrm>
        </p:grpSpPr>
        <p:sp>
          <p:nvSpPr>
            <p:cNvPr id="53" name="TextBox 31">
              <a:extLst>
                <a:ext uri="{FF2B5EF4-FFF2-40B4-BE49-F238E27FC236}">
                  <a16:creationId xmlns:a16="http://schemas.microsoft.com/office/drawing/2014/main" id="{CDFFC4FE-5A82-47C7-95AC-295C97BD7AF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32">
              <a:extLst>
                <a:ext uri="{FF2B5EF4-FFF2-40B4-BE49-F238E27FC236}">
                  <a16:creationId xmlns:a16="http://schemas.microsoft.com/office/drawing/2014/main" id="{4D931AE2-2C51-457C-AD57-48A1EDA6D7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Oval 33">
            <a:extLst>
              <a:ext uri="{FF2B5EF4-FFF2-40B4-BE49-F238E27FC236}">
                <a16:creationId xmlns:a16="http://schemas.microsoft.com/office/drawing/2014/main" id="{D5E20AFF-24B0-4834-B210-577B17EBBDD2}"/>
              </a:ext>
            </a:extLst>
          </p:cNvPr>
          <p:cNvSpPr/>
          <p:nvPr/>
        </p:nvSpPr>
        <p:spPr>
          <a:xfrm>
            <a:off x="978472" y="5427903"/>
            <a:ext cx="762460" cy="76246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6" name="Chart 18">
            <a:extLst>
              <a:ext uri="{FF2B5EF4-FFF2-40B4-BE49-F238E27FC236}">
                <a16:creationId xmlns:a16="http://schemas.microsoft.com/office/drawing/2014/main" id="{2EDEA3F4-AF09-4DBA-A1C9-16272D18D4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651220"/>
              </p:ext>
            </p:extLst>
          </p:nvPr>
        </p:nvGraphicFramePr>
        <p:xfrm>
          <a:off x="1908968" y="5106572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7" name="Chart 18">
            <a:extLst>
              <a:ext uri="{FF2B5EF4-FFF2-40B4-BE49-F238E27FC236}">
                <a16:creationId xmlns:a16="http://schemas.microsoft.com/office/drawing/2014/main" id="{23CBDA5B-F90B-4844-9A7F-27DDEA14BD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506260"/>
              </p:ext>
            </p:extLst>
          </p:nvPr>
        </p:nvGraphicFramePr>
        <p:xfrm>
          <a:off x="7392144" y="3875514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8" name="Chart 18">
            <a:extLst>
              <a:ext uri="{FF2B5EF4-FFF2-40B4-BE49-F238E27FC236}">
                <a16:creationId xmlns:a16="http://schemas.microsoft.com/office/drawing/2014/main" id="{9E532183-B6EC-4FA2-80E2-860D259B1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438848"/>
              </p:ext>
            </p:extLst>
          </p:nvPr>
        </p:nvGraphicFramePr>
        <p:xfrm>
          <a:off x="7392144" y="5106572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9" name="Rounded Rectangle 32">
            <a:extLst>
              <a:ext uri="{FF2B5EF4-FFF2-40B4-BE49-F238E27FC236}">
                <a16:creationId xmlns:a16="http://schemas.microsoft.com/office/drawing/2014/main" id="{97D7BF0C-B809-44A1-AA6E-DAFAA7EDA323}"/>
              </a:ext>
            </a:extLst>
          </p:cNvPr>
          <p:cNvSpPr/>
          <p:nvPr/>
        </p:nvSpPr>
        <p:spPr>
          <a:xfrm>
            <a:off x="6634623" y="565454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16">
            <a:extLst>
              <a:ext uri="{FF2B5EF4-FFF2-40B4-BE49-F238E27FC236}">
                <a16:creationId xmlns:a16="http://schemas.microsoft.com/office/drawing/2014/main" id="{87766492-933D-4961-8E6F-A587080B40DB}"/>
              </a:ext>
            </a:extLst>
          </p:cNvPr>
          <p:cNvSpPr/>
          <p:nvPr/>
        </p:nvSpPr>
        <p:spPr>
          <a:xfrm rot="2700000">
            <a:off x="6663917" y="43419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533C8950-C64B-4556-B5CF-E2CFE31F7057}"/>
              </a:ext>
            </a:extLst>
          </p:cNvPr>
          <p:cNvSpPr/>
          <p:nvPr/>
        </p:nvSpPr>
        <p:spPr>
          <a:xfrm>
            <a:off x="1184110" y="441941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Frame 17">
            <a:extLst>
              <a:ext uri="{FF2B5EF4-FFF2-40B4-BE49-F238E27FC236}">
                <a16:creationId xmlns:a16="http://schemas.microsoft.com/office/drawing/2014/main" id="{FB624DA5-8561-46AE-8E18-5EED6D851726}"/>
              </a:ext>
            </a:extLst>
          </p:cNvPr>
          <p:cNvSpPr/>
          <p:nvPr/>
        </p:nvSpPr>
        <p:spPr>
          <a:xfrm>
            <a:off x="1200486" y="563845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Text Placeholder 1"/>
          <p:cNvSpPr txBox="1">
            <a:spLocks/>
          </p:cNvSpPr>
          <p:nvPr/>
        </p:nvSpPr>
        <p:spPr>
          <a:xfrm>
            <a:off x="468086" y="38831"/>
            <a:ext cx="8357387" cy="72424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700914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1"/>
          <p:cNvSpPr txBox="1">
            <a:spLocks/>
          </p:cNvSpPr>
          <p:nvPr/>
        </p:nvSpPr>
        <p:spPr>
          <a:xfrm>
            <a:off x="921595" y="96304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32" name="Freeform 55">
            <a:extLst>
              <a:ext uri="{FF2B5EF4-FFF2-40B4-BE49-F238E27FC236}">
                <a16:creationId xmlns:a16="http://schemas.microsoft.com/office/drawing/2014/main" id="{67B27A2A-FB18-45E4-A9CE-3325DDF3F039}"/>
              </a:ext>
            </a:extLst>
          </p:cNvPr>
          <p:cNvSpPr/>
          <p:nvPr/>
        </p:nvSpPr>
        <p:spPr>
          <a:xfrm>
            <a:off x="4628" y="122607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133" name="Straight Connector 12">
            <a:extLst>
              <a:ext uri="{FF2B5EF4-FFF2-40B4-BE49-F238E27FC236}">
                <a16:creationId xmlns:a16="http://schemas.microsoft.com/office/drawing/2014/main" id="{763FF770-D07E-46E3-97C8-FA60C0FBC24F}"/>
              </a:ext>
            </a:extLst>
          </p:cNvPr>
          <p:cNvCxnSpPr>
            <a:cxnSpLocks/>
            <a:endCxn id="139" idx="2"/>
          </p:cNvCxnSpPr>
          <p:nvPr/>
        </p:nvCxnSpPr>
        <p:spPr>
          <a:xfrm>
            <a:off x="4966026" y="3897639"/>
            <a:ext cx="1469475" cy="55531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">
            <a:extLst>
              <a:ext uri="{FF2B5EF4-FFF2-40B4-BE49-F238E27FC236}">
                <a16:creationId xmlns:a16="http://schemas.microsoft.com/office/drawing/2014/main" id="{D091E1CB-AF1A-44F1-BCDF-A00FF26F1210}"/>
              </a:ext>
            </a:extLst>
          </p:cNvPr>
          <p:cNvCxnSpPr>
            <a:cxnSpLocks/>
            <a:endCxn id="140" idx="1"/>
          </p:cNvCxnSpPr>
          <p:nvPr/>
        </p:nvCxnSpPr>
        <p:spPr>
          <a:xfrm>
            <a:off x="4922759" y="3888189"/>
            <a:ext cx="1049096" cy="135297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4">
            <a:extLst>
              <a:ext uri="{FF2B5EF4-FFF2-40B4-BE49-F238E27FC236}">
                <a16:creationId xmlns:a16="http://schemas.microsoft.com/office/drawing/2014/main" id="{BAF2BB7B-E4D0-4096-AA3B-E5609030CBBB}"/>
              </a:ext>
            </a:extLst>
          </p:cNvPr>
          <p:cNvCxnSpPr>
            <a:cxnSpLocks/>
            <a:endCxn id="138" idx="2"/>
          </p:cNvCxnSpPr>
          <p:nvPr/>
        </p:nvCxnSpPr>
        <p:spPr>
          <a:xfrm flipV="1">
            <a:off x="4966026" y="3340719"/>
            <a:ext cx="1469475" cy="54286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5">
            <a:extLst>
              <a:ext uri="{FF2B5EF4-FFF2-40B4-BE49-F238E27FC236}">
                <a16:creationId xmlns:a16="http://schemas.microsoft.com/office/drawing/2014/main" id="{EBECBF2F-C007-42B1-BB09-7A95EF1C1335}"/>
              </a:ext>
            </a:extLst>
          </p:cNvPr>
          <p:cNvCxnSpPr>
            <a:cxnSpLocks/>
            <a:endCxn id="141" idx="3"/>
          </p:cNvCxnSpPr>
          <p:nvPr/>
        </p:nvCxnSpPr>
        <p:spPr>
          <a:xfrm flipV="1">
            <a:off x="4954199" y="2552504"/>
            <a:ext cx="1017656" cy="1331082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6">
            <a:extLst>
              <a:ext uri="{FF2B5EF4-FFF2-40B4-BE49-F238E27FC236}">
                <a16:creationId xmlns:a16="http://schemas.microsoft.com/office/drawing/2014/main" id="{2E16D446-9E8C-405B-BD09-6E062FB899BA}"/>
              </a:ext>
            </a:extLst>
          </p:cNvPr>
          <p:cNvSpPr/>
          <p:nvPr/>
        </p:nvSpPr>
        <p:spPr>
          <a:xfrm>
            <a:off x="3961015" y="3058367"/>
            <a:ext cx="1676936" cy="1676936"/>
          </a:xfrm>
          <a:prstGeom prst="ellipse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Oval 17">
            <a:extLst>
              <a:ext uri="{FF2B5EF4-FFF2-40B4-BE49-F238E27FC236}">
                <a16:creationId xmlns:a16="http://schemas.microsoft.com/office/drawing/2014/main" id="{11C47881-1B3D-4EDC-9D84-1BFDB488EDB2}"/>
              </a:ext>
            </a:extLst>
          </p:cNvPr>
          <p:cNvSpPr/>
          <p:nvPr/>
        </p:nvSpPr>
        <p:spPr>
          <a:xfrm>
            <a:off x="6435501" y="2882486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Oval 18">
            <a:extLst>
              <a:ext uri="{FF2B5EF4-FFF2-40B4-BE49-F238E27FC236}">
                <a16:creationId xmlns:a16="http://schemas.microsoft.com/office/drawing/2014/main" id="{D141ED69-69D6-4DB7-BF68-54354C998A3D}"/>
              </a:ext>
            </a:extLst>
          </p:cNvPr>
          <p:cNvSpPr/>
          <p:nvPr/>
        </p:nvSpPr>
        <p:spPr>
          <a:xfrm>
            <a:off x="6435501" y="3994720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Oval 19">
            <a:extLst>
              <a:ext uri="{FF2B5EF4-FFF2-40B4-BE49-F238E27FC236}">
                <a16:creationId xmlns:a16="http://schemas.microsoft.com/office/drawing/2014/main" id="{C6F34BD2-7E1B-465A-ADF3-1DB133917A7F}"/>
              </a:ext>
            </a:extLst>
          </p:cNvPr>
          <p:cNvSpPr/>
          <p:nvPr/>
        </p:nvSpPr>
        <p:spPr>
          <a:xfrm>
            <a:off x="5837642" y="5106953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Oval 20">
            <a:extLst>
              <a:ext uri="{FF2B5EF4-FFF2-40B4-BE49-F238E27FC236}">
                <a16:creationId xmlns:a16="http://schemas.microsoft.com/office/drawing/2014/main" id="{B81854BC-4F94-40A5-B53F-824261E31C09}"/>
              </a:ext>
            </a:extLst>
          </p:cNvPr>
          <p:cNvSpPr/>
          <p:nvPr/>
        </p:nvSpPr>
        <p:spPr>
          <a:xfrm>
            <a:off x="5837642" y="1770252"/>
            <a:ext cx="916465" cy="916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2" name="TextBox 21">
            <a:extLst>
              <a:ext uri="{FF2B5EF4-FFF2-40B4-BE49-F238E27FC236}">
                <a16:creationId xmlns:a16="http://schemas.microsoft.com/office/drawing/2014/main" id="{3BD754A5-64F0-4C60-A78F-733E25A953EC}"/>
              </a:ext>
            </a:extLst>
          </p:cNvPr>
          <p:cNvSpPr txBox="1"/>
          <p:nvPr/>
        </p:nvSpPr>
        <p:spPr>
          <a:xfrm>
            <a:off x="6908254" y="188779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TextBox 22">
            <a:extLst>
              <a:ext uri="{FF2B5EF4-FFF2-40B4-BE49-F238E27FC236}">
                <a16:creationId xmlns:a16="http://schemas.microsoft.com/office/drawing/2014/main" id="{07F741B9-3A74-4FBE-8208-E5B13F846967}"/>
              </a:ext>
            </a:extLst>
          </p:cNvPr>
          <p:cNvSpPr txBox="1"/>
          <p:nvPr/>
        </p:nvSpPr>
        <p:spPr>
          <a:xfrm>
            <a:off x="7514818" y="300587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TextBox 23">
            <a:extLst>
              <a:ext uri="{FF2B5EF4-FFF2-40B4-BE49-F238E27FC236}">
                <a16:creationId xmlns:a16="http://schemas.microsoft.com/office/drawing/2014/main" id="{494DC165-AC17-4BB5-9BC8-4E1F4B59A8DE}"/>
              </a:ext>
            </a:extLst>
          </p:cNvPr>
          <p:cNvSpPr txBox="1"/>
          <p:nvPr/>
        </p:nvSpPr>
        <p:spPr>
          <a:xfrm>
            <a:off x="7519638" y="412394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TextBox 24">
            <a:extLst>
              <a:ext uri="{FF2B5EF4-FFF2-40B4-BE49-F238E27FC236}">
                <a16:creationId xmlns:a16="http://schemas.microsoft.com/office/drawing/2014/main" id="{11019C0A-7BB7-4700-9088-2A7F2C1B429C}"/>
              </a:ext>
            </a:extLst>
          </p:cNvPr>
          <p:cNvSpPr txBox="1"/>
          <p:nvPr/>
        </p:nvSpPr>
        <p:spPr>
          <a:xfrm>
            <a:off x="6908254" y="524202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TextBox 25">
            <a:extLst>
              <a:ext uri="{FF2B5EF4-FFF2-40B4-BE49-F238E27FC236}">
                <a16:creationId xmlns:a16="http://schemas.microsoft.com/office/drawing/2014/main" id="{EAD1B9BB-51BE-4865-A860-98AB6482DD28}"/>
              </a:ext>
            </a:extLst>
          </p:cNvPr>
          <p:cNvSpPr txBox="1"/>
          <p:nvPr/>
        </p:nvSpPr>
        <p:spPr>
          <a:xfrm>
            <a:off x="4101284" y="393067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Rectangle 9">
            <a:extLst>
              <a:ext uri="{FF2B5EF4-FFF2-40B4-BE49-F238E27FC236}">
                <a16:creationId xmlns:a16="http://schemas.microsoft.com/office/drawing/2014/main" id="{C9850C31-1B55-4A2C-8F02-F0B3BC9A6BA6}"/>
              </a:ext>
            </a:extLst>
          </p:cNvPr>
          <p:cNvSpPr/>
          <p:nvPr/>
        </p:nvSpPr>
        <p:spPr>
          <a:xfrm>
            <a:off x="4552638" y="331869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8" name="Round Same Side Corner Rectangle 11">
            <a:extLst>
              <a:ext uri="{FF2B5EF4-FFF2-40B4-BE49-F238E27FC236}">
                <a16:creationId xmlns:a16="http://schemas.microsoft.com/office/drawing/2014/main" id="{061A4531-BD64-4450-8865-0F58EA83CFA7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039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Block Arc 10">
            <a:extLst>
              <a:ext uri="{FF2B5EF4-FFF2-40B4-BE49-F238E27FC236}">
                <a16:creationId xmlns:a16="http://schemas.microsoft.com/office/drawing/2014/main" id="{1EA5E8E6-8A64-454D-A0D6-06B43824CD53}"/>
              </a:ext>
            </a:extLst>
          </p:cNvPr>
          <p:cNvSpPr/>
          <p:nvPr/>
        </p:nvSpPr>
        <p:spPr>
          <a:xfrm>
            <a:off x="6089057" y="208234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0" name="Round Same Side Corner Rectangle 36">
            <a:extLst>
              <a:ext uri="{FF2B5EF4-FFF2-40B4-BE49-F238E27FC236}">
                <a16:creationId xmlns:a16="http://schemas.microsoft.com/office/drawing/2014/main" id="{EF14666D-D11A-4BFA-B51F-1AE936330814}"/>
              </a:ext>
            </a:extLst>
          </p:cNvPr>
          <p:cNvSpPr>
            <a:spLocks noChangeAspect="1"/>
          </p:cNvSpPr>
          <p:nvPr/>
        </p:nvSpPr>
        <p:spPr>
          <a:xfrm>
            <a:off x="6115773" y="541198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1" name="Oval 21">
            <a:extLst>
              <a:ext uri="{FF2B5EF4-FFF2-40B4-BE49-F238E27FC236}">
                <a16:creationId xmlns:a16="http://schemas.microsoft.com/office/drawing/2014/main" id="{2EB5B527-AA99-4F6A-8FF9-67F0F44434C9}"/>
              </a:ext>
            </a:extLst>
          </p:cNvPr>
          <p:cNvSpPr>
            <a:spLocks noChangeAspect="1"/>
          </p:cNvSpPr>
          <p:nvPr/>
        </p:nvSpPr>
        <p:spPr>
          <a:xfrm>
            <a:off x="6708194" y="425360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Graphic 14">
            <a:extLst>
              <a:ext uri="{FF2B5EF4-FFF2-40B4-BE49-F238E27FC236}">
                <a16:creationId xmlns:a16="http://schemas.microsoft.com/office/drawing/2014/main" id="{103A0356-0DCE-4C8E-8653-2E58ED6A5B18}"/>
              </a:ext>
            </a:extLst>
          </p:cNvPr>
          <p:cNvSpPr/>
          <p:nvPr/>
        </p:nvSpPr>
        <p:spPr>
          <a:xfrm flipH="1">
            <a:off x="1192420" y="1102901"/>
            <a:ext cx="1938987" cy="5098601"/>
          </a:xfrm>
          <a:custGeom>
            <a:avLst/>
            <a:gdLst>
              <a:gd name="connsiteX0" fmla="*/ 1708188 w 1743075"/>
              <a:gd name="connsiteY0" fmla="*/ 1960294 h 4829175"/>
              <a:gd name="connsiteX1" fmla="*/ 1736763 w 1743075"/>
              <a:gd name="connsiteY1" fmla="*/ 1693594 h 4829175"/>
              <a:gd name="connsiteX2" fmla="*/ 1727238 w 1743075"/>
              <a:gd name="connsiteY2" fmla="*/ 1609774 h 4829175"/>
              <a:gd name="connsiteX3" fmla="*/ 1703425 w 1743075"/>
              <a:gd name="connsiteY3" fmla="*/ 1511666 h 4829175"/>
              <a:gd name="connsiteX4" fmla="*/ 1696757 w 1743075"/>
              <a:gd name="connsiteY4" fmla="*/ 1463089 h 4829175"/>
              <a:gd name="connsiteX5" fmla="*/ 1622463 w 1743075"/>
              <a:gd name="connsiteY5" fmla="*/ 865871 h 4829175"/>
              <a:gd name="connsiteX6" fmla="*/ 1587220 w 1743075"/>
              <a:gd name="connsiteY6" fmla="*/ 831581 h 4829175"/>
              <a:gd name="connsiteX7" fmla="*/ 1263370 w 1743075"/>
              <a:gd name="connsiteY7" fmla="*/ 719186 h 4829175"/>
              <a:gd name="connsiteX8" fmla="*/ 1215745 w 1743075"/>
              <a:gd name="connsiteY8" fmla="*/ 693469 h 4829175"/>
              <a:gd name="connsiteX9" fmla="*/ 1170025 w 1743075"/>
              <a:gd name="connsiteY9" fmla="*/ 662989 h 4829175"/>
              <a:gd name="connsiteX10" fmla="*/ 1111923 w 1743075"/>
              <a:gd name="connsiteY10" fmla="*/ 522019 h 4829175"/>
              <a:gd name="connsiteX11" fmla="*/ 1116685 w 1743075"/>
              <a:gd name="connsiteY11" fmla="*/ 461059 h 4829175"/>
              <a:gd name="connsiteX12" fmla="*/ 1131925 w 1743075"/>
              <a:gd name="connsiteY12" fmla="*/ 392479 h 4829175"/>
              <a:gd name="connsiteX13" fmla="*/ 1143355 w 1743075"/>
              <a:gd name="connsiteY13" fmla="*/ 291514 h 4829175"/>
              <a:gd name="connsiteX14" fmla="*/ 1142403 w 1743075"/>
              <a:gd name="connsiteY14" fmla="*/ 289609 h 4829175"/>
              <a:gd name="connsiteX15" fmla="*/ 1126210 w 1743075"/>
              <a:gd name="connsiteY15" fmla="*/ 271511 h 4829175"/>
              <a:gd name="connsiteX16" fmla="*/ 1112875 w 1743075"/>
              <a:gd name="connsiteY16" fmla="*/ 285799 h 4829175"/>
              <a:gd name="connsiteX17" fmla="*/ 1113828 w 1743075"/>
              <a:gd name="connsiteY17" fmla="*/ 258176 h 4829175"/>
              <a:gd name="connsiteX18" fmla="*/ 1112875 w 1743075"/>
              <a:gd name="connsiteY18" fmla="*/ 224839 h 4829175"/>
              <a:gd name="connsiteX19" fmla="*/ 1107160 w 1743075"/>
              <a:gd name="connsiteY19" fmla="*/ 199121 h 4829175"/>
              <a:gd name="connsiteX20" fmla="*/ 1103350 w 1743075"/>
              <a:gd name="connsiteY20" fmla="*/ 182929 h 4829175"/>
              <a:gd name="connsiteX21" fmla="*/ 1100493 w 1743075"/>
              <a:gd name="connsiteY21" fmla="*/ 166736 h 4829175"/>
              <a:gd name="connsiteX22" fmla="*/ 1096683 w 1743075"/>
              <a:gd name="connsiteY22" fmla="*/ 150544 h 4829175"/>
              <a:gd name="connsiteX23" fmla="*/ 1091920 w 1743075"/>
              <a:gd name="connsiteY23" fmla="*/ 135304 h 4829175"/>
              <a:gd name="connsiteX24" fmla="*/ 1086205 w 1743075"/>
              <a:gd name="connsiteY24" fmla="*/ 116254 h 4829175"/>
              <a:gd name="connsiteX25" fmla="*/ 1077633 w 1743075"/>
              <a:gd name="connsiteY25" fmla="*/ 104824 h 4829175"/>
              <a:gd name="connsiteX26" fmla="*/ 1067155 w 1743075"/>
              <a:gd name="connsiteY26" fmla="*/ 89584 h 4829175"/>
              <a:gd name="connsiteX27" fmla="*/ 1055725 w 1743075"/>
              <a:gd name="connsiteY27" fmla="*/ 76249 h 4829175"/>
              <a:gd name="connsiteX28" fmla="*/ 1043343 w 1743075"/>
              <a:gd name="connsiteY28" fmla="*/ 65771 h 4829175"/>
              <a:gd name="connsiteX29" fmla="*/ 1030960 w 1743075"/>
              <a:gd name="connsiteY29" fmla="*/ 54341 h 4829175"/>
              <a:gd name="connsiteX30" fmla="*/ 1017625 w 1743075"/>
              <a:gd name="connsiteY30" fmla="*/ 41006 h 4829175"/>
              <a:gd name="connsiteX31" fmla="*/ 1003338 w 1743075"/>
              <a:gd name="connsiteY31" fmla="*/ 38149 h 4829175"/>
              <a:gd name="connsiteX32" fmla="*/ 981430 w 1743075"/>
              <a:gd name="connsiteY32" fmla="*/ 28624 h 4829175"/>
              <a:gd name="connsiteX33" fmla="*/ 958570 w 1743075"/>
              <a:gd name="connsiteY33" fmla="*/ 21004 h 4829175"/>
              <a:gd name="connsiteX34" fmla="*/ 934758 w 1743075"/>
              <a:gd name="connsiteY34" fmla="*/ 16241 h 4829175"/>
              <a:gd name="connsiteX35" fmla="*/ 910945 w 1743075"/>
              <a:gd name="connsiteY35" fmla="*/ 12431 h 4829175"/>
              <a:gd name="connsiteX36" fmla="*/ 886180 w 1743075"/>
              <a:gd name="connsiteY36" fmla="*/ 9574 h 4829175"/>
              <a:gd name="connsiteX37" fmla="*/ 861415 w 1743075"/>
              <a:gd name="connsiteY37" fmla="*/ 8621 h 4829175"/>
              <a:gd name="connsiteX38" fmla="*/ 847127 w 1743075"/>
              <a:gd name="connsiteY38" fmla="*/ 9574 h 4829175"/>
              <a:gd name="connsiteX39" fmla="*/ 831888 w 1743075"/>
              <a:gd name="connsiteY39" fmla="*/ 13384 h 4829175"/>
              <a:gd name="connsiteX40" fmla="*/ 817600 w 1743075"/>
              <a:gd name="connsiteY40" fmla="*/ 19099 h 4829175"/>
              <a:gd name="connsiteX41" fmla="*/ 810933 w 1743075"/>
              <a:gd name="connsiteY41" fmla="*/ 11479 h 4829175"/>
              <a:gd name="connsiteX42" fmla="*/ 807123 w 1743075"/>
              <a:gd name="connsiteY42" fmla="*/ 29576 h 4829175"/>
              <a:gd name="connsiteX43" fmla="*/ 790930 w 1743075"/>
              <a:gd name="connsiteY43" fmla="*/ 41006 h 4829175"/>
              <a:gd name="connsiteX44" fmla="*/ 774738 w 1743075"/>
              <a:gd name="connsiteY44" fmla="*/ 59104 h 4829175"/>
              <a:gd name="connsiteX45" fmla="*/ 759498 w 1743075"/>
              <a:gd name="connsiteY45" fmla="*/ 76249 h 4829175"/>
              <a:gd name="connsiteX46" fmla="*/ 746163 w 1743075"/>
              <a:gd name="connsiteY46" fmla="*/ 89584 h 4829175"/>
              <a:gd name="connsiteX47" fmla="*/ 733780 w 1743075"/>
              <a:gd name="connsiteY47" fmla="*/ 105776 h 4829175"/>
              <a:gd name="connsiteX48" fmla="*/ 723302 w 1743075"/>
              <a:gd name="connsiteY48" fmla="*/ 122921 h 4829175"/>
              <a:gd name="connsiteX49" fmla="*/ 713777 w 1743075"/>
              <a:gd name="connsiteY49" fmla="*/ 139114 h 4829175"/>
              <a:gd name="connsiteX50" fmla="*/ 706158 w 1743075"/>
              <a:gd name="connsiteY50" fmla="*/ 160069 h 4829175"/>
              <a:gd name="connsiteX51" fmla="*/ 702348 w 1743075"/>
              <a:gd name="connsiteY51" fmla="*/ 175309 h 4829175"/>
              <a:gd name="connsiteX52" fmla="*/ 699490 w 1743075"/>
              <a:gd name="connsiteY52" fmla="*/ 186739 h 4829175"/>
              <a:gd name="connsiteX53" fmla="*/ 696633 w 1743075"/>
              <a:gd name="connsiteY53" fmla="*/ 216266 h 4829175"/>
              <a:gd name="connsiteX54" fmla="*/ 698538 w 1743075"/>
              <a:gd name="connsiteY54" fmla="*/ 247699 h 4829175"/>
              <a:gd name="connsiteX55" fmla="*/ 694727 w 1743075"/>
              <a:gd name="connsiteY55" fmla="*/ 306754 h 4829175"/>
              <a:gd name="connsiteX56" fmla="*/ 694727 w 1743075"/>
              <a:gd name="connsiteY56" fmla="*/ 306754 h 4829175"/>
              <a:gd name="connsiteX57" fmla="*/ 662343 w 1743075"/>
              <a:gd name="connsiteY57" fmla="*/ 320089 h 4829175"/>
              <a:gd name="connsiteX58" fmla="*/ 671868 w 1743075"/>
              <a:gd name="connsiteY58" fmla="*/ 384859 h 4829175"/>
              <a:gd name="connsiteX59" fmla="*/ 682345 w 1743075"/>
              <a:gd name="connsiteY59" fmla="*/ 400099 h 4829175"/>
              <a:gd name="connsiteX60" fmla="*/ 769975 w 1743075"/>
              <a:gd name="connsiteY60" fmla="*/ 575359 h 4829175"/>
              <a:gd name="connsiteX61" fmla="*/ 679488 w 1743075"/>
              <a:gd name="connsiteY61" fmla="*/ 741094 h 4829175"/>
              <a:gd name="connsiteX62" fmla="*/ 412787 w 1743075"/>
              <a:gd name="connsiteY62" fmla="*/ 837296 h 4829175"/>
              <a:gd name="connsiteX63" fmla="*/ 355637 w 1743075"/>
              <a:gd name="connsiteY63" fmla="*/ 917306 h 4829175"/>
              <a:gd name="connsiteX64" fmla="*/ 337540 w 1743075"/>
              <a:gd name="connsiteY64" fmla="*/ 1080184 h 4829175"/>
              <a:gd name="connsiteX65" fmla="*/ 323253 w 1743075"/>
              <a:gd name="connsiteY65" fmla="*/ 1267826 h 4829175"/>
              <a:gd name="connsiteX66" fmla="*/ 286105 w 1743075"/>
              <a:gd name="connsiteY66" fmla="*/ 1558339 h 4829175"/>
              <a:gd name="connsiteX67" fmla="*/ 277533 w 1743075"/>
              <a:gd name="connsiteY67" fmla="*/ 1647874 h 4829175"/>
              <a:gd name="connsiteX68" fmla="*/ 256578 w 1743075"/>
              <a:gd name="connsiteY68" fmla="*/ 1709786 h 4829175"/>
              <a:gd name="connsiteX69" fmla="*/ 246100 w 1743075"/>
              <a:gd name="connsiteY69" fmla="*/ 1762174 h 4829175"/>
              <a:gd name="connsiteX70" fmla="*/ 248005 w 1743075"/>
              <a:gd name="connsiteY70" fmla="*/ 1892666 h 4829175"/>
              <a:gd name="connsiteX71" fmla="*/ 242290 w 1743075"/>
              <a:gd name="connsiteY71" fmla="*/ 1940291 h 4829175"/>
              <a:gd name="connsiteX72" fmla="*/ 230860 w 1743075"/>
              <a:gd name="connsiteY72" fmla="*/ 2296526 h 4829175"/>
              <a:gd name="connsiteX73" fmla="*/ 225145 w 1743075"/>
              <a:gd name="connsiteY73" fmla="*/ 2352724 h 4829175"/>
              <a:gd name="connsiteX74" fmla="*/ 231813 w 1743075"/>
              <a:gd name="connsiteY74" fmla="*/ 2441306 h 4829175"/>
              <a:gd name="connsiteX75" fmla="*/ 238480 w 1743075"/>
              <a:gd name="connsiteY75" fmla="*/ 2520364 h 4829175"/>
              <a:gd name="connsiteX76" fmla="*/ 221335 w 1743075"/>
              <a:gd name="connsiteY76" fmla="*/ 2589896 h 4829175"/>
              <a:gd name="connsiteX77" fmla="*/ 228003 w 1743075"/>
              <a:gd name="connsiteY77" fmla="*/ 2667049 h 4829175"/>
              <a:gd name="connsiteX78" fmla="*/ 237528 w 1743075"/>
              <a:gd name="connsiteY78" fmla="*/ 2822306 h 4829175"/>
              <a:gd name="connsiteX79" fmla="*/ 171805 w 1743075"/>
              <a:gd name="connsiteY79" fmla="*/ 3010901 h 4829175"/>
              <a:gd name="connsiteX80" fmla="*/ 125132 w 1743075"/>
              <a:gd name="connsiteY80" fmla="*/ 3028999 h 4829175"/>
              <a:gd name="connsiteX81" fmla="*/ 93700 w 1743075"/>
              <a:gd name="connsiteY81" fmla="*/ 3107104 h 4829175"/>
              <a:gd name="connsiteX82" fmla="*/ 27025 w 1743075"/>
              <a:gd name="connsiteY82" fmla="*/ 3277601 h 4829175"/>
              <a:gd name="connsiteX83" fmla="*/ 19405 w 1743075"/>
              <a:gd name="connsiteY83" fmla="*/ 3385234 h 4829175"/>
              <a:gd name="connsiteX84" fmla="*/ 13690 w 1743075"/>
              <a:gd name="connsiteY84" fmla="*/ 3611929 h 4829175"/>
              <a:gd name="connsiteX85" fmla="*/ 23215 w 1743075"/>
              <a:gd name="connsiteY85" fmla="*/ 3724324 h 4829175"/>
              <a:gd name="connsiteX86" fmla="*/ 83222 w 1743075"/>
              <a:gd name="connsiteY86" fmla="*/ 3803381 h 4829175"/>
              <a:gd name="connsiteX87" fmla="*/ 190855 w 1743075"/>
              <a:gd name="connsiteY87" fmla="*/ 3811001 h 4829175"/>
              <a:gd name="connsiteX88" fmla="*/ 237528 w 1743075"/>
              <a:gd name="connsiteY88" fmla="*/ 3805286 h 4829175"/>
              <a:gd name="connsiteX89" fmla="*/ 327062 w 1743075"/>
              <a:gd name="connsiteY89" fmla="*/ 3796714 h 4829175"/>
              <a:gd name="connsiteX90" fmla="*/ 320395 w 1743075"/>
              <a:gd name="connsiteY90" fmla="*/ 4089131 h 4829175"/>
              <a:gd name="connsiteX91" fmla="*/ 314680 w 1743075"/>
              <a:gd name="connsiteY91" fmla="*/ 4139614 h 4829175"/>
              <a:gd name="connsiteX92" fmla="*/ 311823 w 1743075"/>
              <a:gd name="connsiteY92" fmla="*/ 4163426 h 4829175"/>
              <a:gd name="connsiteX93" fmla="*/ 279438 w 1743075"/>
              <a:gd name="connsiteY93" fmla="*/ 4415839 h 4829175"/>
              <a:gd name="connsiteX94" fmla="*/ 317537 w 1743075"/>
              <a:gd name="connsiteY94" fmla="*/ 4444414 h 4829175"/>
              <a:gd name="connsiteX95" fmla="*/ 286105 w 1743075"/>
              <a:gd name="connsiteY95" fmla="*/ 4481561 h 4829175"/>
              <a:gd name="connsiteX96" fmla="*/ 277533 w 1743075"/>
              <a:gd name="connsiteY96" fmla="*/ 4502516 h 4829175"/>
              <a:gd name="connsiteX97" fmla="*/ 260388 w 1743075"/>
              <a:gd name="connsiteY97" fmla="*/ 4569191 h 4829175"/>
              <a:gd name="connsiteX98" fmla="*/ 173710 w 1743075"/>
              <a:gd name="connsiteY98" fmla="*/ 4682539 h 4829175"/>
              <a:gd name="connsiteX99" fmla="*/ 111797 w 1743075"/>
              <a:gd name="connsiteY99" fmla="*/ 4718734 h 4829175"/>
              <a:gd name="connsiteX100" fmla="*/ 79412 w 1743075"/>
              <a:gd name="connsiteY100" fmla="*/ 4791124 h 4829175"/>
              <a:gd name="connsiteX101" fmla="*/ 136563 w 1743075"/>
              <a:gd name="connsiteY101" fmla="*/ 4813031 h 4829175"/>
              <a:gd name="connsiteX102" fmla="*/ 283248 w 1743075"/>
              <a:gd name="connsiteY102" fmla="*/ 4812079 h 4829175"/>
              <a:gd name="connsiteX103" fmla="*/ 358495 w 1743075"/>
              <a:gd name="connsiteY103" fmla="*/ 4777789 h 4829175"/>
              <a:gd name="connsiteX104" fmla="*/ 440410 w 1743075"/>
              <a:gd name="connsiteY104" fmla="*/ 4756834 h 4829175"/>
              <a:gd name="connsiteX105" fmla="*/ 594715 w 1743075"/>
              <a:gd name="connsiteY105" fmla="*/ 4730164 h 4829175"/>
              <a:gd name="connsiteX106" fmla="*/ 611860 w 1743075"/>
              <a:gd name="connsiteY106" fmla="*/ 4528234 h 4829175"/>
              <a:gd name="connsiteX107" fmla="*/ 650913 w 1743075"/>
              <a:gd name="connsiteY107" fmla="*/ 4437746 h 4829175"/>
              <a:gd name="connsiteX108" fmla="*/ 672820 w 1743075"/>
              <a:gd name="connsiteY108" fmla="*/ 4431079 h 4829175"/>
              <a:gd name="connsiteX109" fmla="*/ 716635 w 1743075"/>
              <a:gd name="connsiteY109" fmla="*/ 4253914 h 4829175"/>
              <a:gd name="connsiteX110" fmla="*/ 721398 w 1743075"/>
              <a:gd name="connsiteY110" fmla="*/ 4228196 h 4829175"/>
              <a:gd name="connsiteX111" fmla="*/ 755688 w 1743075"/>
              <a:gd name="connsiteY111" fmla="*/ 3985309 h 4829175"/>
              <a:gd name="connsiteX112" fmla="*/ 762355 w 1743075"/>
              <a:gd name="connsiteY112" fmla="*/ 3962449 h 4829175"/>
              <a:gd name="connsiteX113" fmla="*/ 826173 w 1743075"/>
              <a:gd name="connsiteY113" fmla="*/ 3636694 h 4829175"/>
              <a:gd name="connsiteX114" fmla="*/ 829983 w 1743075"/>
              <a:gd name="connsiteY114" fmla="*/ 3612881 h 4829175"/>
              <a:gd name="connsiteX115" fmla="*/ 836650 w 1743075"/>
              <a:gd name="connsiteY115" fmla="*/ 3565256 h 4829175"/>
              <a:gd name="connsiteX116" fmla="*/ 867130 w 1743075"/>
              <a:gd name="connsiteY116" fmla="*/ 3320464 h 4829175"/>
              <a:gd name="connsiteX117" fmla="*/ 915708 w 1743075"/>
              <a:gd name="connsiteY117" fmla="*/ 2997566 h 4829175"/>
              <a:gd name="connsiteX118" fmla="*/ 936663 w 1743075"/>
              <a:gd name="connsiteY118" fmla="*/ 3032809 h 4829175"/>
              <a:gd name="connsiteX119" fmla="*/ 949998 w 1743075"/>
              <a:gd name="connsiteY119" fmla="*/ 3197591 h 4829175"/>
              <a:gd name="connsiteX120" fmla="*/ 949045 w 1743075"/>
              <a:gd name="connsiteY120" fmla="*/ 3325226 h 4829175"/>
              <a:gd name="connsiteX121" fmla="*/ 980477 w 1743075"/>
              <a:gd name="connsiteY121" fmla="*/ 3579544 h 4829175"/>
              <a:gd name="connsiteX122" fmla="*/ 983335 w 1743075"/>
              <a:gd name="connsiteY122" fmla="*/ 3946256 h 4829175"/>
              <a:gd name="connsiteX123" fmla="*/ 989050 w 1743075"/>
              <a:gd name="connsiteY123" fmla="*/ 4107229 h 4829175"/>
              <a:gd name="connsiteX124" fmla="*/ 976668 w 1743075"/>
              <a:gd name="connsiteY124" fmla="*/ 4243436 h 4829175"/>
              <a:gd name="connsiteX125" fmla="*/ 971905 w 1743075"/>
              <a:gd name="connsiteY125" fmla="*/ 4266296 h 4829175"/>
              <a:gd name="connsiteX126" fmla="*/ 966190 w 1743075"/>
              <a:gd name="connsiteY126" fmla="*/ 4288204 h 4829175"/>
              <a:gd name="connsiteX127" fmla="*/ 961427 w 1743075"/>
              <a:gd name="connsiteY127" fmla="*/ 4595861 h 4829175"/>
              <a:gd name="connsiteX128" fmla="*/ 974763 w 1743075"/>
              <a:gd name="connsiteY128" fmla="*/ 4618721 h 4829175"/>
              <a:gd name="connsiteX129" fmla="*/ 1007148 w 1743075"/>
              <a:gd name="connsiteY129" fmla="*/ 4692064 h 4829175"/>
              <a:gd name="connsiteX130" fmla="*/ 1070013 w 1743075"/>
              <a:gd name="connsiteY130" fmla="*/ 4767311 h 4829175"/>
              <a:gd name="connsiteX131" fmla="*/ 1116685 w 1743075"/>
              <a:gd name="connsiteY131" fmla="*/ 4820651 h 4829175"/>
              <a:gd name="connsiteX132" fmla="*/ 1133830 w 1743075"/>
              <a:gd name="connsiteY132" fmla="*/ 4827319 h 4829175"/>
              <a:gd name="connsiteX133" fmla="*/ 1181455 w 1743075"/>
              <a:gd name="connsiteY133" fmla="*/ 4827319 h 4829175"/>
              <a:gd name="connsiteX134" fmla="*/ 1255750 w 1743075"/>
              <a:gd name="connsiteY134" fmla="*/ 4818746 h 4829175"/>
              <a:gd name="connsiteX135" fmla="*/ 1298613 w 1743075"/>
              <a:gd name="connsiteY135" fmla="*/ 4766359 h 4829175"/>
              <a:gd name="connsiteX136" fmla="*/ 1281468 w 1743075"/>
              <a:gd name="connsiteY136" fmla="*/ 4697779 h 4829175"/>
              <a:gd name="connsiteX137" fmla="*/ 1270038 w 1743075"/>
              <a:gd name="connsiteY137" fmla="*/ 4605386 h 4829175"/>
              <a:gd name="connsiteX138" fmla="*/ 1330998 w 1743075"/>
              <a:gd name="connsiteY138" fmla="*/ 4244389 h 4829175"/>
              <a:gd name="connsiteX139" fmla="*/ 1331950 w 1743075"/>
              <a:gd name="connsiteY139" fmla="*/ 4239626 h 4829175"/>
              <a:gd name="connsiteX140" fmla="*/ 1352905 w 1743075"/>
              <a:gd name="connsiteY140" fmla="*/ 3898631 h 4829175"/>
              <a:gd name="connsiteX141" fmla="*/ 1384338 w 1743075"/>
              <a:gd name="connsiteY141" fmla="*/ 3664316 h 4829175"/>
              <a:gd name="connsiteX142" fmla="*/ 1441488 w 1743075"/>
              <a:gd name="connsiteY142" fmla="*/ 3318559 h 4829175"/>
              <a:gd name="connsiteX143" fmla="*/ 1457680 w 1743075"/>
              <a:gd name="connsiteY143" fmla="*/ 3014711 h 4829175"/>
              <a:gd name="connsiteX144" fmla="*/ 1485303 w 1743075"/>
              <a:gd name="connsiteY144" fmla="*/ 2673716 h 4829175"/>
              <a:gd name="connsiteX145" fmla="*/ 1488160 w 1743075"/>
              <a:gd name="connsiteY145" fmla="*/ 2573704 h 4829175"/>
              <a:gd name="connsiteX146" fmla="*/ 1497685 w 1743075"/>
              <a:gd name="connsiteY146" fmla="*/ 2507981 h 4829175"/>
              <a:gd name="connsiteX147" fmla="*/ 1519593 w 1743075"/>
              <a:gd name="connsiteY147" fmla="*/ 2480359 h 4829175"/>
              <a:gd name="connsiteX148" fmla="*/ 1573885 w 1743075"/>
              <a:gd name="connsiteY148" fmla="*/ 2434639 h 4829175"/>
              <a:gd name="connsiteX149" fmla="*/ 1599603 w 1743075"/>
              <a:gd name="connsiteY149" fmla="*/ 2400349 h 4829175"/>
              <a:gd name="connsiteX150" fmla="*/ 1662468 w 1743075"/>
              <a:gd name="connsiteY150" fmla="*/ 2271761 h 4829175"/>
              <a:gd name="connsiteX151" fmla="*/ 1671040 w 1743075"/>
              <a:gd name="connsiteY151" fmla="*/ 2126029 h 4829175"/>
              <a:gd name="connsiteX152" fmla="*/ 1671993 w 1743075"/>
              <a:gd name="connsiteY152" fmla="*/ 2111741 h 4829175"/>
              <a:gd name="connsiteX153" fmla="*/ 1708188 w 1743075"/>
              <a:gd name="connsiteY153" fmla="*/ 1960294 h 4829175"/>
              <a:gd name="connsiteX154" fmla="*/ 284200 w 1743075"/>
              <a:gd name="connsiteY154" fmla="*/ 2927081 h 4829175"/>
              <a:gd name="connsiteX155" fmla="*/ 321348 w 1743075"/>
              <a:gd name="connsiteY155" fmla="*/ 2824211 h 4829175"/>
              <a:gd name="connsiteX156" fmla="*/ 328968 w 1743075"/>
              <a:gd name="connsiteY156" fmla="*/ 2825164 h 4829175"/>
              <a:gd name="connsiteX157" fmla="*/ 337540 w 1743075"/>
              <a:gd name="connsiteY157" fmla="*/ 2930891 h 4829175"/>
              <a:gd name="connsiteX158" fmla="*/ 284200 w 1743075"/>
              <a:gd name="connsiteY158" fmla="*/ 2927081 h 4829175"/>
              <a:gd name="connsiteX159" fmla="*/ 391833 w 1743075"/>
              <a:gd name="connsiteY159" fmla="*/ 2454641 h 4829175"/>
              <a:gd name="connsiteX160" fmla="*/ 262293 w 1743075"/>
              <a:gd name="connsiteY160" fmla="*/ 2454641 h 4829175"/>
              <a:gd name="connsiteX161" fmla="*/ 288963 w 1743075"/>
              <a:gd name="connsiteY161" fmla="*/ 2388919 h 4829175"/>
              <a:gd name="connsiteX162" fmla="*/ 401358 w 1743075"/>
              <a:gd name="connsiteY162" fmla="*/ 2401301 h 4829175"/>
              <a:gd name="connsiteX163" fmla="*/ 391833 w 1743075"/>
              <a:gd name="connsiteY163" fmla="*/ 2454641 h 4829175"/>
              <a:gd name="connsiteX164" fmla="*/ 422312 w 1743075"/>
              <a:gd name="connsiteY164" fmla="*/ 2628949 h 4829175"/>
              <a:gd name="connsiteX165" fmla="*/ 414693 w 1743075"/>
              <a:gd name="connsiteY165" fmla="*/ 2566084 h 4829175"/>
              <a:gd name="connsiteX166" fmla="*/ 408978 w 1743075"/>
              <a:gd name="connsiteY166" fmla="*/ 2500361 h 4829175"/>
              <a:gd name="connsiteX167" fmla="*/ 410883 w 1743075"/>
              <a:gd name="connsiteY167" fmla="*/ 2468929 h 4829175"/>
              <a:gd name="connsiteX168" fmla="*/ 448030 w 1743075"/>
              <a:gd name="connsiteY168" fmla="*/ 2374631 h 4829175"/>
              <a:gd name="connsiteX169" fmla="*/ 422312 w 1743075"/>
              <a:gd name="connsiteY169" fmla="*/ 2628949 h 4829175"/>
              <a:gd name="connsiteX170" fmla="*/ 814743 w 1743075"/>
              <a:gd name="connsiteY170" fmla="*/ 1037321 h 4829175"/>
              <a:gd name="connsiteX171" fmla="*/ 806170 w 1743075"/>
              <a:gd name="connsiteY171" fmla="*/ 1037321 h 4829175"/>
              <a:gd name="connsiteX172" fmla="*/ 793788 w 1743075"/>
              <a:gd name="connsiteY172" fmla="*/ 857299 h 4829175"/>
              <a:gd name="connsiteX173" fmla="*/ 802360 w 1743075"/>
              <a:gd name="connsiteY173" fmla="*/ 854441 h 4829175"/>
              <a:gd name="connsiteX174" fmla="*/ 849033 w 1743075"/>
              <a:gd name="connsiteY174" fmla="*/ 903971 h 4829175"/>
              <a:gd name="connsiteX175" fmla="*/ 862368 w 1743075"/>
              <a:gd name="connsiteY175" fmla="*/ 883969 h 4829175"/>
              <a:gd name="connsiteX176" fmla="*/ 885227 w 1743075"/>
              <a:gd name="connsiteY176" fmla="*/ 857299 h 4829175"/>
              <a:gd name="connsiteX177" fmla="*/ 891895 w 1743075"/>
              <a:gd name="connsiteY177" fmla="*/ 861109 h 4829175"/>
              <a:gd name="connsiteX178" fmla="*/ 814743 w 1743075"/>
              <a:gd name="connsiteY178" fmla="*/ 1037321 h 4829175"/>
              <a:gd name="connsiteX179" fmla="*/ 860463 w 1743075"/>
              <a:gd name="connsiteY179" fmla="*/ 883969 h 4829175"/>
              <a:gd name="connsiteX180" fmla="*/ 796645 w 1743075"/>
              <a:gd name="connsiteY180" fmla="*/ 786814 h 4829175"/>
              <a:gd name="connsiteX181" fmla="*/ 795693 w 1743075"/>
              <a:gd name="connsiteY181" fmla="*/ 672514 h 4829175"/>
              <a:gd name="connsiteX182" fmla="*/ 901420 w 1743075"/>
              <a:gd name="connsiteY182" fmla="*/ 747761 h 4829175"/>
              <a:gd name="connsiteX183" fmla="*/ 860463 w 1743075"/>
              <a:gd name="connsiteY183" fmla="*/ 883969 h 4829175"/>
              <a:gd name="connsiteX184" fmla="*/ 985240 w 1743075"/>
              <a:gd name="connsiteY184" fmla="*/ 1052561 h 4829175"/>
              <a:gd name="connsiteX185" fmla="*/ 979525 w 1743075"/>
              <a:gd name="connsiteY185" fmla="*/ 1050656 h 4829175"/>
              <a:gd name="connsiteX186" fmla="*/ 970952 w 1743075"/>
              <a:gd name="connsiteY186" fmla="*/ 869681 h 4829175"/>
              <a:gd name="connsiteX187" fmla="*/ 999527 w 1743075"/>
              <a:gd name="connsiteY187" fmla="*/ 913496 h 4829175"/>
              <a:gd name="connsiteX188" fmla="*/ 1044295 w 1743075"/>
              <a:gd name="connsiteY188" fmla="*/ 880159 h 4829175"/>
              <a:gd name="connsiteX189" fmla="*/ 985240 w 1743075"/>
              <a:gd name="connsiteY189" fmla="*/ 1052561 h 4829175"/>
              <a:gd name="connsiteX190" fmla="*/ 1001433 w 1743075"/>
              <a:gd name="connsiteY190" fmla="*/ 888731 h 4829175"/>
              <a:gd name="connsiteX191" fmla="*/ 942377 w 1743075"/>
              <a:gd name="connsiteY191" fmla="*/ 758239 h 4829175"/>
              <a:gd name="connsiteX192" fmla="*/ 1104303 w 1743075"/>
              <a:gd name="connsiteY192" fmla="*/ 632509 h 4829175"/>
              <a:gd name="connsiteX193" fmla="*/ 1001433 w 1743075"/>
              <a:gd name="connsiteY193" fmla="*/ 888731 h 4829175"/>
              <a:gd name="connsiteX194" fmla="*/ 1510068 w 1743075"/>
              <a:gd name="connsiteY194" fmla="*/ 2456546 h 4829175"/>
              <a:gd name="connsiteX195" fmla="*/ 1388148 w 1743075"/>
              <a:gd name="connsiteY195" fmla="*/ 2296526 h 4829175"/>
              <a:gd name="connsiteX196" fmla="*/ 1543405 w 1743075"/>
              <a:gd name="connsiteY196" fmla="*/ 2432734 h 4829175"/>
              <a:gd name="connsiteX197" fmla="*/ 1510068 w 1743075"/>
              <a:gd name="connsiteY197" fmla="*/ 2456546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743075" h="4829175">
                <a:moveTo>
                  <a:pt x="1708188" y="1960294"/>
                </a:moveTo>
                <a:cubicBezTo>
                  <a:pt x="1708188" y="1871711"/>
                  <a:pt x="1736763" y="1782176"/>
                  <a:pt x="1736763" y="1693594"/>
                </a:cubicBezTo>
                <a:cubicBezTo>
                  <a:pt x="1733905" y="1665971"/>
                  <a:pt x="1731048" y="1637396"/>
                  <a:pt x="1727238" y="1609774"/>
                </a:cubicBezTo>
                <a:cubicBezTo>
                  <a:pt x="1722475" y="1577389"/>
                  <a:pt x="1708188" y="1544051"/>
                  <a:pt x="1703425" y="1511666"/>
                </a:cubicBezTo>
                <a:cubicBezTo>
                  <a:pt x="1700568" y="1495474"/>
                  <a:pt x="1698663" y="1479281"/>
                  <a:pt x="1696757" y="1463089"/>
                </a:cubicBezTo>
                <a:cubicBezTo>
                  <a:pt x="1670088" y="1265921"/>
                  <a:pt x="1689138" y="1056371"/>
                  <a:pt x="1622463" y="865871"/>
                </a:cubicBezTo>
                <a:cubicBezTo>
                  <a:pt x="1611985" y="852536"/>
                  <a:pt x="1599603" y="842059"/>
                  <a:pt x="1587220" y="831581"/>
                </a:cubicBezTo>
                <a:cubicBezTo>
                  <a:pt x="1498638" y="763954"/>
                  <a:pt x="1360525" y="772526"/>
                  <a:pt x="1263370" y="719186"/>
                </a:cubicBezTo>
                <a:cubicBezTo>
                  <a:pt x="1247178" y="711566"/>
                  <a:pt x="1230985" y="702994"/>
                  <a:pt x="1215745" y="693469"/>
                </a:cubicBezTo>
                <a:cubicBezTo>
                  <a:pt x="1200505" y="683944"/>
                  <a:pt x="1185265" y="674419"/>
                  <a:pt x="1170025" y="662989"/>
                </a:cubicBezTo>
                <a:cubicBezTo>
                  <a:pt x="1123353" y="626794"/>
                  <a:pt x="1099540" y="582979"/>
                  <a:pt x="1111923" y="522019"/>
                </a:cubicBezTo>
                <a:cubicBezTo>
                  <a:pt x="1115733" y="502016"/>
                  <a:pt x="1113828" y="481061"/>
                  <a:pt x="1116685" y="461059"/>
                </a:cubicBezTo>
                <a:cubicBezTo>
                  <a:pt x="1120495" y="438199"/>
                  <a:pt x="1123353" y="413434"/>
                  <a:pt x="1131925" y="392479"/>
                </a:cubicBezTo>
                <a:cubicBezTo>
                  <a:pt x="1146213" y="357236"/>
                  <a:pt x="1151928" y="324851"/>
                  <a:pt x="1143355" y="291514"/>
                </a:cubicBezTo>
                <a:lnTo>
                  <a:pt x="1142403" y="289609"/>
                </a:lnTo>
                <a:cubicBezTo>
                  <a:pt x="1137640" y="269606"/>
                  <a:pt x="1126210" y="271511"/>
                  <a:pt x="1126210" y="271511"/>
                </a:cubicBezTo>
                <a:cubicBezTo>
                  <a:pt x="1120495" y="275321"/>
                  <a:pt x="1112875" y="285799"/>
                  <a:pt x="1112875" y="285799"/>
                </a:cubicBezTo>
                <a:lnTo>
                  <a:pt x="1113828" y="258176"/>
                </a:lnTo>
                <a:lnTo>
                  <a:pt x="1112875" y="224839"/>
                </a:lnTo>
                <a:cubicBezTo>
                  <a:pt x="1110970" y="222934"/>
                  <a:pt x="1109065" y="207694"/>
                  <a:pt x="1107160" y="199121"/>
                </a:cubicBezTo>
                <a:cubicBezTo>
                  <a:pt x="1106208" y="187691"/>
                  <a:pt x="1104303" y="201026"/>
                  <a:pt x="1103350" y="182929"/>
                </a:cubicBezTo>
                <a:cubicBezTo>
                  <a:pt x="1102398" y="179119"/>
                  <a:pt x="1101445" y="179119"/>
                  <a:pt x="1100493" y="166736"/>
                </a:cubicBezTo>
                <a:cubicBezTo>
                  <a:pt x="1099540" y="143876"/>
                  <a:pt x="1098588" y="152449"/>
                  <a:pt x="1096683" y="150544"/>
                </a:cubicBezTo>
                <a:cubicBezTo>
                  <a:pt x="1095730" y="118159"/>
                  <a:pt x="1093825" y="115301"/>
                  <a:pt x="1091920" y="135304"/>
                </a:cubicBezTo>
                <a:cubicBezTo>
                  <a:pt x="1090015" y="129589"/>
                  <a:pt x="1088110" y="125779"/>
                  <a:pt x="1086205" y="116254"/>
                </a:cubicBezTo>
                <a:cubicBezTo>
                  <a:pt x="1083348" y="105776"/>
                  <a:pt x="1081443" y="99109"/>
                  <a:pt x="1077633" y="104824"/>
                </a:cubicBezTo>
                <a:cubicBezTo>
                  <a:pt x="1073823" y="117206"/>
                  <a:pt x="1070965" y="90536"/>
                  <a:pt x="1067155" y="89584"/>
                </a:cubicBezTo>
                <a:cubicBezTo>
                  <a:pt x="1063345" y="94346"/>
                  <a:pt x="1059535" y="50531"/>
                  <a:pt x="1055725" y="76249"/>
                </a:cubicBezTo>
                <a:cubicBezTo>
                  <a:pt x="1051915" y="85774"/>
                  <a:pt x="1048105" y="59104"/>
                  <a:pt x="1043343" y="65771"/>
                </a:cubicBezTo>
                <a:cubicBezTo>
                  <a:pt x="1039533" y="64819"/>
                  <a:pt x="1034770" y="66724"/>
                  <a:pt x="1030960" y="54341"/>
                </a:cubicBezTo>
                <a:cubicBezTo>
                  <a:pt x="1026198" y="52436"/>
                  <a:pt x="1022388" y="38149"/>
                  <a:pt x="1017625" y="41006"/>
                </a:cubicBezTo>
                <a:cubicBezTo>
                  <a:pt x="1012863" y="42911"/>
                  <a:pt x="1008100" y="32434"/>
                  <a:pt x="1003338" y="38149"/>
                </a:cubicBezTo>
                <a:cubicBezTo>
                  <a:pt x="996670" y="20051"/>
                  <a:pt x="989050" y="36244"/>
                  <a:pt x="981430" y="28624"/>
                </a:cubicBezTo>
                <a:cubicBezTo>
                  <a:pt x="973810" y="20051"/>
                  <a:pt x="966190" y="10526"/>
                  <a:pt x="958570" y="21004"/>
                </a:cubicBezTo>
                <a:cubicBezTo>
                  <a:pt x="950950" y="6716"/>
                  <a:pt x="943330" y="25766"/>
                  <a:pt x="934758" y="16241"/>
                </a:cubicBezTo>
                <a:cubicBezTo>
                  <a:pt x="927138" y="17194"/>
                  <a:pt x="918565" y="9574"/>
                  <a:pt x="910945" y="12431"/>
                </a:cubicBezTo>
                <a:cubicBezTo>
                  <a:pt x="902373" y="7669"/>
                  <a:pt x="894752" y="33386"/>
                  <a:pt x="886180" y="9574"/>
                </a:cubicBezTo>
                <a:cubicBezTo>
                  <a:pt x="877608" y="9574"/>
                  <a:pt x="869988" y="4811"/>
                  <a:pt x="861415" y="8621"/>
                </a:cubicBezTo>
                <a:cubicBezTo>
                  <a:pt x="856652" y="12431"/>
                  <a:pt x="851890" y="21004"/>
                  <a:pt x="847127" y="9574"/>
                </a:cubicBezTo>
                <a:cubicBezTo>
                  <a:pt x="842365" y="11479"/>
                  <a:pt x="836650" y="18146"/>
                  <a:pt x="831888" y="13384"/>
                </a:cubicBezTo>
                <a:cubicBezTo>
                  <a:pt x="827125" y="17194"/>
                  <a:pt x="822363" y="23861"/>
                  <a:pt x="817600" y="19099"/>
                </a:cubicBezTo>
                <a:cubicBezTo>
                  <a:pt x="815695" y="13384"/>
                  <a:pt x="812838" y="10526"/>
                  <a:pt x="810933" y="11479"/>
                </a:cubicBezTo>
                <a:cubicBezTo>
                  <a:pt x="809027" y="12431"/>
                  <a:pt x="809027" y="19099"/>
                  <a:pt x="807123" y="29576"/>
                </a:cubicBezTo>
                <a:cubicBezTo>
                  <a:pt x="801408" y="35291"/>
                  <a:pt x="795693" y="41006"/>
                  <a:pt x="790930" y="41006"/>
                </a:cubicBezTo>
                <a:cubicBezTo>
                  <a:pt x="785215" y="54341"/>
                  <a:pt x="780452" y="61009"/>
                  <a:pt x="774738" y="59104"/>
                </a:cubicBezTo>
                <a:cubicBezTo>
                  <a:pt x="769023" y="72439"/>
                  <a:pt x="764260" y="60056"/>
                  <a:pt x="759498" y="76249"/>
                </a:cubicBezTo>
                <a:cubicBezTo>
                  <a:pt x="754735" y="65771"/>
                  <a:pt x="749973" y="86726"/>
                  <a:pt x="746163" y="89584"/>
                </a:cubicBezTo>
                <a:cubicBezTo>
                  <a:pt x="741400" y="88631"/>
                  <a:pt x="737590" y="105776"/>
                  <a:pt x="733780" y="105776"/>
                </a:cubicBezTo>
                <a:cubicBezTo>
                  <a:pt x="729970" y="99109"/>
                  <a:pt x="726160" y="120064"/>
                  <a:pt x="723302" y="122921"/>
                </a:cubicBezTo>
                <a:cubicBezTo>
                  <a:pt x="719493" y="142924"/>
                  <a:pt x="716635" y="116254"/>
                  <a:pt x="713777" y="139114"/>
                </a:cubicBezTo>
                <a:cubicBezTo>
                  <a:pt x="710920" y="119111"/>
                  <a:pt x="708063" y="152449"/>
                  <a:pt x="706158" y="160069"/>
                </a:cubicBezTo>
                <a:cubicBezTo>
                  <a:pt x="705205" y="151496"/>
                  <a:pt x="703300" y="170546"/>
                  <a:pt x="702348" y="175309"/>
                </a:cubicBezTo>
                <a:cubicBezTo>
                  <a:pt x="701395" y="180071"/>
                  <a:pt x="700443" y="184834"/>
                  <a:pt x="699490" y="186739"/>
                </a:cubicBezTo>
                <a:cubicBezTo>
                  <a:pt x="697585" y="196264"/>
                  <a:pt x="696633" y="205789"/>
                  <a:pt x="696633" y="216266"/>
                </a:cubicBezTo>
                <a:cubicBezTo>
                  <a:pt x="696633" y="226744"/>
                  <a:pt x="696633" y="237221"/>
                  <a:pt x="698538" y="247699"/>
                </a:cubicBezTo>
                <a:cubicBezTo>
                  <a:pt x="701395" y="267701"/>
                  <a:pt x="700443" y="287704"/>
                  <a:pt x="694727" y="306754"/>
                </a:cubicBezTo>
                <a:lnTo>
                  <a:pt x="694727" y="306754"/>
                </a:lnTo>
                <a:cubicBezTo>
                  <a:pt x="694727" y="306754"/>
                  <a:pt x="667105" y="301039"/>
                  <a:pt x="662343" y="320089"/>
                </a:cubicBezTo>
                <a:cubicBezTo>
                  <a:pt x="662343" y="320089"/>
                  <a:pt x="655675" y="353426"/>
                  <a:pt x="671868" y="384859"/>
                </a:cubicBezTo>
                <a:cubicBezTo>
                  <a:pt x="673773" y="390574"/>
                  <a:pt x="677583" y="395336"/>
                  <a:pt x="682345" y="400099"/>
                </a:cubicBezTo>
                <a:cubicBezTo>
                  <a:pt x="729970" y="449629"/>
                  <a:pt x="754735" y="513446"/>
                  <a:pt x="769975" y="575359"/>
                </a:cubicBezTo>
                <a:cubicBezTo>
                  <a:pt x="789977" y="655369"/>
                  <a:pt x="787120" y="706804"/>
                  <a:pt x="679488" y="741094"/>
                </a:cubicBezTo>
                <a:cubicBezTo>
                  <a:pt x="592810" y="769669"/>
                  <a:pt x="497560" y="803006"/>
                  <a:pt x="412787" y="837296"/>
                </a:cubicBezTo>
                <a:cubicBezTo>
                  <a:pt x="378498" y="850631"/>
                  <a:pt x="356590" y="877301"/>
                  <a:pt x="355637" y="917306"/>
                </a:cubicBezTo>
                <a:cubicBezTo>
                  <a:pt x="354685" y="972551"/>
                  <a:pt x="350875" y="1025891"/>
                  <a:pt x="337540" y="1080184"/>
                </a:cubicBezTo>
                <a:cubicBezTo>
                  <a:pt x="322300" y="1141144"/>
                  <a:pt x="331825" y="1204961"/>
                  <a:pt x="323253" y="1267826"/>
                </a:cubicBezTo>
                <a:cubicBezTo>
                  <a:pt x="310870" y="1364981"/>
                  <a:pt x="279438" y="1459279"/>
                  <a:pt x="286105" y="1558339"/>
                </a:cubicBezTo>
                <a:cubicBezTo>
                  <a:pt x="288010" y="1587866"/>
                  <a:pt x="282295" y="1618346"/>
                  <a:pt x="277533" y="1647874"/>
                </a:cubicBezTo>
                <a:cubicBezTo>
                  <a:pt x="273723" y="1668829"/>
                  <a:pt x="263245" y="1688831"/>
                  <a:pt x="256578" y="1709786"/>
                </a:cubicBezTo>
                <a:cubicBezTo>
                  <a:pt x="251815" y="1726931"/>
                  <a:pt x="239432" y="1749791"/>
                  <a:pt x="246100" y="1762174"/>
                </a:cubicBezTo>
                <a:cubicBezTo>
                  <a:pt x="267055" y="1806941"/>
                  <a:pt x="249910" y="1849804"/>
                  <a:pt x="248005" y="1892666"/>
                </a:cubicBezTo>
                <a:cubicBezTo>
                  <a:pt x="247053" y="1908859"/>
                  <a:pt x="243242" y="1924099"/>
                  <a:pt x="242290" y="1940291"/>
                </a:cubicBezTo>
                <a:cubicBezTo>
                  <a:pt x="238480" y="2059354"/>
                  <a:pt x="234670" y="2178416"/>
                  <a:pt x="230860" y="2296526"/>
                </a:cubicBezTo>
                <a:cubicBezTo>
                  <a:pt x="229907" y="2315576"/>
                  <a:pt x="225145" y="2334626"/>
                  <a:pt x="225145" y="2352724"/>
                </a:cubicBezTo>
                <a:cubicBezTo>
                  <a:pt x="225145" y="2382251"/>
                  <a:pt x="222288" y="2414636"/>
                  <a:pt x="231813" y="2441306"/>
                </a:cubicBezTo>
                <a:cubicBezTo>
                  <a:pt x="241338" y="2468929"/>
                  <a:pt x="243242" y="2493694"/>
                  <a:pt x="238480" y="2520364"/>
                </a:cubicBezTo>
                <a:cubicBezTo>
                  <a:pt x="233717" y="2543224"/>
                  <a:pt x="228003" y="2567036"/>
                  <a:pt x="221335" y="2589896"/>
                </a:cubicBezTo>
                <a:cubicBezTo>
                  <a:pt x="212763" y="2617519"/>
                  <a:pt x="217525" y="2640379"/>
                  <a:pt x="228003" y="2667049"/>
                </a:cubicBezTo>
                <a:cubicBezTo>
                  <a:pt x="248005" y="2716579"/>
                  <a:pt x="262293" y="2766109"/>
                  <a:pt x="237528" y="2822306"/>
                </a:cubicBezTo>
                <a:cubicBezTo>
                  <a:pt x="211810" y="2880409"/>
                  <a:pt x="194665" y="2943274"/>
                  <a:pt x="171805" y="3010901"/>
                </a:cubicBezTo>
                <a:cubicBezTo>
                  <a:pt x="160375" y="3015664"/>
                  <a:pt x="142277" y="3022331"/>
                  <a:pt x="125132" y="3028999"/>
                </a:cubicBezTo>
                <a:cubicBezTo>
                  <a:pt x="113702" y="3057574"/>
                  <a:pt x="107035" y="3084244"/>
                  <a:pt x="93700" y="3107104"/>
                </a:cubicBezTo>
                <a:cubicBezTo>
                  <a:pt x="61315" y="3159491"/>
                  <a:pt x="40360" y="3218546"/>
                  <a:pt x="27025" y="3277601"/>
                </a:cubicBezTo>
                <a:cubicBezTo>
                  <a:pt x="19405" y="3312844"/>
                  <a:pt x="28930" y="3349991"/>
                  <a:pt x="19405" y="3385234"/>
                </a:cubicBezTo>
                <a:cubicBezTo>
                  <a:pt x="-1550" y="3460481"/>
                  <a:pt x="9880" y="3535729"/>
                  <a:pt x="13690" y="3611929"/>
                </a:cubicBezTo>
                <a:cubicBezTo>
                  <a:pt x="15595" y="3650029"/>
                  <a:pt x="14642" y="3687176"/>
                  <a:pt x="23215" y="3724324"/>
                </a:cubicBezTo>
                <a:cubicBezTo>
                  <a:pt x="30835" y="3759566"/>
                  <a:pt x="45122" y="3794809"/>
                  <a:pt x="83222" y="3803381"/>
                </a:cubicBezTo>
                <a:cubicBezTo>
                  <a:pt x="118465" y="3811001"/>
                  <a:pt x="155613" y="3813859"/>
                  <a:pt x="190855" y="3811001"/>
                </a:cubicBezTo>
                <a:cubicBezTo>
                  <a:pt x="206095" y="3810049"/>
                  <a:pt x="222288" y="3807191"/>
                  <a:pt x="237528" y="3805286"/>
                </a:cubicBezTo>
                <a:cubicBezTo>
                  <a:pt x="269913" y="3796714"/>
                  <a:pt x="317537" y="3787189"/>
                  <a:pt x="327062" y="3796714"/>
                </a:cubicBezTo>
                <a:cubicBezTo>
                  <a:pt x="384212" y="3882439"/>
                  <a:pt x="327062" y="3987214"/>
                  <a:pt x="320395" y="4089131"/>
                </a:cubicBezTo>
                <a:cubicBezTo>
                  <a:pt x="318490" y="4106276"/>
                  <a:pt x="316585" y="4122469"/>
                  <a:pt x="314680" y="4139614"/>
                </a:cubicBezTo>
                <a:cubicBezTo>
                  <a:pt x="313728" y="4147234"/>
                  <a:pt x="312775" y="4154854"/>
                  <a:pt x="311823" y="4163426"/>
                </a:cubicBezTo>
                <a:cubicBezTo>
                  <a:pt x="308013" y="4244389"/>
                  <a:pt x="269913" y="4330114"/>
                  <a:pt x="279438" y="4415839"/>
                </a:cubicBezTo>
                <a:cubicBezTo>
                  <a:pt x="279438" y="4434889"/>
                  <a:pt x="298488" y="4444414"/>
                  <a:pt x="317537" y="4444414"/>
                </a:cubicBezTo>
                <a:cubicBezTo>
                  <a:pt x="308013" y="4453939"/>
                  <a:pt x="298488" y="4463464"/>
                  <a:pt x="286105" y="4481561"/>
                </a:cubicBezTo>
                <a:cubicBezTo>
                  <a:pt x="282295" y="4488229"/>
                  <a:pt x="279438" y="4494896"/>
                  <a:pt x="277533" y="4502516"/>
                </a:cubicBezTo>
                <a:cubicBezTo>
                  <a:pt x="269913" y="4523471"/>
                  <a:pt x="266103" y="4546331"/>
                  <a:pt x="260388" y="4569191"/>
                </a:cubicBezTo>
                <a:cubicBezTo>
                  <a:pt x="248005" y="4620626"/>
                  <a:pt x="219430" y="4656821"/>
                  <a:pt x="173710" y="4682539"/>
                </a:cubicBezTo>
                <a:cubicBezTo>
                  <a:pt x="152755" y="4693969"/>
                  <a:pt x="132752" y="4707304"/>
                  <a:pt x="111797" y="4718734"/>
                </a:cubicBezTo>
                <a:cubicBezTo>
                  <a:pt x="85127" y="4733021"/>
                  <a:pt x="71792" y="4753976"/>
                  <a:pt x="79412" y="4791124"/>
                </a:cubicBezTo>
                <a:cubicBezTo>
                  <a:pt x="96557" y="4797791"/>
                  <a:pt x="116560" y="4812079"/>
                  <a:pt x="136563" y="4813031"/>
                </a:cubicBezTo>
                <a:cubicBezTo>
                  <a:pt x="185140" y="4815889"/>
                  <a:pt x="234670" y="4817794"/>
                  <a:pt x="283248" y="4812079"/>
                </a:cubicBezTo>
                <a:cubicBezTo>
                  <a:pt x="309918" y="4809221"/>
                  <a:pt x="338493" y="4794934"/>
                  <a:pt x="358495" y="4777789"/>
                </a:cubicBezTo>
                <a:cubicBezTo>
                  <a:pt x="384212" y="4754929"/>
                  <a:pt x="407073" y="4749214"/>
                  <a:pt x="440410" y="4756834"/>
                </a:cubicBezTo>
                <a:cubicBezTo>
                  <a:pt x="492798" y="4769216"/>
                  <a:pt x="544233" y="4761596"/>
                  <a:pt x="594715" y="4730164"/>
                </a:cubicBezTo>
                <a:cubicBezTo>
                  <a:pt x="600430" y="4663489"/>
                  <a:pt x="610908" y="4595861"/>
                  <a:pt x="611860" y="4528234"/>
                </a:cubicBezTo>
                <a:cubicBezTo>
                  <a:pt x="612813" y="4487276"/>
                  <a:pt x="619480" y="4452986"/>
                  <a:pt x="650913" y="4437746"/>
                </a:cubicBezTo>
                <a:cubicBezTo>
                  <a:pt x="657580" y="4434889"/>
                  <a:pt x="664248" y="4432031"/>
                  <a:pt x="672820" y="4431079"/>
                </a:cubicBezTo>
                <a:cubicBezTo>
                  <a:pt x="692823" y="4372976"/>
                  <a:pt x="704252" y="4312969"/>
                  <a:pt x="716635" y="4253914"/>
                </a:cubicBezTo>
                <a:cubicBezTo>
                  <a:pt x="718540" y="4245341"/>
                  <a:pt x="720445" y="4236769"/>
                  <a:pt x="721398" y="4228196"/>
                </a:cubicBezTo>
                <a:cubicBezTo>
                  <a:pt x="724255" y="4145329"/>
                  <a:pt x="735685" y="4063414"/>
                  <a:pt x="755688" y="3985309"/>
                </a:cubicBezTo>
                <a:cubicBezTo>
                  <a:pt x="757593" y="3977689"/>
                  <a:pt x="759498" y="3970069"/>
                  <a:pt x="762355" y="3962449"/>
                </a:cubicBezTo>
                <a:cubicBezTo>
                  <a:pt x="782358" y="3845291"/>
                  <a:pt x="782358" y="3740516"/>
                  <a:pt x="826173" y="3636694"/>
                </a:cubicBezTo>
                <a:cubicBezTo>
                  <a:pt x="827125" y="3629074"/>
                  <a:pt x="828077" y="3620501"/>
                  <a:pt x="829983" y="3612881"/>
                </a:cubicBezTo>
                <a:cubicBezTo>
                  <a:pt x="831888" y="3596689"/>
                  <a:pt x="834745" y="3580496"/>
                  <a:pt x="836650" y="3565256"/>
                </a:cubicBezTo>
                <a:cubicBezTo>
                  <a:pt x="848080" y="3483341"/>
                  <a:pt x="867130" y="3402379"/>
                  <a:pt x="867130" y="3320464"/>
                </a:cubicBezTo>
                <a:cubicBezTo>
                  <a:pt x="866177" y="3209974"/>
                  <a:pt x="900468" y="3106151"/>
                  <a:pt x="915708" y="2997566"/>
                </a:cubicBezTo>
                <a:cubicBezTo>
                  <a:pt x="926185" y="3008044"/>
                  <a:pt x="932852" y="3019474"/>
                  <a:pt x="936663" y="3032809"/>
                </a:cubicBezTo>
                <a:cubicBezTo>
                  <a:pt x="952855" y="3087101"/>
                  <a:pt x="955713" y="3141394"/>
                  <a:pt x="949998" y="3197591"/>
                </a:cubicBezTo>
                <a:cubicBezTo>
                  <a:pt x="946188" y="3239501"/>
                  <a:pt x="945235" y="3283316"/>
                  <a:pt x="949045" y="3325226"/>
                </a:cubicBezTo>
                <a:cubicBezTo>
                  <a:pt x="957618" y="3409999"/>
                  <a:pt x="976668" y="3494771"/>
                  <a:pt x="980477" y="3579544"/>
                </a:cubicBezTo>
                <a:cubicBezTo>
                  <a:pt x="986193" y="3701464"/>
                  <a:pt x="981430" y="3824336"/>
                  <a:pt x="983335" y="3946256"/>
                </a:cubicBezTo>
                <a:cubicBezTo>
                  <a:pt x="984288" y="3999596"/>
                  <a:pt x="990002" y="4053889"/>
                  <a:pt x="989050" y="4107229"/>
                </a:cubicBezTo>
                <a:cubicBezTo>
                  <a:pt x="988098" y="4152949"/>
                  <a:pt x="985240" y="4198669"/>
                  <a:pt x="976668" y="4243436"/>
                </a:cubicBezTo>
                <a:cubicBezTo>
                  <a:pt x="975715" y="4251056"/>
                  <a:pt x="973810" y="4258676"/>
                  <a:pt x="971905" y="4266296"/>
                </a:cubicBezTo>
                <a:cubicBezTo>
                  <a:pt x="970000" y="4273916"/>
                  <a:pt x="968095" y="4281536"/>
                  <a:pt x="966190" y="4288204"/>
                </a:cubicBezTo>
                <a:cubicBezTo>
                  <a:pt x="971905" y="4389169"/>
                  <a:pt x="943330" y="4493944"/>
                  <a:pt x="961427" y="4595861"/>
                </a:cubicBezTo>
                <a:cubicBezTo>
                  <a:pt x="965238" y="4603481"/>
                  <a:pt x="970000" y="4611101"/>
                  <a:pt x="974763" y="4618721"/>
                </a:cubicBezTo>
                <a:cubicBezTo>
                  <a:pt x="989050" y="4640629"/>
                  <a:pt x="1005243" y="4666346"/>
                  <a:pt x="1007148" y="4692064"/>
                </a:cubicBezTo>
                <a:cubicBezTo>
                  <a:pt x="1010958" y="4733021"/>
                  <a:pt x="1028102" y="4756834"/>
                  <a:pt x="1070013" y="4767311"/>
                </a:cubicBezTo>
                <a:cubicBezTo>
                  <a:pt x="1065250" y="4803506"/>
                  <a:pt x="1085253" y="4816841"/>
                  <a:pt x="1116685" y="4820651"/>
                </a:cubicBezTo>
                <a:cubicBezTo>
                  <a:pt x="1122400" y="4821604"/>
                  <a:pt x="1128115" y="4825414"/>
                  <a:pt x="1133830" y="4827319"/>
                </a:cubicBezTo>
                <a:cubicBezTo>
                  <a:pt x="1150023" y="4827319"/>
                  <a:pt x="1165263" y="4827319"/>
                  <a:pt x="1181455" y="4827319"/>
                </a:cubicBezTo>
                <a:cubicBezTo>
                  <a:pt x="1206220" y="4824461"/>
                  <a:pt x="1230985" y="4821604"/>
                  <a:pt x="1255750" y="4818746"/>
                </a:cubicBezTo>
                <a:cubicBezTo>
                  <a:pt x="1291945" y="4814936"/>
                  <a:pt x="1303375" y="4802554"/>
                  <a:pt x="1298613" y="4766359"/>
                </a:cubicBezTo>
                <a:cubicBezTo>
                  <a:pt x="1295755" y="4743499"/>
                  <a:pt x="1291945" y="4718734"/>
                  <a:pt x="1281468" y="4697779"/>
                </a:cubicBezTo>
                <a:cubicBezTo>
                  <a:pt x="1266228" y="4667299"/>
                  <a:pt x="1264323" y="4637771"/>
                  <a:pt x="1270038" y="4605386"/>
                </a:cubicBezTo>
                <a:cubicBezTo>
                  <a:pt x="1290993" y="4485371"/>
                  <a:pt x="1310995" y="4365356"/>
                  <a:pt x="1330998" y="4244389"/>
                </a:cubicBezTo>
                <a:cubicBezTo>
                  <a:pt x="1330998" y="4242484"/>
                  <a:pt x="1331950" y="4241531"/>
                  <a:pt x="1331950" y="4239626"/>
                </a:cubicBezTo>
                <a:cubicBezTo>
                  <a:pt x="1339570" y="4126279"/>
                  <a:pt x="1348143" y="4011979"/>
                  <a:pt x="1352905" y="3898631"/>
                </a:cubicBezTo>
                <a:cubicBezTo>
                  <a:pt x="1356715" y="3819574"/>
                  <a:pt x="1364335" y="3742421"/>
                  <a:pt x="1384338" y="3664316"/>
                </a:cubicBezTo>
                <a:cubicBezTo>
                  <a:pt x="1412913" y="3550969"/>
                  <a:pt x="1439582" y="3436669"/>
                  <a:pt x="1441488" y="3318559"/>
                </a:cubicBezTo>
                <a:cubicBezTo>
                  <a:pt x="1443393" y="3217594"/>
                  <a:pt x="1450060" y="3115676"/>
                  <a:pt x="1457680" y="3014711"/>
                </a:cubicBezTo>
                <a:cubicBezTo>
                  <a:pt x="1465300" y="2901364"/>
                  <a:pt x="1476730" y="2788016"/>
                  <a:pt x="1485303" y="2673716"/>
                </a:cubicBezTo>
                <a:cubicBezTo>
                  <a:pt x="1488160" y="2640379"/>
                  <a:pt x="1486255" y="2607041"/>
                  <a:pt x="1488160" y="2573704"/>
                </a:cubicBezTo>
                <a:cubicBezTo>
                  <a:pt x="1489113" y="2551796"/>
                  <a:pt x="1491970" y="2528936"/>
                  <a:pt x="1497685" y="2507981"/>
                </a:cubicBezTo>
                <a:cubicBezTo>
                  <a:pt x="1500543" y="2497504"/>
                  <a:pt x="1511973" y="2480359"/>
                  <a:pt x="1519593" y="2480359"/>
                </a:cubicBezTo>
                <a:cubicBezTo>
                  <a:pt x="1552930" y="2480359"/>
                  <a:pt x="1560550" y="2455594"/>
                  <a:pt x="1573885" y="2434639"/>
                </a:cubicBezTo>
                <a:cubicBezTo>
                  <a:pt x="1581505" y="2422256"/>
                  <a:pt x="1589125" y="2409874"/>
                  <a:pt x="1599603" y="2400349"/>
                </a:cubicBezTo>
                <a:cubicBezTo>
                  <a:pt x="1639607" y="2367011"/>
                  <a:pt x="1656753" y="2322244"/>
                  <a:pt x="1662468" y="2271761"/>
                </a:cubicBezTo>
                <a:cubicBezTo>
                  <a:pt x="1668182" y="2223184"/>
                  <a:pt x="1685328" y="2175559"/>
                  <a:pt x="1671040" y="2126029"/>
                </a:cubicBezTo>
                <a:cubicBezTo>
                  <a:pt x="1670088" y="2121266"/>
                  <a:pt x="1671040" y="2116504"/>
                  <a:pt x="1671993" y="2111741"/>
                </a:cubicBezTo>
                <a:cubicBezTo>
                  <a:pt x="1686280" y="2062211"/>
                  <a:pt x="1697710" y="2010776"/>
                  <a:pt x="1708188" y="1960294"/>
                </a:cubicBezTo>
                <a:close/>
                <a:moveTo>
                  <a:pt x="284200" y="2927081"/>
                </a:moveTo>
                <a:cubicBezTo>
                  <a:pt x="297535" y="2890886"/>
                  <a:pt x="308965" y="2857549"/>
                  <a:pt x="321348" y="2824211"/>
                </a:cubicBezTo>
                <a:cubicBezTo>
                  <a:pt x="324205" y="2824211"/>
                  <a:pt x="327062" y="2824211"/>
                  <a:pt x="328968" y="2825164"/>
                </a:cubicBezTo>
                <a:cubicBezTo>
                  <a:pt x="331825" y="2859454"/>
                  <a:pt x="334683" y="2893744"/>
                  <a:pt x="337540" y="2930891"/>
                </a:cubicBezTo>
                <a:cubicBezTo>
                  <a:pt x="318490" y="2928986"/>
                  <a:pt x="303250" y="2928034"/>
                  <a:pt x="284200" y="2927081"/>
                </a:cubicBezTo>
                <a:close/>
                <a:moveTo>
                  <a:pt x="391833" y="2454641"/>
                </a:moveTo>
                <a:cubicBezTo>
                  <a:pt x="345160" y="2454641"/>
                  <a:pt x="303250" y="2454641"/>
                  <a:pt x="262293" y="2454641"/>
                </a:cubicBezTo>
                <a:cubicBezTo>
                  <a:pt x="246100" y="2407016"/>
                  <a:pt x="249910" y="2400349"/>
                  <a:pt x="288963" y="2388919"/>
                </a:cubicBezTo>
                <a:cubicBezTo>
                  <a:pt x="326110" y="2377489"/>
                  <a:pt x="360400" y="2380346"/>
                  <a:pt x="401358" y="2401301"/>
                </a:cubicBezTo>
                <a:cubicBezTo>
                  <a:pt x="398500" y="2421304"/>
                  <a:pt x="394690" y="2439401"/>
                  <a:pt x="391833" y="2454641"/>
                </a:cubicBezTo>
                <a:close/>
                <a:moveTo>
                  <a:pt x="422312" y="2628949"/>
                </a:moveTo>
                <a:cubicBezTo>
                  <a:pt x="419455" y="2603231"/>
                  <a:pt x="416598" y="2585134"/>
                  <a:pt x="414693" y="2566084"/>
                </a:cubicBezTo>
                <a:cubicBezTo>
                  <a:pt x="412787" y="2544176"/>
                  <a:pt x="409930" y="2522269"/>
                  <a:pt x="408978" y="2500361"/>
                </a:cubicBezTo>
                <a:cubicBezTo>
                  <a:pt x="408025" y="2489884"/>
                  <a:pt x="405168" y="2473691"/>
                  <a:pt x="410883" y="2468929"/>
                </a:cubicBezTo>
                <a:cubicBezTo>
                  <a:pt x="439458" y="2443211"/>
                  <a:pt x="439458" y="2407016"/>
                  <a:pt x="448030" y="2374631"/>
                </a:cubicBezTo>
                <a:cubicBezTo>
                  <a:pt x="449935" y="2457499"/>
                  <a:pt x="455650" y="2540366"/>
                  <a:pt x="422312" y="2628949"/>
                </a:cubicBezTo>
                <a:close/>
                <a:moveTo>
                  <a:pt x="814743" y="1037321"/>
                </a:moveTo>
                <a:cubicBezTo>
                  <a:pt x="811885" y="1037321"/>
                  <a:pt x="809027" y="1037321"/>
                  <a:pt x="806170" y="1037321"/>
                </a:cubicBezTo>
                <a:cubicBezTo>
                  <a:pt x="802360" y="977314"/>
                  <a:pt x="797598" y="917306"/>
                  <a:pt x="793788" y="857299"/>
                </a:cubicBezTo>
                <a:cubicBezTo>
                  <a:pt x="796645" y="856346"/>
                  <a:pt x="799502" y="855394"/>
                  <a:pt x="802360" y="854441"/>
                </a:cubicBezTo>
                <a:cubicBezTo>
                  <a:pt x="816648" y="869681"/>
                  <a:pt x="831888" y="884921"/>
                  <a:pt x="849033" y="903971"/>
                </a:cubicBezTo>
                <a:cubicBezTo>
                  <a:pt x="854748" y="895399"/>
                  <a:pt x="858558" y="889684"/>
                  <a:pt x="862368" y="883969"/>
                </a:cubicBezTo>
                <a:cubicBezTo>
                  <a:pt x="869988" y="875396"/>
                  <a:pt x="877608" y="865871"/>
                  <a:pt x="885227" y="857299"/>
                </a:cubicBezTo>
                <a:cubicBezTo>
                  <a:pt x="887133" y="858251"/>
                  <a:pt x="889990" y="860156"/>
                  <a:pt x="891895" y="861109"/>
                </a:cubicBezTo>
                <a:cubicBezTo>
                  <a:pt x="865225" y="920164"/>
                  <a:pt x="839508" y="978266"/>
                  <a:pt x="814743" y="1037321"/>
                </a:cubicBezTo>
                <a:close/>
                <a:moveTo>
                  <a:pt x="860463" y="883969"/>
                </a:moveTo>
                <a:cubicBezTo>
                  <a:pt x="813790" y="868729"/>
                  <a:pt x="803313" y="825866"/>
                  <a:pt x="796645" y="786814"/>
                </a:cubicBezTo>
                <a:cubicBezTo>
                  <a:pt x="789977" y="753476"/>
                  <a:pt x="795693" y="718234"/>
                  <a:pt x="795693" y="672514"/>
                </a:cubicBezTo>
                <a:cubicBezTo>
                  <a:pt x="837602" y="702041"/>
                  <a:pt x="870940" y="725854"/>
                  <a:pt x="901420" y="747761"/>
                </a:cubicBezTo>
                <a:cubicBezTo>
                  <a:pt x="886180" y="796339"/>
                  <a:pt x="873798" y="840154"/>
                  <a:pt x="860463" y="883969"/>
                </a:cubicBezTo>
                <a:close/>
                <a:moveTo>
                  <a:pt x="985240" y="1052561"/>
                </a:moveTo>
                <a:cubicBezTo>
                  <a:pt x="983335" y="1051609"/>
                  <a:pt x="981430" y="1051609"/>
                  <a:pt x="979525" y="1050656"/>
                </a:cubicBezTo>
                <a:cubicBezTo>
                  <a:pt x="976668" y="989696"/>
                  <a:pt x="973810" y="928736"/>
                  <a:pt x="970952" y="869681"/>
                </a:cubicBezTo>
                <a:cubicBezTo>
                  <a:pt x="979525" y="882064"/>
                  <a:pt x="988098" y="896351"/>
                  <a:pt x="999527" y="913496"/>
                </a:cubicBezTo>
                <a:cubicBezTo>
                  <a:pt x="1012863" y="903019"/>
                  <a:pt x="1024293" y="895399"/>
                  <a:pt x="1044295" y="880159"/>
                </a:cubicBezTo>
                <a:cubicBezTo>
                  <a:pt x="1022388" y="943024"/>
                  <a:pt x="1003338" y="997316"/>
                  <a:pt x="985240" y="1052561"/>
                </a:cubicBezTo>
                <a:close/>
                <a:moveTo>
                  <a:pt x="1001433" y="888731"/>
                </a:moveTo>
                <a:cubicBezTo>
                  <a:pt x="982383" y="845869"/>
                  <a:pt x="963333" y="804911"/>
                  <a:pt x="942377" y="758239"/>
                </a:cubicBezTo>
                <a:cubicBezTo>
                  <a:pt x="997623" y="715376"/>
                  <a:pt x="1050963" y="674419"/>
                  <a:pt x="1104303" y="632509"/>
                </a:cubicBezTo>
                <a:cubicBezTo>
                  <a:pt x="1124305" y="682039"/>
                  <a:pt x="1071918" y="815389"/>
                  <a:pt x="1001433" y="888731"/>
                </a:cubicBezTo>
                <a:close/>
                <a:moveTo>
                  <a:pt x="1510068" y="2456546"/>
                </a:moveTo>
                <a:cubicBezTo>
                  <a:pt x="1469110" y="2403206"/>
                  <a:pt x="1430057" y="2352724"/>
                  <a:pt x="1388148" y="2296526"/>
                </a:cubicBezTo>
                <a:cubicBezTo>
                  <a:pt x="1473873" y="2307004"/>
                  <a:pt x="1508163" y="2367011"/>
                  <a:pt x="1543405" y="2432734"/>
                </a:cubicBezTo>
                <a:cubicBezTo>
                  <a:pt x="1531023" y="2441306"/>
                  <a:pt x="1521498" y="2447974"/>
                  <a:pt x="1510068" y="245654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35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744" y="0"/>
            <a:ext cx="8012062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D71C50-F741-46B3-A000-28C893CB0F5D}"/>
              </a:ext>
            </a:extLst>
          </p:cNvPr>
          <p:cNvGrpSpPr/>
          <p:nvPr/>
        </p:nvGrpSpPr>
        <p:grpSpPr>
          <a:xfrm flipH="1">
            <a:off x="945310" y="3549602"/>
            <a:ext cx="2880000" cy="475870"/>
            <a:chOff x="2342648" y="2017026"/>
            <a:chExt cx="2097213" cy="376921"/>
          </a:xfrm>
          <a:solidFill>
            <a:srgbClr val="F5679D"/>
          </a:solidFill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85E290C8-0693-4451-AAE0-4886D08F4E8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3F8329C5-A257-4C6C-9F87-3F4AA13BCD22}"/>
                </a:ext>
              </a:extLst>
            </p:cNvPr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텍스트 개체 틀 4">
            <a:extLst>
              <a:ext uri="{FF2B5EF4-FFF2-40B4-BE49-F238E27FC236}">
                <a16:creationId xmlns:a16="http://schemas.microsoft.com/office/drawing/2014/main" id="{7F78DA71-14F0-4A4B-98F8-5FB7BBC0F171}"/>
              </a:ext>
            </a:extLst>
          </p:cNvPr>
          <p:cNvSpPr txBox="1">
            <a:spLocks/>
          </p:cNvSpPr>
          <p:nvPr/>
        </p:nvSpPr>
        <p:spPr>
          <a:xfrm>
            <a:off x="1099012" y="3541192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 Here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56602E-3B6B-4350-B3C4-AFF90E0B706C}"/>
              </a:ext>
            </a:extLst>
          </p:cNvPr>
          <p:cNvGrpSpPr/>
          <p:nvPr/>
        </p:nvGrpSpPr>
        <p:grpSpPr>
          <a:xfrm>
            <a:off x="8375233" y="3565202"/>
            <a:ext cx="2880000" cy="475870"/>
            <a:chOff x="1554896" y="2017026"/>
            <a:chExt cx="2880000" cy="376921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FA41E484-B27E-4EAA-84CF-8CC5F54E61B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5F609C68-3401-4726-903C-E971512C3821}"/>
                </a:ext>
              </a:extLst>
            </p:cNvPr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텍스트 개체 틀 4">
            <a:extLst>
              <a:ext uri="{FF2B5EF4-FFF2-40B4-BE49-F238E27FC236}">
                <a16:creationId xmlns:a16="http://schemas.microsoft.com/office/drawing/2014/main" id="{1B4FABE2-F890-4EAD-B46C-26A0847907F6}"/>
              </a:ext>
            </a:extLst>
          </p:cNvPr>
          <p:cNvSpPr txBox="1">
            <a:spLocks/>
          </p:cNvSpPr>
          <p:nvPr/>
        </p:nvSpPr>
        <p:spPr>
          <a:xfrm>
            <a:off x="9627255" y="3562670"/>
            <a:ext cx="1440000" cy="36000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Text  Here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3D4BE5-E89E-4CE2-A124-B9F9394C5F02}"/>
              </a:ext>
            </a:extLst>
          </p:cNvPr>
          <p:cNvSpPr txBox="1"/>
          <p:nvPr/>
        </p:nvSpPr>
        <p:spPr>
          <a:xfrm>
            <a:off x="1137826" y="4016744"/>
            <a:ext cx="23947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FC64EA-1B6E-4E07-90C9-BAE7363BDF79}"/>
              </a:ext>
            </a:extLst>
          </p:cNvPr>
          <p:cNvSpPr txBox="1"/>
          <p:nvPr/>
        </p:nvSpPr>
        <p:spPr>
          <a:xfrm>
            <a:off x="8641142" y="4033832"/>
            <a:ext cx="2403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0C979D66-5E84-4973-9149-0AE985932D8A}"/>
              </a:ext>
            </a:extLst>
          </p:cNvPr>
          <p:cNvGrpSpPr/>
          <p:nvPr/>
        </p:nvGrpSpPr>
        <p:grpSpPr>
          <a:xfrm>
            <a:off x="4171735" y="2203450"/>
            <a:ext cx="3765550" cy="4294188"/>
            <a:chOff x="3922713" y="2203450"/>
            <a:chExt cx="3765550" cy="429418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B381EBF-1A5E-4EA0-B042-C506FC7D4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713" y="4552950"/>
              <a:ext cx="3765550" cy="1944688"/>
            </a:xfrm>
            <a:custGeom>
              <a:avLst/>
              <a:gdLst>
                <a:gd name="T0" fmla="*/ 201 w 447"/>
                <a:gd name="T1" fmla="*/ 148 h 231"/>
                <a:gd name="T2" fmla="*/ 219 w 447"/>
                <a:gd name="T3" fmla="*/ 77 h 231"/>
                <a:gd name="T4" fmla="*/ 216 w 447"/>
                <a:gd name="T5" fmla="*/ 78 h 231"/>
                <a:gd name="T6" fmla="*/ 206 w 447"/>
                <a:gd name="T7" fmla="*/ 58 h 231"/>
                <a:gd name="T8" fmla="*/ 224 w 447"/>
                <a:gd name="T9" fmla="*/ 46 h 231"/>
                <a:gd name="T10" fmla="*/ 242 w 447"/>
                <a:gd name="T11" fmla="*/ 59 h 231"/>
                <a:gd name="T12" fmla="*/ 227 w 447"/>
                <a:gd name="T13" fmla="*/ 76 h 231"/>
                <a:gd name="T14" fmla="*/ 246 w 447"/>
                <a:gd name="T15" fmla="*/ 149 h 231"/>
                <a:gd name="T16" fmla="*/ 248 w 447"/>
                <a:gd name="T17" fmla="*/ 150 h 231"/>
                <a:gd name="T18" fmla="*/ 313 w 447"/>
                <a:gd name="T19" fmla="*/ 1 h 231"/>
                <a:gd name="T20" fmla="*/ 447 w 447"/>
                <a:gd name="T21" fmla="*/ 231 h 231"/>
                <a:gd name="T22" fmla="*/ 0 w 447"/>
                <a:gd name="T23" fmla="*/ 231 h 231"/>
                <a:gd name="T24" fmla="*/ 136 w 447"/>
                <a:gd name="T25" fmla="*/ 0 h 231"/>
                <a:gd name="T26" fmla="*/ 199 w 447"/>
                <a:gd name="T27" fmla="*/ 148 h 231"/>
                <a:gd name="T28" fmla="*/ 201 w 447"/>
                <a:gd name="T29" fmla="*/ 148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7" h="231">
                  <a:moveTo>
                    <a:pt x="201" y="148"/>
                  </a:moveTo>
                  <a:cubicBezTo>
                    <a:pt x="207" y="124"/>
                    <a:pt x="213" y="101"/>
                    <a:pt x="219" y="77"/>
                  </a:cubicBezTo>
                  <a:cubicBezTo>
                    <a:pt x="218" y="77"/>
                    <a:pt x="217" y="78"/>
                    <a:pt x="216" y="78"/>
                  </a:cubicBezTo>
                  <a:cubicBezTo>
                    <a:pt x="212" y="71"/>
                    <a:pt x="205" y="64"/>
                    <a:pt x="206" y="58"/>
                  </a:cubicBezTo>
                  <a:cubicBezTo>
                    <a:pt x="206" y="49"/>
                    <a:pt x="216" y="46"/>
                    <a:pt x="224" y="46"/>
                  </a:cubicBezTo>
                  <a:cubicBezTo>
                    <a:pt x="232" y="47"/>
                    <a:pt x="240" y="50"/>
                    <a:pt x="242" y="59"/>
                  </a:cubicBezTo>
                  <a:cubicBezTo>
                    <a:pt x="244" y="69"/>
                    <a:pt x="236" y="72"/>
                    <a:pt x="227" y="76"/>
                  </a:cubicBezTo>
                  <a:cubicBezTo>
                    <a:pt x="233" y="101"/>
                    <a:pt x="240" y="125"/>
                    <a:pt x="246" y="149"/>
                  </a:cubicBezTo>
                  <a:cubicBezTo>
                    <a:pt x="246" y="150"/>
                    <a:pt x="247" y="150"/>
                    <a:pt x="248" y="150"/>
                  </a:cubicBezTo>
                  <a:cubicBezTo>
                    <a:pt x="270" y="101"/>
                    <a:pt x="291" y="51"/>
                    <a:pt x="313" y="1"/>
                  </a:cubicBezTo>
                  <a:cubicBezTo>
                    <a:pt x="397" y="56"/>
                    <a:pt x="432" y="137"/>
                    <a:pt x="447" y="231"/>
                  </a:cubicBezTo>
                  <a:cubicBezTo>
                    <a:pt x="297" y="231"/>
                    <a:pt x="149" y="231"/>
                    <a:pt x="0" y="231"/>
                  </a:cubicBezTo>
                  <a:cubicBezTo>
                    <a:pt x="16" y="137"/>
                    <a:pt x="53" y="57"/>
                    <a:pt x="136" y="0"/>
                  </a:cubicBezTo>
                  <a:cubicBezTo>
                    <a:pt x="158" y="51"/>
                    <a:pt x="178" y="99"/>
                    <a:pt x="199" y="148"/>
                  </a:cubicBezTo>
                  <a:cubicBezTo>
                    <a:pt x="199" y="148"/>
                    <a:pt x="200" y="148"/>
                    <a:pt x="201" y="14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4CF1E3CC-7376-4556-9768-547CC29AB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075" y="2203450"/>
              <a:ext cx="2206625" cy="2517775"/>
            </a:xfrm>
            <a:custGeom>
              <a:avLst/>
              <a:gdLst>
                <a:gd name="T0" fmla="*/ 101 w 262"/>
                <a:gd name="T1" fmla="*/ 299 h 299"/>
                <a:gd name="T2" fmla="*/ 72 w 262"/>
                <a:gd name="T3" fmla="*/ 278 h 299"/>
                <a:gd name="T4" fmla="*/ 10 w 262"/>
                <a:gd name="T5" fmla="*/ 112 h 299"/>
                <a:gd name="T6" fmla="*/ 145 w 262"/>
                <a:gd name="T7" fmla="*/ 4 h 299"/>
                <a:gd name="T8" fmla="*/ 224 w 262"/>
                <a:gd name="T9" fmla="*/ 36 h 299"/>
                <a:gd name="T10" fmla="*/ 261 w 262"/>
                <a:gd name="T11" fmla="*/ 116 h 299"/>
                <a:gd name="T12" fmla="*/ 261 w 262"/>
                <a:gd name="T13" fmla="*/ 140 h 299"/>
                <a:gd name="T14" fmla="*/ 252 w 262"/>
                <a:gd name="T15" fmla="*/ 147 h 299"/>
                <a:gd name="T16" fmla="*/ 203 w 262"/>
                <a:gd name="T17" fmla="*/ 95 h 299"/>
                <a:gd name="T18" fmla="*/ 67 w 262"/>
                <a:gd name="T19" fmla="*/ 95 h 299"/>
                <a:gd name="T20" fmla="*/ 23 w 262"/>
                <a:gd name="T21" fmla="*/ 145 h 299"/>
                <a:gd name="T22" fmla="*/ 20 w 262"/>
                <a:gd name="T23" fmla="*/ 153 h 299"/>
                <a:gd name="T24" fmla="*/ 38 w 262"/>
                <a:gd name="T25" fmla="*/ 214 h 299"/>
                <a:gd name="T26" fmla="*/ 107 w 262"/>
                <a:gd name="T27" fmla="*/ 292 h 299"/>
                <a:gd name="T28" fmla="*/ 101 w 262"/>
                <a:gd name="T29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2" h="299">
                  <a:moveTo>
                    <a:pt x="101" y="299"/>
                  </a:moveTo>
                  <a:cubicBezTo>
                    <a:pt x="91" y="292"/>
                    <a:pt x="80" y="286"/>
                    <a:pt x="72" y="278"/>
                  </a:cubicBezTo>
                  <a:cubicBezTo>
                    <a:pt x="26" y="232"/>
                    <a:pt x="0" y="178"/>
                    <a:pt x="10" y="112"/>
                  </a:cubicBezTo>
                  <a:cubicBezTo>
                    <a:pt x="21" y="37"/>
                    <a:pt x="73" y="0"/>
                    <a:pt x="145" y="4"/>
                  </a:cubicBezTo>
                  <a:cubicBezTo>
                    <a:pt x="175" y="6"/>
                    <a:pt x="202" y="15"/>
                    <a:pt x="224" y="36"/>
                  </a:cubicBezTo>
                  <a:cubicBezTo>
                    <a:pt x="247" y="58"/>
                    <a:pt x="258" y="85"/>
                    <a:pt x="261" y="116"/>
                  </a:cubicBezTo>
                  <a:cubicBezTo>
                    <a:pt x="262" y="124"/>
                    <a:pt x="261" y="132"/>
                    <a:pt x="261" y="140"/>
                  </a:cubicBezTo>
                  <a:cubicBezTo>
                    <a:pt x="258" y="142"/>
                    <a:pt x="255" y="145"/>
                    <a:pt x="252" y="147"/>
                  </a:cubicBezTo>
                  <a:cubicBezTo>
                    <a:pt x="227" y="138"/>
                    <a:pt x="213" y="119"/>
                    <a:pt x="203" y="95"/>
                  </a:cubicBezTo>
                  <a:cubicBezTo>
                    <a:pt x="157" y="118"/>
                    <a:pt x="112" y="118"/>
                    <a:pt x="67" y="95"/>
                  </a:cubicBezTo>
                  <a:cubicBezTo>
                    <a:pt x="58" y="117"/>
                    <a:pt x="46" y="135"/>
                    <a:pt x="23" y="145"/>
                  </a:cubicBezTo>
                  <a:cubicBezTo>
                    <a:pt x="21" y="145"/>
                    <a:pt x="20" y="150"/>
                    <a:pt x="20" y="153"/>
                  </a:cubicBezTo>
                  <a:cubicBezTo>
                    <a:pt x="20" y="175"/>
                    <a:pt x="28" y="195"/>
                    <a:pt x="38" y="214"/>
                  </a:cubicBezTo>
                  <a:cubicBezTo>
                    <a:pt x="54" y="246"/>
                    <a:pt x="77" y="272"/>
                    <a:pt x="107" y="292"/>
                  </a:cubicBezTo>
                  <a:cubicBezTo>
                    <a:pt x="105" y="294"/>
                    <a:pt x="103" y="297"/>
                    <a:pt x="101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B9B635E2-0FB4-47B5-A863-8CC2D5FC1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3382963"/>
              <a:ext cx="1347788" cy="1490663"/>
            </a:xfrm>
            <a:custGeom>
              <a:avLst/>
              <a:gdLst>
                <a:gd name="T0" fmla="*/ 151 w 160"/>
                <a:gd name="T1" fmla="*/ 7 h 177"/>
                <a:gd name="T2" fmla="*/ 160 w 160"/>
                <a:gd name="T3" fmla="*/ 0 h 177"/>
                <a:gd name="T4" fmla="*/ 153 w 160"/>
                <a:gd name="T5" fmla="*/ 54 h 177"/>
                <a:gd name="T6" fmla="*/ 76 w 160"/>
                <a:gd name="T7" fmla="*/ 160 h 177"/>
                <a:gd name="T8" fmla="*/ 0 w 160"/>
                <a:gd name="T9" fmla="*/ 159 h 177"/>
                <a:gd name="T10" fmla="*/ 6 w 160"/>
                <a:gd name="T11" fmla="*/ 152 h 177"/>
                <a:gd name="T12" fmla="*/ 84 w 160"/>
                <a:gd name="T13" fmla="*/ 141 h 177"/>
                <a:gd name="T14" fmla="*/ 138 w 160"/>
                <a:gd name="T15" fmla="*/ 63 h 177"/>
                <a:gd name="T16" fmla="*/ 151 w 160"/>
                <a:gd name="T17" fmla="*/ 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177">
                  <a:moveTo>
                    <a:pt x="151" y="7"/>
                  </a:moveTo>
                  <a:cubicBezTo>
                    <a:pt x="154" y="5"/>
                    <a:pt x="157" y="2"/>
                    <a:pt x="160" y="0"/>
                  </a:cubicBezTo>
                  <a:cubicBezTo>
                    <a:pt x="158" y="18"/>
                    <a:pt x="158" y="37"/>
                    <a:pt x="153" y="54"/>
                  </a:cubicBezTo>
                  <a:cubicBezTo>
                    <a:pt x="140" y="98"/>
                    <a:pt x="116" y="135"/>
                    <a:pt x="76" y="160"/>
                  </a:cubicBezTo>
                  <a:cubicBezTo>
                    <a:pt x="50" y="176"/>
                    <a:pt x="23" y="177"/>
                    <a:pt x="0" y="159"/>
                  </a:cubicBezTo>
                  <a:cubicBezTo>
                    <a:pt x="2" y="157"/>
                    <a:pt x="4" y="154"/>
                    <a:pt x="6" y="152"/>
                  </a:cubicBezTo>
                  <a:cubicBezTo>
                    <a:pt x="35" y="168"/>
                    <a:pt x="60" y="161"/>
                    <a:pt x="84" y="141"/>
                  </a:cubicBezTo>
                  <a:cubicBezTo>
                    <a:pt x="109" y="120"/>
                    <a:pt x="128" y="94"/>
                    <a:pt x="138" y="63"/>
                  </a:cubicBezTo>
                  <a:cubicBezTo>
                    <a:pt x="145" y="45"/>
                    <a:pt x="147" y="26"/>
                    <a:pt x="151" y="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CA1338C0-293A-44BA-97FD-F33225119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4148138"/>
              <a:ext cx="547688" cy="261938"/>
            </a:xfrm>
            <a:custGeom>
              <a:avLst/>
              <a:gdLst>
                <a:gd name="T0" fmla="*/ 50 w 65"/>
                <a:gd name="T1" fmla="*/ 24 h 31"/>
                <a:gd name="T2" fmla="*/ 0 w 65"/>
                <a:gd name="T3" fmla="*/ 1 h 31"/>
                <a:gd name="T4" fmla="*/ 3 w 65"/>
                <a:gd name="T5" fmla="*/ 1 h 31"/>
                <a:gd name="T6" fmla="*/ 63 w 65"/>
                <a:gd name="T7" fmla="*/ 8 h 31"/>
                <a:gd name="T8" fmla="*/ 65 w 65"/>
                <a:gd name="T9" fmla="*/ 9 h 31"/>
                <a:gd name="T10" fmla="*/ 50 w 65"/>
                <a:gd name="T1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31">
                  <a:moveTo>
                    <a:pt x="50" y="24"/>
                  </a:moveTo>
                  <a:cubicBezTo>
                    <a:pt x="31" y="31"/>
                    <a:pt x="8" y="20"/>
                    <a:pt x="0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2" y="11"/>
                    <a:pt x="42" y="12"/>
                    <a:pt x="63" y="8"/>
                  </a:cubicBezTo>
                  <a:cubicBezTo>
                    <a:pt x="64" y="8"/>
                    <a:pt x="65" y="8"/>
                    <a:pt x="65" y="9"/>
                  </a:cubicBezTo>
                  <a:cubicBezTo>
                    <a:pt x="60" y="14"/>
                    <a:pt x="55" y="19"/>
                    <a:pt x="50" y="24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B3102933-572D-438A-A99D-D48668C76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6700" y="3492500"/>
              <a:ext cx="277813" cy="252413"/>
            </a:xfrm>
            <a:custGeom>
              <a:avLst/>
              <a:gdLst>
                <a:gd name="T0" fmla="*/ 16 w 33"/>
                <a:gd name="T1" fmla="*/ 0 h 30"/>
                <a:gd name="T2" fmla="*/ 32 w 33"/>
                <a:gd name="T3" fmla="*/ 15 h 30"/>
                <a:gd name="T4" fmla="*/ 16 w 33"/>
                <a:gd name="T5" fmla="*/ 30 h 30"/>
                <a:gd name="T6" fmla="*/ 0 w 33"/>
                <a:gd name="T7" fmla="*/ 15 h 30"/>
                <a:gd name="T8" fmla="*/ 16 w 3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16" y="0"/>
                  </a:moveTo>
                  <a:cubicBezTo>
                    <a:pt x="26" y="0"/>
                    <a:pt x="33" y="7"/>
                    <a:pt x="32" y="15"/>
                  </a:cubicBezTo>
                  <a:cubicBezTo>
                    <a:pt x="32" y="23"/>
                    <a:pt x="25" y="30"/>
                    <a:pt x="16" y="30"/>
                  </a:cubicBezTo>
                  <a:cubicBezTo>
                    <a:pt x="7" y="30"/>
                    <a:pt x="0" y="24"/>
                    <a:pt x="0" y="15"/>
                  </a:cubicBezTo>
                  <a:cubicBezTo>
                    <a:pt x="0" y="6"/>
                    <a:pt x="6" y="0"/>
                    <a:pt x="1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FA285713-1520-4C38-B5E4-B59A62257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0" y="3492500"/>
              <a:ext cx="277813" cy="252413"/>
            </a:xfrm>
            <a:custGeom>
              <a:avLst/>
              <a:gdLst>
                <a:gd name="T0" fmla="*/ 32 w 33"/>
                <a:gd name="T1" fmla="*/ 15 h 30"/>
                <a:gd name="T2" fmla="*/ 16 w 33"/>
                <a:gd name="T3" fmla="*/ 30 h 30"/>
                <a:gd name="T4" fmla="*/ 0 w 33"/>
                <a:gd name="T5" fmla="*/ 15 h 30"/>
                <a:gd name="T6" fmla="*/ 16 w 33"/>
                <a:gd name="T7" fmla="*/ 0 h 30"/>
                <a:gd name="T8" fmla="*/ 32 w 33"/>
                <a:gd name="T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0">
                  <a:moveTo>
                    <a:pt x="32" y="15"/>
                  </a:moveTo>
                  <a:cubicBezTo>
                    <a:pt x="32" y="24"/>
                    <a:pt x="25" y="30"/>
                    <a:pt x="16" y="30"/>
                  </a:cubicBezTo>
                  <a:cubicBezTo>
                    <a:pt x="7" y="30"/>
                    <a:pt x="0" y="23"/>
                    <a:pt x="0" y="15"/>
                  </a:cubicBezTo>
                  <a:cubicBezTo>
                    <a:pt x="0" y="6"/>
                    <a:pt x="7" y="0"/>
                    <a:pt x="16" y="0"/>
                  </a:cubicBezTo>
                  <a:cubicBezTo>
                    <a:pt x="26" y="0"/>
                    <a:pt x="33" y="7"/>
                    <a:pt x="32" y="1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38E6AC43-595A-4638-8088-8BAB02141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925" y="4140200"/>
              <a:ext cx="277813" cy="211138"/>
            </a:xfrm>
            <a:custGeom>
              <a:avLst/>
              <a:gdLst>
                <a:gd name="T0" fmla="*/ 0 w 33"/>
                <a:gd name="T1" fmla="*/ 25 h 25"/>
                <a:gd name="T2" fmla="*/ 15 w 33"/>
                <a:gd name="T3" fmla="*/ 10 h 25"/>
                <a:gd name="T4" fmla="*/ 33 w 33"/>
                <a:gd name="T5" fmla="*/ 0 h 25"/>
                <a:gd name="T6" fmla="*/ 0 w 33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5">
                  <a:moveTo>
                    <a:pt x="0" y="25"/>
                  </a:moveTo>
                  <a:cubicBezTo>
                    <a:pt x="5" y="20"/>
                    <a:pt x="10" y="15"/>
                    <a:pt x="15" y="10"/>
                  </a:cubicBezTo>
                  <a:cubicBezTo>
                    <a:pt x="21" y="7"/>
                    <a:pt x="27" y="3"/>
                    <a:pt x="33" y="0"/>
                  </a:cubicBezTo>
                  <a:cubicBezTo>
                    <a:pt x="31" y="14"/>
                    <a:pt x="16" y="25"/>
                    <a:pt x="0" y="2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999A2204-B215-43A1-A3BC-1288B0086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925" y="3314700"/>
              <a:ext cx="260350" cy="109538"/>
            </a:xfrm>
            <a:custGeom>
              <a:avLst/>
              <a:gdLst>
                <a:gd name="T0" fmla="*/ 3 w 31"/>
                <a:gd name="T1" fmla="*/ 13 h 13"/>
                <a:gd name="T2" fmla="*/ 0 w 31"/>
                <a:gd name="T3" fmla="*/ 0 h 13"/>
                <a:gd name="T4" fmla="*/ 31 w 31"/>
                <a:gd name="T5" fmla="*/ 11 h 13"/>
                <a:gd name="T6" fmla="*/ 30 w 31"/>
                <a:gd name="T7" fmla="*/ 13 h 13"/>
                <a:gd name="T8" fmla="*/ 3 w 31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3">
                  <a:moveTo>
                    <a:pt x="3" y="13"/>
                  </a:moveTo>
                  <a:cubicBezTo>
                    <a:pt x="2" y="10"/>
                    <a:pt x="2" y="7"/>
                    <a:pt x="0" y="0"/>
                  </a:cubicBezTo>
                  <a:cubicBezTo>
                    <a:pt x="12" y="4"/>
                    <a:pt x="21" y="7"/>
                    <a:pt x="31" y="11"/>
                  </a:cubicBezTo>
                  <a:cubicBezTo>
                    <a:pt x="30" y="12"/>
                    <a:pt x="30" y="12"/>
                    <a:pt x="30" y="13"/>
                  </a:cubicBezTo>
                  <a:cubicBezTo>
                    <a:pt x="21" y="13"/>
                    <a:pt x="13" y="13"/>
                    <a:pt x="3" y="1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F05D595F-C750-4CC7-8EBE-E726FCEEB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100" y="3314700"/>
              <a:ext cx="227013" cy="109538"/>
            </a:xfrm>
            <a:custGeom>
              <a:avLst/>
              <a:gdLst>
                <a:gd name="T0" fmla="*/ 0 w 27"/>
                <a:gd name="T1" fmla="*/ 9 h 13"/>
                <a:gd name="T2" fmla="*/ 27 w 27"/>
                <a:gd name="T3" fmla="*/ 0 h 13"/>
                <a:gd name="T4" fmla="*/ 25 w 27"/>
                <a:gd name="T5" fmla="*/ 13 h 13"/>
                <a:gd name="T6" fmla="*/ 1 w 27"/>
                <a:gd name="T7" fmla="*/ 12 h 13"/>
                <a:gd name="T8" fmla="*/ 0 w 27"/>
                <a:gd name="T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3">
                  <a:moveTo>
                    <a:pt x="0" y="9"/>
                  </a:moveTo>
                  <a:cubicBezTo>
                    <a:pt x="8" y="6"/>
                    <a:pt x="17" y="3"/>
                    <a:pt x="27" y="0"/>
                  </a:cubicBezTo>
                  <a:cubicBezTo>
                    <a:pt x="26" y="6"/>
                    <a:pt x="25" y="10"/>
                    <a:pt x="25" y="13"/>
                  </a:cubicBezTo>
                  <a:cubicBezTo>
                    <a:pt x="16" y="13"/>
                    <a:pt x="8" y="12"/>
                    <a:pt x="1" y="12"/>
                  </a:cubicBezTo>
                  <a:cubicBezTo>
                    <a:pt x="0" y="11"/>
                    <a:pt x="0" y="10"/>
                    <a:pt x="0" y="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27E5AB5C-4DBB-4F3B-A662-404F28B4EAAA}"/>
              </a:ext>
            </a:extLst>
          </p:cNvPr>
          <p:cNvGrpSpPr/>
          <p:nvPr/>
        </p:nvGrpSpPr>
        <p:grpSpPr>
          <a:xfrm>
            <a:off x="1590675" y="2032000"/>
            <a:ext cx="1423988" cy="1204913"/>
            <a:chOff x="1590675" y="2032000"/>
            <a:chExt cx="1423988" cy="1204913"/>
          </a:xfrm>
          <a:solidFill>
            <a:srgbClr val="0070C0"/>
          </a:solidFill>
        </p:grpSpPr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FFC5CBCD-ACC6-4D05-B25B-9F7DD41E9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350" y="3146425"/>
              <a:ext cx="790575" cy="90488"/>
            </a:xfrm>
            <a:custGeom>
              <a:avLst/>
              <a:gdLst>
                <a:gd name="T0" fmla="*/ 0 w 294"/>
                <a:gd name="T1" fmla="*/ 34 h 34"/>
                <a:gd name="T2" fmla="*/ 0 w 294"/>
                <a:gd name="T3" fmla="*/ 18 h 34"/>
                <a:gd name="T4" fmla="*/ 20 w 294"/>
                <a:gd name="T5" fmla="*/ 0 h 34"/>
                <a:gd name="T6" fmla="*/ 94 w 294"/>
                <a:gd name="T7" fmla="*/ 0 h 34"/>
                <a:gd name="T8" fmla="*/ 263 w 294"/>
                <a:gd name="T9" fmla="*/ 0 h 34"/>
                <a:gd name="T10" fmla="*/ 290 w 294"/>
                <a:gd name="T11" fmla="*/ 34 h 34"/>
                <a:gd name="T12" fmla="*/ 0 w 29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34">
                  <a:moveTo>
                    <a:pt x="0" y="34"/>
                  </a:moveTo>
                  <a:cubicBezTo>
                    <a:pt x="0" y="28"/>
                    <a:pt x="0" y="23"/>
                    <a:pt x="0" y="18"/>
                  </a:cubicBezTo>
                  <a:cubicBezTo>
                    <a:pt x="1" y="7"/>
                    <a:pt x="8" y="1"/>
                    <a:pt x="20" y="0"/>
                  </a:cubicBezTo>
                  <a:cubicBezTo>
                    <a:pt x="45" y="0"/>
                    <a:pt x="70" y="0"/>
                    <a:pt x="94" y="0"/>
                  </a:cubicBezTo>
                  <a:cubicBezTo>
                    <a:pt x="150" y="0"/>
                    <a:pt x="207" y="0"/>
                    <a:pt x="263" y="0"/>
                  </a:cubicBezTo>
                  <a:cubicBezTo>
                    <a:pt x="288" y="0"/>
                    <a:pt x="294" y="8"/>
                    <a:pt x="290" y="34"/>
                  </a:cubicBezTo>
                  <a:cubicBezTo>
                    <a:pt x="194" y="34"/>
                    <a:pt x="98" y="34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D6C153A3-B6CC-434F-BA34-83247E66E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2032000"/>
              <a:ext cx="104775" cy="825500"/>
            </a:xfrm>
            <a:custGeom>
              <a:avLst/>
              <a:gdLst>
                <a:gd name="T0" fmla="*/ 28 w 39"/>
                <a:gd name="T1" fmla="*/ 306 h 306"/>
                <a:gd name="T2" fmla="*/ 11 w 39"/>
                <a:gd name="T3" fmla="*/ 306 h 306"/>
                <a:gd name="T4" fmla="*/ 11 w 39"/>
                <a:gd name="T5" fmla="*/ 294 h 306"/>
                <a:gd name="T6" fmla="*/ 11 w 39"/>
                <a:gd name="T7" fmla="*/ 48 h 306"/>
                <a:gd name="T8" fmla="*/ 5 w 39"/>
                <a:gd name="T9" fmla="*/ 31 h 306"/>
                <a:gd name="T10" fmla="*/ 7 w 39"/>
                <a:gd name="T11" fmla="*/ 7 h 306"/>
                <a:gd name="T12" fmla="*/ 32 w 39"/>
                <a:gd name="T13" fmla="*/ 7 h 306"/>
                <a:gd name="T14" fmla="*/ 33 w 39"/>
                <a:gd name="T15" fmla="*/ 32 h 306"/>
                <a:gd name="T16" fmla="*/ 28 w 39"/>
                <a:gd name="T17" fmla="*/ 46 h 306"/>
                <a:gd name="T18" fmla="*/ 28 w 39"/>
                <a:gd name="T19" fmla="*/ 293 h 306"/>
                <a:gd name="T20" fmla="*/ 28 w 39"/>
                <a:gd name="T21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06">
                  <a:moveTo>
                    <a:pt x="28" y="306"/>
                  </a:moveTo>
                  <a:cubicBezTo>
                    <a:pt x="21" y="306"/>
                    <a:pt x="17" y="306"/>
                    <a:pt x="11" y="306"/>
                  </a:cubicBezTo>
                  <a:cubicBezTo>
                    <a:pt x="11" y="302"/>
                    <a:pt x="11" y="298"/>
                    <a:pt x="11" y="294"/>
                  </a:cubicBezTo>
                  <a:cubicBezTo>
                    <a:pt x="11" y="212"/>
                    <a:pt x="11" y="130"/>
                    <a:pt x="11" y="48"/>
                  </a:cubicBezTo>
                  <a:cubicBezTo>
                    <a:pt x="11" y="42"/>
                    <a:pt x="8" y="36"/>
                    <a:pt x="5" y="31"/>
                  </a:cubicBezTo>
                  <a:cubicBezTo>
                    <a:pt x="0" y="24"/>
                    <a:pt x="1" y="12"/>
                    <a:pt x="7" y="7"/>
                  </a:cubicBezTo>
                  <a:cubicBezTo>
                    <a:pt x="14" y="0"/>
                    <a:pt x="25" y="0"/>
                    <a:pt x="32" y="7"/>
                  </a:cubicBezTo>
                  <a:cubicBezTo>
                    <a:pt x="39" y="13"/>
                    <a:pt x="38" y="25"/>
                    <a:pt x="33" y="32"/>
                  </a:cubicBezTo>
                  <a:cubicBezTo>
                    <a:pt x="31" y="36"/>
                    <a:pt x="28" y="42"/>
                    <a:pt x="28" y="46"/>
                  </a:cubicBezTo>
                  <a:cubicBezTo>
                    <a:pt x="28" y="129"/>
                    <a:pt x="28" y="211"/>
                    <a:pt x="28" y="293"/>
                  </a:cubicBezTo>
                  <a:cubicBezTo>
                    <a:pt x="28" y="297"/>
                    <a:pt x="28" y="302"/>
                    <a:pt x="28" y="3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8C226E51-370D-4224-B86A-194AFDF1F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873375"/>
              <a:ext cx="312738" cy="255588"/>
            </a:xfrm>
            <a:custGeom>
              <a:avLst/>
              <a:gdLst>
                <a:gd name="T0" fmla="*/ 58 w 116"/>
                <a:gd name="T1" fmla="*/ 95 h 95"/>
                <a:gd name="T2" fmla="*/ 11 w 116"/>
                <a:gd name="T3" fmla="*/ 94 h 95"/>
                <a:gd name="T4" fmla="*/ 0 w 116"/>
                <a:gd name="T5" fmla="*/ 88 h 95"/>
                <a:gd name="T6" fmla="*/ 11 w 116"/>
                <a:gd name="T7" fmla="*/ 80 h 95"/>
                <a:gd name="T8" fmla="*/ 33 w 116"/>
                <a:gd name="T9" fmla="*/ 57 h 95"/>
                <a:gd name="T10" fmla="*/ 34 w 116"/>
                <a:gd name="T11" fmla="*/ 19 h 95"/>
                <a:gd name="T12" fmla="*/ 52 w 116"/>
                <a:gd name="T13" fmla="*/ 1 h 95"/>
                <a:gd name="T14" fmla="*/ 65 w 116"/>
                <a:gd name="T15" fmla="*/ 0 h 95"/>
                <a:gd name="T16" fmla="*/ 83 w 116"/>
                <a:gd name="T17" fmla="*/ 18 h 95"/>
                <a:gd name="T18" fmla="*/ 83 w 116"/>
                <a:gd name="T19" fmla="*/ 65 h 95"/>
                <a:gd name="T20" fmla="*/ 97 w 116"/>
                <a:gd name="T21" fmla="*/ 80 h 95"/>
                <a:gd name="T22" fmla="*/ 106 w 116"/>
                <a:gd name="T23" fmla="*/ 80 h 95"/>
                <a:gd name="T24" fmla="*/ 116 w 116"/>
                <a:gd name="T25" fmla="*/ 87 h 95"/>
                <a:gd name="T26" fmla="*/ 106 w 116"/>
                <a:gd name="T27" fmla="*/ 94 h 95"/>
                <a:gd name="T28" fmla="*/ 58 w 11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95">
                  <a:moveTo>
                    <a:pt x="58" y="95"/>
                  </a:moveTo>
                  <a:cubicBezTo>
                    <a:pt x="42" y="95"/>
                    <a:pt x="27" y="95"/>
                    <a:pt x="11" y="94"/>
                  </a:cubicBezTo>
                  <a:cubicBezTo>
                    <a:pt x="7" y="94"/>
                    <a:pt x="4" y="90"/>
                    <a:pt x="0" y="88"/>
                  </a:cubicBezTo>
                  <a:cubicBezTo>
                    <a:pt x="4" y="85"/>
                    <a:pt x="8" y="80"/>
                    <a:pt x="11" y="80"/>
                  </a:cubicBezTo>
                  <a:cubicBezTo>
                    <a:pt x="36" y="80"/>
                    <a:pt x="33" y="82"/>
                    <a:pt x="33" y="57"/>
                  </a:cubicBezTo>
                  <a:cubicBezTo>
                    <a:pt x="33" y="44"/>
                    <a:pt x="33" y="31"/>
                    <a:pt x="34" y="19"/>
                  </a:cubicBezTo>
                  <a:cubicBezTo>
                    <a:pt x="34" y="6"/>
                    <a:pt x="39" y="1"/>
                    <a:pt x="52" y="1"/>
                  </a:cubicBezTo>
                  <a:cubicBezTo>
                    <a:pt x="56" y="0"/>
                    <a:pt x="60" y="0"/>
                    <a:pt x="65" y="0"/>
                  </a:cubicBezTo>
                  <a:cubicBezTo>
                    <a:pt x="77" y="1"/>
                    <a:pt x="82" y="6"/>
                    <a:pt x="83" y="18"/>
                  </a:cubicBezTo>
                  <a:cubicBezTo>
                    <a:pt x="83" y="34"/>
                    <a:pt x="83" y="49"/>
                    <a:pt x="83" y="65"/>
                  </a:cubicBezTo>
                  <a:cubicBezTo>
                    <a:pt x="83" y="79"/>
                    <a:pt x="84" y="80"/>
                    <a:pt x="97" y="80"/>
                  </a:cubicBezTo>
                  <a:cubicBezTo>
                    <a:pt x="100" y="80"/>
                    <a:pt x="104" y="79"/>
                    <a:pt x="106" y="80"/>
                  </a:cubicBezTo>
                  <a:cubicBezTo>
                    <a:pt x="110" y="82"/>
                    <a:pt x="113" y="85"/>
                    <a:pt x="116" y="87"/>
                  </a:cubicBezTo>
                  <a:cubicBezTo>
                    <a:pt x="113" y="90"/>
                    <a:pt x="110" y="94"/>
                    <a:pt x="106" y="94"/>
                  </a:cubicBezTo>
                  <a:cubicBezTo>
                    <a:pt x="90" y="95"/>
                    <a:pt x="74" y="95"/>
                    <a:pt x="58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9AD12B18-A3E7-4530-BA1A-63EED9C31D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0675" y="2860675"/>
              <a:ext cx="530225" cy="179388"/>
            </a:xfrm>
            <a:custGeom>
              <a:avLst/>
              <a:gdLst>
                <a:gd name="T0" fmla="*/ 197 w 197"/>
                <a:gd name="T1" fmla="*/ 0 h 67"/>
                <a:gd name="T2" fmla="*/ 168 w 197"/>
                <a:gd name="T3" fmla="*/ 42 h 67"/>
                <a:gd name="T4" fmla="*/ 21 w 197"/>
                <a:gd name="T5" fmla="*/ 37 h 67"/>
                <a:gd name="T6" fmla="*/ 0 w 197"/>
                <a:gd name="T7" fmla="*/ 0 h 67"/>
                <a:gd name="T8" fmla="*/ 197 w 197"/>
                <a:gd name="T9" fmla="*/ 0 h 67"/>
                <a:gd name="T10" fmla="*/ 12 w 197"/>
                <a:gd name="T11" fmla="*/ 9 h 67"/>
                <a:gd name="T12" fmla="*/ 106 w 197"/>
                <a:gd name="T13" fmla="*/ 50 h 67"/>
                <a:gd name="T14" fmla="*/ 184 w 197"/>
                <a:gd name="T15" fmla="*/ 9 h 67"/>
                <a:gd name="T16" fmla="*/ 12 w 197"/>
                <a:gd name="T17" fmla="*/ 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67">
                  <a:moveTo>
                    <a:pt x="197" y="0"/>
                  </a:moveTo>
                  <a:cubicBezTo>
                    <a:pt x="196" y="21"/>
                    <a:pt x="183" y="32"/>
                    <a:pt x="168" y="42"/>
                  </a:cubicBezTo>
                  <a:cubicBezTo>
                    <a:pt x="128" y="67"/>
                    <a:pt x="59" y="65"/>
                    <a:pt x="21" y="37"/>
                  </a:cubicBezTo>
                  <a:cubicBezTo>
                    <a:pt x="8" y="27"/>
                    <a:pt x="2" y="16"/>
                    <a:pt x="0" y="0"/>
                  </a:cubicBezTo>
                  <a:cubicBezTo>
                    <a:pt x="66" y="0"/>
                    <a:pt x="131" y="0"/>
                    <a:pt x="197" y="0"/>
                  </a:cubicBezTo>
                  <a:close/>
                  <a:moveTo>
                    <a:pt x="12" y="9"/>
                  </a:moveTo>
                  <a:cubicBezTo>
                    <a:pt x="21" y="35"/>
                    <a:pt x="61" y="52"/>
                    <a:pt x="106" y="50"/>
                  </a:cubicBezTo>
                  <a:cubicBezTo>
                    <a:pt x="142" y="48"/>
                    <a:pt x="180" y="31"/>
                    <a:pt x="184" y="9"/>
                  </a:cubicBezTo>
                  <a:cubicBezTo>
                    <a:pt x="127" y="9"/>
                    <a:pt x="70" y="9"/>
                    <a:pt x="1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202EF5FA-183E-4F1B-A59C-3EC7C36BF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800" y="2181225"/>
              <a:ext cx="555625" cy="198438"/>
            </a:xfrm>
            <a:custGeom>
              <a:avLst/>
              <a:gdLst>
                <a:gd name="T0" fmla="*/ 207 w 207"/>
                <a:gd name="T1" fmla="*/ 0 h 74"/>
                <a:gd name="T2" fmla="*/ 207 w 207"/>
                <a:gd name="T3" fmla="*/ 41 h 74"/>
                <a:gd name="T4" fmla="*/ 183 w 207"/>
                <a:gd name="T5" fmla="*/ 32 h 74"/>
                <a:gd name="T6" fmla="*/ 123 w 207"/>
                <a:gd name="T7" fmla="*/ 39 h 74"/>
                <a:gd name="T8" fmla="*/ 88 w 207"/>
                <a:gd name="T9" fmla="*/ 60 h 74"/>
                <a:gd name="T10" fmla="*/ 9 w 207"/>
                <a:gd name="T11" fmla="*/ 32 h 74"/>
                <a:gd name="T12" fmla="*/ 3 w 207"/>
                <a:gd name="T13" fmla="*/ 26 h 74"/>
                <a:gd name="T14" fmla="*/ 2 w 207"/>
                <a:gd name="T15" fmla="*/ 17 h 74"/>
                <a:gd name="T16" fmla="*/ 10 w 207"/>
                <a:gd name="T17" fmla="*/ 14 h 74"/>
                <a:gd name="T18" fmla="*/ 15 w 207"/>
                <a:gd name="T19" fmla="*/ 21 h 74"/>
                <a:gd name="T20" fmla="*/ 16 w 207"/>
                <a:gd name="T21" fmla="*/ 35 h 74"/>
                <a:gd name="T22" fmla="*/ 38 w 207"/>
                <a:gd name="T23" fmla="*/ 52 h 74"/>
                <a:gd name="T24" fmla="*/ 87 w 207"/>
                <a:gd name="T25" fmla="*/ 46 h 74"/>
                <a:gd name="T26" fmla="*/ 138 w 207"/>
                <a:gd name="T27" fmla="*/ 17 h 74"/>
                <a:gd name="T28" fmla="*/ 207 w 207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7" h="74">
                  <a:moveTo>
                    <a:pt x="207" y="0"/>
                  </a:moveTo>
                  <a:cubicBezTo>
                    <a:pt x="207" y="16"/>
                    <a:pt x="207" y="28"/>
                    <a:pt x="207" y="41"/>
                  </a:cubicBezTo>
                  <a:cubicBezTo>
                    <a:pt x="199" y="37"/>
                    <a:pt x="191" y="34"/>
                    <a:pt x="183" y="32"/>
                  </a:cubicBezTo>
                  <a:cubicBezTo>
                    <a:pt x="162" y="25"/>
                    <a:pt x="142" y="26"/>
                    <a:pt x="123" y="39"/>
                  </a:cubicBezTo>
                  <a:cubicBezTo>
                    <a:pt x="112" y="46"/>
                    <a:pt x="100" y="53"/>
                    <a:pt x="88" y="60"/>
                  </a:cubicBezTo>
                  <a:cubicBezTo>
                    <a:pt x="62" y="74"/>
                    <a:pt x="18" y="65"/>
                    <a:pt x="9" y="32"/>
                  </a:cubicBezTo>
                  <a:cubicBezTo>
                    <a:pt x="8" y="29"/>
                    <a:pt x="4" y="28"/>
                    <a:pt x="3" y="26"/>
                  </a:cubicBezTo>
                  <a:cubicBezTo>
                    <a:pt x="2" y="23"/>
                    <a:pt x="0" y="19"/>
                    <a:pt x="2" y="17"/>
                  </a:cubicBezTo>
                  <a:cubicBezTo>
                    <a:pt x="3" y="15"/>
                    <a:pt x="8" y="13"/>
                    <a:pt x="10" y="14"/>
                  </a:cubicBezTo>
                  <a:cubicBezTo>
                    <a:pt x="12" y="14"/>
                    <a:pt x="14" y="18"/>
                    <a:pt x="15" y="21"/>
                  </a:cubicBezTo>
                  <a:cubicBezTo>
                    <a:pt x="16" y="25"/>
                    <a:pt x="14" y="32"/>
                    <a:pt x="16" y="35"/>
                  </a:cubicBezTo>
                  <a:cubicBezTo>
                    <a:pt x="23" y="42"/>
                    <a:pt x="30" y="48"/>
                    <a:pt x="38" y="52"/>
                  </a:cubicBezTo>
                  <a:cubicBezTo>
                    <a:pt x="55" y="59"/>
                    <a:pt x="72" y="54"/>
                    <a:pt x="87" y="46"/>
                  </a:cubicBezTo>
                  <a:cubicBezTo>
                    <a:pt x="104" y="36"/>
                    <a:pt x="120" y="24"/>
                    <a:pt x="138" y="17"/>
                  </a:cubicBezTo>
                  <a:cubicBezTo>
                    <a:pt x="159" y="9"/>
                    <a:pt x="183" y="6"/>
                    <a:pt x="2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E18161FC-5042-4AE9-8748-4DE48C6E5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325" y="2189163"/>
              <a:ext cx="552450" cy="188913"/>
            </a:xfrm>
            <a:custGeom>
              <a:avLst/>
              <a:gdLst>
                <a:gd name="T0" fmla="*/ 0 w 205"/>
                <a:gd name="T1" fmla="*/ 38 h 70"/>
                <a:gd name="T2" fmla="*/ 0 w 205"/>
                <a:gd name="T3" fmla="*/ 0 h 70"/>
                <a:gd name="T4" fmla="*/ 67 w 205"/>
                <a:gd name="T5" fmla="*/ 13 h 70"/>
                <a:gd name="T6" fmla="*/ 125 w 205"/>
                <a:gd name="T7" fmla="*/ 45 h 70"/>
                <a:gd name="T8" fmla="*/ 187 w 205"/>
                <a:gd name="T9" fmla="*/ 37 h 70"/>
                <a:gd name="T10" fmla="*/ 192 w 205"/>
                <a:gd name="T11" fmla="*/ 20 h 70"/>
                <a:gd name="T12" fmla="*/ 197 w 205"/>
                <a:gd name="T13" fmla="*/ 10 h 70"/>
                <a:gd name="T14" fmla="*/ 205 w 205"/>
                <a:gd name="T15" fmla="*/ 13 h 70"/>
                <a:gd name="T16" fmla="*/ 203 w 205"/>
                <a:gd name="T17" fmla="*/ 23 h 70"/>
                <a:gd name="T18" fmla="*/ 197 w 205"/>
                <a:gd name="T19" fmla="*/ 30 h 70"/>
                <a:gd name="T20" fmla="*/ 126 w 205"/>
                <a:gd name="T21" fmla="*/ 60 h 70"/>
                <a:gd name="T22" fmla="*/ 89 w 205"/>
                <a:gd name="T23" fmla="*/ 39 h 70"/>
                <a:gd name="T24" fmla="*/ 6 w 205"/>
                <a:gd name="T25" fmla="*/ 35 h 70"/>
                <a:gd name="T26" fmla="*/ 0 w 205"/>
                <a:gd name="T27" fmla="*/ 3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70">
                  <a:moveTo>
                    <a:pt x="0" y="38"/>
                  </a:moveTo>
                  <a:cubicBezTo>
                    <a:pt x="0" y="25"/>
                    <a:pt x="0" y="13"/>
                    <a:pt x="0" y="0"/>
                  </a:cubicBezTo>
                  <a:cubicBezTo>
                    <a:pt x="23" y="1"/>
                    <a:pt x="46" y="4"/>
                    <a:pt x="67" y="13"/>
                  </a:cubicBezTo>
                  <a:cubicBezTo>
                    <a:pt x="87" y="22"/>
                    <a:pt x="105" y="35"/>
                    <a:pt x="125" y="45"/>
                  </a:cubicBezTo>
                  <a:cubicBezTo>
                    <a:pt x="146" y="57"/>
                    <a:pt x="173" y="53"/>
                    <a:pt x="187" y="37"/>
                  </a:cubicBezTo>
                  <a:cubicBezTo>
                    <a:pt x="191" y="32"/>
                    <a:pt x="197" y="27"/>
                    <a:pt x="192" y="20"/>
                  </a:cubicBezTo>
                  <a:cubicBezTo>
                    <a:pt x="191" y="18"/>
                    <a:pt x="194" y="13"/>
                    <a:pt x="197" y="10"/>
                  </a:cubicBezTo>
                  <a:cubicBezTo>
                    <a:pt x="198" y="9"/>
                    <a:pt x="204" y="11"/>
                    <a:pt x="205" y="13"/>
                  </a:cubicBezTo>
                  <a:cubicBezTo>
                    <a:pt x="205" y="16"/>
                    <a:pt x="204" y="20"/>
                    <a:pt x="203" y="23"/>
                  </a:cubicBezTo>
                  <a:cubicBezTo>
                    <a:pt x="202" y="26"/>
                    <a:pt x="198" y="27"/>
                    <a:pt x="197" y="30"/>
                  </a:cubicBezTo>
                  <a:cubicBezTo>
                    <a:pt x="187" y="60"/>
                    <a:pt x="153" y="70"/>
                    <a:pt x="126" y="60"/>
                  </a:cubicBezTo>
                  <a:cubicBezTo>
                    <a:pt x="113" y="55"/>
                    <a:pt x="100" y="47"/>
                    <a:pt x="89" y="39"/>
                  </a:cubicBezTo>
                  <a:cubicBezTo>
                    <a:pt x="62" y="20"/>
                    <a:pt x="35" y="21"/>
                    <a:pt x="6" y="35"/>
                  </a:cubicBezTo>
                  <a:cubicBezTo>
                    <a:pt x="5" y="36"/>
                    <a:pt x="3" y="37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C1792EF1-4294-4340-A305-6E639C3AA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2857500"/>
              <a:ext cx="350838" cy="161925"/>
            </a:xfrm>
            <a:custGeom>
              <a:avLst/>
              <a:gdLst>
                <a:gd name="T0" fmla="*/ 51 w 130"/>
                <a:gd name="T1" fmla="*/ 3 h 60"/>
                <a:gd name="T2" fmla="*/ 63 w 130"/>
                <a:gd name="T3" fmla="*/ 0 h 60"/>
                <a:gd name="T4" fmla="*/ 129 w 130"/>
                <a:gd name="T5" fmla="*/ 0 h 60"/>
                <a:gd name="T6" fmla="*/ 115 w 130"/>
                <a:gd name="T7" fmla="*/ 32 h 60"/>
                <a:gd name="T8" fmla="*/ 50 w 130"/>
                <a:gd name="T9" fmla="*/ 59 h 60"/>
                <a:gd name="T10" fmla="*/ 18 w 130"/>
                <a:gd name="T11" fmla="*/ 59 h 60"/>
                <a:gd name="T12" fmla="*/ 0 w 130"/>
                <a:gd name="T13" fmla="*/ 55 h 60"/>
                <a:gd name="T14" fmla="*/ 2 w 130"/>
                <a:gd name="T15" fmla="*/ 50 h 60"/>
                <a:gd name="T16" fmla="*/ 15 w 130"/>
                <a:gd name="T17" fmla="*/ 50 h 60"/>
                <a:gd name="T18" fmla="*/ 102 w 130"/>
                <a:gd name="T19" fmla="*/ 31 h 60"/>
                <a:gd name="T20" fmla="*/ 119 w 130"/>
                <a:gd name="T21" fmla="*/ 12 h 60"/>
                <a:gd name="T22" fmla="*/ 117 w 130"/>
                <a:gd name="T23" fmla="*/ 10 h 60"/>
                <a:gd name="T24" fmla="*/ 66 w 130"/>
                <a:gd name="T25" fmla="*/ 9 h 60"/>
                <a:gd name="T26" fmla="*/ 45 w 130"/>
                <a:gd name="T27" fmla="*/ 8 h 60"/>
                <a:gd name="T28" fmla="*/ 51 w 130"/>
                <a:gd name="T29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0" h="60">
                  <a:moveTo>
                    <a:pt x="51" y="3"/>
                  </a:moveTo>
                  <a:cubicBezTo>
                    <a:pt x="55" y="2"/>
                    <a:pt x="59" y="0"/>
                    <a:pt x="63" y="0"/>
                  </a:cubicBezTo>
                  <a:cubicBezTo>
                    <a:pt x="85" y="0"/>
                    <a:pt x="107" y="0"/>
                    <a:pt x="129" y="0"/>
                  </a:cubicBezTo>
                  <a:cubicBezTo>
                    <a:pt x="130" y="14"/>
                    <a:pt x="124" y="24"/>
                    <a:pt x="115" y="32"/>
                  </a:cubicBezTo>
                  <a:cubicBezTo>
                    <a:pt x="97" y="49"/>
                    <a:pt x="74" y="57"/>
                    <a:pt x="50" y="59"/>
                  </a:cubicBezTo>
                  <a:cubicBezTo>
                    <a:pt x="39" y="60"/>
                    <a:pt x="29" y="60"/>
                    <a:pt x="18" y="59"/>
                  </a:cubicBezTo>
                  <a:cubicBezTo>
                    <a:pt x="12" y="59"/>
                    <a:pt x="6" y="56"/>
                    <a:pt x="0" y="55"/>
                  </a:cubicBezTo>
                  <a:cubicBezTo>
                    <a:pt x="1" y="53"/>
                    <a:pt x="2" y="52"/>
                    <a:pt x="2" y="50"/>
                  </a:cubicBezTo>
                  <a:cubicBezTo>
                    <a:pt x="6" y="50"/>
                    <a:pt x="11" y="50"/>
                    <a:pt x="15" y="50"/>
                  </a:cubicBezTo>
                  <a:cubicBezTo>
                    <a:pt x="46" y="53"/>
                    <a:pt x="75" y="49"/>
                    <a:pt x="102" y="31"/>
                  </a:cubicBezTo>
                  <a:cubicBezTo>
                    <a:pt x="108" y="26"/>
                    <a:pt x="113" y="19"/>
                    <a:pt x="119" y="12"/>
                  </a:cubicBezTo>
                  <a:cubicBezTo>
                    <a:pt x="118" y="11"/>
                    <a:pt x="118" y="10"/>
                    <a:pt x="117" y="10"/>
                  </a:cubicBezTo>
                  <a:cubicBezTo>
                    <a:pt x="100" y="10"/>
                    <a:pt x="83" y="10"/>
                    <a:pt x="66" y="9"/>
                  </a:cubicBezTo>
                  <a:cubicBezTo>
                    <a:pt x="59" y="9"/>
                    <a:pt x="52" y="8"/>
                    <a:pt x="45" y="8"/>
                  </a:cubicBezTo>
                  <a:cubicBezTo>
                    <a:pt x="47" y="6"/>
                    <a:pt x="49" y="4"/>
                    <a:pt x="5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37925BF5-C746-4BA8-852B-FD432C7B9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050" y="2371725"/>
              <a:ext cx="344488" cy="471488"/>
            </a:xfrm>
            <a:custGeom>
              <a:avLst/>
              <a:gdLst>
                <a:gd name="T0" fmla="*/ 72 w 128"/>
                <a:gd name="T1" fmla="*/ 0 h 175"/>
                <a:gd name="T2" fmla="*/ 128 w 128"/>
                <a:gd name="T3" fmla="*/ 142 h 175"/>
                <a:gd name="T4" fmla="*/ 125 w 128"/>
                <a:gd name="T5" fmla="*/ 143 h 175"/>
                <a:gd name="T6" fmla="*/ 74 w 128"/>
                <a:gd name="T7" fmla="*/ 14 h 175"/>
                <a:gd name="T8" fmla="*/ 72 w 128"/>
                <a:gd name="T9" fmla="*/ 14 h 175"/>
                <a:gd name="T10" fmla="*/ 72 w 128"/>
                <a:gd name="T11" fmla="*/ 173 h 175"/>
                <a:gd name="T12" fmla="*/ 70 w 128"/>
                <a:gd name="T13" fmla="*/ 173 h 175"/>
                <a:gd name="T14" fmla="*/ 70 w 128"/>
                <a:gd name="T15" fmla="*/ 13 h 175"/>
                <a:gd name="T16" fmla="*/ 67 w 128"/>
                <a:gd name="T17" fmla="*/ 12 h 175"/>
                <a:gd name="T18" fmla="*/ 3 w 128"/>
                <a:gd name="T19" fmla="*/ 175 h 175"/>
                <a:gd name="T20" fmla="*/ 0 w 128"/>
                <a:gd name="T21" fmla="*/ 174 h 175"/>
                <a:gd name="T22" fmla="*/ 68 w 128"/>
                <a:gd name="T23" fmla="*/ 0 h 175"/>
                <a:gd name="T24" fmla="*/ 72 w 128"/>
                <a:gd name="T2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" h="175">
                  <a:moveTo>
                    <a:pt x="72" y="0"/>
                  </a:moveTo>
                  <a:cubicBezTo>
                    <a:pt x="91" y="48"/>
                    <a:pt x="109" y="95"/>
                    <a:pt x="128" y="142"/>
                  </a:cubicBezTo>
                  <a:cubicBezTo>
                    <a:pt x="127" y="142"/>
                    <a:pt x="126" y="143"/>
                    <a:pt x="125" y="143"/>
                  </a:cubicBezTo>
                  <a:cubicBezTo>
                    <a:pt x="108" y="100"/>
                    <a:pt x="91" y="57"/>
                    <a:pt x="74" y="14"/>
                  </a:cubicBezTo>
                  <a:cubicBezTo>
                    <a:pt x="73" y="14"/>
                    <a:pt x="73" y="14"/>
                    <a:pt x="72" y="14"/>
                  </a:cubicBezTo>
                  <a:cubicBezTo>
                    <a:pt x="72" y="67"/>
                    <a:pt x="72" y="120"/>
                    <a:pt x="72" y="173"/>
                  </a:cubicBezTo>
                  <a:cubicBezTo>
                    <a:pt x="71" y="173"/>
                    <a:pt x="70" y="173"/>
                    <a:pt x="70" y="173"/>
                  </a:cubicBezTo>
                  <a:cubicBezTo>
                    <a:pt x="70" y="120"/>
                    <a:pt x="70" y="66"/>
                    <a:pt x="70" y="13"/>
                  </a:cubicBezTo>
                  <a:cubicBezTo>
                    <a:pt x="69" y="13"/>
                    <a:pt x="68" y="12"/>
                    <a:pt x="67" y="12"/>
                  </a:cubicBezTo>
                  <a:cubicBezTo>
                    <a:pt x="45" y="67"/>
                    <a:pt x="24" y="121"/>
                    <a:pt x="3" y="175"/>
                  </a:cubicBezTo>
                  <a:cubicBezTo>
                    <a:pt x="2" y="175"/>
                    <a:pt x="1" y="174"/>
                    <a:pt x="0" y="174"/>
                  </a:cubicBezTo>
                  <a:cubicBezTo>
                    <a:pt x="23" y="116"/>
                    <a:pt x="46" y="58"/>
                    <a:pt x="68" y="0"/>
                  </a:cubicBezTo>
                  <a:cubicBezTo>
                    <a:pt x="70" y="0"/>
                    <a:pt x="7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25">
              <a:extLst>
                <a:ext uri="{FF2B5EF4-FFF2-40B4-BE49-F238E27FC236}">
                  <a16:creationId xmlns:a16="http://schemas.microsoft.com/office/drawing/2014/main" id="{9A6D0AF9-5160-479E-A842-35EBD7195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288" y="2371725"/>
              <a:ext cx="339725" cy="471488"/>
            </a:xfrm>
            <a:custGeom>
              <a:avLst/>
              <a:gdLst>
                <a:gd name="T0" fmla="*/ 126 w 126"/>
                <a:gd name="T1" fmla="*/ 140 h 175"/>
                <a:gd name="T2" fmla="*/ 112 w 126"/>
                <a:gd name="T3" fmla="*/ 110 h 175"/>
                <a:gd name="T4" fmla="*/ 76 w 126"/>
                <a:gd name="T5" fmla="*/ 17 h 175"/>
                <a:gd name="T6" fmla="*/ 72 w 126"/>
                <a:gd name="T7" fmla="*/ 13 h 175"/>
                <a:gd name="T8" fmla="*/ 72 w 126"/>
                <a:gd name="T9" fmla="*/ 172 h 175"/>
                <a:gd name="T10" fmla="*/ 69 w 126"/>
                <a:gd name="T11" fmla="*/ 172 h 175"/>
                <a:gd name="T12" fmla="*/ 69 w 126"/>
                <a:gd name="T13" fmla="*/ 14 h 175"/>
                <a:gd name="T14" fmla="*/ 67 w 126"/>
                <a:gd name="T15" fmla="*/ 13 h 175"/>
                <a:gd name="T16" fmla="*/ 3 w 126"/>
                <a:gd name="T17" fmla="*/ 175 h 175"/>
                <a:gd name="T18" fmla="*/ 0 w 126"/>
                <a:gd name="T19" fmla="*/ 174 h 175"/>
                <a:gd name="T20" fmla="*/ 69 w 126"/>
                <a:gd name="T21" fmla="*/ 0 h 175"/>
                <a:gd name="T22" fmla="*/ 72 w 126"/>
                <a:gd name="T23" fmla="*/ 0 h 175"/>
                <a:gd name="T24" fmla="*/ 80 w 126"/>
                <a:gd name="T25" fmla="*/ 19 h 175"/>
                <a:gd name="T26" fmla="*/ 123 w 126"/>
                <a:gd name="T27" fmla="*/ 129 h 175"/>
                <a:gd name="T28" fmla="*/ 126 w 126"/>
                <a:gd name="T29" fmla="*/ 14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75">
                  <a:moveTo>
                    <a:pt x="126" y="140"/>
                  </a:moveTo>
                  <a:cubicBezTo>
                    <a:pt x="121" y="130"/>
                    <a:pt x="117" y="120"/>
                    <a:pt x="112" y="110"/>
                  </a:cubicBezTo>
                  <a:cubicBezTo>
                    <a:pt x="100" y="79"/>
                    <a:pt x="88" y="48"/>
                    <a:pt x="76" y="17"/>
                  </a:cubicBezTo>
                  <a:cubicBezTo>
                    <a:pt x="75" y="16"/>
                    <a:pt x="74" y="14"/>
                    <a:pt x="72" y="13"/>
                  </a:cubicBezTo>
                  <a:cubicBezTo>
                    <a:pt x="72" y="66"/>
                    <a:pt x="72" y="119"/>
                    <a:pt x="72" y="172"/>
                  </a:cubicBezTo>
                  <a:cubicBezTo>
                    <a:pt x="71" y="172"/>
                    <a:pt x="70" y="172"/>
                    <a:pt x="69" y="172"/>
                  </a:cubicBezTo>
                  <a:cubicBezTo>
                    <a:pt x="69" y="119"/>
                    <a:pt x="69" y="67"/>
                    <a:pt x="69" y="14"/>
                  </a:cubicBezTo>
                  <a:cubicBezTo>
                    <a:pt x="68" y="14"/>
                    <a:pt x="68" y="14"/>
                    <a:pt x="67" y="13"/>
                  </a:cubicBezTo>
                  <a:cubicBezTo>
                    <a:pt x="45" y="67"/>
                    <a:pt x="24" y="121"/>
                    <a:pt x="3" y="175"/>
                  </a:cubicBezTo>
                  <a:cubicBezTo>
                    <a:pt x="2" y="175"/>
                    <a:pt x="1" y="174"/>
                    <a:pt x="0" y="174"/>
                  </a:cubicBezTo>
                  <a:cubicBezTo>
                    <a:pt x="23" y="116"/>
                    <a:pt x="46" y="58"/>
                    <a:pt x="69" y="0"/>
                  </a:cubicBezTo>
                  <a:cubicBezTo>
                    <a:pt x="70" y="0"/>
                    <a:pt x="71" y="0"/>
                    <a:pt x="72" y="0"/>
                  </a:cubicBezTo>
                  <a:cubicBezTo>
                    <a:pt x="74" y="6"/>
                    <a:pt x="77" y="12"/>
                    <a:pt x="80" y="19"/>
                  </a:cubicBezTo>
                  <a:cubicBezTo>
                    <a:pt x="94" y="56"/>
                    <a:pt x="109" y="93"/>
                    <a:pt x="123" y="129"/>
                  </a:cubicBezTo>
                  <a:cubicBezTo>
                    <a:pt x="125" y="133"/>
                    <a:pt x="125" y="136"/>
                    <a:pt x="126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26">
              <a:extLst>
                <a:ext uri="{FF2B5EF4-FFF2-40B4-BE49-F238E27FC236}">
                  <a16:creationId xmlns:a16="http://schemas.microsoft.com/office/drawing/2014/main" id="{2D05AC80-4C07-4466-85E9-CC3FA7D11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2854325"/>
              <a:ext cx="185738" cy="158750"/>
            </a:xfrm>
            <a:custGeom>
              <a:avLst/>
              <a:gdLst>
                <a:gd name="T0" fmla="*/ 69 w 69"/>
                <a:gd name="T1" fmla="*/ 51 h 59"/>
                <a:gd name="T2" fmla="*/ 67 w 69"/>
                <a:gd name="T3" fmla="*/ 56 h 59"/>
                <a:gd name="T4" fmla="*/ 1 w 69"/>
                <a:gd name="T5" fmla="*/ 0 h 59"/>
                <a:gd name="T6" fmla="*/ 17 w 69"/>
                <a:gd name="T7" fmla="*/ 4 h 59"/>
                <a:gd name="T8" fmla="*/ 22 w 69"/>
                <a:gd name="T9" fmla="*/ 9 h 59"/>
                <a:gd name="T10" fmla="*/ 12 w 69"/>
                <a:gd name="T11" fmla="*/ 12 h 59"/>
                <a:gd name="T12" fmla="*/ 38 w 69"/>
                <a:gd name="T13" fmla="*/ 38 h 59"/>
                <a:gd name="T14" fmla="*/ 69 w 69"/>
                <a:gd name="T15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59">
                  <a:moveTo>
                    <a:pt x="69" y="51"/>
                  </a:moveTo>
                  <a:cubicBezTo>
                    <a:pt x="69" y="53"/>
                    <a:pt x="68" y="54"/>
                    <a:pt x="67" y="56"/>
                  </a:cubicBezTo>
                  <a:cubicBezTo>
                    <a:pt x="39" y="59"/>
                    <a:pt x="0" y="29"/>
                    <a:pt x="1" y="0"/>
                  </a:cubicBezTo>
                  <a:cubicBezTo>
                    <a:pt x="6" y="2"/>
                    <a:pt x="11" y="3"/>
                    <a:pt x="17" y="4"/>
                  </a:cubicBezTo>
                  <a:cubicBezTo>
                    <a:pt x="18" y="6"/>
                    <a:pt x="20" y="8"/>
                    <a:pt x="22" y="9"/>
                  </a:cubicBezTo>
                  <a:cubicBezTo>
                    <a:pt x="19" y="10"/>
                    <a:pt x="16" y="11"/>
                    <a:pt x="12" y="12"/>
                  </a:cubicBezTo>
                  <a:cubicBezTo>
                    <a:pt x="17" y="25"/>
                    <a:pt x="26" y="32"/>
                    <a:pt x="38" y="38"/>
                  </a:cubicBezTo>
                  <a:cubicBezTo>
                    <a:pt x="48" y="43"/>
                    <a:pt x="59" y="47"/>
                    <a:pt x="69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F81FBCAB-A1F4-4EF0-BB31-FC0CCCA0B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0475" y="2857500"/>
              <a:ext cx="271463" cy="22225"/>
            </a:xfrm>
            <a:custGeom>
              <a:avLst/>
              <a:gdLst>
                <a:gd name="T0" fmla="*/ 5 w 101"/>
                <a:gd name="T1" fmla="*/ 8 h 8"/>
                <a:gd name="T2" fmla="*/ 0 w 101"/>
                <a:gd name="T3" fmla="*/ 3 h 8"/>
                <a:gd name="T4" fmla="*/ 7 w 101"/>
                <a:gd name="T5" fmla="*/ 0 h 8"/>
                <a:gd name="T6" fmla="*/ 97 w 101"/>
                <a:gd name="T7" fmla="*/ 0 h 8"/>
                <a:gd name="T8" fmla="*/ 101 w 101"/>
                <a:gd name="T9" fmla="*/ 3 h 8"/>
                <a:gd name="T10" fmla="*/ 95 w 101"/>
                <a:gd name="T11" fmla="*/ 8 h 8"/>
                <a:gd name="T12" fmla="*/ 5 w 10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8">
                  <a:moveTo>
                    <a:pt x="5" y="8"/>
                  </a:moveTo>
                  <a:cubicBezTo>
                    <a:pt x="3" y="7"/>
                    <a:pt x="1" y="5"/>
                    <a:pt x="0" y="3"/>
                  </a:cubicBezTo>
                  <a:cubicBezTo>
                    <a:pt x="2" y="2"/>
                    <a:pt x="4" y="0"/>
                    <a:pt x="7" y="0"/>
                  </a:cubicBezTo>
                  <a:cubicBezTo>
                    <a:pt x="37" y="0"/>
                    <a:pt x="67" y="0"/>
                    <a:pt x="97" y="0"/>
                  </a:cubicBezTo>
                  <a:cubicBezTo>
                    <a:pt x="98" y="0"/>
                    <a:pt x="100" y="2"/>
                    <a:pt x="101" y="3"/>
                  </a:cubicBezTo>
                  <a:cubicBezTo>
                    <a:pt x="99" y="4"/>
                    <a:pt x="97" y="6"/>
                    <a:pt x="95" y="8"/>
                  </a:cubicBezTo>
                  <a:cubicBezTo>
                    <a:pt x="65" y="8"/>
                    <a:pt x="35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46C5E3FE-D614-4986-A123-5DBD656D9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013" y="2749550"/>
              <a:ext cx="39688" cy="93663"/>
            </a:xfrm>
            <a:custGeom>
              <a:avLst/>
              <a:gdLst>
                <a:gd name="T0" fmla="*/ 0 w 15"/>
                <a:gd name="T1" fmla="*/ 0 h 35"/>
                <a:gd name="T2" fmla="*/ 15 w 15"/>
                <a:gd name="T3" fmla="*/ 34 h 35"/>
                <a:gd name="T4" fmla="*/ 11 w 15"/>
                <a:gd name="T5" fmla="*/ 35 h 35"/>
                <a:gd name="T6" fmla="*/ 0 w 15"/>
                <a:gd name="T7" fmla="*/ 0 h 35"/>
                <a:gd name="T8" fmla="*/ 0 w 1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5">
                  <a:moveTo>
                    <a:pt x="0" y="0"/>
                  </a:moveTo>
                  <a:cubicBezTo>
                    <a:pt x="5" y="11"/>
                    <a:pt x="10" y="22"/>
                    <a:pt x="15" y="34"/>
                  </a:cubicBezTo>
                  <a:cubicBezTo>
                    <a:pt x="14" y="34"/>
                    <a:pt x="13" y="35"/>
                    <a:pt x="11" y="35"/>
                  </a:cubicBezTo>
                  <a:cubicBezTo>
                    <a:pt x="8" y="23"/>
                    <a:pt x="4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00BDDCB-096B-4CE2-89C8-B76AF90DDA05}"/>
              </a:ext>
            </a:extLst>
          </p:cNvPr>
          <p:cNvGrpSpPr/>
          <p:nvPr/>
        </p:nvGrpSpPr>
        <p:grpSpPr>
          <a:xfrm>
            <a:off x="9335293" y="2032000"/>
            <a:ext cx="1423988" cy="1204913"/>
            <a:chOff x="1590675" y="2032000"/>
            <a:chExt cx="1423988" cy="1204913"/>
          </a:xfrm>
          <a:solidFill>
            <a:srgbClr val="0070C0"/>
          </a:solidFill>
        </p:grpSpPr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524552C8-68A2-42E7-8B49-4224D2CDA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350" y="3146425"/>
              <a:ext cx="790575" cy="90488"/>
            </a:xfrm>
            <a:custGeom>
              <a:avLst/>
              <a:gdLst>
                <a:gd name="T0" fmla="*/ 0 w 294"/>
                <a:gd name="T1" fmla="*/ 34 h 34"/>
                <a:gd name="T2" fmla="*/ 0 w 294"/>
                <a:gd name="T3" fmla="*/ 18 h 34"/>
                <a:gd name="T4" fmla="*/ 20 w 294"/>
                <a:gd name="T5" fmla="*/ 0 h 34"/>
                <a:gd name="T6" fmla="*/ 94 w 294"/>
                <a:gd name="T7" fmla="*/ 0 h 34"/>
                <a:gd name="T8" fmla="*/ 263 w 294"/>
                <a:gd name="T9" fmla="*/ 0 h 34"/>
                <a:gd name="T10" fmla="*/ 290 w 294"/>
                <a:gd name="T11" fmla="*/ 34 h 34"/>
                <a:gd name="T12" fmla="*/ 0 w 29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34">
                  <a:moveTo>
                    <a:pt x="0" y="34"/>
                  </a:moveTo>
                  <a:cubicBezTo>
                    <a:pt x="0" y="28"/>
                    <a:pt x="0" y="23"/>
                    <a:pt x="0" y="18"/>
                  </a:cubicBezTo>
                  <a:cubicBezTo>
                    <a:pt x="1" y="7"/>
                    <a:pt x="8" y="1"/>
                    <a:pt x="20" y="0"/>
                  </a:cubicBezTo>
                  <a:cubicBezTo>
                    <a:pt x="45" y="0"/>
                    <a:pt x="70" y="0"/>
                    <a:pt x="94" y="0"/>
                  </a:cubicBezTo>
                  <a:cubicBezTo>
                    <a:pt x="150" y="0"/>
                    <a:pt x="207" y="0"/>
                    <a:pt x="263" y="0"/>
                  </a:cubicBezTo>
                  <a:cubicBezTo>
                    <a:pt x="288" y="0"/>
                    <a:pt x="294" y="8"/>
                    <a:pt x="290" y="34"/>
                  </a:cubicBezTo>
                  <a:cubicBezTo>
                    <a:pt x="194" y="34"/>
                    <a:pt x="98" y="34"/>
                    <a:pt x="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18">
              <a:extLst>
                <a:ext uri="{FF2B5EF4-FFF2-40B4-BE49-F238E27FC236}">
                  <a16:creationId xmlns:a16="http://schemas.microsoft.com/office/drawing/2014/main" id="{79F6E519-4734-44A2-998A-C876662E8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9488" y="2032000"/>
              <a:ext cx="104775" cy="825500"/>
            </a:xfrm>
            <a:custGeom>
              <a:avLst/>
              <a:gdLst>
                <a:gd name="T0" fmla="*/ 28 w 39"/>
                <a:gd name="T1" fmla="*/ 306 h 306"/>
                <a:gd name="T2" fmla="*/ 11 w 39"/>
                <a:gd name="T3" fmla="*/ 306 h 306"/>
                <a:gd name="T4" fmla="*/ 11 w 39"/>
                <a:gd name="T5" fmla="*/ 294 h 306"/>
                <a:gd name="T6" fmla="*/ 11 w 39"/>
                <a:gd name="T7" fmla="*/ 48 h 306"/>
                <a:gd name="T8" fmla="*/ 5 w 39"/>
                <a:gd name="T9" fmla="*/ 31 h 306"/>
                <a:gd name="T10" fmla="*/ 7 w 39"/>
                <a:gd name="T11" fmla="*/ 7 h 306"/>
                <a:gd name="T12" fmla="*/ 32 w 39"/>
                <a:gd name="T13" fmla="*/ 7 h 306"/>
                <a:gd name="T14" fmla="*/ 33 w 39"/>
                <a:gd name="T15" fmla="*/ 32 h 306"/>
                <a:gd name="T16" fmla="*/ 28 w 39"/>
                <a:gd name="T17" fmla="*/ 46 h 306"/>
                <a:gd name="T18" fmla="*/ 28 w 39"/>
                <a:gd name="T19" fmla="*/ 293 h 306"/>
                <a:gd name="T20" fmla="*/ 28 w 39"/>
                <a:gd name="T21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306">
                  <a:moveTo>
                    <a:pt x="28" y="306"/>
                  </a:moveTo>
                  <a:cubicBezTo>
                    <a:pt x="21" y="306"/>
                    <a:pt x="17" y="306"/>
                    <a:pt x="11" y="306"/>
                  </a:cubicBezTo>
                  <a:cubicBezTo>
                    <a:pt x="11" y="302"/>
                    <a:pt x="11" y="298"/>
                    <a:pt x="11" y="294"/>
                  </a:cubicBezTo>
                  <a:cubicBezTo>
                    <a:pt x="11" y="212"/>
                    <a:pt x="11" y="130"/>
                    <a:pt x="11" y="48"/>
                  </a:cubicBezTo>
                  <a:cubicBezTo>
                    <a:pt x="11" y="42"/>
                    <a:pt x="8" y="36"/>
                    <a:pt x="5" y="31"/>
                  </a:cubicBezTo>
                  <a:cubicBezTo>
                    <a:pt x="0" y="24"/>
                    <a:pt x="1" y="12"/>
                    <a:pt x="7" y="7"/>
                  </a:cubicBezTo>
                  <a:cubicBezTo>
                    <a:pt x="14" y="0"/>
                    <a:pt x="25" y="0"/>
                    <a:pt x="32" y="7"/>
                  </a:cubicBezTo>
                  <a:cubicBezTo>
                    <a:pt x="39" y="13"/>
                    <a:pt x="38" y="25"/>
                    <a:pt x="33" y="32"/>
                  </a:cubicBezTo>
                  <a:cubicBezTo>
                    <a:pt x="31" y="36"/>
                    <a:pt x="28" y="42"/>
                    <a:pt x="28" y="46"/>
                  </a:cubicBezTo>
                  <a:cubicBezTo>
                    <a:pt x="28" y="129"/>
                    <a:pt x="28" y="211"/>
                    <a:pt x="28" y="293"/>
                  </a:cubicBezTo>
                  <a:cubicBezTo>
                    <a:pt x="28" y="297"/>
                    <a:pt x="28" y="302"/>
                    <a:pt x="28" y="3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83FE0B72-36A8-4D29-BEDF-F9812EEA9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873375"/>
              <a:ext cx="312738" cy="255588"/>
            </a:xfrm>
            <a:custGeom>
              <a:avLst/>
              <a:gdLst>
                <a:gd name="T0" fmla="*/ 58 w 116"/>
                <a:gd name="T1" fmla="*/ 95 h 95"/>
                <a:gd name="T2" fmla="*/ 11 w 116"/>
                <a:gd name="T3" fmla="*/ 94 h 95"/>
                <a:gd name="T4" fmla="*/ 0 w 116"/>
                <a:gd name="T5" fmla="*/ 88 h 95"/>
                <a:gd name="T6" fmla="*/ 11 w 116"/>
                <a:gd name="T7" fmla="*/ 80 h 95"/>
                <a:gd name="T8" fmla="*/ 33 w 116"/>
                <a:gd name="T9" fmla="*/ 57 h 95"/>
                <a:gd name="T10" fmla="*/ 34 w 116"/>
                <a:gd name="T11" fmla="*/ 19 h 95"/>
                <a:gd name="T12" fmla="*/ 52 w 116"/>
                <a:gd name="T13" fmla="*/ 1 h 95"/>
                <a:gd name="T14" fmla="*/ 65 w 116"/>
                <a:gd name="T15" fmla="*/ 0 h 95"/>
                <a:gd name="T16" fmla="*/ 83 w 116"/>
                <a:gd name="T17" fmla="*/ 18 h 95"/>
                <a:gd name="T18" fmla="*/ 83 w 116"/>
                <a:gd name="T19" fmla="*/ 65 h 95"/>
                <a:gd name="T20" fmla="*/ 97 w 116"/>
                <a:gd name="T21" fmla="*/ 80 h 95"/>
                <a:gd name="T22" fmla="*/ 106 w 116"/>
                <a:gd name="T23" fmla="*/ 80 h 95"/>
                <a:gd name="T24" fmla="*/ 116 w 116"/>
                <a:gd name="T25" fmla="*/ 87 h 95"/>
                <a:gd name="T26" fmla="*/ 106 w 116"/>
                <a:gd name="T27" fmla="*/ 94 h 95"/>
                <a:gd name="T28" fmla="*/ 58 w 11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95">
                  <a:moveTo>
                    <a:pt x="58" y="95"/>
                  </a:moveTo>
                  <a:cubicBezTo>
                    <a:pt x="42" y="95"/>
                    <a:pt x="27" y="95"/>
                    <a:pt x="11" y="94"/>
                  </a:cubicBezTo>
                  <a:cubicBezTo>
                    <a:pt x="7" y="94"/>
                    <a:pt x="4" y="90"/>
                    <a:pt x="0" y="88"/>
                  </a:cubicBezTo>
                  <a:cubicBezTo>
                    <a:pt x="4" y="85"/>
                    <a:pt x="8" y="80"/>
                    <a:pt x="11" y="80"/>
                  </a:cubicBezTo>
                  <a:cubicBezTo>
                    <a:pt x="36" y="80"/>
                    <a:pt x="33" y="82"/>
                    <a:pt x="33" y="57"/>
                  </a:cubicBezTo>
                  <a:cubicBezTo>
                    <a:pt x="33" y="44"/>
                    <a:pt x="33" y="31"/>
                    <a:pt x="34" y="19"/>
                  </a:cubicBezTo>
                  <a:cubicBezTo>
                    <a:pt x="34" y="6"/>
                    <a:pt x="39" y="1"/>
                    <a:pt x="52" y="1"/>
                  </a:cubicBezTo>
                  <a:cubicBezTo>
                    <a:pt x="56" y="0"/>
                    <a:pt x="60" y="0"/>
                    <a:pt x="65" y="0"/>
                  </a:cubicBezTo>
                  <a:cubicBezTo>
                    <a:pt x="77" y="1"/>
                    <a:pt x="82" y="6"/>
                    <a:pt x="83" y="18"/>
                  </a:cubicBezTo>
                  <a:cubicBezTo>
                    <a:pt x="83" y="34"/>
                    <a:pt x="83" y="49"/>
                    <a:pt x="83" y="65"/>
                  </a:cubicBezTo>
                  <a:cubicBezTo>
                    <a:pt x="83" y="79"/>
                    <a:pt x="84" y="80"/>
                    <a:pt x="97" y="80"/>
                  </a:cubicBezTo>
                  <a:cubicBezTo>
                    <a:pt x="100" y="80"/>
                    <a:pt x="104" y="79"/>
                    <a:pt x="106" y="80"/>
                  </a:cubicBezTo>
                  <a:cubicBezTo>
                    <a:pt x="110" y="82"/>
                    <a:pt x="113" y="85"/>
                    <a:pt x="116" y="87"/>
                  </a:cubicBezTo>
                  <a:cubicBezTo>
                    <a:pt x="113" y="90"/>
                    <a:pt x="110" y="94"/>
                    <a:pt x="106" y="94"/>
                  </a:cubicBezTo>
                  <a:cubicBezTo>
                    <a:pt x="90" y="95"/>
                    <a:pt x="74" y="95"/>
                    <a:pt x="58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7BD30AAC-D19D-495F-9A4E-742258462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0675" y="2860675"/>
              <a:ext cx="530225" cy="179388"/>
            </a:xfrm>
            <a:custGeom>
              <a:avLst/>
              <a:gdLst>
                <a:gd name="T0" fmla="*/ 197 w 197"/>
                <a:gd name="T1" fmla="*/ 0 h 67"/>
                <a:gd name="T2" fmla="*/ 168 w 197"/>
                <a:gd name="T3" fmla="*/ 42 h 67"/>
                <a:gd name="T4" fmla="*/ 21 w 197"/>
                <a:gd name="T5" fmla="*/ 37 h 67"/>
                <a:gd name="T6" fmla="*/ 0 w 197"/>
                <a:gd name="T7" fmla="*/ 0 h 67"/>
                <a:gd name="T8" fmla="*/ 197 w 197"/>
                <a:gd name="T9" fmla="*/ 0 h 67"/>
                <a:gd name="T10" fmla="*/ 12 w 197"/>
                <a:gd name="T11" fmla="*/ 9 h 67"/>
                <a:gd name="T12" fmla="*/ 106 w 197"/>
                <a:gd name="T13" fmla="*/ 50 h 67"/>
                <a:gd name="T14" fmla="*/ 184 w 197"/>
                <a:gd name="T15" fmla="*/ 9 h 67"/>
                <a:gd name="T16" fmla="*/ 12 w 197"/>
                <a:gd name="T17" fmla="*/ 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67">
                  <a:moveTo>
                    <a:pt x="197" y="0"/>
                  </a:moveTo>
                  <a:cubicBezTo>
                    <a:pt x="196" y="21"/>
                    <a:pt x="183" y="32"/>
                    <a:pt x="168" y="42"/>
                  </a:cubicBezTo>
                  <a:cubicBezTo>
                    <a:pt x="128" y="67"/>
                    <a:pt x="59" y="65"/>
                    <a:pt x="21" y="37"/>
                  </a:cubicBezTo>
                  <a:cubicBezTo>
                    <a:pt x="8" y="27"/>
                    <a:pt x="2" y="16"/>
                    <a:pt x="0" y="0"/>
                  </a:cubicBezTo>
                  <a:cubicBezTo>
                    <a:pt x="66" y="0"/>
                    <a:pt x="131" y="0"/>
                    <a:pt x="197" y="0"/>
                  </a:cubicBezTo>
                  <a:close/>
                  <a:moveTo>
                    <a:pt x="12" y="9"/>
                  </a:moveTo>
                  <a:cubicBezTo>
                    <a:pt x="21" y="35"/>
                    <a:pt x="61" y="52"/>
                    <a:pt x="106" y="50"/>
                  </a:cubicBezTo>
                  <a:cubicBezTo>
                    <a:pt x="142" y="48"/>
                    <a:pt x="180" y="31"/>
                    <a:pt x="184" y="9"/>
                  </a:cubicBezTo>
                  <a:cubicBezTo>
                    <a:pt x="127" y="9"/>
                    <a:pt x="70" y="9"/>
                    <a:pt x="1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21">
              <a:extLst>
                <a:ext uri="{FF2B5EF4-FFF2-40B4-BE49-F238E27FC236}">
                  <a16:creationId xmlns:a16="http://schemas.microsoft.com/office/drawing/2014/main" id="{116A6DF6-BC77-4F69-8BAB-F93A29EF6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800" y="2181225"/>
              <a:ext cx="555625" cy="198438"/>
            </a:xfrm>
            <a:custGeom>
              <a:avLst/>
              <a:gdLst>
                <a:gd name="T0" fmla="*/ 207 w 207"/>
                <a:gd name="T1" fmla="*/ 0 h 74"/>
                <a:gd name="T2" fmla="*/ 207 w 207"/>
                <a:gd name="T3" fmla="*/ 41 h 74"/>
                <a:gd name="T4" fmla="*/ 183 w 207"/>
                <a:gd name="T5" fmla="*/ 32 h 74"/>
                <a:gd name="T6" fmla="*/ 123 w 207"/>
                <a:gd name="T7" fmla="*/ 39 h 74"/>
                <a:gd name="T8" fmla="*/ 88 w 207"/>
                <a:gd name="T9" fmla="*/ 60 h 74"/>
                <a:gd name="T10" fmla="*/ 9 w 207"/>
                <a:gd name="T11" fmla="*/ 32 h 74"/>
                <a:gd name="T12" fmla="*/ 3 w 207"/>
                <a:gd name="T13" fmla="*/ 26 h 74"/>
                <a:gd name="T14" fmla="*/ 2 w 207"/>
                <a:gd name="T15" fmla="*/ 17 h 74"/>
                <a:gd name="T16" fmla="*/ 10 w 207"/>
                <a:gd name="T17" fmla="*/ 14 h 74"/>
                <a:gd name="T18" fmla="*/ 15 w 207"/>
                <a:gd name="T19" fmla="*/ 21 h 74"/>
                <a:gd name="T20" fmla="*/ 16 w 207"/>
                <a:gd name="T21" fmla="*/ 35 h 74"/>
                <a:gd name="T22" fmla="*/ 38 w 207"/>
                <a:gd name="T23" fmla="*/ 52 h 74"/>
                <a:gd name="T24" fmla="*/ 87 w 207"/>
                <a:gd name="T25" fmla="*/ 46 h 74"/>
                <a:gd name="T26" fmla="*/ 138 w 207"/>
                <a:gd name="T27" fmla="*/ 17 h 74"/>
                <a:gd name="T28" fmla="*/ 207 w 207"/>
                <a:gd name="T2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7" h="74">
                  <a:moveTo>
                    <a:pt x="207" y="0"/>
                  </a:moveTo>
                  <a:cubicBezTo>
                    <a:pt x="207" y="16"/>
                    <a:pt x="207" y="28"/>
                    <a:pt x="207" y="41"/>
                  </a:cubicBezTo>
                  <a:cubicBezTo>
                    <a:pt x="199" y="37"/>
                    <a:pt x="191" y="34"/>
                    <a:pt x="183" y="32"/>
                  </a:cubicBezTo>
                  <a:cubicBezTo>
                    <a:pt x="162" y="25"/>
                    <a:pt x="142" y="26"/>
                    <a:pt x="123" y="39"/>
                  </a:cubicBezTo>
                  <a:cubicBezTo>
                    <a:pt x="112" y="46"/>
                    <a:pt x="100" y="53"/>
                    <a:pt x="88" y="60"/>
                  </a:cubicBezTo>
                  <a:cubicBezTo>
                    <a:pt x="62" y="74"/>
                    <a:pt x="18" y="65"/>
                    <a:pt x="9" y="32"/>
                  </a:cubicBezTo>
                  <a:cubicBezTo>
                    <a:pt x="8" y="29"/>
                    <a:pt x="4" y="28"/>
                    <a:pt x="3" y="26"/>
                  </a:cubicBezTo>
                  <a:cubicBezTo>
                    <a:pt x="2" y="23"/>
                    <a:pt x="0" y="19"/>
                    <a:pt x="2" y="17"/>
                  </a:cubicBezTo>
                  <a:cubicBezTo>
                    <a:pt x="3" y="15"/>
                    <a:pt x="8" y="13"/>
                    <a:pt x="10" y="14"/>
                  </a:cubicBezTo>
                  <a:cubicBezTo>
                    <a:pt x="12" y="14"/>
                    <a:pt x="14" y="18"/>
                    <a:pt x="15" y="21"/>
                  </a:cubicBezTo>
                  <a:cubicBezTo>
                    <a:pt x="16" y="25"/>
                    <a:pt x="14" y="32"/>
                    <a:pt x="16" y="35"/>
                  </a:cubicBezTo>
                  <a:cubicBezTo>
                    <a:pt x="23" y="42"/>
                    <a:pt x="30" y="48"/>
                    <a:pt x="38" y="52"/>
                  </a:cubicBezTo>
                  <a:cubicBezTo>
                    <a:pt x="55" y="59"/>
                    <a:pt x="72" y="54"/>
                    <a:pt x="87" y="46"/>
                  </a:cubicBezTo>
                  <a:cubicBezTo>
                    <a:pt x="104" y="36"/>
                    <a:pt x="120" y="24"/>
                    <a:pt x="138" y="17"/>
                  </a:cubicBezTo>
                  <a:cubicBezTo>
                    <a:pt x="159" y="9"/>
                    <a:pt x="183" y="6"/>
                    <a:pt x="20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A571C910-04C2-4C58-845E-B20CF426E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325" y="2189163"/>
              <a:ext cx="552450" cy="188913"/>
            </a:xfrm>
            <a:custGeom>
              <a:avLst/>
              <a:gdLst>
                <a:gd name="T0" fmla="*/ 0 w 205"/>
                <a:gd name="T1" fmla="*/ 38 h 70"/>
                <a:gd name="T2" fmla="*/ 0 w 205"/>
                <a:gd name="T3" fmla="*/ 0 h 70"/>
                <a:gd name="T4" fmla="*/ 67 w 205"/>
                <a:gd name="T5" fmla="*/ 13 h 70"/>
                <a:gd name="T6" fmla="*/ 125 w 205"/>
                <a:gd name="T7" fmla="*/ 45 h 70"/>
                <a:gd name="T8" fmla="*/ 187 w 205"/>
                <a:gd name="T9" fmla="*/ 37 h 70"/>
                <a:gd name="T10" fmla="*/ 192 w 205"/>
                <a:gd name="T11" fmla="*/ 20 h 70"/>
                <a:gd name="T12" fmla="*/ 197 w 205"/>
                <a:gd name="T13" fmla="*/ 10 h 70"/>
                <a:gd name="T14" fmla="*/ 205 w 205"/>
                <a:gd name="T15" fmla="*/ 13 h 70"/>
                <a:gd name="T16" fmla="*/ 203 w 205"/>
                <a:gd name="T17" fmla="*/ 23 h 70"/>
                <a:gd name="T18" fmla="*/ 197 w 205"/>
                <a:gd name="T19" fmla="*/ 30 h 70"/>
                <a:gd name="T20" fmla="*/ 126 w 205"/>
                <a:gd name="T21" fmla="*/ 60 h 70"/>
                <a:gd name="T22" fmla="*/ 89 w 205"/>
                <a:gd name="T23" fmla="*/ 39 h 70"/>
                <a:gd name="T24" fmla="*/ 6 w 205"/>
                <a:gd name="T25" fmla="*/ 35 h 70"/>
                <a:gd name="T26" fmla="*/ 0 w 205"/>
                <a:gd name="T27" fmla="*/ 3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70">
                  <a:moveTo>
                    <a:pt x="0" y="38"/>
                  </a:moveTo>
                  <a:cubicBezTo>
                    <a:pt x="0" y="25"/>
                    <a:pt x="0" y="13"/>
                    <a:pt x="0" y="0"/>
                  </a:cubicBezTo>
                  <a:cubicBezTo>
                    <a:pt x="23" y="1"/>
                    <a:pt x="46" y="4"/>
                    <a:pt x="67" y="13"/>
                  </a:cubicBezTo>
                  <a:cubicBezTo>
                    <a:pt x="87" y="22"/>
                    <a:pt x="105" y="35"/>
                    <a:pt x="125" y="45"/>
                  </a:cubicBezTo>
                  <a:cubicBezTo>
                    <a:pt x="146" y="57"/>
                    <a:pt x="173" y="53"/>
                    <a:pt x="187" y="37"/>
                  </a:cubicBezTo>
                  <a:cubicBezTo>
                    <a:pt x="191" y="32"/>
                    <a:pt x="197" y="27"/>
                    <a:pt x="192" y="20"/>
                  </a:cubicBezTo>
                  <a:cubicBezTo>
                    <a:pt x="191" y="18"/>
                    <a:pt x="194" y="13"/>
                    <a:pt x="197" y="10"/>
                  </a:cubicBezTo>
                  <a:cubicBezTo>
                    <a:pt x="198" y="9"/>
                    <a:pt x="204" y="11"/>
                    <a:pt x="205" y="13"/>
                  </a:cubicBezTo>
                  <a:cubicBezTo>
                    <a:pt x="205" y="16"/>
                    <a:pt x="204" y="20"/>
                    <a:pt x="203" y="23"/>
                  </a:cubicBezTo>
                  <a:cubicBezTo>
                    <a:pt x="202" y="26"/>
                    <a:pt x="198" y="27"/>
                    <a:pt x="197" y="30"/>
                  </a:cubicBezTo>
                  <a:cubicBezTo>
                    <a:pt x="187" y="60"/>
                    <a:pt x="153" y="70"/>
                    <a:pt x="126" y="60"/>
                  </a:cubicBezTo>
                  <a:cubicBezTo>
                    <a:pt x="113" y="55"/>
                    <a:pt x="100" y="47"/>
                    <a:pt x="89" y="39"/>
                  </a:cubicBezTo>
                  <a:cubicBezTo>
                    <a:pt x="62" y="20"/>
                    <a:pt x="35" y="21"/>
                    <a:pt x="6" y="35"/>
                  </a:cubicBezTo>
                  <a:cubicBezTo>
                    <a:pt x="5" y="36"/>
                    <a:pt x="3" y="37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3">
              <a:extLst>
                <a:ext uri="{FF2B5EF4-FFF2-40B4-BE49-F238E27FC236}">
                  <a16:creationId xmlns:a16="http://schemas.microsoft.com/office/drawing/2014/main" id="{7A02AC6D-FA2C-4D7A-AB88-7996F586C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2857500"/>
              <a:ext cx="350838" cy="161925"/>
            </a:xfrm>
            <a:custGeom>
              <a:avLst/>
              <a:gdLst>
                <a:gd name="T0" fmla="*/ 51 w 130"/>
                <a:gd name="T1" fmla="*/ 3 h 60"/>
                <a:gd name="T2" fmla="*/ 63 w 130"/>
                <a:gd name="T3" fmla="*/ 0 h 60"/>
                <a:gd name="T4" fmla="*/ 129 w 130"/>
                <a:gd name="T5" fmla="*/ 0 h 60"/>
                <a:gd name="T6" fmla="*/ 115 w 130"/>
                <a:gd name="T7" fmla="*/ 32 h 60"/>
                <a:gd name="T8" fmla="*/ 50 w 130"/>
                <a:gd name="T9" fmla="*/ 59 h 60"/>
                <a:gd name="T10" fmla="*/ 18 w 130"/>
                <a:gd name="T11" fmla="*/ 59 h 60"/>
                <a:gd name="T12" fmla="*/ 0 w 130"/>
                <a:gd name="T13" fmla="*/ 55 h 60"/>
                <a:gd name="T14" fmla="*/ 2 w 130"/>
                <a:gd name="T15" fmla="*/ 50 h 60"/>
                <a:gd name="T16" fmla="*/ 15 w 130"/>
                <a:gd name="T17" fmla="*/ 50 h 60"/>
                <a:gd name="T18" fmla="*/ 102 w 130"/>
                <a:gd name="T19" fmla="*/ 31 h 60"/>
                <a:gd name="T20" fmla="*/ 119 w 130"/>
                <a:gd name="T21" fmla="*/ 12 h 60"/>
                <a:gd name="T22" fmla="*/ 117 w 130"/>
                <a:gd name="T23" fmla="*/ 10 h 60"/>
                <a:gd name="T24" fmla="*/ 66 w 130"/>
                <a:gd name="T25" fmla="*/ 9 h 60"/>
                <a:gd name="T26" fmla="*/ 45 w 130"/>
                <a:gd name="T27" fmla="*/ 8 h 60"/>
                <a:gd name="T28" fmla="*/ 51 w 130"/>
                <a:gd name="T29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0" h="60">
                  <a:moveTo>
                    <a:pt x="51" y="3"/>
                  </a:moveTo>
                  <a:cubicBezTo>
                    <a:pt x="55" y="2"/>
                    <a:pt x="59" y="0"/>
                    <a:pt x="63" y="0"/>
                  </a:cubicBezTo>
                  <a:cubicBezTo>
                    <a:pt x="85" y="0"/>
                    <a:pt x="107" y="0"/>
                    <a:pt x="129" y="0"/>
                  </a:cubicBezTo>
                  <a:cubicBezTo>
                    <a:pt x="130" y="14"/>
                    <a:pt x="124" y="24"/>
                    <a:pt x="115" y="32"/>
                  </a:cubicBezTo>
                  <a:cubicBezTo>
                    <a:pt x="97" y="49"/>
                    <a:pt x="74" y="57"/>
                    <a:pt x="50" y="59"/>
                  </a:cubicBezTo>
                  <a:cubicBezTo>
                    <a:pt x="39" y="60"/>
                    <a:pt x="29" y="60"/>
                    <a:pt x="18" y="59"/>
                  </a:cubicBezTo>
                  <a:cubicBezTo>
                    <a:pt x="12" y="59"/>
                    <a:pt x="6" y="56"/>
                    <a:pt x="0" y="55"/>
                  </a:cubicBezTo>
                  <a:cubicBezTo>
                    <a:pt x="1" y="53"/>
                    <a:pt x="2" y="52"/>
                    <a:pt x="2" y="50"/>
                  </a:cubicBezTo>
                  <a:cubicBezTo>
                    <a:pt x="6" y="50"/>
                    <a:pt x="11" y="50"/>
                    <a:pt x="15" y="50"/>
                  </a:cubicBezTo>
                  <a:cubicBezTo>
                    <a:pt x="46" y="53"/>
                    <a:pt x="75" y="49"/>
                    <a:pt x="102" y="31"/>
                  </a:cubicBezTo>
                  <a:cubicBezTo>
                    <a:pt x="108" y="26"/>
                    <a:pt x="113" y="19"/>
                    <a:pt x="119" y="12"/>
                  </a:cubicBezTo>
                  <a:cubicBezTo>
                    <a:pt x="118" y="11"/>
                    <a:pt x="118" y="10"/>
                    <a:pt x="117" y="10"/>
                  </a:cubicBezTo>
                  <a:cubicBezTo>
                    <a:pt x="100" y="10"/>
                    <a:pt x="83" y="10"/>
                    <a:pt x="66" y="9"/>
                  </a:cubicBezTo>
                  <a:cubicBezTo>
                    <a:pt x="59" y="9"/>
                    <a:pt x="52" y="8"/>
                    <a:pt x="45" y="8"/>
                  </a:cubicBezTo>
                  <a:cubicBezTo>
                    <a:pt x="47" y="6"/>
                    <a:pt x="49" y="4"/>
                    <a:pt x="5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24">
              <a:extLst>
                <a:ext uri="{FF2B5EF4-FFF2-40B4-BE49-F238E27FC236}">
                  <a16:creationId xmlns:a16="http://schemas.microsoft.com/office/drawing/2014/main" id="{377E0AA3-38B5-4F1F-973B-5141D5DA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9050" y="2371725"/>
              <a:ext cx="344488" cy="471488"/>
            </a:xfrm>
            <a:custGeom>
              <a:avLst/>
              <a:gdLst>
                <a:gd name="T0" fmla="*/ 72 w 128"/>
                <a:gd name="T1" fmla="*/ 0 h 175"/>
                <a:gd name="T2" fmla="*/ 128 w 128"/>
                <a:gd name="T3" fmla="*/ 142 h 175"/>
                <a:gd name="T4" fmla="*/ 125 w 128"/>
                <a:gd name="T5" fmla="*/ 143 h 175"/>
                <a:gd name="T6" fmla="*/ 74 w 128"/>
                <a:gd name="T7" fmla="*/ 14 h 175"/>
                <a:gd name="T8" fmla="*/ 72 w 128"/>
                <a:gd name="T9" fmla="*/ 14 h 175"/>
                <a:gd name="T10" fmla="*/ 72 w 128"/>
                <a:gd name="T11" fmla="*/ 173 h 175"/>
                <a:gd name="T12" fmla="*/ 70 w 128"/>
                <a:gd name="T13" fmla="*/ 173 h 175"/>
                <a:gd name="T14" fmla="*/ 70 w 128"/>
                <a:gd name="T15" fmla="*/ 13 h 175"/>
                <a:gd name="T16" fmla="*/ 67 w 128"/>
                <a:gd name="T17" fmla="*/ 12 h 175"/>
                <a:gd name="T18" fmla="*/ 3 w 128"/>
                <a:gd name="T19" fmla="*/ 175 h 175"/>
                <a:gd name="T20" fmla="*/ 0 w 128"/>
                <a:gd name="T21" fmla="*/ 174 h 175"/>
                <a:gd name="T22" fmla="*/ 68 w 128"/>
                <a:gd name="T23" fmla="*/ 0 h 175"/>
                <a:gd name="T24" fmla="*/ 72 w 128"/>
                <a:gd name="T2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" h="175">
                  <a:moveTo>
                    <a:pt x="72" y="0"/>
                  </a:moveTo>
                  <a:cubicBezTo>
                    <a:pt x="91" y="48"/>
                    <a:pt x="109" y="95"/>
                    <a:pt x="128" y="142"/>
                  </a:cubicBezTo>
                  <a:cubicBezTo>
                    <a:pt x="127" y="142"/>
                    <a:pt x="126" y="143"/>
                    <a:pt x="125" y="143"/>
                  </a:cubicBezTo>
                  <a:cubicBezTo>
                    <a:pt x="108" y="100"/>
                    <a:pt x="91" y="57"/>
                    <a:pt x="74" y="14"/>
                  </a:cubicBezTo>
                  <a:cubicBezTo>
                    <a:pt x="73" y="14"/>
                    <a:pt x="73" y="14"/>
                    <a:pt x="72" y="14"/>
                  </a:cubicBezTo>
                  <a:cubicBezTo>
                    <a:pt x="72" y="67"/>
                    <a:pt x="72" y="120"/>
                    <a:pt x="72" y="173"/>
                  </a:cubicBezTo>
                  <a:cubicBezTo>
                    <a:pt x="71" y="173"/>
                    <a:pt x="70" y="173"/>
                    <a:pt x="70" y="173"/>
                  </a:cubicBezTo>
                  <a:cubicBezTo>
                    <a:pt x="70" y="120"/>
                    <a:pt x="70" y="66"/>
                    <a:pt x="70" y="13"/>
                  </a:cubicBezTo>
                  <a:cubicBezTo>
                    <a:pt x="69" y="13"/>
                    <a:pt x="68" y="12"/>
                    <a:pt x="67" y="12"/>
                  </a:cubicBezTo>
                  <a:cubicBezTo>
                    <a:pt x="45" y="67"/>
                    <a:pt x="24" y="121"/>
                    <a:pt x="3" y="175"/>
                  </a:cubicBezTo>
                  <a:cubicBezTo>
                    <a:pt x="2" y="175"/>
                    <a:pt x="1" y="174"/>
                    <a:pt x="0" y="174"/>
                  </a:cubicBezTo>
                  <a:cubicBezTo>
                    <a:pt x="23" y="116"/>
                    <a:pt x="46" y="58"/>
                    <a:pt x="68" y="0"/>
                  </a:cubicBezTo>
                  <a:cubicBezTo>
                    <a:pt x="70" y="0"/>
                    <a:pt x="71" y="0"/>
                    <a:pt x="7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25">
              <a:extLst>
                <a:ext uri="{FF2B5EF4-FFF2-40B4-BE49-F238E27FC236}">
                  <a16:creationId xmlns:a16="http://schemas.microsoft.com/office/drawing/2014/main" id="{7E601C8B-5F63-4AD7-BF0D-6C98865E0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288" y="2371725"/>
              <a:ext cx="339725" cy="471488"/>
            </a:xfrm>
            <a:custGeom>
              <a:avLst/>
              <a:gdLst>
                <a:gd name="T0" fmla="*/ 126 w 126"/>
                <a:gd name="T1" fmla="*/ 140 h 175"/>
                <a:gd name="T2" fmla="*/ 112 w 126"/>
                <a:gd name="T3" fmla="*/ 110 h 175"/>
                <a:gd name="T4" fmla="*/ 76 w 126"/>
                <a:gd name="T5" fmla="*/ 17 h 175"/>
                <a:gd name="T6" fmla="*/ 72 w 126"/>
                <a:gd name="T7" fmla="*/ 13 h 175"/>
                <a:gd name="T8" fmla="*/ 72 w 126"/>
                <a:gd name="T9" fmla="*/ 172 h 175"/>
                <a:gd name="T10" fmla="*/ 69 w 126"/>
                <a:gd name="T11" fmla="*/ 172 h 175"/>
                <a:gd name="T12" fmla="*/ 69 w 126"/>
                <a:gd name="T13" fmla="*/ 14 h 175"/>
                <a:gd name="T14" fmla="*/ 67 w 126"/>
                <a:gd name="T15" fmla="*/ 13 h 175"/>
                <a:gd name="T16" fmla="*/ 3 w 126"/>
                <a:gd name="T17" fmla="*/ 175 h 175"/>
                <a:gd name="T18" fmla="*/ 0 w 126"/>
                <a:gd name="T19" fmla="*/ 174 h 175"/>
                <a:gd name="T20" fmla="*/ 69 w 126"/>
                <a:gd name="T21" fmla="*/ 0 h 175"/>
                <a:gd name="T22" fmla="*/ 72 w 126"/>
                <a:gd name="T23" fmla="*/ 0 h 175"/>
                <a:gd name="T24" fmla="*/ 80 w 126"/>
                <a:gd name="T25" fmla="*/ 19 h 175"/>
                <a:gd name="T26" fmla="*/ 123 w 126"/>
                <a:gd name="T27" fmla="*/ 129 h 175"/>
                <a:gd name="T28" fmla="*/ 126 w 126"/>
                <a:gd name="T29" fmla="*/ 14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75">
                  <a:moveTo>
                    <a:pt x="126" y="140"/>
                  </a:moveTo>
                  <a:cubicBezTo>
                    <a:pt x="121" y="130"/>
                    <a:pt x="117" y="120"/>
                    <a:pt x="112" y="110"/>
                  </a:cubicBezTo>
                  <a:cubicBezTo>
                    <a:pt x="100" y="79"/>
                    <a:pt x="88" y="48"/>
                    <a:pt x="76" y="17"/>
                  </a:cubicBezTo>
                  <a:cubicBezTo>
                    <a:pt x="75" y="16"/>
                    <a:pt x="74" y="14"/>
                    <a:pt x="72" y="13"/>
                  </a:cubicBezTo>
                  <a:cubicBezTo>
                    <a:pt x="72" y="66"/>
                    <a:pt x="72" y="119"/>
                    <a:pt x="72" y="172"/>
                  </a:cubicBezTo>
                  <a:cubicBezTo>
                    <a:pt x="71" y="172"/>
                    <a:pt x="70" y="172"/>
                    <a:pt x="69" y="172"/>
                  </a:cubicBezTo>
                  <a:cubicBezTo>
                    <a:pt x="69" y="119"/>
                    <a:pt x="69" y="67"/>
                    <a:pt x="69" y="14"/>
                  </a:cubicBezTo>
                  <a:cubicBezTo>
                    <a:pt x="68" y="14"/>
                    <a:pt x="68" y="14"/>
                    <a:pt x="67" y="13"/>
                  </a:cubicBezTo>
                  <a:cubicBezTo>
                    <a:pt x="45" y="67"/>
                    <a:pt x="24" y="121"/>
                    <a:pt x="3" y="175"/>
                  </a:cubicBezTo>
                  <a:cubicBezTo>
                    <a:pt x="2" y="175"/>
                    <a:pt x="1" y="174"/>
                    <a:pt x="0" y="174"/>
                  </a:cubicBezTo>
                  <a:cubicBezTo>
                    <a:pt x="23" y="116"/>
                    <a:pt x="46" y="58"/>
                    <a:pt x="69" y="0"/>
                  </a:cubicBezTo>
                  <a:cubicBezTo>
                    <a:pt x="70" y="0"/>
                    <a:pt x="71" y="0"/>
                    <a:pt x="72" y="0"/>
                  </a:cubicBezTo>
                  <a:cubicBezTo>
                    <a:pt x="74" y="6"/>
                    <a:pt x="77" y="12"/>
                    <a:pt x="80" y="19"/>
                  </a:cubicBezTo>
                  <a:cubicBezTo>
                    <a:pt x="94" y="56"/>
                    <a:pt x="109" y="93"/>
                    <a:pt x="123" y="129"/>
                  </a:cubicBezTo>
                  <a:cubicBezTo>
                    <a:pt x="125" y="133"/>
                    <a:pt x="125" y="136"/>
                    <a:pt x="126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26">
              <a:extLst>
                <a:ext uri="{FF2B5EF4-FFF2-40B4-BE49-F238E27FC236}">
                  <a16:creationId xmlns:a16="http://schemas.microsoft.com/office/drawing/2014/main" id="{1821537D-33AE-4B75-B5FD-0AF636E98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2854325"/>
              <a:ext cx="185738" cy="158750"/>
            </a:xfrm>
            <a:custGeom>
              <a:avLst/>
              <a:gdLst>
                <a:gd name="T0" fmla="*/ 69 w 69"/>
                <a:gd name="T1" fmla="*/ 51 h 59"/>
                <a:gd name="T2" fmla="*/ 67 w 69"/>
                <a:gd name="T3" fmla="*/ 56 h 59"/>
                <a:gd name="T4" fmla="*/ 1 w 69"/>
                <a:gd name="T5" fmla="*/ 0 h 59"/>
                <a:gd name="T6" fmla="*/ 17 w 69"/>
                <a:gd name="T7" fmla="*/ 4 h 59"/>
                <a:gd name="T8" fmla="*/ 22 w 69"/>
                <a:gd name="T9" fmla="*/ 9 h 59"/>
                <a:gd name="T10" fmla="*/ 12 w 69"/>
                <a:gd name="T11" fmla="*/ 12 h 59"/>
                <a:gd name="T12" fmla="*/ 38 w 69"/>
                <a:gd name="T13" fmla="*/ 38 h 59"/>
                <a:gd name="T14" fmla="*/ 69 w 69"/>
                <a:gd name="T15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59">
                  <a:moveTo>
                    <a:pt x="69" y="51"/>
                  </a:moveTo>
                  <a:cubicBezTo>
                    <a:pt x="69" y="53"/>
                    <a:pt x="68" y="54"/>
                    <a:pt x="67" y="56"/>
                  </a:cubicBezTo>
                  <a:cubicBezTo>
                    <a:pt x="39" y="59"/>
                    <a:pt x="0" y="29"/>
                    <a:pt x="1" y="0"/>
                  </a:cubicBezTo>
                  <a:cubicBezTo>
                    <a:pt x="6" y="2"/>
                    <a:pt x="11" y="3"/>
                    <a:pt x="17" y="4"/>
                  </a:cubicBezTo>
                  <a:cubicBezTo>
                    <a:pt x="18" y="6"/>
                    <a:pt x="20" y="8"/>
                    <a:pt x="22" y="9"/>
                  </a:cubicBezTo>
                  <a:cubicBezTo>
                    <a:pt x="19" y="10"/>
                    <a:pt x="16" y="11"/>
                    <a:pt x="12" y="12"/>
                  </a:cubicBezTo>
                  <a:cubicBezTo>
                    <a:pt x="17" y="25"/>
                    <a:pt x="26" y="32"/>
                    <a:pt x="38" y="38"/>
                  </a:cubicBezTo>
                  <a:cubicBezTo>
                    <a:pt x="48" y="43"/>
                    <a:pt x="59" y="47"/>
                    <a:pt x="69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6" name="Freeform 27">
              <a:extLst>
                <a:ext uri="{FF2B5EF4-FFF2-40B4-BE49-F238E27FC236}">
                  <a16:creationId xmlns:a16="http://schemas.microsoft.com/office/drawing/2014/main" id="{B4A756D3-9976-4205-9C06-63BFD7854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0475" y="2857500"/>
              <a:ext cx="271463" cy="22225"/>
            </a:xfrm>
            <a:custGeom>
              <a:avLst/>
              <a:gdLst>
                <a:gd name="T0" fmla="*/ 5 w 101"/>
                <a:gd name="T1" fmla="*/ 8 h 8"/>
                <a:gd name="T2" fmla="*/ 0 w 101"/>
                <a:gd name="T3" fmla="*/ 3 h 8"/>
                <a:gd name="T4" fmla="*/ 7 w 101"/>
                <a:gd name="T5" fmla="*/ 0 h 8"/>
                <a:gd name="T6" fmla="*/ 97 w 101"/>
                <a:gd name="T7" fmla="*/ 0 h 8"/>
                <a:gd name="T8" fmla="*/ 101 w 101"/>
                <a:gd name="T9" fmla="*/ 3 h 8"/>
                <a:gd name="T10" fmla="*/ 95 w 101"/>
                <a:gd name="T11" fmla="*/ 8 h 8"/>
                <a:gd name="T12" fmla="*/ 5 w 10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8">
                  <a:moveTo>
                    <a:pt x="5" y="8"/>
                  </a:moveTo>
                  <a:cubicBezTo>
                    <a:pt x="3" y="7"/>
                    <a:pt x="1" y="5"/>
                    <a:pt x="0" y="3"/>
                  </a:cubicBezTo>
                  <a:cubicBezTo>
                    <a:pt x="2" y="2"/>
                    <a:pt x="4" y="0"/>
                    <a:pt x="7" y="0"/>
                  </a:cubicBezTo>
                  <a:cubicBezTo>
                    <a:pt x="37" y="0"/>
                    <a:pt x="67" y="0"/>
                    <a:pt x="97" y="0"/>
                  </a:cubicBezTo>
                  <a:cubicBezTo>
                    <a:pt x="98" y="0"/>
                    <a:pt x="100" y="2"/>
                    <a:pt x="101" y="3"/>
                  </a:cubicBezTo>
                  <a:cubicBezTo>
                    <a:pt x="99" y="4"/>
                    <a:pt x="97" y="6"/>
                    <a:pt x="95" y="8"/>
                  </a:cubicBezTo>
                  <a:cubicBezTo>
                    <a:pt x="65" y="8"/>
                    <a:pt x="35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7" name="Freeform 28">
              <a:extLst>
                <a:ext uri="{FF2B5EF4-FFF2-40B4-BE49-F238E27FC236}">
                  <a16:creationId xmlns:a16="http://schemas.microsoft.com/office/drawing/2014/main" id="{6DC499E3-66E9-45BA-8076-5B11B850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013" y="2749550"/>
              <a:ext cx="39688" cy="93663"/>
            </a:xfrm>
            <a:custGeom>
              <a:avLst/>
              <a:gdLst>
                <a:gd name="T0" fmla="*/ 0 w 15"/>
                <a:gd name="T1" fmla="*/ 0 h 35"/>
                <a:gd name="T2" fmla="*/ 15 w 15"/>
                <a:gd name="T3" fmla="*/ 34 h 35"/>
                <a:gd name="T4" fmla="*/ 11 w 15"/>
                <a:gd name="T5" fmla="*/ 35 h 35"/>
                <a:gd name="T6" fmla="*/ 0 w 15"/>
                <a:gd name="T7" fmla="*/ 0 h 35"/>
                <a:gd name="T8" fmla="*/ 0 w 1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5">
                  <a:moveTo>
                    <a:pt x="0" y="0"/>
                  </a:moveTo>
                  <a:cubicBezTo>
                    <a:pt x="5" y="11"/>
                    <a:pt x="10" y="22"/>
                    <a:pt x="15" y="34"/>
                  </a:cubicBezTo>
                  <a:cubicBezTo>
                    <a:pt x="14" y="34"/>
                    <a:pt x="13" y="35"/>
                    <a:pt x="11" y="35"/>
                  </a:cubicBezTo>
                  <a:cubicBezTo>
                    <a:pt x="8" y="23"/>
                    <a:pt x="4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0677B9-A44D-4B7E-B896-51E94379EE8D}"/>
              </a:ext>
            </a:extLst>
          </p:cNvPr>
          <p:cNvSpPr txBox="1"/>
          <p:nvPr/>
        </p:nvSpPr>
        <p:spPr>
          <a:xfrm>
            <a:off x="609602" y="2680215"/>
            <a:ext cx="34385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B7C1CC-A860-4FC8-8764-0104347940C7}"/>
              </a:ext>
            </a:extLst>
          </p:cNvPr>
          <p:cNvSpPr txBox="1"/>
          <p:nvPr/>
        </p:nvSpPr>
        <p:spPr>
          <a:xfrm>
            <a:off x="609602" y="1548023"/>
            <a:ext cx="3695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B7C15A-1716-4CE7-8775-A8A6555CA931}"/>
              </a:ext>
            </a:extLst>
          </p:cNvPr>
          <p:cNvSpPr txBox="1"/>
          <p:nvPr/>
        </p:nvSpPr>
        <p:spPr>
          <a:xfrm>
            <a:off x="5100947" y="2248482"/>
            <a:ext cx="2423803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pic>
        <p:nvPicPr>
          <p:cNvPr id="13314" name="Picture 2" descr="Free photos of Legal">
            <a:extLst>
              <a:ext uri="{FF2B5EF4-FFF2-40B4-BE49-F238E27FC236}">
                <a16:creationId xmlns:a16="http://schemas.microsoft.com/office/drawing/2014/main" id="{29160375-F718-495C-881E-0A0295AAB29C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238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F56EE3DF-59F7-48AD-A5FD-CFA97CF9D4C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2066" b="2066"/>
          <a:stretch/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9390" y="-2594"/>
            <a:ext cx="8016325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BC3CFEF-9DAD-424D-84E3-2ED688709C5A}"/>
              </a:ext>
            </a:extLst>
          </p:cNvPr>
          <p:cNvSpPr/>
          <p:nvPr/>
        </p:nvSpPr>
        <p:spPr>
          <a:xfrm>
            <a:off x="1295400" y="1915294"/>
            <a:ext cx="5667375" cy="704850"/>
          </a:xfrm>
          <a:prstGeom prst="roundRect">
            <a:avLst>
              <a:gd name="adj" fmla="val 34235"/>
            </a:avLst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51B784-D2AF-474C-AB2D-B0FA9E1C9EE3}"/>
              </a:ext>
            </a:extLst>
          </p:cNvPr>
          <p:cNvSpPr txBox="1"/>
          <p:nvPr/>
        </p:nvSpPr>
        <p:spPr>
          <a:xfrm>
            <a:off x="1295400" y="1969463"/>
            <a:ext cx="172851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rPr>
              <a:t>search</a:t>
            </a:r>
            <a:endParaRPr lang="ko-KR" altLang="en-US" sz="3200" b="1" dirty="0">
              <a:solidFill>
                <a:schemeClr val="accent1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8DE94387-9331-4933-9F37-7A1080DCBE23}"/>
              </a:ext>
            </a:extLst>
          </p:cNvPr>
          <p:cNvSpPr/>
          <p:nvPr/>
        </p:nvSpPr>
        <p:spPr>
          <a:xfrm rot="2700000">
            <a:off x="6452252" y="2089855"/>
            <a:ext cx="205926" cy="458761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96455487-C4A2-4AC7-BB15-388003022EB1}"/>
              </a:ext>
            </a:extLst>
          </p:cNvPr>
          <p:cNvGrpSpPr/>
          <p:nvPr/>
        </p:nvGrpSpPr>
        <p:grpSpPr>
          <a:xfrm>
            <a:off x="6469790" y="5074314"/>
            <a:ext cx="2393794" cy="1151796"/>
            <a:chOff x="4595362" y="5162525"/>
            <a:chExt cx="1737808" cy="11517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47DC22-EA19-4C57-9083-827A459AFBF2}"/>
                </a:ext>
              </a:extLst>
            </p:cNvPr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04DF7D5-FC41-4B94-BE6E-E77280A505F4}"/>
                </a:ext>
              </a:extLst>
            </p:cNvPr>
            <p:cNvSpPr txBox="1"/>
            <p:nvPr/>
          </p:nvSpPr>
          <p:spPr>
            <a:xfrm>
              <a:off x="4601681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2">
            <a:extLst>
              <a:ext uri="{FF2B5EF4-FFF2-40B4-BE49-F238E27FC236}">
                <a16:creationId xmlns:a16="http://schemas.microsoft.com/office/drawing/2014/main" id="{F89B42E6-2D9F-486D-8AF3-1AD087BC25E1}"/>
              </a:ext>
            </a:extLst>
          </p:cNvPr>
          <p:cNvGrpSpPr/>
          <p:nvPr/>
        </p:nvGrpSpPr>
        <p:grpSpPr>
          <a:xfrm>
            <a:off x="9293381" y="5074314"/>
            <a:ext cx="2393794" cy="1151796"/>
            <a:chOff x="6592070" y="5162525"/>
            <a:chExt cx="1737808" cy="11517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526E98-5DAB-4CBF-8F7E-5CC6E91E1ACD}"/>
                </a:ext>
              </a:extLst>
            </p:cNvPr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9F764B-93E6-482E-9F7F-E056E763706E}"/>
                </a:ext>
              </a:extLst>
            </p:cNvPr>
            <p:cNvSpPr txBox="1"/>
            <p:nvPr/>
          </p:nvSpPr>
          <p:spPr>
            <a:xfrm>
              <a:off x="6598389" y="5483324"/>
              <a:ext cx="17314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C28B956-5E13-4A31-8A13-2F1964AD5F7F}"/>
              </a:ext>
            </a:extLst>
          </p:cNvPr>
          <p:cNvSpPr txBox="1"/>
          <p:nvPr/>
        </p:nvSpPr>
        <p:spPr>
          <a:xfrm>
            <a:off x="489390" y="4997644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133B74-A764-4F79-870F-D4C0B37AF64D}"/>
              </a:ext>
            </a:extLst>
          </p:cNvPr>
          <p:cNvSpPr txBox="1"/>
          <p:nvPr/>
        </p:nvSpPr>
        <p:spPr>
          <a:xfrm>
            <a:off x="489391" y="5608207"/>
            <a:ext cx="576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771" y="16686"/>
            <a:ext cx="8303494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D69BF79-1B30-48EA-B481-8AAE898179FC}"/>
              </a:ext>
            </a:extLst>
          </p:cNvPr>
          <p:cNvCxnSpPr>
            <a:cxnSpLocks/>
            <a:stCxn id="17" idx="0"/>
            <a:endCxn id="14" idx="3"/>
          </p:cNvCxnSpPr>
          <p:nvPr/>
        </p:nvCxnSpPr>
        <p:spPr>
          <a:xfrm flipV="1">
            <a:off x="4022487" y="2867076"/>
            <a:ext cx="2334598" cy="100567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882C522-BCA4-4861-BF37-50B57DFCB0B2}"/>
              </a:ext>
            </a:extLst>
          </p:cNvPr>
          <p:cNvCxnSpPr>
            <a:cxnSpLocks/>
            <a:stCxn id="13" idx="3"/>
            <a:endCxn id="17" idx="0"/>
          </p:cNvCxnSpPr>
          <p:nvPr/>
        </p:nvCxnSpPr>
        <p:spPr>
          <a:xfrm flipH="1">
            <a:off x="4022487" y="3158552"/>
            <a:ext cx="4568231" cy="714197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2E4711-E283-46FA-8AAE-1A41A6E21B91}"/>
              </a:ext>
            </a:extLst>
          </p:cNvPr>
          <p:cNvCxnSpPr>
            <a:cxnSpLocks/>
            <a:stCxn id="15" idx="2"/>
            <a:endCxn id="17" idx="0"/>
          </p:cNvCxnSpPr>
          <p:nvPr/>
        </p:nvCxnSpPr>
        <p:spPr>
          <a:xfrm flipH="1" flipV="1">
            <a:off x="4022487" y="3872749"/>
            <a:ext cx="5361186" cy="469981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5695B7-6325-43BE-82AE-D25069330BC8}"/>
              </a:ext>
            </a:extLst>
          </p:cNvPr>
          <p:cNvCxnSpPr>
            <a:stCxn id="12" idx="2"/>
            <a:endCxn id="17" idx="0"/>
          </p:cNvCxnSpPr>
          <p:nvPr/>
        </p:nvCxnSpPr>
        <p:spPr>
          <a:xfrm flipH="1" flipV="1">
            <a:off x="4022487" y="3872749"/>
            <a:ext cx="2793958" cy="1309646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926C7E3-B0B2-4A23-8C62-57A46BC55FD2}"/>
              </a:ext>
            </a:extLst>
          </p:cNvPr>
          <p:cNvSpPr/>
          <p:nvPr/>
        </p:nvSpPr>
        <p:spPr>
          <a:xfrm>
            <a:off x="2606222" y="2485352"/>
            <a:ext cx="2851573" cy="28515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A286AE-4E29-4D3E-A3A0-8265F85547AE}"/>
              </a:ext>
            </a:extLst>
          </p:cNvPr>
          <p:cNvSpPr/>
          <p:nvPr/>
        </p:nvSpPr>
        <p:spPr>
          <a:xfrm>
            <a:off x="979288" y="2876478"/>
            <a:ext cx="2069316" cy="2069316"/>
          </a:xfrm>
          <a:prstGeom prst="ellipse">
            <a:avLst/>
          </a:prstGeom>
          <a:solidFill>
            <a:schemeClr val="accent6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7CD94D-6F76-43FB-8540-CD6FC325CF3D}"/>
              </a:ext>
            </a:extLst>
          </p:cNvPr>
          <p:cNvGrpSpPr/>
          <p:nvPr/>
        </p:nvGrpSpPr>
        <p:grpSpPr>
          <a:xfrm>
            <a:off x="1121837" y="3876858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6EBF04-4249-46D1-BC22-2C9D7F61370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AF7841-2FE1-48EA-8E83-EF2A5AABFA9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F3AE839-530A-4C41-B0DE-8A3860B8053C}"/>
              </a:ext>
            </a:extLst>
          </p:cNvPr>
          <p:cNvSpPr/>
          <p:nvPr/>
        </p:nvSpPr>
        <p:spPr>
          <a:xfrm>
            <a:off x="6816445" y="4354395"/>
            <a:ext cx="1656000" cy="1656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E7E07A-F903-4917-9360-A817F7372E38}"/>
              </a:ext>
            </a:extLst>
          </p:cNvPr>
          <p:cNvSpPr/>
          <p:nvPr/>
        </p:nvSpPr>
        <p:spPr>
          <a:xfrm>
            <a:off x="8373698" y="1893664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18AA9F-1552-4FCE-AEC2-C755B6B0FCA7}"/>
              </a:ext>
            </a:extLst>
          </p:cNvPr>
          <p:cNvSpPr/>
          <p:nvPr/>
        </p:nvSpPr>
        <p:spPr>
          <a:xfrm>
            <a:off x="6168590" y="1768450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5013C5E-A0FF-4308-AD7B-D7545AB4FD9B}"/>
              </a:ext>
            </a:extLst>
          </p:cNvPr>
          <p:cNvSpPr/>
          <p:nvPr/>
        </p:nvSpPr>
        <p:spPr>
          <a:xfrm>
            <a:off x="9383673" y="3394690"/>
            <a:ext cx="1896080" cy="189608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8D01C0-B029-4A41-8ED5-68B390A0679B}"/>
              </a:ext>
            </a:extLst>
          </p:cNvPr>
          <p:cNvGrpSpPr/>
          <p:nvPr/>
        </p:nvGrpSpPr>
        <p:grpSpPr>
          <a:xfrm>
            <a:off x="3034937" y="3872749"/>
            <a:ext cx="1975099" cy="1041157"/>
            <a:chOff x="-475010" y="1129566"/>
            <a:chExt cx="3859356" cy="10411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F5BBBE-9959-42AA-BC68-7BD13410053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2FB717-D6DE-4B9F-BC17-05F700C5CCA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9BF53F-A9FE-4F8F-8D3D-04A070D4B22A}"/>
              </a:ext>
            </a:extLst>
          </p:cNvPr>
          <p:cNvGrpSpPr/>
          <p:nvPr/>
        </p:nvGrpSpPr>
        <p:grpSpPr>
          <a:xfrm>
            <a:off x="6780910" y="5048546"/>
            <a:ext cx="1727068" cy="678649"/>
            <a:chOff x="3233964" y="1954419"/>
            <a:chExt cx="1410044" cy="6786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D5F3AB-7C55-44A8-8821-1F98C5AB6C8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21E4D1-4105-43F6-8176-47B5F6D1CC5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4BF307-7966-4031-8134-F79899FF4A09}"/>
              </a:ext>
            </a:extLst>
          </p:cNvPr>
          <p:cNvGrpSpPr/>
          <p:nvPr/>
        </p:nvGrpSpPr>
        <p:grpSpPr>
          <a:xfrm>
            <a:off x="8479206" y="2542588"/>
            <a:ext cx="1296000" cy="658923"/>
            <a:chOff x="3233964" y="1954419"/>
            <a:chExt cx="1410044" cy="7248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B60428-AE5F-4AC2-A6B8-C4BC3FCB0B7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48BCCE-152C-4337-9B7F-C66633BF059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9B5DE958-2A26-489F-B98F-1483C6E04C00}"/>
              </a:ext>
            </a:extLst>
          </p:cNvPr>
          <p:cNvGrpSpPr/>
          <p:nvPr/>
        </p:nvGrpSpPr>
        <p:grpSpPr>
          <a:xfrm>
            <a:off x="6228284" y="2234688"/>
            <a:ext cx="1182052" cy="658923"/>
            <a:chOff x="3233964" y="1954419"/>
            <a:chExt cx="1410044" cy="7248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99D4EE-3AE9-4B31-A5C6-D87EB4CFC1A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13BB6D-A66E-4D3E-B44E-C350CEDC190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AD52348B-5B4A-420E-8A5A-F06AC6BD5E4A}"/>
              </a:ext>
            </a:extLst>
          </p:cNvPr>
          <p:cNvGrpSpPr/>
          <p:nvPr/>
        </p:nvGrpSpPr>
        <p:grpSpPr>
          <a:xfrm>
            <a:off x="9468179" y="4309746"/>
            <a:ext cx="1727068" cy="678649"/>
            <a:chOff x="3233964" y="1954419"/>
            <a:chExt cx="1410044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C6ECBE-3EE2-41DB-B2EA-588CB872BDC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4E2C5C-0E05-4783-9092-D8F67CC8674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30">
            <a:extLst>
              <a:ext uri="{FF2B5EF4-FFF2-40B4-BE49-F238E27FC236}">
                <a16:creationId xmlns:a16="http://schemas.microsoft.com/office/drawing/2014/main" id="{35E941B7-6876-4A05-AE40-6EDD86232C9C}"/>
              </a:ext>
            </a:extLst>
          </p:cNvPr>
          <p:cNvSpPr/>
          <p:nvPr/>
        </p:nvSpPr>
        <p:spPr>
          <a:xfrm>
            <a:off x="10084976" y="3718715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7BCDB29A-32E2-400E-B3D5-333DB58ECFAD}"/>
              </a:ext>
            </a:extLst>
          </p:cNvPr>
          <p:cNvSpPr/>
          <p:nvPr/>
        </p:nvSpPr>
        <p:spPr>
          <a:xfrm rot="16200000">
            <a:off x="8944329" y="2076157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F4E543BF-9DF8-4517-A2CC-E0585A51AA9B}"/>
              </a:ext>
            </a:extLst>
          </p:cNvPr>
          <p:cNvSpPr/>
          <p:nvPr/>
        </p:nvSpPr>
        <p:spPr>
          <a:xfrm>
            <a:off x="7469639" y="461348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FA711BE7-C9A7-4C09-B6E8-E45559133933}"/>
              </a:ext>
            </a:extLst>
          </p:cNvPr>
          <p:cNvSpPr/>
          <p:nvPr/>
        </p:nvSpPr>
        <p:spPr>
          <a:xfrm>
            <a:off x="6660330" y="1970128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9C9A5A9E-5072-4668-9FB2-A189553D916C}"/>
              </a:ext>
            </a:extLst>
          </p:cNvPr>
          <p:cNvSpPr>
            <a:spLocks noChangeAspect="1"/>
          </p:cNvSpPr>
          <p:nvPr/>
        </p:nvSpPr>
        <p:spPr>
          <a:xfrm>
            <a:off x="1753342" y="3223941"/>
            <a:ext cx="521208" cy="522439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자유형: 도형 16">
            <a:extLst>
              <a:ext uri="{FF2B5EF4-FFF2-40B4-BE49-F238E27FC236}">
                <a16:creationId xmlns:a16="http://schemas.microsoft.com/office/drawing/2014/main" id="{39898CED-DB17-4884-BEBF-D9950E77D607}"/>
              </a:ext>
            </a:extLst>
          </p:cNvPr>
          <p:cNvSpPr>
            <a:spLocks noChangeAspect="1"/>
          </p:cNvSpPr>
          <p:nvPr/>
        </p:nvSpPr>
        <p:spPr>
          <a:xfrm>
            <a:off x="3746718" y="3029442"/>
            <a:ext cx="542784" cy="610494"/>
          </a:xfrm>
          <a:custGeom>
            <a:avLst/>
            <a:gdLst>
              <a:gd name="connsiteX0" fmla="*/ 1376433 w 2765122"/>
              <a:gd name="connsiteY0" fmla="*/ 2257187 h 3110058"/>
              <a:gd name="connsiteX1" fmla="*/ 1145400 w 2765122"/>
              <a:gd name="connsiteY1" fmla="*/ 2354829 h 3110058"/>
              <a:gd name="connsiteX2" fmla="*/ 1036105 w 2765122"/>
              <a:gd name="connsiteY2" fmla="*/ 2389775 h 3110058"/>
              <a:gd name="connsiteX3" fmla="*/ 1040146 w 2765122"/>
              <a:gd name="connsiteY3" fmla="*/ 2406930 h 3110058"/>
              <a:gd name="connsiteX4" fmla="*/ 1382560 w 2765122"/>
              <a:gd name="connsiteY4" fmla="*/ 2894301 h 3110058"/>
              <a:gd name="connsiteX5" fmla="*/ 1724974 w 2765122"/>
              <a:gd name="connsiteY5" fmla="*/ 2406930 h 3110058"/>
              <a:gd name="connsiteX6" fmla="*/ 1726723 w 2765122"/>
              <a:gd name="connsiteY6" fmla="*/ 2399874 h 3110058"/>
              <a:gd name="connsiteX7" fmla="*/ 1605728 w 2765122"/>
              <a:gd name="connsiteY7" fmla="*/ 2358846 h 3110058"/>
              <a:gd name="connsiteX8" fmla="*/ 1795887 w 2765122"/>
              <a:gd name="connsiteY8" fmla="*/ 2033026 h 3110058"/>
              <a:gd name="connsiteX9" fmla="*/ 1694075 w 2765122"/>
              <a:gd name="connsiteY9" fmla="*/ 2094586 h 3110058"/>
              <a:gd name="connsiteX10" fmla="*/ 1578650 w 2765122"/>
              <a:gd name="connsiteY10" fmla="*/ 2155153 h 3110058"/>
              <a:gd name="connsiteX11" fmla="*/ 1618821 w 2765122"/>
              <a:gd name="connsiteY11" fmla="*/ 2173994 h 3110058"/>
              <a:gd name="connsiteX12" fmla="*/ 1763952 w 2765122"/>
              <a:gd name="connsiteY12" fmla="*/ 2229138 h 3110058"/>
              <a:gd name="connsiteX13" fmla="*/ 1791432 w 2765122"/>
              <a:gd name="connsiteY13" fmla="*/ 2076334 h 3110058"/>
              <a:gd name="connsiteX14" fmla="*/ 969005 w 2765122"/>
              <a:gd name="connsiteY14" fmla="*/ 2030800 h 3110058"/>
              <a:gd name="connsiteX15" fmla="*/ 973688 w 2765122"/>
              <a:gd name="connsiteY15" fmla="*/ 2076334 h 3110058"/>
              <a:gd name="connsiteX16" fmla="*/ 997942 w 2765122"/>
              <a:gd name="connsiteY16" fmla="*/ 2219324 h 3110058"/>
              <a:gd name="connsiteX17" fmla="*/ 1135534 w 2765122"/>
              <a:gd name="connsiteY17" fmla="*/ 2169774 h 3110058"/>
              <a:gd name="connsiteX18" fmla="*/ 1176026 w 2765122"/>
              <a:gd name="connsiteY18" fmla="*/ 2151638 h 3110058"/>
              <a:gd name="connsiteX19" fmla="*/ 1061678 w 2765122"/>
              <a:gd name="connsiteY19" fmla="*/ 2089068 h 3110058"/>
              <a:gd name="connsiteX20" fmla="*/ 2270995 w 2765122"/>
              <a:gd name="connsiteY20" fmla="*/ 1682607 h 3110058"/>
              <a:gd name="connsiteX21" fmla="*/ 2193789 w 2765122"/>
              <a:gd name="connsiteY21" fmla="*/ 1749541 h 3110058"/>
              <a:gd name="connsiteX22" fmla="*/ 2080535 w 2765122"/>
              <a:gd name="connsiteY22" fmla="*/ 1839120 h 3110058"/>
              <a:gd name="connsiteX23" fmla="*/ 1988274 w 2765122"/>
              <a:gd name="connsiteY23" fmla="*/ 1905861 h 3110058"/>
              <a:gd name="connsiteX24" fmla="*/ 1956628 w 2765122"/>
              <a:gd name="connsiteY24" fmla="*/ 2160317 h 3110058"/>
              <a:gd name="connsiteX25" fmla="*/ 1929983 w 2765122"/>
              <a:gd name="connsiteY25" fmla="*/ 2282840 h 3110058"/>
              <a:gd name="connsiteX26" fmla="*/ 2032699 w 2765122"/>
              <a:gd name="connsiteY26" fmla="*/ 2311732 h 3110058"/>
              <a:gd name="connsiteX27" fmla="*/ 2530541 w 2765122"/>
              <a:gd name="connsiteY27" fmla="*/ 2244806 h 3110058"/>
              <a:gd name="connsiteX28" fmla="*/ 2289139 w 2765122"/>
              <a:gd name="connsiteY28" fmla="*/ 1700285 h 3110058"/>
              <a:gd name="connsiteX29" fmla="*/ 491768 w 2765122"/>
              <a:gd name="connsiteY29" fmla="*/ 1666932 h 3110058"/>
              <a:gd name="connsiteX30" fmla="*/ 473585 w 2765122"/>
              <a:gd name="connsiteY30" fmla="*/ 1684439 h 3110058"/>
              <a:gd name="connsiteX31" fmla="*/ 222717 w 2765122"/>
              <a:gd name="connsiteY31" fmla="*/ 2224664 h 3110058"/>
              <a:gd name="connsiteX32" fmla="*/ 719315 w 2765122"/>
              <a:gd name="connsiteY32" fmla="*/ 2300269 h 3110058"/>
              <a:gd name="connsiteX33" fmla="*/ 831176 w 2765122"/>
              <a:gd name="connsiteY33" fmla="*/ 2270901 h 3110058"/>
              <a:gd name="connsiteX34" fmla="*/ 808495 w 2765122"/>
              <a:gd name="connsiteY34" fmla="*/ 2160317 h 3110058"/>
              <a:gd name="connsiteX35" fmla="*/ 776012 w 2765122"/>
              <a:gd name="connsiteY35" fmla="*/ 1899134 h 3110058"/>
              <a:gd name="connsiteX36" fmla="*/ 679735 w 2765122"/>
              <a:gd name="connsiteY36" fmla="*/ 1826895 h 3110058"/>
              <a:gd name="connsiteX37" fmla="*/ 502637 w 2765122"/>
              <a:gd name="connsiteY37" fmla="*/ 1677612 h 3110058"/>
              <a:gd name="connsiteX38" fmla="*/ 2001099 w 2765122"/>
              <a:gd name="connsiteY38" fmla="*/ 1443878 h 3110058"/>
              <a:gd name="connsiteX39" fmla="*/ 2005588 w 2765122"/>
              <a:gd name="connsiteY39" fmla="*/ 1555029 h 3110058"/>
              <a:gd name="connsiteX40" fmla="*/ 2000712 w 2765122"/>
              <a:gd name="connsiteY40" fmla="*/ 1675767 h 3110058"/>
              <a:gd name="connsiteX41" fmla="*/ 2038461 w 2765122"/>
              <a:gd name="connsiteY41" fmla="*/ 1648469 h 3110058"/>
              <a:gd name="connsiteX42" fmla="*/ 2130505 w 2765122"/>
              <a:gd name="connsiteY42" fmla="*/ 1573751 h 3110058"/>
              <a:gd name="connsiteX43" fmla="*/ 2143759 w 2765122"/>
              <a:gd name="connsiteY43" fmla="*/ 1562074 h 3110058"/>
              <a:gd name="connsiteX44" fmla="*/ 2039991 w 2765122"/>
              <a:gd name="connsiteY44" fmla="*/ 1473050 h 3110058"/>
              <a:gd name="connsiteX45" fmla="*/ 764411 w 2765122"/>
              <a:gd name="connsiteY45" fmla="*/ 1434288 h 3110058"/>
              <a:gd name="connsiteX46" fmla="*/ 726661 w 2765122"/>
              <a:gd name="connsiteY46" fmla="*/ 1461587 h 3110058"/>
              <a:gd name="connsiteX47" fmla="*/ 634617 w 2765122"/>
              <a:gd name="connsiteY47" fmla="*/ 1536305 h 3110058"/>
              <a:gd name="connsiteX48" fmla="*/ 621360 w 2765122"/>
              <a:gd name="connsiteY48" fmla="*/ 1547985 h 3110058"/>
              <a:gd name="connsiteX49" fmla="*/ 725129 w 2765122"/>
              <a:gd name="connsiteY49" fmla="*/ 1637009 h 3110058"/>
              <a:gd name="connsiteX50" fmla="*/ 764024 w 2765122"/>
              <a:gd name="connsiteY50" fmla="*/ 1666183 h 3110058"/>
              <a:gd name="connsiteX51" fmla="*/ 759534 w 2765122"/>
              <a:gd name="connsiteY51" fmla="*/ 1555029 h 3110058"/>
              <a:gd name="connsiteX52" fmla="*/ 1386966 w 2765122"/>
              <a:gd name="connsiteY52" fmla="*/ 1049980 h 3110058"/>
              <a:gd name="connsiteX53" fmla="*/ 1160689 w 2765122"/>
              <a:gd name="connsiteY53" fmla="*/ 1170734 h 3110058"/>
              <a:gd name="connsiteX54" fmla="*/ 947211 w 2765122"/>
              <a:gd name="connsiteY54" fmla="*/ 1303680 h 3110058"/>
              <a:gd name="connsiteX55" fmla="*/ 938816 w 2765122"/>
              <a:gd name="connsiteY55" fmla="*/ 1555028 h 3110058"/>
              <a:gd name="connsiteX56" fmla="*/ 947046 w 2765122"/>
              <a:gd name="connsiteY56" fmla="*/ 1801432 h 3110058"/>
              <a:gd name="connsiteX57" fmla="*/ 1154015 w 2765122"/>
              <a:gd name="connsiteY57" fmla="*/ 1935392 h 3110058"/>
              <a:gd name="connsiteX58" fmla="*/ 1378151 w 2765122"/>
              <a:gd name="connsiteY58" fmla="*/ 2060078 h 3110058"/>
              <a:gd name="connsiteX59" fmla="*/ 1604433 w 2765122"/>
              <a:gd name="connsiteY59" fmla="*/ 1939321 h 3110058"/>
              <a:gd name="connsiteX60" fmla="*/ 1817909 w 2765122"/>
              <a:gd name="connsiteY60" fmla="*/ 1806377 h 3110058"/>
              <a:gd name="connsiteX61" fmla="*/ 1826304 w 2765122"/>
              <a:gd name="connsiteY61" fmla="*/ 1555028 h 3110058"/>
              <a:gd name="connsiteX62" fmla="*/ 1818074 w 2765122"/>
              <a:gd name="connsiteY62" fmla="*/ 1308628 h 3110058"/>
              <a:gd name="connsiteX63" fmla="*/ 1611105 w 2765122"/>
              <a:gd name="connsiteY63" fmla="*/ 1174667 h 3110058"/>
              <a:gd name="connsiteX64" fmla="*/ 1767179 w 2765122"/>
              <a:gd name="connsiteY64" fmla="*/ 890733 h 3110058"/>
              <a:gd name="connsiteX65" fmla="*/ 1629589 w 2765122"/>
              <a:gd name="connsiteY65" fmla="*/ 940281 h 3110058"/>
              <a:gd name="connsiteX66" fmla="*/ 1589093 w 2765122"/>
              <a:gd name="connsiteY66" fmla="*/ 958419 h 3110058"/>
              <a:gd name="connsiteX67" fmla="*/ 1703444 w 2765122"/>
              <a:gd name="connsiteY67" fmla="*/ 1020991 h 3110058"/>
              <a:gd name="connsiteX68" fmla="*/ 1796116 w 2765122"/>
              <a:gd name="connsiteY68" fmla="*/ 1079257 h 3110058"/>
              <a:gd name="connsiteX69" fmla="*/ 1791432 w 2765122"/>
              <a:gd name="connsiteY69" fmla="*/ 1033723 h 3110058"/>
              <a:gd name="connsiteX70" fmla="*/ 1001168 w 2765122"/>
              <a:gd name="connsiteY70" fmla="*/ 880921 h 3110058"/>
              <a:gd name="connsiteX71" fmla="*/ 973688 w 2765122"/>
              <a:gd name="connsiteY71" fmla="*/ 1033723 h 3110058"/>
              <a:gd name="connsiteX72" fmla="*/ 969233 w 2765122"/>
              <a:gd name="connsiteY72" fmla="*/ 1077033 h 3110058"/>
              <a:gd name="connsiteX73" fmla="*/ 1071048 w 2765122"/>
              <a:gd name="connsiteY73" fmla="*/ 1015472 h 3110058"/>
              <a:gd name="connsiteX74" fmla="*/ 1186470 w 2765122"/>
              <a:gd name="connsiteY74" fmla="*/ 954907 h 3110058"/>
              <a:gd name="connsiteX75" fmla="*/ 1146299 w 2765122"/>
              <a:gd name="connsiteY75" fmla="*/ 936065 h 3110058"/>
              <a:gd name="connsiteX76" fmla="*/ 2296662 w 2765122"/>
              <a:gd name="connsiteY76" fmla="*/ 783036 h 3110058"/>
              <a:gd name="connsiteX77" fmla="*/ 2045808 w 2765122"/>
              <a:gd name="connsiteY77" fmla="*/ 809787 h 3110058"/>
              <a:gd name="connsiteX78" fmla="*/ 1933945 w 2765122"/>
              <a:gd name="connsiteY78" fmla="*/ 839155 h 3110058"/>
              <a:gd name="connsiteX79" fmla="*/ 1956628 w 2765122"/>
              <a:gd name="connsiteY79" fmla="*/ 949742 h 3110058"/>
              <a:gd name="connsiteX80" fmla="*/ 1989111 w 2765122"/>
              <a:gd name="connsiteY80" fmla="*/ 1210925 h 3110058"/>
              <a:gd name="connsiteX81" fmla="*/ 2085387 w 2765122"/>
              <a:gd name="connsiteY81" fmla="*/ 1283163 h 3110058"/>
              <a:gd name="connsiteX82" fmla="*/ 2262485 w 2765122"/>
              <a:gd name="connsiteY82" fmla="*/ 1432446 h 3110058"/>
              <a:gd name="connsiteX83" fmla="*/ 2273353 w 2765122"/>
              <a:gd name="connsiteY83" fmla="*/ 1443125 h 3110058"/>
              <a:gd name="connsiteX84" fmla="*/ 2291537 w 2765122"/>
              <a:gd name="connsiteY84" fmla="*/ 1425616 h 3110058"/>
              <a:gd name="connsiteX85" fmla="*/ 2542406 w 2765122"/>
              <a:gd name="connsiteY85" fmla="*/ 885391 h 3110058"/>
              <a:gd name="connsiteX86" fmla="*/ 2296662 w 2765122"/>
              <a:gd name="connsiteY86" fmla="*/ 783036 h 3110058"/>
              <a:gd name="connsiteX87" fmla="*/ 482072 w 2765122"/>
              <a:gd name="connsiteY87" fmla="*/ 767202 h 3110058"/>
              <a:gd name="connsiteX88" fmla="*/ 234579 w 2765122"/>
              <a:gd name="connsiteY88" fmla="*/ 865253 h 3110058"/>
              <a:gd name="connsiteX89" fmla="*/ 475981 w 2765122"/>
              <a:gd name="connsiteY89" fmla="*/ 1409774 h 3110058"/>
              <a:gd name="connsiteX90" fmla="*/ 494126 w 2765122"/>
              <a:gd name="connsiteY90" fmla="*/ 1427453 h 3110058"/>
              <a:gd name="connsiteX91" fmla="*/ 571333 w 2765122"/>
              <a:gd name="connsiteY91" fmla="*/ 1360517 h 3110058"/>
              <a:gd name="connsiteX92" fmla="*/ 684587 w 2765122"/>
              <a:gd name="connsiteY92" fmla="*/ 1270938 h 3110058"/>
              <a:gd name="connsiteX93" fmla="*/ 776848 w 2765122"/>
              <a:gd name="connsiteY93" fmla="*/ 1204197 h 3110058"/>
              <a:gd name="connsiteX94" fmla="*/ 808495 w 2765122"/>
              <a:gd name="connsiteY94" fmla="*/ 949742 h 3110058"/>
              <a:gd name="connsiteX95" fmla="*/ 835139 w 2765122"/>
              <a:gd name="connsiteY95" fmla="*/ 827220 h 3110058"/>
              <a:gd name="connsiteX96" fmla="*/ 732420 w 2765122"/>
              <a:gd name="connsiteY96" fmla="*/ 798327 h 3110058"/>
              <a:gd name="connsiteX97" fmla="*/ 482072 w 2765122"/>
              <a:gd name="connsiteY97" fmla="*/ 767202 h 3110058"/>
              <a:gd name="connsiteX98" fmla="*/ 1382560 w 2765122"/>
              <a:gd name="connsiteY98" fmla="*/ 215755 h 3110058"/>
              <a:gd name="connsiteX99" fmla="*/ 1040146 w 2765122"/>
              <a:gd name="connsiteY99" fmla="*/ 703126 h 3110058"/>
              <a:gd name="connsiteX100" fmla="*/ 1038397 w 2765122"/>
              <a:gd name="connsiteY100" fmla="*/ 710184 h 3110058"/>
              <a:gd name="connsiteX101" fmla="*/ 1159394 w 2765122"/>
              <a:gd name="connsiteY101" fmla="*/ 751212 h 3110058"/>
              <a:gd name="connsiteX102" fmla="*/ 1388689 w 2765122"/>
              <a:gd name="connsiteY102" fmla="*/ 852872 h 3110058"/>
              <a:gd name="connsiteX103" fmla="*/ 1619722 w 2765122"/>
              <a:gd name="connsiteY103" fmla="*/ 755229 h 3110058"/>
              <a:gd name="connsiteX104" fmla="*/ 1729016 w 2765122"/>
              <a:gd name="connsiteY104" fmla="*/ 720284 h 3110058"/>
              <a:gd name="connsiteX105" fmla="*/ 1724974 w 2765122"/>
              <a:gd name="connsiteY105" fmla="*/ 703126 h 3110058"/>
              <a:gd name="connsiteX106" fmla="*/ 1382560 w 2765122"/>
              <a:gd name="connsiteY106" fmla="*/ 215755 h 3110058"/>
              <a:gd name="connsiteX107" fmla="*/ 1382561 w 2765122"/>
              <a:gd name="connsiteY107" fmla="*/ 0 h 3110058"/>
              <a:gd name="connsiteX108" fmla="*/ 1863319 w 2765122"/>
              <a:gd name="connsiteY108" fmla="*/ 565886 h 3110058"/>
              <a:gd name="connsiteX109" fmla="*/ 1892754 w 2765122"/>
              <a:gd name="connsiteY109" fmla="*/ 669221 h 3110058"/>
              <a:gd name="connsiteX110" fmla="*/ 1998805 w 2765122"/>
              <a:gd name="connsiteY110" fmla="*/ 644109 h 3110058"/>
              <a:gd name="connsiteX111" fmla="*/ 2729256 w 2765122"/>
              <a:gd name="connsiteY111" fmla="*/ 777515 h 3110058"/>
              <a:gd name="connsiteX112" fmla="*/ 2479563 w 2765122"/>
              <a:gd name="connsiteY112" fmla="*/ 1476806 h 3110058"/>
              <a:gd name="connsiteX113" fmla="*/ 2396868 w 2765122"/>
              <a:gd name="connsiteY113" fmla="*/ 1564493 h 3110058"/>
              <a:gd name="connsiteX114" fmla="*/ 2415853 w 2765122"/>
              <a:gd name="connsiteY114" fmla="*/ 1583149 h 3110058"/>
              <a:gd name="connsiteX115" fmla="*/ 2715481 w 2765122"/>
              <a:gd name="connsiteY115" fmla="*/ 2355928 h 3110058"/>
              <a:gd name="connsiteX116" fmla="*/ 1982813 w 2765122"/>
              <a:gd name="connsiteY116" fmla="*/ 2476565 h 3110058"/>
              <a:gd name="connsiteX117" fmla="*/ 1890625 w 2765122"/>
              <a:gd name="connsiteY117" fmla="*/ 2453030 h 3110058"/>
              <a:gd name="connsiteX118" fmla="*/ 1863319 w 2765122"/>
              <a:gd name="connsiteY118" fmla="*/ 2544172 h 3110058"/>
              <a:gd name="connsiteX119" fmla="*/ 1382561 w 2765122"/>
              <a:gd name="connsiteY119" fmla="*/ 3110058 h 3110058"/>
              <a:gd name="connsiteX120" fmla="*/ 901803 w 2765122"/>
              <a:gd name="connsiteY120" fmla="*/ 2544172 h 3110058"/>
              <a:gd name="connsiteX121" fmla="*/ 872368 w 2765122"/>
              <a:gd name="connsiteY121" fmla="*/ 2440837 h 3110058"/>
              <a:gd name="connsiteX122" fmla="*/ 766317 w 2765122"/>
              <a:gd name="connsiteY122" fmla="*/ 2465949 h 3110058"/>
              <a:gd name="connsiteX123" fmla="*/ 35866 w 2765122"/>
              <a:gd name="connsiteY123" fmla="*/ 2332544 h 3110058"/>
              <a:gd name="connsiteX124" fmla="*/ 285559 w 2765122"/>
              <a:gd name="connsiteY124" fmla="*/ 1633252 h 3110058"/>
              <a:gd name="connsiteX125" fmla="*/ 368254 w 2765122"/>
              <a:gd name="connsiteY125" fmla="*/ 1545565 h 3110058"/>
              <a:gd name="connsiteX126" fmla="*/ 349269 w 2765122"/>
              <a:gd name="connsiteY126" fmla="*/ 1526910 h 3110058"/>
              <a:gd name="connsiteX127" fmla="*/ 49641 w 2765122"/>
              <a:gd name="connsiteY127" fmla="*/ 754130 h 3110058"/>
              <a:gd name="connsiteX128" fmla="*/ 782309 w 2765122"/>
              <a:gd name="connsiteY128" fmla="*/ 633493 h 3110058"/>
              <a:gd name="connsiteX129" fmla="*/ 874497 w 2765122"/>
              <a:gd name="connsiteY129" fmla="*/ 657029 h 3110058"/>
              <a:gd name="connsiteX130" fmla="*/ 901803 w 2765122"/>
              <a:gd name="connsiteY130" fmla="*/ 565886 h 3110058"/>
              <a:gd name="connsiteX131" fmla="*/ 1382561 w 2765122"/>
              <a:gd name="connsiteY131" fmla="*/ 0 h 311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765122" h="3110058">
                <a:moveTo>
                  <a:pt x="1376433" y="2257187"/>
                </a:moveTo>
                <a:lnTo>
                  <a:pt x="1145400" y="2354829"/>
                </a:lnTo>
                <a:lnTo>
                  <a:pt x="1036105" y="2389775"/>
                </a:lnTo>
                <a:lnTo>
                  <a:pt x="1040146" y="2406930"/>
                </a:lnTo>
                <a:cubicBezTo>
                  <a:pt x="1121535" y="2704580"/>
                  <a:pt x="1244707" y="2894301"/>
                  <a:pt x="1382560" y="2894301"/>
                </a:cubicBezTo>
                <a:cubicBezTo>
                  <a:pt x="1520414" y="2894301"/>
                  <a:pt x="1643585" y="2704580"/>
                  <a:pt x="1724974" y="2406930"/>
                </a:cubicBezTo>
                <a:lnTo>
                  <a:pt x="1726723" y="2399874"/>
                </a:lnTo>
                <a:lnTo>
                  <a:pt x="1605728" y="2358846"/>
                </a:lnTo>
                <a:close/>
                <a:moveTo>
                  <a:pt x="1795887" y="2033026"/>
                </a:moveTo>
                <a:lnTo>
                  <a:pt x="1694075" y="2094586"/>
                </a:lnTo>
                <a:lnTo>
                  <a:pt x="1578650" y="2155153"/>
                </a:lnTo>
                <a:lnTo>
                  <a:pt x="1618821" y="2173994"/>
                </a:lnTo>
                <a:lnTo>
                  <a:pt x="1763952" y="2229138"/>
                </a:lnTo>
                <a:lnTo>
                  <a:pt x="1791432" y="2076334"/>
                </a:lnTo>
                <a:close/>
                <a:moveTo>
                  <a:pt x="969005" y="2030800"/>
                </a:moveTo>
                <a:lnTo>
                  <a:pt x="973688" y="2076334"/>
                </a:lnTo>
                <a:lnTo>
                  <a:pt x="997942" y="2219324"/>
                </a:lnTo>
                <a:lnTo>
                  <a:pt x="1135534" y="2169774"/>
                </a:lnTo>
                <a:lnTo>
                  <a:pt x="1176026" y="2151638"/>
                </a:lnTo>
                <a:lnTo>
                  <a:pt x="1061678" y="2089068"/>
                </a:lnTo>
                <a:close/>
                <a:moveTo>
                  <a:pt x="2270995" y="1682607"/>
                </a:moveTo>
                <a:lnTo>
                  <a:pt x="2193789" y="1749541"/>
                </a:lnTo>
                <a:cubicBezTo>
                  <a:pt x="2157450" y="1779622"/>
                  <a:pt x="2119670" y="1809519"/>
                  <a:pt x="2080535" y="1839120"/>
                </a:cubicBezTo>
                <a:lnTo>
                  <a:pt x="1988274" y="1905861"/>
                </a:lnTo>
                <a:lnTo>
                  <a:pt x="1956628" y="2160317"/>
                </a:lnTo>
                <a:lnTo>
                  <a:pt x="1929983" y="2282840"/>
                </a:lnTo>
                <a:lnTo>
                  <a:pt x="2032699" y="2311732"/>
                </a:lnTo>
                <a:cubicBezTo>
                  <a:pt x="2281801" y="2367725"/>
                  <a:pt x="2467430" y="2349840"/>
                  <a:pt x="2530541" y="2244806"/>
                </a:cubicBezTo>
                <a:cubicBezTo>
                  <a:pt x="2601541" y="2126643"/>
                  <a:pt x="2502356" y="1923350"/>
                  <a:pt x="2289139" y="1700285"/>
                </a:cubicBezTo>
                <a:close/>
                <a:moveTo>
                  <a:pt x="491768" y="1666932"/>
                </a:moveTo>
                <a:lnTo>
                  <a:pt x="473585" y="1684439"/>
                </a:lnTo>
                <a:cubicBezTo>
                  <a:pt x="256508" y="1903749"/>
                  <a:pt x="153790" y="2105280"/>
                  <a:pt x="222717" y="2224664"/>
                </a:cubicBezTo>
                <a:cubicBezTo>
                  <a:pt x="283985" y="2330784"/>
                  <a:pt x="469273" y="2351906"/>
                  <a:pt x="719315" y="2300269"/>
                </a:cubicBezTo>
                <a:lnTo>
                  <a:pt x="831176" y="2270901"/>
                </a:lnTo>
                <a:lnTo>
                  <a:pt x="808495" y="2160317"/>
                </a:lnTo>
                <a:lnTo>
                  <a:pt x="776012" y="1899134"/>
                </a:lnTo>
                <a:lnTo>
                  <a:pt x="679735" y="1826895"/>
                </a:lnTo>
                <a:cubicBezTo>
                  <a:pt x="616990" y="1777691"/>
                  <a:pt x="557836" y="1727770"/>
                  <a:pt x="502637" y="1677612"/>
                </a:cubicBezTo>
                <a:close/>
                <a:moveTo>
                  <a:pt x="2001099" y="1443878"/>
                </a:moveTo>
                <a:lnTo>
                  <a:pt x="2005588" y="1555029"/>
                </a:lnTo>
                <a:lnTo>
                  <a:pt x="2000712" y="1675767"/>
                </a:lnTo>
                <a:lnTo>
                  <a:pt x="2038461" y="1648469"/>
                </a:lnTo>
                <a:cubicBezTo>
                  <a:pt x="2070345" y="1623579"/>
                  <a:pt x="2101053" y="1598643"/>
                  <a:pt x="2130505" y="1573751"/>
                </a:cubicBezTo>
                <a:lnTo>
                  <a:pt x="2143759" y="1562074"/>
                </a:lnTo>
                <a:lnTo>
                  <a:pt x="2039991" y="1473050"/>
                </a:lnTo>
                <a:close/>
                <a:moveTo>
                  <a:pt x="764411" y="1434288"/>
                </a:moveTo>
                <a:lnTo>
                  <a:pt x="726661" y="1461587"/>
                </a:lnTo>
                <a:cubicBezTo>
                  <a:pt x="694778" y="1486477"/>
                  <a:pt x="664070" y="1511412"/>
                  <a:pt x="634617" y="1536305"/>
                </a:cubicBezTo>
                <a:lnTo>
                  <a:pt x="621360" y="1547985"/>
                </a:lnTo>
                <a:lnTo>
                  <a:pt x="725129" y="1637009"/>
                </a:lnTo>
                <a:lnTo>
                  <a:pt x="764024" y="1666183"/>
                </a:lnTo>
                <a:lnTo>
                  <a:pt x="759534" y="1555029"/>
                </a:lnTo>
                <a:close/>
                <a:moveTo>
                  <a:pt x="1386966" y="1049980"/>
                </a:moveTo>
                <a:lnTo>
                  <a:pt x="1160689" y="1170734"/>
                </a:lnTo>
                <a:lnTo>
                  <a:pt x="947211" y="1303680"/>
                </a:lnTo>
                <a:lnTo>
                  <a:pt x="938816" y="1555028"/>
                </a:lnTo>
                <a:lnTo>
                  <a:pt x="947046" y="1801432"/>
                </a:lnTo>
                <a:lnTo>
                  <a:pt x="1154015" y="1935392"/>
                </a:lnTo>
                <a:lnTo>
                  <a:pt x="1378151" y="2060078"/>
                </a:lnTo>
                <a:lnTo>
                  <a:pt x="1604433" y="1939321"/>
                </a:lnTo>
                <a:lnTo>
                  <a:pt x="1817909" y="1806377"/>
                </a:lnTo>
                <a:lnTo>
                  <a:pt x="1826304" y="1555028"/>
                </a:lnTo>
                <a:lnTo>
                  <a:pt x="1818074" y="1308628"/>
                </a:lnTo>
                <a:lnTo>
                  <a:pt x="1611105" y="1174667"/>
                </a:lnTo>
                <a:close/>
                <a:moveTo>
                  <a:pt x="1767179" y="890733"/>
                </a:moveTo>
                <a:lnTo>
                  <a:pt x="1629589" y="940281"/>
                </a:lnTo>
                <a:lnTo>
                  <a:pt x="1589093" y="958419"/>
                </a:lnTo>
                <a:lnTo>
                  <a:pt x="1703444" y="1020991"/>
                </a:lnTo>
                <a:lnTo>
                  <a:pt x="1796116" y="1079257"/>
                </a:lnTo>
                <a:lnTo>
                  <a:pt x="1791432" y="1033723"/>
                </a:lnTo>
                <a:close/>
                <a:moveTo>
                  <a:pt x="1001168" y="880921"/>
                </a:moveTo>
                <a:lnTo>
                  <a:pt x="973688" y="1033723"/>
                </a:lnTo>
                <a:lnTo>
                  <a:pt x="969233" y="1077033"/>
                </a:lnTo>
                <a:lnTo>
                  <a:pt x="1071048" y="1015472"/>
                </a:lnTo>
                <a:lnTo>
                  <a:pt x="1186470" y="954907"/>
                </a:lnTo>
                <a:lnTo>
                  <a:pt x="1146299" y="936065"/>
                </a:lnTo>
                <a:close/>
                <a:moveTo>
                  <a:pt x="2296662" y="783036"/>
                </a:moveTo>
                <a:cubicBezTo>
                  <a:pt x="2224233" y="781291"/>
                  <a:pt x="2139574" y="790423"/>
                  <a:pt x="2045808" y="809787"/>
                </a:cubicBezTo>
                <a:lnTo>
                  <a:pt x="1933945" y="839155"/>
                </a:lnTo>
                <a:lnTo>
                  <a:pt x="1956628" y="949742"/>
                </a:lnTo>
                <a:lnTo>
                  <a:pt x="1989111" y="1210925"/>
                </a:lnTo>
                <a:lnTo>
                  <a:pt x="2085387" y="1283163"/>
                </a:lnTo>
                <a:cubicBezTo>
                  <a:pt x="2148132" y="1332368"/>
                  <a:pt x="2207286" y="1382289"/>
                  <a:pt x="2262485" y="1432446"/>
                </a:cubicBezTo>
                <a:lnTo>
                  <a:pt x="2273353" y="1443125"/>
                </a:lnTo>
                <a:lnTo>
                  <a:pt x="2291537" y="1425616"/>
                </a:lnTo>
                <a:cubicBezTo>
                  <a:pt x="2508615" y="1206306"/>
                  <a:pt x="2611333" y="1004776"/>
                  <a:pt x="2542406" y="885391"/>
                </a:cubicBezTo>
                <a:cubicBezTo>
                  <a:pt x="2504113" y="819067"/>
                  <a:pt x="2417375" y="785944"/>
                  <a:pt x="2296662" y="783036"/>
                </a:cubicBezTo>
                <a:close/>
                <a:moveTo>
                  <a:pt x="482072" y="767202"/>
                </a:moveTo>
                <a:cubicBezTo>
                  <a:pt x="361326" y="768003"/>
                  <a:pt x="274023" y="799606"/>
                  <a:pt x="234579" y="865253"/>
                </a:cubicBezTo>
                <a:cubicBezTo>
                  <a:pt x="163579" y="983417"/>
                  <a:pt x="262764" y="1186709"/>
                  <a:pt x="475981" y="1409774"/>
                </a:cubicBezTo>
                <a:lnTo>
                  <a:pt x="494126" y="1427453"/>
                </a:lnTo>
                <a:lnTo>
                  <a:pt x="571333" y="1360517"/>
                </a:lnTo>
                <a:cubicBezTo>
                  <a:pt x="607672" y="1330436"/>
                  <a:pt x="645452" y="1300540"/>
                  <a:pt x="684587" y="1270938"/>
                </a:cubicBezTo>
                <a:lnTo>
                  <a:pt x="776848" y="1204197"/>
                </a:lnTo>
                <a:lnTo>
                  <a:pt x="808495" y="949742"/>
                </a:lnTo>
                <a:lnTo>
                  <a:pt x="835139" y="827220"/>
                </a:lnTo>
                <a:lnTo>
                  <a:pt x="732420" y="798327"/>
                </a:lnTo>
                <a:cubicBezTo>
                  <a:pt x="639007" y="777329"/>
                  <a:pt x="554520" y="766721"/>
                  <a:pt x="482072" y="767202"/>
                </a:cubicBezTo>
                <a:close/>
                <a:moveTo>
                  <a:pt x="1382560" y="215755"/>
                </a:moveTo>
                <a:cubicBezTo>
                  <a:pt x="1244707" y="215755"/>
                  <a:pt x="1121535" y="405476"/>
                  <a:pt x="1040146" y="703126"/>
                </a:cubicBezTo>
                <a:lnTo>
                  <a:pt x="1038397" y="710184"/>
                </a:lnTo>
                <a:lnTo>
                  <a:pt x="1159394" y="751212"/>
                </a:lnTo>
                <a:lnTo>
                  <a:pt x="1388689" y="852872"/>
                </a:lnTo>
                <a:lnTo>
                  <a:pt x="1619722" y="755229"/>
                </a:lnTo>
                <a:lnTo>
                  <a:pt x="1729016" y="720284"/>
                </a:lnTo>
                <a:lnTo>
                  <a:pt x="1724974" y="703126"/>
                </a:lnTo>
                <a:cubicBezTo>
                  <a:pt x="1643585" y="405476"/>
                  <a:pt x="1520414" y="215755"/>
                  <a:pt x="1382560" y="215755"/>
                </a:cubicBezTo>
                <a:close/>
                <a:moveTo>
                  <a:pt x="1382561" y="0"/>
                </a:moveTo>
                <a:cubicBezTo>
                  <a:pt x="1576111" y="0"/>
                  <a:pt x="1749046" y="220285"/>
                  <a:pt x="1863319" y="565886"/>
                </a:cubicBezTo>
                <a:lnTo>
                  <a:pt x="1892754" y="669221"/>
                </a:lnTo>
                <a:lnTo>
                  <a:pt x="1998805" y="644109"/>
                </a:lnTo>
                <a:cubicBezTo>
                  <a:pt x="2355240" y="570272"/>
                  <a:pt x="2632481" y="609896"/>
                  <a:pt x="2729256" y="777515"/>
                </a:cubicBezTo>
                <a:cubicBezTo>
                  <a:pt x="2826030" y="945133"/>
                  <a:pt x="2721726" y="1205043"/>
                  <a:pt x="2479563" y="1476806"/>
                </a:cubicBezTo>
                <a:lnTo>
                  <a:pt x="2396868" y="1564493"/>
                </a:lnTo>
                <a:lnTo>
                  <a:pt x="2415853" y="1583149"/>
                </a:lnTo>
                <a:cubicBezTo>
                  <a:pt x="2697403" y="1884053"/>
                  <a:pt x="2823474" y="2176199"/>
                  <a:pt x="2715481" y="2355928"/>
                </a:cubicBezTo>
                <a:cubicBezTo>
                  <a:pt x="2615796" y="2521833"/>
                  <a:pt x="2337906" y="2556612"/>
                  <a:pt x="1982813" y="2476565"/>
                </a:cubicBezTo>
                <a:lnTo>
                  <a:pt x="1890625" y="2453030"/>
                </a:lnTo>
                <a:lnTo>
                  <a:pt x="1863319" y="2544172"/>
                </a:lnTo>
                <a:cubicBezTo>
                  <a:pt x="1749047" y="2889773"/>
                  <a:pt x="1576111" y="3110058"/>
                  <a:pt x="1382561" y="3110058"/>
                </a:cubicBezTo>
                <a:cubicBezTo>
                  <a:pt x="1189012" y="3110058"/>
                  <a:pt x="1016076" y="2889773"/>
                  <a:pt x="901803" y="2544172"/>
                </a:cubicBezTo>
                <a:lnTo>
                  <a:pt x="872368" y="2440837"/>
                </a:lnTo>
                <a:lnTo>
                  <a:pt x="766317" y="2465949"/>
                </a:lnTo>
                <a:cubicBezTo>
                  <a:pt x="409882" y="2539787"/>
                  <a:pt x="132641" y="2500163"/>
                  <a:pt x="35866" y="2332544"/>
                </a:cubicBezTo>
                <a:cubicBezTo>
                  <a:pt x="-60908" y="2164925"/>
                  <a:pt x="43396" y="1905015"/>
                  <a:pt x="285559" y="1633252"/>
                </a:cubicBezTo>
                <a:lnTo>
                  <a:pt x="368254" y="1545565"/>
                </a:lnTo>
                <a:lnTo>
                  <a:pt x="349269" y="1526910"/>
                </a:lnTo>
                <a:cubicBezTo>
                  <a:pt x="67719" y="1226005"/>
                  <a:pt x="-58351" y="933860"/>
                  <a:pt x="49641" y="754130"/>
                </a:cubicBezTo>
                <a:cubicBezTo>
                  <a:pt x="149326" y="588226"/>
                  <a:pt x="427216" y="553446"/>
                  <a:pt x="782309" y="633493"/>
                </a:cubicBezTo>
                <a:lnTo>
                  <a:pt x="874497" y="657029"/>
                </a:lnTo>
                <a:lnTo>
                  <a:pt x="901803" y="565886"/>
                </a:lnTo>
                <a:cubicBezTo>
                  <a:pt x="1016076" y="220285"/>
                  <a:pt x="1189012" y="0"/>
                  <a:pt x="138256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" y="-3052"/>
            <a:ext cx="8273843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4A2DAA-8557-4909-B3BA-648E6DB7DE95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0C2FAB3E-9069-4138-98CB-B3F58B2B73DF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C9C0A69D-758E-457D-85C2-8FE7D35001E8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0C8AC41-A411-4172-A182-0DC01F0426A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984B9532-BC8D-437A-8678-E4DFBA5F85F9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BF9F09D1-E29E-4D22-AF18-03CA77319D3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74A5117-2926-4F51-93FF-57612072D21D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67D3D69-EB10-4353-A641-C5799F44714A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4004FB-8EC5-40CD-BA0F-A0C46E53FF2D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4C0DCF-2A70-41E0-A600-8092400D3C5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B0E010-88AE-4F9B-A3E1-338278EC00AD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F25A28-5BEE-4E09-98DF-E153EA152C82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8FFBA8-6C81-406B-9D3D-8FD1651E179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6B4E8F-81D1-45EB-A33E-4F1B2C8BDE0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98E8B0-E1EC-4E06-AA6B-8239629578D4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5F3664-39C6-47C1-B7BB-39A5B68FF2D8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075020-D593-4E08-A8FB-B84075A915DB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0AC0B7E-7D6A-46CF-B237-72AD297ECF20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5D2173-A187-4CC1-97A4-976D8761E55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8AA111-C28A-4CBC-91EC-D468B7D9B4D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6BD7EC-8762-4C7B-A664-072B3D7370E2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3A9552-755C-4090-875E-F18D43683C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6F66EA-8992-4D53-8B0D-5F438006E146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1AD39F-467B-4481-B217-79A1E08132D7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985777-3A71-4CC2-93C4-F99967D1B61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0C1EA6-FFA8-4F35-8B36-29D1633FEED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94C5EA8C-DE29-47E3-A962-0D79EC62372E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F5120325-B3F1-4279-9B4F-9F294C63174A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2DCE4C4-890D-42A6-B374-9C7FD3D2E1B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467C558E-CEDE-46EA-B4C7-AB0F70C8583C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5162D1-20EC-41B5-93EB-168E4576B0B8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082D124F-4652-425A-9C21-48576177B4C5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75198834-ACF5-4956-8C95-480CC3228CCC}"/>
              </a:ext>
            </a:extLst>
          </p:cNvPr>
          <p:cNvSpPr>
            <a:spLocks noEditPoints="1"/>
          </p:cNvSpPr>
          <p:nvPr/>
        </p:nvSpPr>
        <p:spPr bwMode="auto">
          <a:xfrm>
            <a:off x="4887913" y="3752851"/>
            <a:ext cx="2359025" cy="1928813"/>
          </a:xfrm>
          <a:custGeom>
            <a:avLst/>
            <a:gdLst>
              <a:gd name="T0" fmla="*/ 612 w 624"/>
              <a:gd name="T1" fmla="*/ 490 h 510"/>
              <a:gd name="T2" fmla="*/ 0 w 624"/>
              <a:gd name="T3" fmla="*/ 510 h 510"/>
              <a:gd name="T4" fmla="*/ 12 w 624"/>
              <a:gd name="T5" fmla="*/ 473 h 510"/>
              <a:gd name="T6" fmla="*/ 36 w 624"/>
              <a:gd name="T7" fmla="*/ 452 h 510"/>
              <a:gd name="T8" fmla="*/ 53 w 624"/>
              <a:gd name="T9" fmla="*/ 422 h 510"/>
              <a:gd name="T10" fmla="*/ 25 w 624"/>
              <a:gd name="T11" fmla="*/ 152 h 510"/>
              <a:gd name="T12" fmla="*/ 25 w 624"/>
              <a:gd name="T13" fmla="*/ 140 h 510"/>
              <a:gd name="T14" fmla="*/ 619 w 624"/>
              <a:gd name="T15" fmla="*/ 148 h 510"/>
              <a:gd name="T16" fmla="*/ 599 w 624"/>
              <a:gd name="T17" fmla="*/ 165 h 510"/>
              <a:gd name="T18" fmla="*/ 572 w 624"/>
              <a:gd name="T19" fmla="*/ 219 h 510"/>
              <a:gd name="T20" fmla="*/ 589 w 624"/>
              <a:gd name="T21" fmla="*/ 446 h 510"/>
              <a:gd name="T22" fmla="*/ 340 w 624"/>
              <a:gd name="T23" fmla="*/ 453 h 510"/>
              <a:gd name="T24" fmla="*/ 360 w 624"/>
              <a:gd name="T25" fmla="*/ 209 h 510"/>
              <a:gd name="T26" fmla="*/ 285 w 624"/>
              <a:gd name="T27" fmla="*/ 176 h 510"/>
              <a:gd name="T28" fmla="*/ 268 w 624"/>
              <a:gd name="T29" fmla="*/ 207 h 510"/>
              <a:gd name="T30" fmla="*/ 290 w 624"/>
              <a:gd name="T31" fmla="*/ 453 h 510"/>
              <a:gd name="T32" fmla="*/ 494 w 624"/>
              <a:gd name="T33" fmla="*/ 449 h 510"/>
              <a:gd name="T34" fmla="*/ 513 w 624"/>
              <a:gd name="T35" fmla="*/ 208 h 510"/>
              <a:gd name="T36" fmla="*/ 437 w 624"/>
              <a:gd name="T37" fmla="*/ 176 h 510"/>
              <a:gd name="T38" fmla="*/ 420 w 624"/>
              <a:gd name="T39" fmla="*/ 421 h 510"/>
              <a:gd name="T40" fmla="*/ 438 w 624"/>
              <a:gd name="T41" fmla="*/ 453 h 510"/>
              <a:gd name="T42" fmla="*/ 187 w 624"/>
              <a:gd name="T43" fmla="*/ 450 h 510"/>
              <a:gd name="T44" fmla="*/ 206 w 624"/>
              <a:gd name="T45" fmla="*/ 208 h 510"/>
              <a:gd name="T46" fmla="*/ 189 w 624"/>
              <a:gd name="T47" fmla="*/ 175 h 510"/>
              <a:gd name="T48" fmla="*/ 114 w 624"/>
              <a:gd name="T49" fmla="*/ 214 h 510"/>
              <a:gd name="T50" fmla="*/ 131 w 624"/>
              <a:gd name="T51" fmla="*/ 453 h 510"/>
              <a:gd name="T52" fmla="*/ 418 w 624"/>
              <a:gd name="T53" fmla="*/ 111 h 510"/>
              <a:gd name="T54" fmla="*/ 229 w 624"/>
              <a:gd name="T55" fmla="*/ 102 h 510"/>
              <a:gd name="T56" fmla="*/ 423 w 624"/>
              <a:gd name="T57" fmla="*/ 115 h 510"/>
              <a:gd name="T58" fmla="*/ 587 w 624"/>
              <a:gd name="T59" fmla="*/ 164 h 510"/>
              <a:gd name="T60" fmla="*/ 258 w 624"/>
              <a:gd name="T61" fmla="*/ 212 h 510"/>
              <a:gd name="T62" fmla="*/ 258 w 624"/>
              <a:gd name="T63" fmla="*/ 419 h 510"/>
              <a:gd name="T64" fmla="*/ 524 w 624"/>
              <a:gd name="T65" fmla="*/ 420 h 510"/>
              <a:gd name="T66" fmla="*/ 522 w 624"/>
              <a:gd name="T67" fmla="*/ 420 h 510"/>
              <a:gd name="T68" fmla="*/ 229 w 624"/>
              <a:gd name="T69" fmla="*/ 420 h 510"/>
              <a:gd name="T70" fmla="*/ 245 w 624"/>
              <a:gd name="T71" fmla="*/ 212 h 510"/>
              <a:gd name="T72" fmla="*/ 245 w 624"/>
              <a:gd name="T73" fmla="*/ 419 h 510"/>
              <a:gd name="T74" fmla="*/ 218 w 624"/>
              <a:gd name="T75" fmla="*/ 419 h 510"/>
              <a:gd name="T76" fmla="*/ 215 w 624"/>
              <a:gd name="T77" fmla="*/ 419 h 510"/>
              <a:gd name="T78" fmla="*/ 411 w 624"/>
              <a:gd name="T79" fmla="*/ 212 h 510"/>
              <a:gd name="T80" fmla="*/ 384 w 624"/>
              <a:gd name="T81" fmla="*/ 212 h 510"/>
              <a:gd name="T82" fmla="*/ 384 w 624"/>
              <a:gd name="T83" fmla="*/ 419 h 510"/>
              <a:gd name="T84" fmla="*/ 368 w 624"/>
              <a:gd name="T85" fmla="*/ 212 h 510"/>
              <a:gd name="T86" fmla="*/ 371 w 624"/>
              <a:gd name="T87" fmla="*/ 212 h 510"/>
              <a:gd name="T88" fmla="*/ 103 w 624"/>
              <a:gd name="T89" fmla="*/ 419 h 510"/>
              <a:gd name="T90" fmla="*/ 89 w 624"/>
              <a:gd name="T91" fmla="*/ 419 h 510"/>
              <a:gd name="T92" fmla="*/ 89 w 624"/>
              <a:gd name="T93" fmla="*/ 213 h 510"/>
              <a:gd name="T94" fmla="*/ 64 w 624"/>
              <a:gd name="T95" fmla="*/ 419 h 510"/>
              <a:gd name="T96" fmla="*/ 62 w 624"/>
              <a:gd name="T97" fmla="*/ 419 h 510"/>
              <a:gd name="T98" fmla="*/ 75 w 624"/>
              <a:gd name="T99" fmla="*/ 419 h 510"/>
              <a:gd name="T100" fmla="*/ 564 w 624"/>
              <a:gd name="T101" fmla="*/ 212 h 510"/>
              <a:gd name="T102" fmla="*/ 564 w 624"/>
              <a:gd name="T103" fmla="*/ 419 h 510"/>
              <a:gd name="T104" fmla="*/ 537 w 624"/>
              <a:gd name="T105" fmla="*/ 419 h 510"/>
              <a:gd name="T106" fmla="*/ 535 w 624"/>
              <a:gd name="T107" fmla="*/ 419 h 510"/>
              <a:gd name="T108" fmla="*/ 395 w 624"/>
              <a:gd name="T109" fmla="*/ 419 h 510"/>
              <a:gd name="T110" fmla="*/ 548 w 624"/>
              <a:gd name="T111" fmla="*/ 419 h 510"/>
              <a:gd name="T112" fmla="*/ 548 w 624"/>
              <a:gd name="T113" fmla="*/ 21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24" h="510">
                <a:moveTo>
                  <a:pt x="601" y="471"/>
                </a:moveTo>
                <a:cubicBezTo>
                  <a:pt x="604" y="472"/>
                  <a:pt x="608" y="472"/>
                  <a:pt x="611" y="473"/>
                </a:cubicBezTo>
                <a:cubicBezTo>
                  <a:pt x="612" y="478"/>
                  <a:pt x="612" y="484"/>
                  <a:pt x="612" y="490"/>
                </a:cubicBezTo>
                <a:cubicBezTo>
                  <a:pt x="616" y="490"/>
                  <a:pt x="620" y="491"/>
                  <a:pt x="624" y="492"/>
                </a:cubicBezTo>
                <a:cubicBezTo>
                  <a:pt x="624" y="498"/>
                  <a:pt x="624" y="504"/>
                  <a:pt x="624" y="510"/>
                </a:cubicBezTo>
                <a:cubicBezTo>
                  <a:pt x="416" y="510"/>
                  <a:pt x="208" y="510"/>
                  <a:pt x="0" y="510"/>
                </a:cubicBezTo>
                <a:cubicBezTo>
                  <a:pt x="0" y="504"/>
                  <a:pt x="0" y="499"/>
                  <a:pt x="0" y="492"/>
                </a:cubicBezTo>
                <a:cubicBezTo>
                  <a:pt x="3" y="491"/>
                  <a:pt x="7" y="491"/>
                  <a:pt x="11" y="490"/>
                </a:cubicBezTo>
                <a:cubicBezTo>
                  <a:pt x="11" y="485"/>
                  <a:pt x="11" y="480"/>
                  <a:pt x="12" y="473"/>
                </a:cubicBezTo>
                <a:cubicBezTo>
                  <a:pt x="15" y="473"/>
                  <a:pt x="19" y="472"/>
                  <a:pt x="23" y="471"/>
                </a:cubicBezTo>
                <a:cubicBezTo>
                  <a:pt x="23" y="465"/>
                  <a:pt x="23" y="460"/>
                  <a:pt x="24" y="455"/>
                </a:cubicBezTo>
                <a:cubicBezTo>
                  <a:pt x="28" y="454"/>
                  <a:pt x="32" y="453"/>
                  <a:pt x="36" y="452"/>
                </a:cubicBezTo>
                <a:cubicBezTo>
                  <a:pt x="35" y="452"/>
                  <a:pt x="35" y="451"/>
                  <a:pt x="34" y="450"/>
                </a:cubicBezTo>
                <a:cubicBezTo>
                  <a:pt x="38" y="446"/>
                  <a:pt x="43" y="442"/>
                  <a:pt x="46" y="437"/>
                </a:cubicBezTo>
                <a:cubicBezTo>
                  <a:pt x="49" y="433"/>
                  <a:pt x="53" y="427"/>
                  <a:pt x="53" y="422"/>
                </a:cubicBezTo>
                <a:cubicBezTo>
                  <a:pt x="54" y="351"/>
                  <a:pt x="53" y="279"/>
                  <a:pt x="53" y="208"/>
                </a:cubicBezTo>
                <a:cubicBezTo>
                  <a:pt x="53" y="197"/>
                  <a:pt x="48" y="191"/>
                  <a:pt x="39" y="189"/>
                </a:cubicBezTo>
                <a:cubicBezTo>
                  <a:pt x="34" y="177"/>
                  <a:pt x="30" y="166"/>
                  <a:pt x="25" y="152"/>
                </a:cubicBezTo>
                <a:cubicBezTo>
                  <a:pt x="21" y="152"/>
                  <a:pt x="14" y="152"/>
                  <a:pt x="7" y="152"/>
                </a:cubicBezTo>
                <a:cubicBezTo>
                  <a:pt x="6" y="151"/>
                  <a:pt x="6" y="151"/>
                  <a:pt x="6" y="150"/>
                </a:cubicBezTo>
                <a:cubicBezTo>
                  <a:pt x="12" y="146"/>
                  <a:pt x="19" y="143"/>
                  <a:pt x="25" y="140"/>
                </a:cubicBezTo>
                <a:cubicBezTo>
                  <a:pt x="118" y="94"/>
                  <a:pt x="212" y="48"/>
                  <a:pt x="305" y="3"/>
                </a:cubicBezTo>
                <a:cubicBezTo>
                  <a:pt x="310" y="1"/>
                  <a:pt x="316" y="0"/>
                  <a:pt x="321" y="2"/>
                </a:cubicBezTo>
                <a:cubicBezTo>
                  <a:pt x="420" y="50"/>
                  <a:pt x="520" y="99"/>
                  <a:pt x="619" y="148"/>
                </a:cubicBezTo>
                <a:cubicBezTo>
                  <a:pt x="620" y="148"/>
                  <a:pt x="621" y="149"/>
                  <a:pt x="623" y="151"/>
                </a:cubicBezTo>
                <a:cubicBezTo>
                  <a:pt x="615" y="151"/>
                  <a:pt x="608" y="151"/>
                  <a:pt x="600" y="151"/>
                </a:cubicBezTo>
                <a:cubicBezTo>
                  <a:pt x="599" y="157"/>
                  <a:pt x="600" y="161"/>
                  <a:pt x="599" y="165"/>
                </a:cubicBezTo>
                <a:cubicBezTo>
                  <a:pt x="598" y="169"/>
                  <a:pt x="595" y="172"/>
                  <a:pt x="593" y="175"/>
                </a:cubicBezTo>
                <a:cubicBezTo>
                  <a:pt x="593" y="175"/>
                  <a:pt x="592" y="175"/>
                  <a:pt x="592" y="175"/>
                </a:cubicBezTo>
                <a:cubicBezTo>
                  <a:pt x="591" y="192"/>
                  <a:pt x="571" y="198"/>
                  <a:pt x="572" y="219"/>
                </a:cubicBezTo>
                <a:cubicBezTo>
                  <a:pt x="575" y="284"/>
                  <a:pt x="573" y="349"/>
                  <a:pt x="573" y="414"/>
                </a:cubicBezTo>
                <a:cubicBezTo>
                  <a:pt x="573" y="425"/>
                  <a:pt x="573" y="436"/>
                  <a:pt x="586" y="440"/>
                </a:cubicBezTo>
                <a:cubicBezTo>
                  <a:pt x="588" y="441"/>
                  <a:pt x="589" y="444"/>
                  <a:pt x="589" y="446"/>
                </a:cubicBezTo>
                <a:cubicBezTo>
                  <a:pt x="590" y="448"/>
                  <a:pt x="590" y="452"/>
                  <a:pt x="591" y="452"/>
                </a:cubicBezTo>
                <a:cubicBezTo>
                  <a:pt x="603" y="454"/>
                  <a:pt x="599" y="464"/>
                  <a:pt x="601" y="471"/>
                </a:cubicBezTo>
                <a:close/>
                <a:moveTo>
                  <a:pt x="340" y="453"/>
                </a:moveTo>
                <a:cubicBezTo>
                  <a:pt x="343" y="448"/>
                  <a:pt x="345" y="442"/>
                  <a:pt x="348" y="440"/>
                </a:cubicBezTo>
                <a:cubicBezTo>
                  <a:pt x="357" y="436"/>
                  <a:pt x="360" y="429"/>
                  <a:pt x="360" y="420"/>
                </a:cubicBezTo>
                <a:cubicBezTo>
                  <a:pt x="360" y="350"/>
                  <a:pt x="360" y="280"/>
                  <a:pt x="360" y="209"/>
                </a:cubicBezTo>
                <a:cubicBezTo>
                  <a:pt x="360" y="204"/>
                  <a:pt x="357" y="195"/>
                  <a:pt x="353" y="194"/>
                </a:cubicBezTo>
                <a:cubicBezTo>
                  <a:pt x="344" y="190"/>
                  <a:pt x="343" y="184"/>
                  <a:pt x="343" y="176"/>
                </a:cubicBezTo>
                <a:cubicBezTo>
                  <a:pt x="323" y="176"/>
                  <a:pt x="304" y="176"/>
                  <a:pt x="285" y="176"/>
                </a:cubicBezTo>
                <a:cubicBezTo>
                  <a:pt x="285" y="177"/>
                  <a:pt x="286" y="178"/>
                  <a:pt x="287" y="179"/>
                </a:cubicBezTo>
                <a:cubicBezTo>
                  <a:pt x="283" y="184"/>
                  <a:pt x="278" y="188"/>
                  <a:pt x="275" y="192"/>
                </a:cubicBezTo>
                <a:cubicBezTo>
                  <a:pt x="272" y="197"/>
                  <a:pt x="268" y="202"/>
                  <a:pt x="268" y="207"/>
                </a:cubicBezTo>
                <a:cubicBezTo>
                  <a:pt x="267" y="279"/>
                  <a:pt x="267" y="351"/>
                  <a:pt x="268" y="423"/>
                </a:cubicBezTo>
                <a:cubicBezTo>
                  <a:pt x="268" y="428"/>
                  <a:pt x="272" y="433"/>
                  <a:pt x="275" y="437"/>
                </a:cubicBezTo>
                <a:cubicBezTo>
                  <a:pt x="278" y="442"/>
                  <a:pt x="283" y="446"/>
                  <a:pt x="290" y="453"/>
                </a:cubicBezTo>
                <a:cubicBezTo>
                  <a:pt x="304" y="453"/>
                  <a:pt x="323" y="453"/>
                  <a:pt x="340" y="453"/>
                </a:cubicBezTo>
                <a:close/>
                <a:moveTo>
                  <a:pt x="495" y="453"/>
                </a:moveTo>
                <a:cubicBezTo>
                  <a:pt x="494" y="452"/>
                  <a:pt x="494" y="451"/>
                  <a:pt x="494" y="449"/>
                </a:cubicBezTo>
                <a:cubicBezTo>
                  <a:pt x="498" y="445"/>
                  <a:pt x="502" y="442"/>
                  <a:pt x="505" y="437"/>
                </a:cubicBezTo>
                <a:cubicBezTo>
                  <a:pt x="508" y="433"/>
                  <a:pt x="513" y="427"/>
                  <a:pt x="513" y="422"/>
                </a:cubicBezTo>
                <a:cubicBezTo>
                  <a:pt x="513" y="351"/>
                  <a:pt x="513" y="279"/>
                  <a:pt x="513" y="208"/>
                </a:cubicBezTo>
                <a:cubicBezTo>
                  <a:pt x="513" y="203"/>
                  <a:pt x="509" y="198"/>
                  <a:pt x="506" y="193"/>
                </a:cubicBezTo>
                <a:cubicBezTo>
                  <a:pt x="503" y="188"/>
                  <a:pt x="498" y="183"/>
                  <a:pt x="491" y="176"/>
                </a:cubicBezTo>
                <a:cubicBezTo>
                  <a:pt x="476" y="176"/>
                  <a:pt x="457" y="176"/>
                  <a:pt x="437" y="176"/>
                </a:cubicBezTo>
                <a:cubicBezTo>
                  <a:pt x="437" y="180"/>
                  <a:pt x="436" y="184"/>
                  <a:pt x="436" y="189"/>
                </a:cubicBezTo>
                <a:cubicBezTo>
                  <a:pt x="424" y="191"/>
                  <a:pt x="420" y="199"/>
                  <a:pt x="420" y="210"/>
                </a:cubicBezTo>
                <a:cubicBezTo>
                  <a:pt x="420" y="280"/>
                  <a:pt x="420" y="351"/>
                  <a:pt x="420" y="421"/>
                </a:cubicBezTo>
                <a:cubicBezTo>
                  <a:pt x="421" y="426"/>
                  <a:pt x="424" y="432"/>
                  <a:pt x="428" y="437"/>
                </a:cubicBezTo>
                <a:cubicBezTo>
                  <a:pt x="431" y="442"/>
                  <a:pt x="436" y="446"/>
                  <a:pt x="440" y="450"/>
                </a:cubicBezTo>
                <a:cubicBezTo>
                  <a:pt x="439" y="451"/>
                  <a:pt x="438" y="452"/>
                  <a:pt x="438" y="453"/>
                </a:cubicBezTo>
                <a:cubicBezTo>
                  <a:pt x="457" y="453"/>
                  <a:pt x="476" y="453"/>
                  <a:pt x="495" y="453"/>
                </a:cubicBezTo>
                <a:close/>
                <a:moveTo>
                  <a:pt x="189" y="453"/>
                </a:moveTo>
                <a:cubicBezTo>
                  <a:pt x="188" y="452"/>
                  <a:pt x="187" y="451"/>
                  <a:pt x="187" y="450"/>
                </a:cubicBezTo>
                <a:cubicBezTo>
                  <a:pt x="191" y="446"/>
                  <a:pt x="196" y="442"/>
                  <a:pt x="199" y="437"/>
                </a:cubicBezTo>
                <a:cubicBezTo>
                  <a:pt x="202" y="433"/>
                  <a:pt x="206" y="427"/>
                  <a:pt x="206" y="422"/>
                </a:cubicBezTo>
                <a:cubicBezTo>
                  <a:pt x="207" y="350"/>
                  <a:pt x="207" y="279"/>
                  <a:pt x="206" y="208"/>
                </a:cubicBezTo>
                <a:cubicBezTo>
                  <a:pt x="206" y="203"/>
                  <a:pt x="203" y="197"/>
                  <a:pt x="200" y="193"/>
                </a:cubicBezTo>
                <a:cubicBezTo>
                  <a:pt x="196" y="188"/>
                  <a:pt x="191" y="183"/>
                  <a:pt x="187" y="178"/>
                </a:cubicBezTo>
                <a:cubicBezTo>
                  <a:pt x="187" y="177"/>
                  <a:pt x="188" y="176"/>
                  <a:pt x="189" y="175"/>
                </a:cubicBezTo>
                <a:cubicBezTo>
                  <a:pt x="170" y="175"/>
                  <a:pt x="151" y="175"/>
                  <a:pt x="133" y="175"/>
                </a:cubicBezTo>
                <a:cubicBezTo>
                  <a:pt x="131" y="181"/>
                  <a:pt x="130" y="189"/>
                  <a:pt x="127" y="190"/>
                </a:cubicBezTo>
                <a:cubicBezTo>
                  <a:pt x="115" y="194"/>
                  <a:pt x="114" y="203"/>
                  <a:pt x="114" y="214"/>
                </a:cubicBezTo>
                <a:cubicBezTo>
                  <a:pt x="114" y="281"/>
                  <a:pt x="114" y="348"/>
                  <a:pt x="114" y="415"/>
                </a:cubicBezTo>
                <a:cubicBezTo>
                  <a:pt x="114" y="428"/>
                  <a:pt x="116" y="438"/>
                  <a:pt x="130" y="441"/>
                </a:cubicBezTo>
                <a:cubicBezTo>
                  <a:pt x="131" y="445"/>
                  <a:pt x="131" y="449"/>
                  <a:pt x="131" y="453"/>
                </a:cubicBezTo>
                <a:cubicBezTo>
                  <a:pt x="151" y="453"/>
                  <a:pt x="170" y="453"/>
                  <a:pt x="189" y="453"/>
                </a:cubicBezTo>
                <a:close/>
                <a:moveTo>
                  <a:pt x="423" y="115"/>
                </a:moveTo>
                <a:cubicBezTo>
                  <a:pt x="420" y="112"/>
                  <a:pt x="419" y="111"/>
                  <a:pt x="418" y="111"/>
                </a:cubicBezTo>
                <a:cubicBezTo>
                  <a:pt x="385" y="96"/>
                  <a:pt x="353" y="81"/>
                  <a:pt x="320" y="66"/>
                </a:cubicBezTo>
                <a:cubicBezTo>
                  <a:pt x="316" y="65"/>
                  <a:pt x="311" y="65"/>
                  <a:pt x="307" y="67"/>
                </a:cubicBezTo>
                <a:cubicBezTo>
                  <a:pt x="281" y="78"/>
                  <a:pt x="255" y="90"/>
                  <a:pt x="229" y="102"/>
                </a:cubicBezTo>
                <a:cubicBezTo>
                  <a:pt x="222" y="106"/>
                  <a:pt x="214" y="109"/>
                  <a:pt x="207" y="113"/>
                </a:cubicBezTo>
                <a:cubicBezTo>
                  <a:pt x="207" y="113"/>
                  <a:pt x="207" y="114"/>
                  <a:pt x="208" y="115"/>
                </a:cubicBezTo>
                <a:cubicBezTo>
                  <a:pt x="279" y="115"/>
                  <a:pt x="350" y="115"/>
                  <a:pt x="423" y="115"/>
                </a:cubicBezTo>
                <a:close/>
                <a:moveTo>
                  <a:pt x="40" y="162"/>
                </a:moveTo>
                <a:cubicBezTo>
                  <a:pt x="40" y="162"/>
                  <a:pt x="40" y="163"/>
                  <a:pt x="40" y="164"/>
                </a:cubicBezTo>
                <a:cubicBezTo>
                  <a:pt x="222" y="164"/>
                  <a:pt x="404" y="164"/>
                  <a:pt x="587" y="164"/>
                </a:cubicBezTo>
                <a:cubicBezTo>
                  <a:pt x="587" y="163"/>
                  <a:pt x="587" y="162"/>
                  <a:pt x="587" y="162"/>
                </a:cubicBezTo>
                <a:cubicBezTo>
                  <a:pt x="404" y="162"/>
                  <a:pt x="222" y="162"/>
                  <a:pt x="40" y="162"/>
                </a:cubicBezTo>
                <a:close/>
                <a:moveTo>
                  <a:pt x="258" y="212"/>
                </a:moveTo>
                <a:cubicBezTo>
                  <a:pt x="257" y="212"/>
                  <a:pt x="256" y="212"/>
                  <a:pt x="255" y="212"/>
                </a:cubicBezTo>
                <a:cubicBezTo>
                  <a:pt x="255" y="281"/>
                  <a:pt x="255" y="350"/>
                  <a:pt x="255" y="419"/>
                </a:cubicBezTo>
                <a:cubicBezTo>
                  <a:pt x="256" y="419"/>
                  <a:pt x="257" y="419"/>
                  <a:pt x="258" y="419"/>
                </a:cubicBezTo>
                <a:cubicBezTo>
                  <a:pt x="258" y="350"/>
                  <a:pt x="258" y="281"/>
                  <a:pt x="258" y="212"/>
                </a:cubicBezTo>
                <a:close/>
                <a:moveTo>
                  <a:pt x="522" y="420"/>
                </a:moveTo>
                <a:cubicBezTo>
                  <a:pt x="522" y="420"/>
                  <a:pt x="523" y="420"/>
                  <a:pt x="524" y="420"/>
                </a:cubicBezTo>
                <a:cubicBezTo>
                  <a:pt x="524" y="350"/>
                  <a:pt x="524" y="281"/>
                  <a:pt x="524" y="212"/>
                </a:cubicBezTo>
                <a:cubicBezTo>
                  <a:pt x="523" y="212"/>
                  <a:pt x="522" y="212"/>
                  <a:pt x="522" y="212"/>
                </a:cubicBezTo>
                <a:cubicBezTo>
                  <a:pt x="522" y="281"/>
                  <a:pt x="522" y="350"/>
                  <a:pt x="522" y="420"/>
                </a:cubicBezTo>
                <a:close/>
                <a:moveTo>
                  <a:pt x="231" y="212"/>
                </a:moveTo>
                <a:cubicBezTo>
                  <a:pt x="231" y="212"/>
                  <a:pt x="230" y="212"/>
                  <a:pt x="229" y="212"/>
                </a:cubicBezTo>
                <a:cubicBezTo>
                  <a:pt x="229" y="281"/>
                  <a:pt x="229" y="350"/>
                  <a:pt x="229" y="420"/>
                </a:cubicBezTo>
                <a:cubicBezTo>
                  <a:pt x="230" y="420"/>
                  <a:pt x="231" y="420"/>
                  <a:pt x="231" y="419"/>
                </a:cubicBezTo>
                <a:cubicBezTo>
                  <a:pt x="231" y="350"/>
                  <a:pt x="231" y="281"/>
                  <a:pt x="231" y="212"/>
                </a:cubicBezTo>
                <a:close/>
                <a:moveTo>
                  <a:pt x="245" y="212"/>
                </a:moveTo>
                <a:cubicBezTo>
                  <a:pt x="244" y="212"/>
                  <a:pt x="243" y="212"/>
                  <a:pt x="242" y="212"/>
                </a:cubicBezTo>
                <a:cubicBezTo>
                  <a:pt x="242" y="281"/>
                  <a:pt x="242" y="350"/>
                  <a:pt x="242" y="419"/>
                </a:cubicBezTo>
                <a:cubicBezTo>
                  <a:pt x="243" y="419"/>
                  <a:pt x="244" y="419"/>
                  <a:pt x="245" y="419"/>
                </a:cubicBezTo>
                <a:cubicBezTo>
                  <a:pt x="245" y="350"/>
                  <a:pt x="245" y="281"/>
                  <a:pt x="245" y="212"/>
                </a:cubicBezTo>
                <a:close/>
                <a:moveTo>
                  <a:pt x="215" y="419"/>
                </a:moveTo>
                <a:cubicBezTo>
                  <a:pt x="216" y="419"/>
                  <a:pt x="217" y="419"/>
                  <a:pt x="218" y="419"/>
                </a:cubicBezTo>
                <a:cubicBezTo>
                  <a:pt x="218" y="350"/>
                  <a:pt x="218" y="281"/>
                  <a:pt x="218" y="212"/>
                </a:cubicBezTo>
                <a:cubicBezTo>
                  <a:pt x="217" y="212"/>
                  <a:pt x="216" y="212"/>
                  <a:pt x="215" y="212"/>
                </a:cubicBezTo>
                <a:cubicBezTo>
                  <a:pt x="215" y="281"/>
                  <a:pt x="215" y="350"/>
                  <a:pt x="215" y="419"/>
                </a:cubicBezTo>
                <a:close/>
                <a:moveTo>
                  <a:pt x="408" y="419"/>
                </a:moveTo>
                <a:cubicBezTo>
                  <a:pt x="409" y="419"/>
                  <a:pt x="410" y="419"/>
                  <a:pt x="411" y="419"/>
                </a:cubicBezTo>
                <a:cubicBezTo>
                  <a:pt x="411" y="350"/>
                  <a:pt x="411" y="281"/>
                  <a:pt x="411" y="212"/>
                </a:cubicBezTo>
                <a:cubicBezTo>
                  <a:pt x="410" y="212"/>
                  <a:pt x="409" y="212"/>
                  <a:pt x="408" y="212"/>
                </a:cubicBezTo>
                <a:cubicBezTo>
                  <a:pt x="408" y="281"/>
                  <a:pt x="408" y="350"/>
                  <a:pt x="408" y="419"/>
                </a:cubicBezTo>
                <a:close/>
                <a:moveTo>
                  <a:pt x="384" y="212"/>
                </a:moveTo>
                <a:cubicBezTo>
                  <a:pt x="384" y="212"/>
                  <a:pt x="383" y="212"/>
                  <a:pt x="382" y="212"/>
                </a:cubicBezTo>
                <a:cubicBezTo>
                  <a:pt x="382" y="281"/>
                  <a:pt x="382" y="350"/>
                  <a:pt x="382" y="419"/>
                </a:cubicBezTo>
                <a:cubicBezTo>
                  <a:pt x="383" y="419"/>
                  <a:pt x="384" y="419"/>
                  <a:pt x="384" y="419"/>
                </a:cubicBezTo>
                <a:cubicBezTo>
                  <a:pt x="384" y="350"/>
                  <a:pt x="384" y="281"/>
                  <a:pt x="384" y="212"/>
                </a:cubicBezTo>
                <a:close/>
                <a:moveTo>
                  <a:pt x="371" y="212"/>
                </a:moveTo>
                <a:cubicBezTo>
                  <a:pt x="370" y="212"/>
                  <a:pt x="369" y="212"/>
                  <a:pt x="368" y="212"/>
                </a:cubicBezTo>
                <a:cubicBezTo>
                  <a:pt x="368" y="281"/>
                  <a:pt x="368" y="350"/>
                  <a:pt x="368" y="419"/>
                </a:cubicBezTo>
                <a:cubicBezTo>
                  <a:pt x="369" y="419"/>
                  <a:pt x="370" y="419"/>
                  <a:pt x="371" y="419"/>
                </a:cubicBezTo>
                <a:cubicBezTo>
                  <a:pt x="371" y="350"/>
                  <a:pt x="371" y="281"/>
                  <a:pt x="371" y="212"/>
                </a:cubicBezTo>
                <a:close/>
                <a:moveTo>
                  <a:pt x="105" y="212"/>
                </a:moveTo>
                <a:cubicBezTo>
                  <a:pt x="104" y="212"/>
                  <a:pt x="104" y="212"/>
                  <a:pt x="103" y="212"/>
                </a:cubicBezTo>
                <a:cubicBezTo>
                  <a:pt x="103" y="281"/>
                  <a:pt x="103" y="350"/>
                  <a:pt x="103" y="419"/>
                </a:cubicBezTo>
                <a:cubicBezTo>
                  <a:pt x="104" y="419"/>
                  <a:pt x="104" y="419"/>
                  <a:pt x="105" y="419"/>
                </a:cubicBezTo>
                <a:cubicBezTo>
                  <a:pt x="105" y="350"/>
                  <a:pt x="105" y="281"/>
                  <a:pt x="105" y="212"/>
                </a:cubicBezTo>
                <a:close/>
                <a:moveTo>
                  <a:pt x="89" y="419"/>
                </a:moveTo>
                <a:cubicBezTo>
                  <a:pt x="89" y="419"/>
                  <a:pt x="90" y="419"/>
                  <a:pt x="91" y="419"/>
                </a:cubicBezTo>
                <a:cubicBezTo>
                  <a:pt x="91" y="350"/>
                  <a:pt x="91" y="281"/>
                  <a:pt x="91" y="213"/>
                </a:cubicBezTo>
                <a:cubicBezTo>
                  <a:pt x="90" y="213"/>
                  <a:pt x="89" y="213"/>
                  <a:pt x="89" y="213"/>
                </a:cubicBezTo>
                <a:cubicBezTo>
                  <a:pt x="89" y="281"/>
                  <a:pt x="89" y="350"/>
                  <a:pt x="89" y="419"/>
                </a:cubicBezTo>
                <a:close/>
                <a:moveTo>
                  <a:pt x="62" y="419"/>
                </a:moveTo>
                <a:cubicBezTo>
                  <a:pt x="63" y="419"/>
                  <a:pt x="64" y="419"/>
                  <a:pt x="64" y="419"/>
                </a:cubicBezTo>
                <a:cubicBezTo>
                  <a:pt x="64" y="350"/>
                  <a:pt x="64" y="282"/>
                  <a:pt x="64" y="213"/>
                </a:cubicBezTo>
                <a:cubicBezTo>
                  <a:pt x="64" y="213"/>
                  <a:pt x="63" y="213"/>
                  <a:pt x="62" y="213"/>
                </a:cubicBezTo>
                <a:cubicBezTo>
                  <a:pt x="62" y="282"/>
                  <a:pt x="62" y="350"/>
                  <a:pt x="62" y="419"/>
                </a:cubicBezTo>
                <a:close/>
                <a:moveTo>
                  <a:pt x="78" y="212"/>
                </a:moveTo>
                <a:cubicBezTo>
                  <a:pt x="77" y="212"/>
                  <a:pt x="76" y="212"/>
                  <a:pt x="75" y="212"/>
                </a:cubicBezTo>
                <a:cubicBezTo>
                  <a:pt x="75" y="281"/>
                  <a:pt x="75" y="350"/>
                  <a:pt x="75" y="419"/>
                </a:cubicBezTo>
                <a:cubicBezTo>
                  <a:pt x="76" y="419"/>
                  <a:pt x="77" y="419"/>
                  <a:pt x="78" y="419"/>
                </a:cubicBezTo>
                <a:cubicBezTo>
                  <a:pt x="78" y="350"/>
                  <a:pt x="78" y="281"/>
                  <a:pt x="78" y="212"/>
                </a:cubicBezTo>
                <a:close/>
                <a:moveTo>
                  <a:pt x="564" y="212"/>
                </a:moveTo>
                <a:cubicBezTo>
                  <a:pt x="564" y="212"/>
                  <a:pt x="563" y="212"/>
                  <a:pt x="562" y="212"/>
                </a:cubicBezTo>
                <a:cubicBezTo>
                  <a:pt x="562" y="281"/>
                  <a:pt x="562" y="350"/>
                  <a:pt x="562" y="419"/>
                </a:cubicBezTo>
                <a:cubicBezTo>
                  <a:pt x="563" y="419"/>
                  <a:pt x="564" y="419"/>
                  <a:pt x="564" y="419"/>
                </a:cubicBezTo>
                <a:cubicBezTo>
                  <a:pt x="564" y="350"/>
                  <a:pt x="564" y="281"/>
                  <a:pt x="564" y="212"/>
                </a:cubicBezTo>
                <a:close/>
                <a:moveTo>
                  <a:pt x="535" y="419"/>
                </a:moveTo>
                <a:cubicBezTo>
                  <a:pt x="536" y="419"/>
                  <a:pt x="536" y="419"/>
                  <a:pt x="537" y="419"/>
                </a:cubicBezTo>
                <a:cubicBezTo>
                  <a:pt x="537" y="350"/>
                  <a:pt x="537" y="281"/>
                  <a:pt x="537" y="212"/>
                </a:cubicBezTo>
                <a:cubicBezTo>
                  <a:pt x="536" y="212"/>
                  <a:pt x="536" y="212"/>
                  <a:pt x="535" y="212"/>
                </a:cubicBezTo>
                <a:cubicBezTo>
                  <a:pt x="535" y="281"/>
                  <a:pt x="535" y="350"/>
                  <a:pt x="535" y="419"/>
                </a:cubicBezTo>
                <a:close/>
                <a:moveTo>
                  <a:pt x="398" y="213"/>
                </a:moveTo>
                <a:cubicBezTo>
                  <a:pt x="397" y="213"/>
                  <a:pt x="396" y="213"/>
                  <a:pt x="395" y="212"/>
                </a:cubicBezTo>
                <a:cubicBezTo>
                  <a:pt x="395" y="281"/>
                  <a:pt x="395" y="350"/>
                  <a:pt x="395" y="419"/>
                </a:cubicBezTo>
                <a:cubicBezTo>
                  <a:pt x="396" y="419"/>
                  <a:pt x="397" y="419"/>
                  <a:pt x="398" y="419"/>
                </a:cubicBezTo>
                <a:cubicBezTo>
                  <a:pt x="398" y="350"/>
                  <a:pt x="398" y="282"/>
                  <a:pt x="398" y="213"/>
                </a:cubicBezTo>
                <a:close/>
                <a:moveTo>
                  <a:pt x="548" y="419"/>
                </a:moveTo>
                <a:cubicBezTo>
                  <a:pt x="549" y="419"/>
                  <a:pt x="550" y="419"/>
                  <a:pt x="551" y="419"/>
                </a:cubicBezTo>
                <a:cubicBezTo>
                  <a:pt x="551" y="350"/>
                  <a:pt x="551" y="281"/>
                  <a:pt x="551" y="212"/>
                </a:cubicBezTo>
                <a:cubicBezTo>
                  <a:pt x="550" y="212"/>
                  <a:pt x="549" y="212"/>
                  <a:pt x="548" y="212"/>
                </a:cubicBezTo>
                <a:cubicBezTo>
                  <a:pt x="548" y="281"/>
                  <a:pt x="548" y="350"/>
                  <a:pt x="548" y="4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8086" y="16042"/>
            <a:ext cx="8212845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8A581AC2-0453-45C1-B1F3-AD3273F2C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1876266"/>
              </p:ext>
            </p:extLst>
          </p:nvPr>
        </p:nvGraphicFramePr>
        <p:xfrm>
          <a:off x="6513862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A36115C4-395C-425B-93F9-072D5A4742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190837"/>
              </p:ext>
            </p:extLst>
          </p:nvPr>
        </p:nvGraphicFramePr>
        <p:xfrm>
          <a:off x="8887376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EB976FA3-FBF7-4ABC-B38F-30F2DFFD4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816323"/>
              </p:ext>
            </p:extLst>
          </p:nvPr>
        </p:nvGraphicFramePr>
        <p:xfrm>
          <a:off x="4140349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87CABCEC-BD35-4B09-A433-15EB264880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923278"/>
              </p:ext>
            </p:extLst>
          </p:nvPr>
        </p:nvGraphicFramePr>
        <p:xfrm>
          <a:off x="1766836" y="171931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7058F99-1DC5-465D-A6F4-B185BDB1B8B7}"/>
              </a:ext>
            </a:extLst>
          </p:cNvPr>
          <p:cNvSpPr txBox="1"/>
          <p:nvPr/>
        </p:nvSpPr>
        <p:spPr>
          <a:xfrm>
            <a:off x="2129108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FEF74-B974-4E9A-82A7-E2904E6FC3A0}"/>
              </a:ext>
            </a:extLst>
          </p:cNvPr>
          <p:cNvSpPr txBox="1"/>
          <p:nvPr/>
        </p:nvSpPr>
        <p:spPr>
          <a:xfrm>
            <a:off x="4502621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7AC7C1-FA95-41C0-8A23-250DB33BA033}"/>
              </a:ext>
            </a:extLst>
          </p:cNvPr>
          <p:cNvSpPr txBox="1"/>
          <p:nvPr/>
        </p:nvSpPr>
        <p:spPr>
          <a:xfrm>
            <a:off x="6876134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F84D90-A242-40C4-81B6-3F4894D37361}"/>
              </a:ext>
            </a:extLst>
          </p:cNvPr>
          <p:cNvSpPr txBox="1"/>
          <p:nvPr/>
        </p:nvSpPr>
        <p:spPr>
          <a:xfrm>
            <a:off x="9249648" y="232145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26262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rgbClr val="262626"/>
              </a:solidFill>
              <a:cs typeface="Arial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192F127-DA10-468F-8976-F1A6F1F680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086117"/>
              </p:ext>
            </p:extLst>
          </p:nvPr>
        </p:nvGraphicFramePr>
        <p:xfrm>
          <a:off x="632390" y="3517324"/>
          <a:ext cx="5608007" cy="2479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C171F14C-929D-49C3-BD3E-D31BCBA0377D}"/>
              </a:ext>
            </a:extLst>
          </p:cNvPr>
          <p:cNvGrpSpPr/>
          <p:nvPr/>
        </p:nvGrpSpPr>
        <p:grpSpPr>
          <a:xfrm>
            <a:off x="5978866" y="3637108"/>
            <a:ext cx="5404130" cy="534784"/>
            <a:chOff x="395534" y="3737445"/>
            <a:chExt cx="3972999" cy="534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7F6F9F-B871-4FA4-B04F-AD0420E2375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8AB247-BBFB-46E2-815B-6252CDF307F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FAA676-56C5-466F-9D70-C95215C0714F}"/>
              </a:ext>
            </a:extLst>
          </p:cNvPr>
          <p:cNvGrpSpPr/>
          <p:nvPr/>
        </p:nvGrpSpPr>
        <p:grpSpPr>
          <a:xfrm>
            <a:off x="5978866" y="4187910"/>
            <a:ext cx="5404130" cy="534784"/>
            <a:chOff x="395534" y="3737445"/>
            <a:chExt cx="3972999" cy="5347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A6F783-3900-414E-9A5C-268B38454E8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35D2EF-F724-4A0C-8703-63A096CA184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5083B6-8F54-4F22-849B-A09C8B3D7022}"/>
              </a:ext>
            </a:extLst>
          </p:cNvPr>
          <p:cNvGrpSpPr/>
          <p:nvPr/>
        </p:nvGrpSpPr>
        <p:grpSpPr>
          <a:xfrm>
            <a:off x="5978866" y="4738710"/>
            <a:ext cx="5404130" cy="534784"/>
            <a:chOff x="395534" y="3737445"/>
            <a:chExt cx="3972999" cy="5347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3A1449-7EB2-481E-B7DB-9F3813D1062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CC9DE1-C8AC-48E3-B52C-25FAEF42BC3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27F1D58-B801-49FE-A198-45C85F902D40}"/>
              </a:ext>
            </a:extLst>
          </p:cNvPr>
          <p:cNvGrpSpPr/>
          <p:nvPr/>
        </p:nvGrpSpPr>
        <p:grpSpPr>
          <a:xfrm>
            <a:off x="5978866" y="5289512"/>
            <a:ext cx="5404130" cy="534784"/>
            <a:chOff x="395534" y="3737445"/>
            <a:chExt cx="3972999" cy="5347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660525-FD83-4A66-8231-7696286F0FB7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064960-93AE-4437-8E5B-E331214026F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5"/>
          <p:cNvSpPr txBox="1">
            <a:spLocks noGrp="1"/>
          </p:cNvSpPr>
          <p:nvPr>
            <p:ph type="title"/>
          </p:nvPr>
        </p:nvSpPr>
        <p:spPr>
          <a:xfrm>
            <a:off x="625929" y="1404869"/>
            <a:ext cx="5972148" cy="152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9600" dirty="0">
                <a:solidFill>
                  <a:srgbClr val="0070C0"/>
                </a:solidFill>
              </a:rPr>
              <a:t>THANKS!</a:t>
            </a:r>
            <a:endParaRPr sz="9600" dirty="0">
              <a:solidFill>
                <a:srgbClr val="0070C0"/>
              </a:solidFill>
            </a:endParaRPr>
          </a:p>
        </p:txBody>
      </p:sp>
      <p:sp>
        <p:nvSpPr>
          <p:cNvPr id="364" name="Google Shape;364;p35"/>
          <p:cNvSpPr txBox="1">
            <a:spLocks noGrp="1"/>
          </p:cNvSpPr>
          <p:nvPr>
            <p:ph type="body" idx="1"/>
          </p:nvPr>
        </p:nvSpPr>
        <p:spPr>
          <a:xfrm>
            <a:off x="859246" y="2944355"/>
            <a:ext cx="4505200" cy="85790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" sz="4000" b="1" dirty="0"/>
              <a:t>Any questions?</a:t>
            </a:r>
          </a:p>
          <a:p>
            <a:pPr marL="0" indent="0">
              <a:buNone/>
            </a:pPr>
            <a:endParaRPr sz="4000" b="1" dirty="0"/>
          </a:p>
        </p:txBody>
      </p:sp>
      <p:sp>
        <p:nvSpPr>
          <p:cNvPr id="7" name="Google Shape;2211;p62">
            <a:extLst>
              <a:ext uri="{FF2B5EF4-FFF2-40B4-BE49-F238E27FC236}">
                <a16:creationId xmlns:a16="http://schemas.microsoft.com/office/drawing/2014/main" id="{0FBFCE6E-E1D3-4BA9-B196-6E9DF01EBDF5}"/>
              </a:ext>
            </a:extLst>
          </p:cNvPr>
          <p:cNvSpPr txBox="1">
            <a:spLocks/>
          </p:cNvSpPr>
          <p:nvPr/>
        </p:nvSpPr>
        <p:spPr>
          <a:xfrm>
            <a:off x="836153" y="3580966"/>
            <a:ext cx="5132800" cy="1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▹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▸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⬩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⬞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Gracias por su atencion.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Plantillas</a:t>
            </a:r>
            <a:r>
              <a:rPr lang="en-US" sz="1800" dirty="0" smtClean="0"/>
              <a:t>powerpoint.org</a:t>
            </a:r>
            <a:endParaRPr lang="en-US" sz="1800" dirty="0"/>
          </a:p>
        </p:txBody>
      </p:sp>
      <p:sp>
        <p:nvSpPr>
          <p:cNvPr id="8" name="Google Shape;2212;p62">
            <a:extLst>
              <a:ext uri="{FF2B5EF4-FFF2-40B4-BE49-F238E27FC236}">
                <a16:creationId xmlns:a16="http://schemas.microsoft.com/office/drawing/2014/main" id="{E355B0FF-C1AF-4ECE-BCD8-93B6C0A0594C}"/>
              </a:ext>
            </a:extLst>
          </p:cNvPr>
          <p:cNvSpPr txBox="1"/>
          <p:nvPr/>
        </p:nvSpPr>
        <p:spPr>
          <a:xfrm>
            <a:off x="836153" y="4725147"/>
            <a:ext cx="1739145" cy="27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1600" dirty="0">
                <a:solidFill>
                  <a:srgbClr val="0070C0"/>
                </a:solidFill>
                <a:latin typeface="Open Sans"/>
                <a:ea typeface="Open Sans"/>
                <a:cs typeface="Open Sans"/>
                <a:sym typeface="Open Sans"/>
              </a:rPr>
              <a:t>Free Template</a:t>
            </a:r>
            <a:endParaRPr sz="1600" dirty="0">
              <a:solidFill>
                <a:srgbClr val="0070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Paralelogramo 9">
            <a:extLst>
              <a:ext uri="{FF2B5EF4-FFF2-40B4-BE49-F238E27FC236}">
                <a16:creationId xmlns:a16="http://schemas.microsoft.com/office/drawing/2014/main" id="{C66A89E7-9D0B-47CB-B950-5CF138BBDC12}"/>
              </a:ext>
            </a:extLst>
          </p:cNvPr>
          <p:cNvSpPr/>
          <p:nvPr/>
        </p:nvSpPr>
        <p:spPr>
          <a:xfrm>
            <a:off x="137197" y="6598571"/>
            <a:ext cx="11917607" cy="163163"/>
          </a:xfrm>
          <a:prstGeom prst="parallelogram">
            <a:avLst/>
          </a:prstGeom>
          <a:solidFill>
            <a:srgbClr val="328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78AD847-2C41-436D-902A-030115F614B6}"/>
              </a:ext>
            </a:extLst>
          </p:cNvPr>
          <p:cNvGrpSpPr/>
          <p:nvPr/>
        </p:nvGrpSpPr>
        <p:grpSpPr>
          <a:xfrm>
            <a:off x="5118383" y="1588538"/>
            <a:ext cx="6602413" cy="4930775"/>
            <a:chOff x="5118383" y="1588538"/>
            <a:chExt cx="6602413" cy="493077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CFBC6CA-CCE9-40C1-85D0-5CCA83A7D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333" y="1588538"/>
              <a:ext cx="3089275" cy="3302000"/>
            </a:xfrm>
            <a:custGeom>
              <a:avLst/>
              <a:gdLst>
                <a:gd name="T0" fmla="*/ 202 w 226"/>
                <a:gd name="T1" fmla="*/ 153 h 241"/>
                <a:gd name="T2" fmla="*/ 224 w 226"/>
                <a:gd name="T3" fmla="*/ 173 h 241"/>
                <a:gd name="T4" fmla="*/ 215 w 226"/>
                <a:gd name="T5" fmla="*/ 190 h 241"/>
                <a:gd name="T6" fmla="*/ 79 w 226"/>
                <a:gd name="T7" fmla="*/ 239 h 241"/>
                <a:gd name="T8" fmla="*/ 63 w 226"/>
                <a:gd name="T9" fmla="*/ 233 h 241"/>
                <a:gd name="T10" fmla="*/ 61 w 226"/>
                <a:gd name="T11" fmla="*/ 208 h 241"/>
                <a:gd name="T12" fmla="*/ 63 w 226"/>
                <a:gd name="T13" fmla="*/ 195 h 241"/>
                <a:gd name="T14" fmla="*/ 27 w 226"/>
                <a:gd name="T15" fmla="*/ 96 h 241"/>
                <a:gd name="T16" fmla="*/ 18 w 226"/>
                <a:gd name="T17" fmla="*/ 88 h 241"/>
                <a:gd name="T18" fmla="*/ 2 w 226"/>
                <a:gd name="T19" fmla="*/ 67 h 241"/>
                <a:gd name="T20" fmla="*/ 13 w 226"/>
                <a:gd name="T21" fmla="*/ 51 h 241"/>
                <a:gd name="T22" fmla="*/ 145 w 226"/>
                <a:gd name="T23" fmla="*/ 3 h 241"/>
                <a:gd name="T24" fmla="*/ 164 w 226"/>
                <a:gd name="T25" fmla="*/ 8 h 241"/>
                <a:gd name="T26" fmla="*/ 166 w 226"/>
                <a:gd name="T27" fmla="*/ 34 h 241"/>
                <a:gd name="T28" fmla="*/ 163 w 226"/>
                <a:gd name="T29" fmla="*/ 44 h 241"/>
                <a:gd name="T30" fmla="*/ 202 w 226"/>
                <a:gd name="T31" fmla="*/ 153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6" h="241">
                  <a:moveTo>
                    <a:pt x="202" y="153"/>
                  </a:moveTo>
                  <a:cubicBezTo>
                    <a:pt x="217" y="154"/>
                    <a:pt x="222" y="159"/>
                    <a:pt x="224" y="173"/>
                  </a:cubicBezTo>
                  <a:cubicBezTo>
                    <a:pt x="226" y="181"/>
                    <a:pt x="223" y="187"/>
                    <a:pt x="215" y="190"/>
                  </a:cubicBezTo>
                  <a:cubicBezTo>
                    <a:pt x="170" y="207"/>
                    <a:pt x="125" y="223"/>
                    <a:pt x="79" y="239"/>
                  </a:cubicBezTo>
                  <a:cubicBezTo>
                    <a:pt x="75" y="241"/>
                    <a:pt x="66" y="237"/>
                    <a:pt x="63" y="233"/>
                  </a:cubicBezTo>
                  <a:cubicBezTo>
                    <a:pt x="58" y="226"/>
                    <a:pt x="53" y="216"/>
                    <a:pt x="61" y="208"/>
                  </a:cubicBezTo>
                  <a:cubicBezTo>
                    <a:pt x="66" y="203"/>
                    <a:pt x="65" y="200"/>
                    <a:pt x="63" y="195"/>
                  </a:cubicBezTo>
                  <a:cubicBezTo>
                    <a:pt x="51" y="162"/>
                    <a:pt x="39" y="129"/>
                    <a:pt x="27" y="96"/>
                  </a:cubicBezTo>
                  <a:cubicBezTo>
                    <a:pt x="25" y="92"/>
                    <a:pt x="21" y="89"/>
                    <a:pt x="18" y="88"/>
                  </a:cubicBezTo>
                  <a:cubicBezTo>
                    <a:pt x="6" y="86"/>
                    <a:pt x="4" y="76"/>
                    <a:pt x="2" y="67"/>
                  </a:cubicBezTo>
                  <a:cubicBezTo>
                    <a:pt x="0" y="59"/>
                    <a:pt x="5" y="54"/>
                    <a:pt x="13" y="51"/>
                  </a:cubicBezTo>
                  <a:cubicBezTo>
                    <a:pt x="57" y="35"/>
                    <a:pt x="101" y="19"/>
                    <a:pt x="145" y="3"/>
                  </a:cubicBezTo>
                  <a:cubicBezTo>
                    <a:pt x="153" y="0"/>
                    <a:pt x="160" y="1"/>
                    <a:pt x="164" y="8"/>
                  </a:cubicBezTo>
                  <a:cubicBezTo>
                    <a:pt x="168" y="16"/>
                    <a:pt x="173" y="24"/>
                    <a:pt x="166" y="34"/>
                  </a:cubicBezTo>
                  <a:cubicBezTo>
                    <a:pt x="164" y="37"/>
                    <a:pt x="162" y="41"/>
                    <a:pt x="163" y="44"/>
                  </a:cubicBezTo>
                  <a:cubicBezTo>
                    <a:pt x="175" y="81"/>
                    <a:pt x="189" y="117"/>
                    <a:pt x="202" y="15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B2ACC22B-ED36-4EAD-A458-3108B9226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383" y="3425275"/>
              <a:ext cx="3335338" cy="1574800"/>
            </a:xfrm>
            <a:custGeom>
              <a:avLst/>
              <a:gdLst>
                <a:gd name="T0" fmla="*/ 233 w 244"/>
                <a:gd name="T1" fmla="*/ 0 h 115"/>
                <a:gd name="T2" fmla="*/ 244 w 244"/>
                <a:gd name="T3" fmla="*/ 31 h 115"/>
                <a:gd name="T4" fmla="*/ 202 w 244"/>
                <a:gd name="T5" fmla="*/ 47 h 115"/>
                <a:gd name="T6" fmla="*/ 28 w 244"/>
                <a:gd name="T7" fmla="*/ 110 h 115"/>
                <a:gd name="T8" fmla="*/ 3 w 244"/>
                <a:gd name="T9" fmla="*/ 99 h 115"/>
                <a:gd name="T10" fmla="*/ 12 w 244"/>
                <a:gd name="T11" fmla="*/ 79 h 115"/>
                <a:gd name="T12" fmla="*/ 228 w 244"/>
                <a:gd name="T13" fmla="*/ 0 h 115"/>
                <a:gd name="T14" fmla="*/ 233 w 244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" h="115">
                  <a:moveTo>
                    <a:pt x="233" y="0"/>
                  </a:moveTo>
                  <a:cubicBezTo>
                    <a:pt x="236" y="10"/>
                    <a:pt x="240" y="20"/>
                    <a:pt x="244" y="31"/>
                  </a:cubicBezTo>
                  <a:cubicBezTo>
                    <a:pt x="230" y="37"/>
                    <a:pt x="216" y="42"/>
                    <a:pt x="202" y="47"/>
                  </a:cubicBezTo>
                  <a:cubicBezTo>
                    <a:pt x="144" y="68"/>
                    <a:pt x="86" y="89"/>
                    <a:pt x="28" y="110"/>
                  </a:cubicBezTo>
                  <a:cubicBezTo>
                    <a:pt x="14" y="115"/>
                    <a:pt x="6" y="112"/>
                    <a:pt x="3" y="99"/>
                  </a:cubicBezTo>
                  <a:cubicBezTo>
                    <a:pt x="0" y="89"/>
                    <a:pt x="3" y="82"/>
                    <a:pt x="12" y="79"/>
                  </a:cubicBezTo>
                  <a:cubicBezTo>
                    <a:pt x="84" y="52"/>
                    <a:pt x="156" y="26"/>
                    <a:pt x="228" y="0"/>
                  </a:cubicBezTo>
                  <a:cubicBezTo>
                    <a:pt x="229" y="0"/>
                    <a:pt x="231" y="0"/>
                    <a:pt x="233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88A35C0-4FE9-49A4-AB6A-157BF8C12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2096" y="6095450"/>
              <a:ext cx="3568700" cy="423863"/>
            </a:xfrm>
            <a:custGeom>
              <a:avLst/>
              <a:gdLst>
                <a:gd name="T0" fmla="*/ 130 w 261"/>
                <a:gd name="T1" fmla="*/ 31 h 31"/>
                <a:gd name="T2" fmla="*/ 20 w 261"/>
                <a:gd name="T3" fmla="*/ 31 h 31"/>
                <a:gd name="T4" fmla="*/ 0 w 261"/>
                <a:gd name="T5" fmla="*/ 16 h 31"/>
                <a:gd name="T6" fmla="*/ 20 w 261"/>
                <a:gd name="T7" fmla="*/ 0 h 31"/>
                <a:gd name="T8" fmla="*/ 241 w 261"/>
                <a:gd name="T9" fmla="*/ 0 h 31"/>
                <a:gd name="T10" fmla="*/ 261 w 261"/>
                <a:gd name="T11" fmla="*/ 16 h 31"/>
                <a:gd name="T12" fmla="*/ 240 w 261"/>
                <a:gd name="T13" fmla="*/ 31 h 31"/>
                <a:gd name="T14" fmla="*/ 130 w 261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1" h="31">
                  <a:moveTo>
                    <a:pt x="130" y="31"/>
                  </a:moveTo>
                  <a:cubicBezTo>
                    <a:pt x="93" y="31"/>
                    <a:pt x="57" y="31"/>
                    <a:pt x="20" y="31"/>
                  </a:cubicBezTo>
                  <a:cubicBezTo>
                    <a:pt x="7" y="31"/>
                    <a:pt x="0" y="26"/>
                    <a:pt x="0" y="16"/>
                  </a:cubicBezTo>
                  <a:cubicBezTo>
                    <a:pt x="0" y="6"/>
                    <a:pt x="7" y="0"/>
                    <a:pt x="20" y="0"/>
                  </a:cubicBezTo>
                  <a:cubicBezTo>
                    <a:pt x="94" y="0"/>
                    <a:pt x="167" y="0"/>
                    <a:pt x="241" y="0"/>
                  </a:cubicBezTo>
                  <a:cubicBezTo>
                    <a:pt x="254" y="0"/>
                    <a:pt x="261" y="6"/>
                    <a:pt x="261" y="16"/>
                  </a:cubicBezTo>
                  <a:cubicBezTo>
                    <a:pt x="261" y="26"/>
                    <a:pt x="254" y="31"/>
                    <a:pt x="240" y="31"/>
                  </a:cubicBezTo>
                  <a:cubicBezTo>
                    <a:pt x="204" y="31"/>
                    <a:pt x="167" y="31"/>
                    <a:pt x="130" y="3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E4DDD92-6EBB-4383-BD01-EB8240A40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4996" y="5560463"/>
              <a:ext cx="2884488" cy="425450"/>
            </a:xfrm>
            <a:custGeom>
              <a:avLst/>
              <a:gdLst>
                <a:gd name="T0" fmla="*/ 106 w 211"/>
                <a:gd name="T1" fmla="*/ 31 h 31"/>
                <a:gd name="T2" fmla="*/ 18 w 211"/>
                <a:gd name="T3" fmla="*/ 31 h 31"/>
                <a:gd name="T4" fmla="*/ 0 w 211"/>
                <a:gd name="T5" fmla="*/ 16 h 31"/>
                <a:gd name="T6" fmla="*/ 18 w 211"/>
                <a:gd name="T7" fmla="*/ 0 h 31"/>
                <a:gd name="T8" fmla="*/ 193 w 211"/>
                <a:gd name="T9" fmla="*/ 0 h 31"/>
                <a:gd name="T10" fmla="*/ 211 w 211"/>
                <a:gd name="T11" fmla="*/ 15 h 31"/>
                <a:gd name="T12" fmla="*/ 193 w 211"/>
                <a:gd name="T13" fmla="*/ 31 h 31"/>
                <a:gd name="T14" fmla="*/ 106 w 211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1" h="31">
                  <a:moveTo>
                    <a:pt x="106" y="31"/>
                  </a:moveTo>
                  <a:cubicBezTo>
                    <a:pt x="77" y="31"/>
                    <a:pt x="47" y="31"/>
                    <a:pt x="18" y="31"/>
                  </a:cubicBezTo>
                  <a:cubicBezTo>
                    <a:pt x="5" y="31"/>
                    <a:pt x="0" y="26"/>
                    <a:pt x="0" y="16"/>
                  </a:cubicBezTo>
                  <a:cubicBezTo>
                    <a:pt x="0" y="5"/>
                    <a:pt x="6" y="0"/>
                    <a:pt x="18" y="0"/>
                  </a:cubicBezTo>
                  <a:cubicBezTo>
                    <a:pt x="76" y="0"/>
                    <a:pt x="134" y="0"/>
                    <a:pt x="193" y="0"/>
                  </a:cubicBezTo>
                  <a:cubicBezTo>
                    <a:pt x="205" y="0"/>
                    <a:pt x="211" y="5"/>
                    <a:pt x="211" y="15"/>
                  </a:cubicBezTo>
                  <a:cubicBezTo>
                    <a:pt x="211" y="26"/>
                    <a:pt x="206" y="31"/>
                    <a:pt x="193" y="31"/>
                  </a:cubicBezTo>
                  <a:cubicBezTo>
                    <a:pt x="164" y="31"/>
                    <a:pt x="135" y="31"/>
                    <a:pt x="106" y="3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3" name="Freeform 10">
            <a:extLst>
              <a:ext uri="{FF2B5EF4-FFF2-40B4-BE49-F238E27FC236}">
                <a16:creationId xmlns:a16="http://schemas.microsoft.com/office/drawing/2014/main" id="{052BA00C-3245-4314-89E6-2A5EC20436C7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0" y="-12930"/>
            <a:ext cx="12192000" cy="828947"/>
          </a:xfrm>
          <a:custGeom>
            <a:avLst/>
            <a:gdLst>
              <a:gd name="T0" fmla="*/ 0 w 3840"/>
              <a:gd name="T1" fmla="*/ 133 h 272"/>
              <a:gd name="T2" fmla="*/ 0 w 3840"/>
              <a:gd name="T3" fmla="*/ 272 h 272"/>
              <a:gd name="T4" fmla="*/ 3840 w 3840"/>
              <a:gd name="T5" fmla="*/ 272 h 272"/>
              <a:gd name="T6" fmla="*/ 3840 w 3840"/>
              <a:gd name="T7" fmla="*/ 0 h 272"/>
              <a:gd name="T8" fmla="*/ 2189 w 3840"/>
              <a:gd name="T9" fmla="*/ 0 h 272"/>
              <a:gd name="T10" fmla="*/ 2078 w 3840"/>
              <a:gd name="T11" fmla="*/ 125 h 272"/>
              <a:gd name="T12" fmla="*/ 0 w 3840"/>
              <a:gd name="T13" fmla="*/ 133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272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5138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3383800" y="223594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3282BE"/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3282BE"/>
                </a:solidFill>
                <a:ea typeface="Rubik"/>
                <a:cs typeface="Rubik"/>
                <a:sym typeface="Rubik"/>
              </a:rPr>
              <a:t>ELABORADO POR  </a:t>
            </a:r>
            <a:r>
              <a:rPr lang="es-PE" sz="2133" dirty="0">
                <a:solidFill>
                  <a:srgbClr val="3282BE"/>
                </a:solidFill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2133" dirty="0" smtClean="0"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6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3282BE"/>
                  </a:solidFill>
                  <a:ea typeface="Rubik"/>
                  <a:cs typeface="Rubik"/>
                  <a:sym typeface="Rubik"/>
                </a:rPr>
                <a:t>IMAGES</a:t>
              </a:r>
              <a:r>
                <a:rPr lang="en" sz="2133" dirty="0">
                  <a:solidFill>
                    <a:srgbClr val="3282BE"/>
                  </a:solidFill>
                  <a:ea typeface="Rubik"/>
                  <a:cs typeface="Rubik"/>
                  <a:sym typeface="Rubik"/>
                </a:rPr>
                <a:t> :</a:t>
              </a:r>
              <a:endParaRPr sz="2133" dirty="0">
                <a:solidFill>
                  <a:srgbClr val="3282BE"/>
                </a:solidFill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 dirty="0"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2000" dirty="0"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3282BE"/>
                </a:solidFill>
                <a:ea typeface="Rubik"/>
                <a:cs typeface="Rubik"/>
                <a:sym typeface="Rubik"/>
              </a:rPr>
              <a:t>FONTS :</a:t>
            </a:r>
            <a:endParaRPr sz="2133" dirty="0">
              <a:solidFill>
                <a:srgbClr val="3282BE"/>
              </a:solidFill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ea typeface="Montserrat"/>
                <a:cs typeface="Kanit Light" panose="020B0604020202020204" charset="-34"/>
                <a:sym typeface="Montserrat"/>
              </a:rPr>
              <a:t>Arial (Títulos)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 dirty="0">
                <a:ea typeface="Montserrat"/>
                <a:cs typeface="Kanit Light" panose="020B0604020202020204" charset="-34"/>
                <a:sym typeface="Montserrat"/>
              </a:rPr>
              <a:t>Arial (Cuerpo)</a:t>
            </a:r>
          </a:p>
        </p:txBody>
      </p:sp>
      <p:sp>
        <p:nvSpPr>
          <p:cNvPr id="5" name="Paralelogramo 4">
            <a:extLst>
              <a:ext uri="{FF2B5EF4-FFF2-40B4-BE49-F238E27FC236}">
                <a16:creationId xmlns:a16="http://schemas.microsoft.com/office/drawing/2014/main" id="{6C930575-EB99-4718-BCE9-A7D91FAB4353}"/>
              </a:ext>
            </a:extLst>
          </p:cNvPr>
          <p:cNvSpPr/>
          <p:nvPr/>
        </p:nvSpPr>
        <p:spPr>
          <a:xfrm>
            <a:off x="180894" y="6592456"/>
            <a:ext cx="10460601" cy="169277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F33CDAF2-6A5E-4A8E-4037-9804AEB04B55}"/>
              </a:ext>
            </a:extLst>
          </p:cNvPr>
          <p:cNvGrpSpPr/>
          <p:nvPr/>
        </p:nvGrpSpPr>
        <p:grpSpPr>
          <a:xfrm>
            <a:off x="5045462" y="2877238"/>
            <a:ext cx="5359335" cy="3770730"/>
            <a:chOff x="5045462" y="2877238"/>
            <a:chExt cx="5359335" cy="3770730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43E967D1-F9E4-43D7-8904-13B71D340125}"/>
                </a:ext>
              </a:extLst>
            </p:cNvPr>
            <p:cNvGrpSpPr/>
            <p:nvPr/>
          </p:nvGrpSpPr>
          <p:grpSpPr>
            <a:xfrm>
              <a:off x="6651770" y="2877238"/>
              <a:ext cx="3753027" cy="3770730"/>
              <a:chOff x="7488238" y="3921125"/>
              <a:chExt cx="2692400" cy="27051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0D5963B5-BBF2-41F6-BAD0-4E3F6C43F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6076" y="4913313"/>
                <a:ext cx="1792288" cy="750888"/>
              </a:xfrm>
              <a:custGeom>
                <a:avLst/>
                <a:gdLst>
                  <a:gd name="T0" fmla="*/ 139 w 289"/>
                  <a:gd name="T1" fmla="*/ 121 h 121"/>
                  <a:gd name="T2" fmla="*/ 21 w 289"/>
                  <a:gd name="T3" fmla="*/ 121 h 121"/>
                  <a:gd name="T4" fmla="*/ 0 w 289"/>
                  <a:gd name="T5" fmla="*/ 100 h 121"/>
                  <a:gd name="T6" fmla="*/ 66 w 289"/>
                  <a:gd name="T7" fmla="*/ 6 h 121"/>
                  <a:gd name="T8" fmla="*/ 84 w 289"/>
                  <a:gd name="T9" fmla="*/ 15 h 121"/>
                  <a:gd name="T10" fmla="*/ 109 w 289"/>
                  <a:gd name="T11" fmla="*/ 69 h 121"/>
                  <a:gd name="T12" fmla="*/ 141 w 289"/>
                  <a:gd name="T13" fmla="*/ 97 h 121"/>
                  <a:gd name="T14" fmla="*/ 172 w 289"/>
                  <a:gd name="T15" fmla="*/ 70 h 121"/>
                  <a:gd name="T16" fmla="*/ 197 w 289"/>
                  <a:gd name="T17" fmla="*/ 14 h 121"/>
                  <a:gd name="T18" fmla="*/ 217 w 289"/>
                  <a:gd name="T19" fmla="*/ 7 h 121"/>
                  <a:gd name="T20" fmla="*/ 267 w 289"/>
                  <a:gd name="T21" fmla="*/ 43 h 121"/>
                  <a:gd name="T22" fmla="*/ 279 w 289"/>
                  <a:gd name="T23" fmla="*/ 112 h 121"/>
                  <a:gd name="T24" fmla="*/ 259 w 289"/>
                  <a:gd name="T25" fmla="*/ 120 h 121"/>
                  <a:gd name="T26" fmla="*/ 199 w 289"/>
                  <a:gd name="T27" fmla="*/ 121 h 121"/>
                  <a:gd name="T28" fmla="*/ 139 w 289"/>
                  <a:gd name="T2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9" h="121">
                    <a:moveTo>
                      <a:pt x="139" y="121"/>
                    </a:moveTo>
                    <a:cubicBezTo>
                      <a:pt x="100" y="121"/>
                      <a:pt x="60" y="120"/>
                      <a:pt x="21" y="121"/>
                    </a:cubicBezTo>
                    <a:cubicBezTo>
                      <a:pt x="6" y="121"/>
                      <a:pt x="0" y="115"/>
                      <a:pt x="0" y="100"/>
                    </a:cubicBezTo>
                    <a:cubicBezTo>
                      <a:pt x="0" y="51"/>
                      <a:pt x="20" y="21"/>
                      <a:pt x="66" y="6"/>
                    </a:cubicBezTo>
                    <a:cubicBezTo>
                      <a:pt x="71" y="5"/>
                      <a:pt x="81" y="10"/>
                      <a:pt x="84" y="15"/>
                    </a:cubicBezTo>
                    <a:cubicBezTo>
                      <a:pt x="93" y="32"/>
                      <a:pt x="101" y="51"/>
                      <a:pt x="109" y="69"/>
                    </a:cubicBezTo>
                    <a:cubicBezTo>
                      <a:pt x="115" y="85"/>
                      <a:pt x="123" y="98"/>
                      <a:pt x="141" y="97"/>
                    </a:cubicBezTo>
                    <a:cubicBezTo>
                      <a:pt x="158" y="97"/>
                      <a:pt x="166" y="85"/>
                      <a:pt x="172" y="70"/>
                    </a:cubicBezTo>
                    <a:cubicBezTo>
                      <a:pt x="179" y="51"/>
                      <a:pt x="188" y="33"/>
                      <a:pt x="197" y="14"/>
                    </a:cubicBezTo>
                    <a:cubicBezTo>
                      <a:pt x="201" y="4"/>
                      <a:pt x="208" y="0"/>
                      <a:pt x="217" y="7"/>
                    </a:cubicBezTo>
                    <a:cubicBezTo>
                      <a:pt x="234" y="18"/>
                      <a:pt x="252" y="29"/>
                      <a:pt x="267" y="43"/>
                    </a:cubicBezTo>
                    <a:cubicBezTo>
                      <a:pt x="289" y="62"/>
                      <a:pt x="280" y="88"/>
                      <a:pt x="279" y="112"/>
                    </a:cubicBezTo>
                    <a:cubicBezTo>
                      <a:pt x="278" y="116"/>
                      <a:pt x="266" y="120"/>
                      <a:pt x="259" y="120"/>
                    </a:cubicBezTo>
                    <a:cubicBezTo>
                      <a:pt x="239" y="121"/>
                      <a:pt x="219" y="121"/>
                      <a:pt x="199" y="121"/>
                    </a:cubicBezTo>
                    <a:cubicBezTo>
                      <a:pt x="179" y="121"/>
                      <a:pt x="159" y="121"/>
                      <a:pt x="139" y="12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99DE5D0F-532E-4D6B-8066-F5A30E25A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88238" y="5781675"/>
                <a:ext cx="2692400" cy="844550"/>
              </a:xfrm>
              <a:custGeom>
                <a:avLst/>
                <a:gdLst>
                  <a:gd name="T0" fmla="*/ 218 w 434"/>
                  <a:gd name="T1" fmla="*/ 0 h 136"/>
                  <a:gd name="T2" fmla="*/ 394 w 434"/>
                  <a:gd name="T3" fmla="*/ 0 h 136"/>
                  <a:gd name="T4" fmla="*/ 434 w 434"/>
                  <a:gd name="T5" fmla="*/ 40 h 136"/>
                  <a:gd name="T6" fmla="*/ 434 w 434"/>
                  <a:gd name="T7" fmla="*/ 116 h 136"/>
                  <a:gd name="T8" fmla="*/ 419 w 434"/>
                  <a:gd name="T9" fmla="*/ 135 h 136"/>
                  <a:gd name="T10" fmla="*/ 402 w 434"/>
                  <a:gd name="T11" fmla="*/ 115 h 136"/>
                  <a:gd name="T12" fmla="*/ 402 w 434"/>
                  <a:gd name="T13" fmla="*/ 69 h 136"/>
                  <a:gd name="T14" fmla="*/ 367 w 434"/>
                  <a:gd name="T15" fmla="*/ 32 h 136"/>
                  <a:gd name="T16" fmla="*/ 69 w 434"/>
                  <a:gd name="T17" fmla="*/ 32 h 136"/>
                  <a:gd name="T18" fmla="*/ 33 w 434"/>
                  <a:gd name="T19" fmla="*/ 68 h 136"/>
                  <a:gd name="T20" fmla="*/ 33 w 434"/>
                  <a:gd name="T21" fmla="*/ 120 h 136"/>
                  <a:gd name="T22" fmla="*/ 17 w 434"/>
                  <a:gd name="T23" fmla="*/ 135 h 136"/>
                  <a:gd name="T24" fmla="*/ 1 w 434"/>
                  <a:gd name="T25" fmla="*/ 121 h 136"/>
                  <a:gd name="T26" fmla="*/ 1 w 434"/>
                  <a:gd name="T27" fmla="*/ 31 h 136"/>
                  <a:gd name="T28" fmla="*/ 38 w 434"/>
                  <a:gd name="T29" fmla="*/ 1 h 136"/>
                  <a:gd name="T30" fmla="*/ 218 w 434"/>
                  <a:gd name="T31" fmla="*/ 1 h 136"/>
                  <a:gd name="T32" fmla="*/ 218 w 434"/>
                  <a:gd name="T33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4" h="136">
                    <a:moveTo>
                      <a:pt x="218" y="0"/>
                    </a:moveTo>
                    <a:cubicBezTo>
                      <a:pt x="277" y="0"/>
                      <a:pt x="335" y="0"/>
                      <a:pt x="394" y="0"/>
                    </a:cubicBezTo>
                    <a:cubicBezTo>
                      <a:pt x="423" y="0"/>
                      <a:pt x="434" y="11"/>
                      <a:pt x="434" y="40"/>
                    </a:cubicBezTo>
                    <a:cubicBezTo>
                      <a:pt x="434" y="65"/>
                      <a:pt x="434" y="91"/>
                      <a:pt x="434" y="116"/>
                    </a:cubicBezTo>
                    <a:cubicBezTo>
                      <a:pt x="434" y="127"/>
                      <a:pt x="433" y="135"/>
                      <a:pt x="419" y="135"/>
                    </a:cubicBezTo>
                    <a:cubicBezTo>
                      <a:pt x="403" y="136"/>
                      <a:pt x="401" y="127"/>
                      <a:pt x="402" y="115"/>
                    </a:cubicBezTo>
                    <a:cubicBezTo>
                      <a:pt x="402" y="100"/>
                      <a:pt x="402" y="84"/>
                      <a:pt x="402" y="69"/>
                    </a:cubicBezTo>
                    <a:cubicBezTo>
                      <a:pt x="401" y="46"/>
                      <a:pt x="389" y="32"/>
                      <a:pt x="367" y="32"/>
                    </a:cubicBezTo>
                    <a:cubicBezTo>
                      <a:pt x="267" y="32"/>
                      <a:pt x="168" y="31"/>
                      <a:pt x="69" y="32"/>
                    </a:cubicBezTo>
                    <a:cubicBezTo>
                      <a:pt x="45" y="32"/>
                      <a:pt x="34" y="45"/>
                      <a:pt x="33" y="68"/>
                    </a:cubicBezTo>
                    <a:cubicBezTo>
                      <a:pt x="33" y="86"/>
                      <a:pt x="33" y="103"/>
                      <a:pt x="33" y="120"/>
                    </a:cubicBezTo>
                    <a:cubicBezTo>
                      <a:pt x="33" y="132"/>
                      <a:pt x="28" y="135"/>
                      <a:pt x="17" y="135"/>
                    </a:cubicBezTo>
                    <a:cubicBezTo>
                      <a:pt x="6" y="136"/>
                      <a:pt x="1" y="132"/>
                      <a:pt x="1" y="121"/>
                    </a:cubicBezTo>
                    <a:cubicBezTo>
                      <a:pt x="1" y="91"/>
                      <a:pt x="0" y="61"/>
                      <a:pt x="1" y="31"/>
                    </a:cubicBezTo>
                    <a:cubicBezTo>
                      <a:pt x="2" y="10"/>
                      <a:pt x="14" y="1"/>
                      <a:pt x="38" y="1"/>
                    </a:cubicBezTo>
                    <a:cubicBezTo>
                      <a:pt x="98" y="0"/>
                      <a:pt x="158" y="1"/>
                      <a:pt x="218" y="1"/>
                    </a:cubicBezTo>
                    <a:cubicBezTo>
                      <a:pt x="218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6303AF08-3FD0-4F71-8323-6D3A71AFB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0513" y="6197600"/>
                <a:ext cx="1935163" cy="428625"/>
              </a:xfrm>
              <a:custGeom>
                <a:avLst/>
                <a:gdLst>
                  <a:gd name="T0" fmla="*/ 148 w 312"/>
                  <a:gd name="T1" fmla="*/ 68 h 69"/>
                  <a:gd name="T2" fmla="*/ 20 w 312"/>
                  <a:gd name="T3" fmla="*/ 68 h 69"/>
                  <a:gd name="T4" fmla="*/ 0 w 312"/>
                  <a:gd name="T5" fmla="*/ 49 h 69"/>
                  <a:gd name="T6" fmla="*/ 47 w 312"/>
                  <a:gd name="T7" fmla="*/ 0 h 69"/>
                  <a:gd name="T8" fmla="*/ 259 w 312"/>
                  <a:gd name="T9" fmla="*/ 0 h 69"/>
                  <a:gd name="T10" fmla="*/ 296 w 312"/>
                  <a:gd name="T11" fmla="*/ 61 h 69"/>
                  <a:gd name="T12" fmla="*/ 278 w 312"/>
                  <a:gd name="T13" fmla="*/ 68 h 69"/>
                  <a:gd name="T14" fmla="*/ 148 w 312"/>
                  <a:gd name="T15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2" h="69">
                    <a:moveTo>
                      <a:pt x="148" y="68"/>
                    </a:moveTo>
                    <a:cubicBezTo>
                      <a:pt x="105" y="68"/>
                      <a:pt x="63" y="68"/>
                      <a:pt x="20" y="68"/>
                    </a:cubicBezTo>
                    <a:cubicBezTo>
                      <a:pt x="5" y="69"/>
                      <a:pt x="1" y="63"/>
                      <a:pt x="0" y="49"/>
                    </a:cubicBezTo>
                    <a:cubicBezTo>
                      <a:pt x="0" y="9"/>
                      <a:pt x="8" y="0"/>
                      <a:pt x="47" y="0"/>
                    </a:cubicBezTo>
                    <a:cubicBezTo>
                      <a:pt x="118" y="0"/>
                      <a:pt x="188" y="0"/>
                      <a:pt x="259" y="0"/>
                    </a:cubicBezTo>
                    <a:cubicBezTo>
                      <a:pt x="292" y="0"/>
                      <a:pt x="312" y="32"/>
                      <a:pt x="296" y="61"/>
                    </a:cubicBezTo>
                    <a:cubicBezTo>
                      <a:pt x="294" y="66"/>
                      <a:pt x="284" y="68"/>
                      <a:pt x="278" y="68"/>
                    </a:cubicBezTo>
                    <a:cubicBezTo>
                      <a:pt x="234" y="68"/>
                      <a:pt x="191" y="68"/>
                      <a:pt x="148" y="68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9E4D9F7A-E574-4A5B-BB05-E39B5A2C1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94701" y="3921125"/>
                <a:ext cx="936625" cy="1147763"/>
              </a:xfrm>
              <a:custGeom>
                <a:avLst/>
                <a:gdLst>
                  <a:gd name="T0" fmla="*/ 0 w 151"/>
                  <a:gd name="T1" fmla="*/ 83 h 185"/>
                  <a:gd name="T2" fmla="*/ 78 w 151"/>
                  <a:gd name="T3" fmla="*/ 3 h 185"/>
                  <a:gd name="T4" fmla="*/ 141 w 151"/>
                  <a:gd name="T5" fmla="*/ 88 h 185"/>
                  <a:gd name="T6" fmla="*/ 109 w 151"/>
                  <a:gd name="T7" fmla="*/ 157 h 185"/>
                  <a:gd name="T8" fmla="*/ 33 w 151"/>
                  <a:gd name="T9" fmla="*/ 158 h 185"/>
                  <a:gd name="T10" fmla="*/ 0 w 151"/>
                  <a:gd name="T11" fmla="*/ 8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1" h="185">
                    <a:moveTo>
                      <a:pt x="0" y="83"/>
                    </a:moveTo>
                    <a:cubicBezTo>
                      <a:pt x="0" y="32"/>
                      <a:pt x="34" y="0"/>
                      <a:pt x="78" y="3"/>
                    </a:cubicBezTo>
                    <a:cubicBezTo>
                      <a:pt x="118" y="6"/>
                      <a:pt x="151" y="47"/>
                      <a:pt x="141" y="88"/>
                    </a:cubicBezTo>
                    <a:cubicBezTo>
                      <a:pt x="136" y="112"/>
                      <a:pt x="124" y="137"/>
                      <a:pt x="109" y="157"/>
                    </a:cubicBezTo>
                    <a:cubicBezTo>
                      <a:pt x="88" y="185"/>
                      <a:pt x="57" y="184"/>
                      <a:pt x="33" y="158"/>
                    </a:cubicBezTo>
                    <a:cubicBezTo>
                      <a:pt x="12" y="136"/>
                      <a:pt x="1" y="108"/>
                      <a:pt x="0" y="8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D93F34C7-230A-4190-A660-2E3EADA8DBFA}"/>
                </a:ext>
              </a:extLst>
            </p:cNvPr>
            <p:cNvGrpSpPr/>
            <p:nvPr/>
          </p:nvGrpSpPr>
          <p:grpSpPr>
            <a:xfrm>
              <a:off x="5045462" y="5268822"/>
              <a:ext cx="1252788" cy="1281626"/>
              <a:chOff x="4714875" y="4641851"/>
              <a:chExt cx="1789906" cy="1831108"/>
            </a:xfrm>
          </p:grpSpPr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D3F06C74-A1A4-4127-9DD9-628AA39FE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4875" y="4641851"/>
                <a:ext cx="1725613" cy="1809750"/>
              </a:xfrm>
              <a:custGeom>
                <a:avLst/>
                <a:gdLst>
                  <a:gd name="T0" fmla="*/ 235 w 456"/>
                  <a:gd name="T1" fmla="*/ 247 h 478"/>
                  <a:gd name="T2" fmla="*/ 182 w 456"/>
                  <a:gd name="T3" fmla="*/ 320 h 478"/>
                  <a:gd name="T4" fmla="*/ 170 w 456"/>
                  <a:gd name="T5" fmla="*/ 335 h 478"/>
                  <a:gd name="T6" fmla="*/ 90 w 456"/>
                  <a:gd name="T7" fmla="*/ 420 h 478"/>
                  <a:gd name="T8" fmla="*/ 59 w 456"/>
                  <a:gd name="T9" fmla="*/ 442 h 478"/>
                  <a:gd name="T10" fmla="*/ 42 w 456"/>
                  <a:gd name="T11" fmla="*/ 461 h 478"/>
                  <a:gd name="T12" fmla="*/ 20 w 456"/>
                  <a:gd name="T13" fmla="*/ 478 h 478"/>
                  <a:gd name="T14" fmla="*/ 0 w 456"/>
                  <a:gd name="T15" fmla="*/ 461 h 478"/>
                  <a:gd name="T16" fmla="*/ 14 w 456"/>
                  <a:gd name="T17" fmla="*/ 436 h 478"/>
                  <a:gd name="T18" fmla="*/ 34 w 456"/>
                  <a:gd name="T19" fmla="*/ 411 h 478"/>
                  <a:gd name="T20" fmla="*/ 48 w 456"/>
                  <a:gd name="T21" fmla="*/ 390 h 478"/>
                  <a:gd name="T22" fmla="*/ 132 w 456"/>
                  <a:gd name="T23" fmla="*/ 299 h 478"/>
                  <a:gd name="T24" fmla="*/ 186 w 456"/>
                  <a:gd name="T25" fmla="*/ 257 h 478"/>
                  <a:gd name="T26" fmla="*/ 215 w 456"/>
                  <a:gd name="T27" fmla="*/ 225 h 478"/>
                  <a:gd name="T28" fmla="*/ 196 w 456"/>
                  <a:gd name="T29" fmla="*/ 209 h 478"/>
                  <a:gd name="T30" fmla="*/ 185 w 456"/>
                  <a:gd name="T31" fmla="*/ 184 h 478"/>
                  <a:gd name="T32" fmla="*/ 164 w 456"/>
                  <a:gd name="T33" fmla="*/ 167 h 478"/>
                  <a:gd name="T34" fmla="*/ 134 w 456"/>
                  <a:gd name="T35" fmla="*/ 141 h 478"/>
                  <a:gd name="T36" fmla="*/ 135 w 456"/>
                  <a:gd name="T37" fmla="*/ 133 h 478"/>
                  <a:gd name="T38" fmla="*/ 150 w 456"/>
                  <a:gd name="T39" fmla="*/ 79 h 478"/>
                  <a:gd name="T40" fmla="*/ 211 w 456"/>
                  <a:gd name="T41" fmla="*/ 13 h 478"/>
                  <a:gd name="T42" fmla="*/ 245 w 456"/>
                  <a:gd name="T43" fmla="*/ 7 h 478"/>
                  <a:gd name="T44" fmla="*/ 258 w 456"/>
                  <a:gd name="T45" fmla="*/ 11 h 478"/>
                  <a:gd name="T46" fmla="*/ 283 w 456"/>
                  <a:gd name="T47" fmla="*/ 34 h 478"/>
                  <a:gd name="T48" fmla="*/ 307 w 456"/>
                  <a:gd name="T49" fmla="*/ 54 h 478"/>
                  <a:gd name="T50" fmla="*/ 330 w 456"/>
                  <a:gd name="T51" fmla="*/ 63 h 478"/>
                  <a:gd name="T52" fmla="*/ 384 w 456"/>
                  <a:gd name="T53" fmla="*/ 113 h 478"/>
                  <a:gd name="T54" fmla="*/ 402 w 456"/>
                  <a:gd name="T55" fmla="*/ 147 h 478"/>
                  <a:gd name="T56" fmla="*/ 422 w 456"/>
                  <a:gd name="T57" fmla="*/ 164 h 478"/>
                  <a:gd name="T58" fmla="*/ 448 w 456"/>
                  <a:gd name="T59" fmla="*/ 189 h 478"/>
                  <a:gd name="T60" fmla="*/ 453 w 456"/>
                  <a:gd name="T61" fmla="*/ 201 h 478"/>
                  <a:gd name="T62" fmla="*/ 450 w 456"/>
                  <a:gd name="T63" fmla="*/ 232 h 478"/>
                  <a:gd name="T64" fmla="*/ 372 w 456"/>
                  <a:gd name="T65" fmla="*/ 317 h 478"/>
                  <a:gd name="T66" fmla="*/ 369 w 456"/>
                  <a:gd name="T67" fmla="*/ 320 h 478"/>
                  <a:gd name="T68" fmla="*/ 304 w 456"/>
                  <a:gd name="T69" fmla="*/ 312 h 478"/>
                  <a:gd name="T70" fmla="*/ 299 w 456"/>
                  <a:gd name="T71" fmla="*/ 294 h 478"/>
                  <a:gd name="T72" fmla="*/ 288 w 456"/>
                  <a:gd name="T73" fmla="*/ 275 h 478"/>
                  <a:gd name="T74" fmla="*/ 235 w 456"/>
                  <a:gd name="T75" fmla="*/ 247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56" h="478">
                    <a:moveTo>
                      <a:pt x="235" y="247"/>
                    </a:moveTo>
                    <a:cubicBezTo>
                      <a:pt x="217" y="273"/>
                      <a:pt x="188" y="288"/>
                      <a:pt x="182" y="320"/>
                    </a:cubicBezTo>
                    <a:cubicBezTo>
                      <a:pt x="180" y="326"/>
                      <a:pt x="174" y="330"/>
                      <a:pt x="170" y="335"/>
                    </a:cubicBezTo>
                    <a:cubicBezTo>
                      <a:pt x="143" y="364"/>
                      <a:pt x="117" y="392"/>
                      <a:pt x="90" y="420"/>
                    </a:cubicBezTo>
                    <a:cubicBezTo>
                      <a:pt x="81" y="429"/>
                      <a:pt x="69" y="434"/>
                      <a:pt x="59" y="442"/>
                    </a:cubicBezTo>
                    <a:cubicBezTo>
                      <a:pt x="52" y="447"/>
                      <a:pt x="48" y="455"/>
                      <a:pt x="42" y="461"/>
                    </a:cubicBezTo>
                    <a:cubicBezTo>
                      <a:pt x="35" y="468"/>
                      <a:pt x="28" y="478"/>
                      <a:pt x="20" y="478"/>
                    </a:cubicBezTo>
                    <a:cubicBezTo>
                      <a:pt x="13" y="478"/>
                      <a:pt x="1" y="467"/>
                      <a:pt x="0" y="461"/>
                    </a:cubicBezTo>
                    <a:cubicBezTo>
                      <a:pt x="0" y="453"/>
                      <a:pt x="9" y="444"/>
                      <a:pt x="14" y="436"/>
                    </a:cubicBezTo>
                    <a:cubicBezTo>
                      <a:pt x="20" y="427"/>
                      <a:pt x="28" y="420"/>
                      <a:pt x="34" y="411"/>
                    </a:cubicBezTo>
                    <a:cubicBezTo>
                      <a:pt x="39" y="404"/>
                      <a:pt x="42" y="396"/>
                      <a:pt x="48" y="390"/>
                    </a:cubicBezTo>
                    <a:cubicBezTo>
                      <a:pt x="75" y="359"/>
                      <a:pt x="103" y="328"/>
                      <a:pt x="132" y="299"/>
                    </a:cubicBezTo>
                    <a:cubicBezTo>
                      <a:pt x="148" y="283"/>
                      <a:pt x="168" y="272"/>
                      <a:pt x="186" y="257"/>
                    </a:cubicBezTo>
                    <a:cubicBezTo>
                      <a:pt x="196" y="248"/>
                      <a:pt x="204" y="237"/>
                      <a:pt x="215" y="225"/>
                    </a:cubicBezTo>
                    <a:cubicBezTo>
                      <a:pt x="208" y="219"/>
                      <a:pt x="200" y="215"/>
                      <a:pt x="196" y="209"/>
                    </a:cubicBezTo>
                    <a:cubicBezTo>
                      <a:pt x="191" y="202"/>
                      <a:pt x="187" y="193"/>
                      <a:pt x="185" y="184"/>
                    </a:cubicBezTo>
                    <a:cubicBezTo>
                      <a:pt x="182" y="172"/>
                      <a:pt x="178" y="165"/>
                      <a:pt x="164" y="167"/>
                    </a:cubicBezTo>
                    <a:cubicBezTo>
                      <a:pt x="144" y="170"/>
                      <a:pt x="133" y="160"/>
                      <a:pt x="134" y="141"/>
                    </a:cubicBezTo>
                    <a:cubicBezTo>
                      <a:pt x="134" y="138"/>
                      <a:pt x="136" y="135"/>
                      <a:pt x="135" y="133"/>
                    </a:cubicBezTo>
                    <a:cubicBezTo>
                      <a:pt x="116" y="108"/>
                      <a:pt x="136" y="95"/>
                      <a:pt x="150" y="79"/>
                    </a:cubicBezTo>
                    <a:cubicBezTo>
                      <a:pt x="170" y="57"/>
                      <a:pt x="191" y="35"/>
                      <a:pt x="211" y="13"/>
                    </a:cubicBezTo>
                    <a:cubicBezTo>
                      <a:pt x="221" y="3"/>
                      <a:pt x="232" y="0"/>
                      <a:pt x="245" y="7"/>
                    </a:cubicBezTo>
                    <a:cubicBezTo>
                      <a:pt x="249" y="9"/>
                      <a:pt x="253" y="10"/>
                      <a:pt x="258" y="11"/>
                    </a:cubicBezTo>
                    <a:cubicBezTo>
                      <a:pt x="272" y="12"/>
                      <a:pt x="280" y="20"/>
                      <a:pt x="283" y="34"/>
                    </a:cubicBezTo>
                    <a:cubicBezTo>
                      <a:pt x="285" y="47"/>
                      <a:pt x="291" y="55"/>
                      <a:pt x="307" y="54"/>
                    </a:cubicBezTo>
                    <a:cubicBezTo>
                      <a:pt x="314" y="54"/>
                      <a:pt x="324" y="58"/>
                      <a:pt x="330" y="63"/>
                    </a:cubicBezTo>
                    <a:cubicBezTo>
                      <a:pt x="349" y="79"/>
                      <a:pt x="366" y="96"/>
                      <a:pt x="384" y="113"/>
                    </a:cubicBezTo>
                    <a:cubicBezTo>
                      <a:pt x="394" y="122"/>
                      <a:pt x="404" y="130"/>
                      <a:pt x="402" y="147"/>
                    </a:cubicBezTo>
                    <a:cubicBezTo>
                      <a:pt x="401" y="152"/>
                      <a:pt x="414" y="162"/>
                      <a:pt x="422" y="164"/>
                    </a:cubicBezTo>
                    <a:cubicBezTo>
                      <a:pt x="437" y="167"/>
                      <a:pt x="446" y="174"/>
                      <a:pt x="448" y="189"/>
                    </a:cubicBezTo>
                    <a:cubicBezTo>
                      <a:pt x="449" y="193"/>
                      <a:pt x="453" y="197"/>
                      <a:pt x="453" y="201"/>
                    </a:cubicBezTo>
                    <a:cubicBezTo>
                      <a:pt x="453" y="211"/>
                      <a:pt x="456" y="225"/>
                      <a:pt x="450" y="232"/>
                    </a:cubicBezTo>
                    <a:cubicBezTo>
                      <a:pt x="426" y="261"/>
                      <a:pt x="398" y="289"/>
                      <a:pt x="372" y="317"/>
                    </a:cubicBezTo>
                    <a:cubicBezTo>
                      <a:pt x="371" y="318"/>
                      <a:pt x="370" y="319"/>
                      <a:pt x="369" y="320"/>
                    </a:cubicBezTo>
                    <a:cubicBezTo>
                      <a:pt x="358" y="329"/>
                      <a:pt x="312" y="324"/>
                      <a:pt x="304" y="312"/>
                    </a:cubicBezTo>
                    <a:cubicBezTo>
                      <a:pt x="301" y="307"/>
                      <a:pt x="301" y="300"/>
                      <a:pt x="299" y="294"/>
                    </a:cubicBezTo>
                    <a:cubicBezTo>
                      <a:pt x="296" y="287"/>
                      <a:pt x="290" y="274"/>
                      <a:pt x="288" y="275"/>
                    </a:cubicBezTo>
                    <a:cubicBezTo>
                      <a:pt x="264" y="280"/>
                      <a:pt x="253" y="261"/>
                      <a:pt x="235" y="24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9986D22C-E411-43CE-A507-865CFDF15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7681" y="6241184"/>
                <a:ext cx="927100" cy="231775"/>
              </a:xfrm>
              <a:custGeom>
                <a:avLst/>
                <a:gdLst>
                  <a:gd name="T0" fmla="*/ 122 w 245"/>
                  <a:gd name="T1" fmla="*/ 61 h 61"/>
                  <a:gd name="T2" fmla="*/ 22 w 245"/>
                  <a:gd name="T3" fmla="*/ 60 h 61"/>
                  <a:gd name="T4" fmla="*/ 0 w 245"/>
                  <a:gd name="T5" fmla="*/ 48 h 61"/>
                  <a:gd name="T6" fmla="*/ 14 w 245"/>
                  <a:gd name="T7" fmla="*/ 28 h 61"/>
                  <a:gd name="T8" fmla="*/ 21 w 245"/>
                  <a:gd name="T9" fmla="*/ 20 h 61"/>
                  <a:gd name="T10" fmla="*/ 47 w 245"/>
                  <a:gd name="T11" fmla="*/ 2 h 61"/>
                  <a:gd name="T12" fmla="*/ 205 w 245"/>
                  <a:gd name="T13" fmla="*/ 2 h 61"/>
                  <a:gd name="T14" fmla="*/ 226 w 245"/>
                  <a:gd name="T15" fmla="*/ 18 h 61"/>
                  <a:gd name="T16" fmla="*/ 234 w 245"/>
                  <a:gd name="T17" fmla="*/ 28 h 61"/>
                  <a:gd name="T18" fmla="*/ 245 w 245"/>
                  <a:gd name="T19" fmla="*/ 50 h 61"/>
                  <a:gd name="T20" fmla="*/ 224 w 245"/>
                  <a:gd name="T21" fmla="*/ 60 h 61"/>
                  <a:gd name="T22" fmla="*/ 122 w 245"/>
                  <a:gd name="T23" fmla="*/ 61 h 61"/>
                  <a:gd name="T24" fmla="*/ 122 w 245"/>
                  <a:gd name="T25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5" h="61">
                    <a:moveTo>
                      <a:pt x="122" y="61"/>
                    </a:moveTo>
                    <a:cubicBezTo>
                      <a:pt x="89" y="61"/>
                      <a:pt x="55" y="61"/>
                      <a:pt x="22" y="60"/>
                    </a:cubicBezTo>
                    <a:cubicBezTo>
                      <a:pt x="15" y="60"/>
                      <a:pt x="8" y="52"/>
                      <a:pt x="0" y="48"/>
                    </a:cubicBezTo>
                    <a:cubicBezTo>
                      <a:pt x="5" y="42"/>
                      <a:pt x="9" y="34"/>
                      <a:pt x="14" y="28"/>
                    </a:cubicBezTo>
                    <a:cubicBezTo>
                      <a:pt x="16" y="25"/>
                      <a:pt x="21" y="22"/>
                      <a:pt x="21" y="20"/>
                    </a:cubicBezTo>
                    <a:cubicBezTo>
                      <a:pt x="21" y="0"/>
                      <a:pt x="34" y="2"/>
                      <a:pt x="47" y="2"/>
                    </a:cubicBezTo>
                    <a:cubicBezTo>
                      <a:pt x="99" y="2"/>
                      <a:pt x="152" y="2"/>
                      <a:pt x="205" y="2"/>
                    </a:cubicBezTo>
                    <a:cubicBezTo>
                      <a:pt x="217" y="2"/>
                      <a:pt x="226" y="3"/>
                      <a:pt x="226" y="18"/>
                    </a:cubicBezTo>
                    <a:cubicBezTo>
                      <a:pt x="226" y="22"/>
                      <a:pt x="232" y="25"/>
                      <a:pt x="234" y="28"/>
                    </a:cubicBezTo>
                    <a:cubicBezTo>
                      <a:pt x="238" y="35"/>
                      <a:pt x="241" y="43"/>
                      <a:pt x="245" y="50"/>
                    </a:cubicBezTo>
                    <a:cubicBezTo>
                      <a:pt x="238" y="54"/>
                      <a:pt x="231" y="60"/>
                      <a:pt x="224" y="60"/>
                    </a:cubicBezTo>
                    <a:cubicBezTo>
                      <a:pt x="190" y="61"/>
                      <a:pt x="156" y="61"/>
                      <a:pt x="122" y="61"/>
                    </a:cubicBezTo>
                    <a:cubicBezTo>
                      <a:pt x="122" y="61"/>
                      <a:pt x="122" y="61"/>
                      <a:pt x="122" y="6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4592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268592" y="237837"/>
            <a:ext cx="771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" sz="3600" dirty="0">
                <a:solidFill>
                  <a:srgbClr val="0070C0"/>
                </a:solidFill>
                <a:latin typeface="Source Sans Pro" panose="020B0503030403020204" pitchFamily="34" charset="0"/>
              </a:rPr>
              <a:t>RESOURCES</a:t>
            </a:r>
            <a:endParaRPr sz="3600" dirty="0">
              <a:solidFill>
                <a:srgbClr val="0070C0"/>
              </a:solidFill>
              <a:latin typeface="Source Sans Pro" panose="020B0503030403020204" pitchFamily="34" charset="0"/>
            </a:endParaRPr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28BCA1E3-0D3E-4CF6-ABC2-0FFBFFC98CAC}"/>
              </a:ext>
            </a:extLst>
          </p:cNvPr>
          <p:cNvSpPr>
            <a:spLocks noEditPoints="1"/>
          </p:cNvSpPr>
          <p:nvPr/>
        </p:nvSpPr>
        <p:spPr bwMode="auto">
          <a:xfrm>
            <a:off x="768350" y="2921000"/>
            <a:ext cx="1639888" cy="1803400"/>
          </a:xfrm>
          <a:custGeom>
            <a:avLst/>
            <a:gdLst>
              <a:gd name="T0" fmla="*/ 0 w 533"/>
              <a:gd name="T1" fmla="*/ 361 h 586"/>
              <a:gd name="T2" fmla="*/ 180 w 533"/>
              <a:gd name="T3" fmla="*/ 274 h 586"/>
              <a:gd name="T4" fmla="*/ 159 w 533"/>
              <a:gd name="T5" fmla="*/ 143 h 586"/>
              <a:gd name="T6" fmla="*/ 166 w 533"/>
              <a:gd name="T7" fmla="*/ 100 h 586"/>
              <a:gd name="T8" fmla="*/ 251 w 533"/>
              <a:gd name="T9" fmla="*/ 7 h 586"/>
              <a:gd name="T10" fmla="*/ 358 w 533"/>
              <a:gd name="T11" fmla="*/ 71 h 586"/>
              <a:gd name="T12" fmla="*/ 374 w 533"/>
              <a:gd name="T13" fmla="*/ 140 h 586"/>
              <a:gd name="T14" fmla="*/ 376 w 533"/>
              <a:gd name="T15" fmla="*/ 200 h 586"/>
              <a:gd name="T16" fmla="*/ 533 w 533"/>
              <a:gd name="T17" fmla="*/ 273 h 586"/>
              <a:gd name="T18" fmla="*/ 507 w 533"/>
              <a:gd name="T19" fmla="*/ 362 h 586"/>
              <a:gd name="T20" fmla="*/ 509 w 533"/>
              <a:gd name="T21" fmla="*/ 551 h 586"/>
              <a:gd name="T22" fmla="*/ 70 w 533"/>
              <a:gd name="T23" fmla="*/ 586 h 586"/>
              <a:gd name="T24" fmla="*/ 30 w 533"/>
              <a:gd name="T25" fmla="*/ 390 h 586"/>
              <a:gd name="T26" fmla="*/ 446 w 533"/>
              <a:gd name="T27" fmla="*/ 409 h 586"/>
              <a:gd name="T28" fmla="*/ 475 w 533"/>
              <a:gd name="T29" fmla="*/ 544 h 586"/>
              <a:gd name="T30" fmla="*/ 63 w 533"/>
              <a:gd name="T31" fmla="*/ 364 h 586"/>
              <a:gd name="T32" fmla="*/ 94 w 533"/>
              <a:gd name="T33" fmla="*/ 547 h 586"/>
              <a:gd name="T34" fmla="*/ 94 w 533"/>
              <a:gd name="T35" fmla="*/ 426 h 586"/>
              <a:gd name="T36" fmla="*/ 182 w 533"/>
              <a:gd name="T37" fmla="*/ 410 h 586"/>
              <a:gd name="T38" fmla="*/ 226 w 533"/>
              <a:gd name="T39" fmla="*/ 548 h 586"/>
              <a:gd name="T40" fmla="*/ 226 w 533"/>
              <a:gd name="T41" fmla="*/ 427 h 586"/>
              <a:gd name="T42" fmla="*/ 295 w 533"/>
              <a:gd name="T43" fmla="*/ 408 h 586"/>
              <a:gd name="T44" fmla="*/ 314 w 533"/>
              <a:gd name="T45" fmla="*/ 508 h 586"/>
              <a:gd name="T46" fmla="*/ 362 w 533"/>
              <a:gd name="T47" fmla="*/ 545 h 586"/>
              <a:gd name="T48" fmla="*/ 446 w 533"/>
              <a:gd name="T49" fmla="*/ 409 h 586"/>
              <a:gd name="T50" fmla="*/ 503 w 533"/>
              <a:gd name="T51" fmla="*/ 332 h 586"/>
              <a:gd name="T52" fmla="*/ 31 w 533"/>
              <a:gd name="T53" fmla="*/ 302 h 586"/>
              <a:gd name="T54" fmla="*/ 236 w 533"/>
              <a:gd name="T55" fmla="*/ 171 h 586"/>
              <a:gd name="T56" fmla="*/ 267 w 533"/>
              <a:gd name="T57" fmla="*/ 55 h 586"/>
              <a:gd name="T58" fmla="*/ 312 w 533"/>
              <a:gd name="T59" fmla="*/ 108 h 586"/>
              <a:gd name="T60" fmla="*/ 332 w 533"/>
              <a:gd name="T61" fmla="*/ 194 h 586"/>
              <a:gd name="T62" fmla="*/ 352 w 533"/>
              <a:gd name="T63" fmla="*/ 113 h 586"/>
              <a:gd name="T64" fmla="*/ 307 w 533"/>
              <a:gd name="T65" fmla="*/ 37 h 586"/>
              <a:gd name="T66" fmla="*/ 245 w 533"/>
              <a:gd name="T67" fmla="*/ 26 h 586"/>
              <a:gd name="T68" fmla="*/ 184 w 533"/>
              <a:gd name="T69" fmla="*/ 121 h 586"/>
              <a:gd name="T70" fmla="*/ 184 w 533"/>
              <a:gd name="T71" fmla="*/ 187 h 586"/>
              <a:gd name="T72" fmla="*/ 236 w 533"/>
              <a:gd name="T73" fmla="*/ 171 h 586"/>
              <a:gd name="T74" fmla="*/ 262 w 533"/>
              <a:gd name="T75" fmla="*/ 162 h 586"/>
              <a:gd name="T76" fmla="*/ 294 w 533"/>
              <a:gd name="T77" fmla="*/ 120 h 586"/>
              <a:gd name="T78" fmla="*/ 238 w 533"/>
              <a:gd name="T79" fmla="*/ 121 h 586"/>
              <a:gd name="T80" fmla="*/ 249 w 533"/>
              <a:gd name="T81" fmla="*/ 183 h 586"/>
              <a:gd name="T82" fmla="*/ 263 w 533"/>
              <a:gd name="T83" fmla="*/ 200 h 586"/>
              <a:gd name="T84" fmla="*/ 273 w 533"/>
              <a:gd name="T85" fmla="*/ 262 h 586"/>
              <a:gd name="T86" fmla="*/ 278 w 533"/>
              <a:gd name="T87" fmla="*/ 198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33" h="586">
                <a:moveTo>
                  <a:pt x="30" y="362"/>
                </a:moveTo>
                <a:cubicBezTo>
                  <a:pt x="18" y="362"/>
                  <a:pt x="10" y="361"/>
                  <a:pt x="0" y="361"/>
                </a:cubicBezTo>
                <a:cubicBezTo>
                  <a:pt x="0" y="332"/>
                  <a:pt x="0" y="304"/>
                  <a:pt x="0" y="274"/>
                </a:cubicBezTo>
                <a:cubicBezTo>
                  <a:pt x="59" y="274"/>
                  <a:pt x="119" y="274"/>
                  <a:pt x="180" y="274"/>
                </a:cubicBezTo>
                <a:cubicBezTo>
                  <a:pt x="183" y="245"/>
                  <a:pt x="187" y="218"/>
                  <a:pt x="164" y="195"/>
                </a:cubicBezTo>
                <a:cubicBezTo>
                  <a:pt x="150" y="181"/>
                  <a:pt x="141" y="162"/>
                  <a:pt x="159" y="143"/>
                </a:cubicBezTo>
                <a:cubicBezTo>
                  <a:pt x="161" y="141"/>
                  <a:pt x="160" y="136"/>
                  <a:pt x="159" y="133"/>
                </a:cubicBezTo>
                <a:cubicBezTo>
                  <a:pt x="154" y="120"/>
                  <a:pt x="157" y="110"/>
                  <a:pt x="166" y="100"/>
                </a:cubicBezTo>
                <a:cubicBezTo>
                  <a:pt x="171" y="94"/>
                  <a:pt x="172" y="85"/>
                  <a:pt x="173" y="76"/>
                </a:cubicBezTo>
                <a:cubicBezTo>
                  <a:pt x="175" y="36"/>
                  <a:pt x="211" y="0"/>
                  <a:pt x="251" y="7"/>
                </a:cubicBezTo>
                <a:cubicBezTo>
                  <a:pt x="272" y="10"/>
                  <a:pt x="295" y="13"/>
                  <a:pt x="316" y="18"/>
                </a:cubicBezTo>
                <a:cubicBezTo>
                  <a:pt x="339" y="24"/>
                  <a:pt x="349" y="49"/>
                  <a:pt x="358" y="71"/>
                </a:cubicBezTo>
                <a:cubicBezTo>
                  <a:pt x="363" y="84"/>
                  <a:pt x="368" y="98"/>
                  <a:pt x="372" y="112"/>
                </a:cubicBezTo>
                <a:cubicBezTo>
                  <a:pt x="374" y="121"/>
                  <a:pt x="373" y="131"/>
                  <a:pt x="374" y="140"/>
                </a:cubicBezTo>
                <a:cubicBezTo>
                  <a:pt x="374" y="147"/>
                  <a:pt x="374" y="154"/>
                  <a:pt x="377" y="159"/>
                </a:cubicBezTo>
                <a:cubicBezTo>
                  <a:pt x="384" y="173"/>
                  <a:pt x="389" y="187"/>
                  <a:pt x="376" y="200"/>
                </a:cubicBezTo>
                <a:cubicBezTo>
                  <a:pt x="357" y="220"/>
                  <a:pt x="357" y="245"/>
                  <a:pt x="361" y="273"/>
                </a:cubicBezTo>
                <a:cubicBezTo>
                  <a:pt x="418" y="273"/>
                  <a:pt x="475" y="273"/>
                  <a:pt x="533" y="273"/>
                </a:cubicBezTo>
                <a:cubicBezTo>
                  <a:pt x="533" y="303"/>
                  <a:pt x="533" y="331"/>
                  <a:pt x="533" y="360"/>
                </a:cubicBezTo>
                <a:cubicBezTo>
                  <a:pt x="525" y="361"/>
                  <a:pt x="518" y="361"/>
                  <a:pt x="507" y="362"/>
                </a:cubicBezTo>
                <a:cubicBezTo>
                  <a:pt x="507" y="369"/>
                  <a:pt x="506" y="376"/>
                  <a:pt x="506" y="383"/>
                </a:cubicBezTo>
                <a:cubicBezTo>
                  <a:pt x="507" y="439"/>
                  <a:pt x="508" y="495"/>
                  <a:pt x="509" y="551"/>
                </a:cubicBezTo>
                <a:cubicBezTo>
                  <a:pt x="509" y="584"/>
                  <a:pt x="507" y="586"/>
                  <a:pt x="474" y="586"/>
                </a:cubicBezTo>
                <a:cubicBezTo>
                  <a:pt x="339" y="586"/>
                  <a:pt x="205" y="586"/>
                  <a:pt x="70" y="586"/>
                </a:cubicBezTo>
                <a:cubicBezTo>
                  <a:pt x="34" y="586"/>
                  <a:pt x="30" y="581"/>
                  <a:pt x="30" y="546"/>
                </a:cubicBezTo>
                <a:cubicBezTo>
                  <a:pt x="30" y="494"/>
                  <a:pt x="30" y="442"/>
                  <a:pt x="30" y="390"/>
                </a:cubicBezTo>
                <a:cubicBezTo>
                  <a:pt x="30" y="381"/>
                  <a:pt x="30" y="373"/>
                  <a:pt x="30" y="362"/>
                </a:cubicBezTo>
                <a:close/>
                <a:moveTo>
                  <a:pt x="446" y="409"/>
                </a:moveTo>
                <a:cubicBezTo>
                  <a:pt x="446" y="448"/>
                  <a:pt x="446" y="484"/>
                  <a:pt x="446" y="521"/>
                </a:cubicBezTo>
                <a:cubicBezTo>
                  <a:pt x="446" y="547"/>
                  <a:pt x="448" y="549"/>
                  <a:pt x="475" y="544"/>
                </a:cubicBezTo>
                <a:cubicBezTo>
                  <a:pt x="475" y="484"/>
                  <a:pt x="475" y="424"/>
                  <a:pt x="475" y="364"/>
                </a:cubicBezTo>
                <a:cubicBezTo>
                  <a:pt x="336" y="364"/>
                  <a:pt x="200" y="364"/>
                  <a:pt x="63" y="364"/>
                </a:cubicBezTo>
                <a:cubicBezTo>
                  <a:pt x="63" y="426"/>
                  <a:pt x="63" y="487"/>
                  <a:pt x="63" y="547"/>
                </a:cubicBezTo>
                <a:cubicBezTo>
                  <a:pt x="74" y="547"/>
                  <a:pt x="83" y="547"/>
                  <a:pt x="94" y="547"/>
                </a:cubicBezTo>
                <a:cubicBezTo>
                  <a:pt x="94" y="538"/>
                  <a:pt x="94" y="530"/>
                  <a:pt x="94" y="522"/>
                </a:cubicBezTo>
                <a:cubicBezTo>
                  <a:pt x="94" y="490"/>
                  <a:pt x="93" y="458"/>
                  <a:pt x="94" y="426"/>
                </a:cubicBezTo>
                <a:cubicBezTo>
                  <a:pt x="94" y="421"/>
                  <a:pt x="100" y="411"/>
                  <a:pt x="104" y="411"/>
                </a:cubicBezTo>
                <a:cubicBezTo>
                  <a:pt x="129" y="409"/>
                  <a:pt x="154" y="410"/>
                  <a:pt x="182" y="410"/>
                </a:cubicBezTo>
                <a:cubicBezTo>
                  <a:pt x="182" y="458"/>
                  <a:pt x="182" y="503"/>
                  <a:pt x="182" y="548"/>
                </a:cubicBezTo>
                <a:cubicBezTo>
                  <a:pt x="198" y="548"/>
                  <a:pt x="211" y="548"/>
                  <a:pt x="226" y="548"/>
                </a:cubicBezTo>
                <a:cubicBezTo>
                  <a:pt x="226" y="539"/>
                  <a:pt x="226" y="532"/>
                  <a:pt x="226" y="525"/>
                </a:cubicBezTo>
                <a:cubicBezTo>
                  <a:pt x="226" y="492"/>
                  <a:pt x="227" y="460"/>
                  <a:pt x="226" y="427"/>
                </a:cubicBezTo>
                <a:cubicBezTo>
                  <a:pt x="226" y="414"/>
                  <a:pt x="231" y="408"/>
                  <a:pt x="245" y="408"/>
                </a:cubicBezTo>
                <a:cubicBezTo>
                  <a:pt x="262" y="409"/>
                  <a:pt x="278" y="409"/>
                  <a:pt x="295" y="408"/>
                </a:cubicBezTo>
                <a:cubicBezTo>
                  <a:pt x="309" y="408"/>
                  <a:pt x="315" y="413"/>
                  <a:pt x="315" y="428"/>
                </a:cubicBezTo>
                <a:cubicBezTo>
                  <a:pt x="314" y="455"/>
                  <a:pt x="314" y="482"/>
                  <a:pt x="314" y="508"/>
                </a:cubicBezTo>
                <a:cubicBezTo>
                  <a:pt x="315" y="555"/>
                  <a:pt x="306" y="548"/>
                  <a:pt x="356" y="548"/>
                </a:cubicBezTo>
                <a:cubicBezTo>
                  <a:pt x="357" y="548"/>
                  <a:pt x="358" y="547"/>
                  <a:pt x="362" y="545"/>
                </a:cubicBezTo>
                <a:cubicBezTo>
                  <a:pt x="362" y="501"/>
                  <a:pt x="362" y="456"/>
                  <a:pt x="362" y="409"/>
                </a:cubicBezTo>
                <a:cubicBezTo>
                  <a:pt x="391" y="409"/>
                  <a:pt x="417" y="409"/>
                  <a:pt x="446" y="409"/>
                </a:cubicBezTo>
                <a:close/>
                <a:moveTo>
                  <a:pt x="31" y="332"/>
                </a:moveTo>
                <a:cubicBezTo>
                  <a:pt x="189" y="332"/>
                  <a:pt x="346" y="332"/>
                  <a:pt x="503" y="332"/>
                </a:cubicBezTo>
                <a:cubicBezTo>
                  <a:pt x="503" y="321"/>
                  <a:pt x="503" y="312"/>
                  <a:pt x="503" y="302"/>
                </a:cubicBezTo>
                <a:cubicBezTo>
                  <a:pt x="345" y="302"/>
                  <a:pt x="188" y="302"/>
                  <a:pt x="31" y="302"/>
                </a:cubicBezTo>
                <a:cubicBezTo>
                  <a:pt x="31" y="313"/>
                  <a:pt x="31" y="322"/>
                  <a:pt x="31" y="332"/>
                </a:cubicBezTo>
                <a:close/>
                <a:moveTo>
                  <a:pt x="236" y="171"/>
                </a:moveTo>
                <a:cubicBezTo>
                  <a:pt x="232" y="157"/>
                  <a:pt x="227" y="143"/>
                  <a:pt x="225" y="130"/>
                </a:cubicBezTo>
                <a:cubicBezTo>
                  <a:pt x="220" y="96"/>
                  <a:pt x="236" y="67"/>
                  <a:pt x="267" y="55"/>
                </a:cubicBezTo>
                <a:cubicBezTo>
                  <a:pt x="269" y="54"/>
                  <a:pt x="271" y="54"/>
                  <a:pt x="272" y="54"/>
                </a:cubicBezTo>
                <a:cubicBezTo>
                  <a:pt x="287" y="57"/>
                  <a:pt x="313" y="92"/>
                  <a:pt x="312" y="108"/>
                </a:cubicBezTo>
                <a:cubicBezTo>
                  <a:pt x="312" y="117"/>
                  <a:pt x="314" y="128"/>
                  <a:pt x="310" y="136"/>
                </a:cubicBezTo>
                <a:cubicBezTo>
                  <a:pt x="292" y="165"/>
                  <a:pt x="310" y="179"/>
                  <a:pt x="332" y="194"/>
                </a:cubicBezTo>
                <a:cubicBezTo>
                  <a:pt x="346" y="203"/>
                  <a:pt x="366" y="196"/>
                  <a:pt x="361" y="183"/>
                </a:cubicBezTo>
                <a:cubicBezTo>
                  <a:pt x="350" y="159"/>
                  <a:pt x="356" y="136"/>
                  <a:pt x="352" y="113"/>
                </a:cubicBezTo>
                <a:cubicBezTo>
                  <a:pt x="349" y="101"/>
                  <a:pt x="343" y="89"/>
                  <a:pt x="338" y="77"/>
                </a:cubicBezTo>
                <a:cubicBezTo>
                  <a:pt x="331" y="61"/>
                  <a:pt x="328" y="40"/>
                  <a:pt x="307" y="37"/>
                </a:cubicBezTo>
                <a:cubicBezTo>
                  <a:pt x="288" y="34"/>
                  <a:pt x="267" y="43"/>
                  <a:pt x="251" y="27"/>
                </a:cubicBezTo>
                <a:cubicBezTo>
                  <a:pt x="250" y="26"/>
                  <a:pt x="247" y="26"/>
                  <a:pt x="245" y="26"/>
                </a:cubicBezTo>
                <a:cubicBezTo>
                  <a:pt x="220" y="28"/>
                  <a:pt x="196" y="54"/>
                  <a:pt x="193" y="79"/>
                </a:cubicBezTo>
                <a:cubicBezTo>
                  <a:pt x="192" y="93"/>
                  <a:pt x="188" y="107"/>
                  <a:pt x="184" y="121"/>
                </a:cubicBezTo>
                <a:cubicBezTo>
                  <a:pt x="182" y="131"/>
                  <a:pt x="187" y="146"/>
                  <a:pt x="182" y="151"/>
                </a:cubicBezTo>
                <a:cubicBezTo>
                  <a:pt x="166" y="166"/>
                  <a:pt x="176" y="175"/>
                  <a:pt x="184" y="187"/>
                </a:cubicBezTo>
                <a:cubicBezTo>
                  <a:pt x="194" y="201"/>
                  <a:pt x="203" y="188"/>
                  <a:pt x="211" y="184"/>
                </a:cubicBezTo>
                <a:cubicBezTo>
                  <a:pt x="220" y="181"/>
                  <a:pt x="227" y="176"/>
                  <a:pt x="236" y="171"/>
                </a:cubicBezTo>
                <a:close/>
                <a:moveTo>
                  <a:pt x="238" y="121"/>
                </a:moveTo>
                <a:cubicBezTo>
                  <a:pt x="245" y="135"/>
                  <a:pt x="253" y="149"/>
                  <a:pt x="262" y="162"/>
                </a:cubicBezTo>
                <a:cubicBezTo>
                  <a:pt x="263" y="164"/>
                  <a:pt x="275" y="163"/>
                  <a:pt x="276" y="161"/>
                </a:cubicBezTo>
                <a:cubicBezTo>
                  <a:pt x="283" y="148"/>
                  <a:pt x="292" y="134"/>
                  <a:pt x="294" y="120"/>
                </a:cubicBezTo>
                <a:cubicBezTo>
                  <a:pt x="299" y="98"/>
                  <a:pt x="288" y="85"/>
                  <a:pt x="271" y="85"/>
                </a:cubicBezTo>
                <a:cubicBezTo>
                  <a:pt x="251" y="84"/>
                  <a:pt x="241" y="95"/>
                  <a:pt x="238" y="121"/>
                </a:cubicBezTo>
                <a:close/>
                <a:moveTo>
                  <a:pt x="290" y="183"/>
                </a:moveTo>
                <a:cubicBezTo>
                  <a:pt x="273" y="183"/>
                  <a:pt x="261" y="183"/>
                  <a:pt x="249" y="183"/>
                </a:cubicBezTo>
                <a:cubicBezTo>
                  <a:pt x="248" y="185"/>
                  <a:pt x="247" y="187"/>
                  <a:pt x="246" y="188"/>
                </a:cubicBezTo>
                <a:cubicBezTo>
                  <a:pt x="251" y="192"/>
                  <a:pt x="256" y="196"/>
                  <a:pt x="263" y="200"/>
                </a:cubicBezTo>
                <a:cubicBezTo>
                  <a:pt x="263" y="218"/>
                  <a:pt x="263" y="240"/>
                  <a:pt x="263" y="262"/>
                </a:cubicBezTo>
                <a:cubicBezTo>
                  <a:pt x="267" y="262"/>
                  <a:pt x="270" y="262"/>
                  <a:pt x="273" y="262"/>
                </a:cubicBezTo>
                <a:cubicBezTo>
                  <a:pt x="273" y="240"/>
                  <a:pt x="273" y="218"/>
                  <a:pt x="273" y="195"/>
                </a:cubicBezTo>
                <a:cubicBezTo>
                  <a:pt x="275" y="196"/>
                  <a:pt x="276" y="197"/>
                  <a:pt x="278" y="198"/>
                </a:cubicBezTo>
                <a:cubicBezTo>
                  <a:pt x="281" y="194"/>
                  <a:pt x="285" y="189"/>
                  <a:pt x="290" y="18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6">
            <a:extLst>
              <a:ext uri="{FF2B5EF4-FFF2-40B4-BE49-F238E27FC236}">
                <a16:creationId xmlns:a16="http://schemas.microsoft.com/office/drawing/2014/main" id="{52C22BFC-8AA4-4FC4-A93B-8BF92C663B04}"/>
              </a:ext>
            </a:extLst>
          </p:cNvPr>
          <p:cNvSpPr>
            <a:spLocks noEditPoints="1"/>
          </p:cNvSpPr>
          <p:nvPr/>
        </p:nvSpPr>
        <p:spPr bwMode="auto">
          <a:xfrm>
            <a:off x="3069822" y="1355725"/>
            <a:ext cx="2217738" cy="1208087"/>
          </a:xfrm>
          <a:custGeom>
            <a:avLst/>
            <a:gdLst>
              <a:gd name="T0" fmla="*/ 648 w 721"/>
              <a:gd name="T1" fmla="*/ 313 h 393"/>
              <a:gd name="T2" fmla="*/ 207 w 721"/>
              <a:gd name="T3" fmla="*/ 372 h 393"/>
              <a:gd name="T4" fmla="*/ 51 w 721"/>
              <a:gd name="T5" fmla="*/ 62 h 393"/>
              <a:gd name="T6" fmla="*/ 446 w 721"/>
              <a:gd name="T7" fmla="*/ 15 h 393"/>
              <a:gd name="T8" fmla="*/ 721 w 721"/>
              <a:gd name="T9" fmla="*/ 220 h 393"/>
              <a:gd name="T10" fmla="*/ 258 w 721"/>
              <a:gd name="T11" fmla="*/ 321 h 393"/>
              <a:gd name="T12" fmla="*/ 255 w 721"/>
              <a:gd name="T13" fmla="*/ 378 h 393"/>
              <a:gd name="T14" fmla="*/ 698 w 721"/>
              <a:gd name="T15" fmla="*/ 294 h 393"/>
              <a:gd name="T16" fmla="*/ 710 w 721"/>
              <a:gd name="T17" fmla="*/ 300 h 393"/>
              <a:gd name="T18" fmla="*/ 361 w 721"/>
              <a:gd name="T19" fmla="*/ 167 h 393"/>
              <a:gd name="T20" fmla="*/ 418 w 721"/>
              <a:gd name="T21" fmla="*/ 162 h 393"/>
              <a:gd name="T22" fmla="*/ 394 w 721"/>
              <a:gd name="T23" fmla="*/ 115 h 393"/>
              <a:gd name="T24" fmla="*/ 356 w 721"/>
              <a:gd name="T25" fmla="*/ 91 h 393"/>
              <a:gd name="T26" fmla="*/ 373 w 721"/>
              <a:gd name="T27" fmla="*/ 69 h 393"/>
              <a:gd name="T28" fmla="*/ 400 w 721"/>
              <a:gd name="T29" fmla="*/ 72 h 393"/>
              <a:gd name="T30" fmla="*/ 436 w 721"/>
              <a:gd name="T31" fmla="*/ 71 h 393"/>
              <a:gd name="T32" fmla="*/ 403 w 721"/>
              <a:gd name="T33" fmla="*/ 54 h 393"/>
              <a:gd name="T34" fmla="*/ 314 w 721"/>
              <a:gd name="T35" fmla="*/ 69 h 393"/>
              <a:gd name="T36" fmla="*/ 278 w 721"/>
              <a:gd name="T37" fmla="*/ 85 h 393"/>
              <a:gd name="T38" fmla="*/ 269 w 721"/>
              <a:gd name="T39" fmla="*/ 120 h 393"/>
              <a:gd name="T40" fmla="*/ 604 w 721"/>
              <a:gd name="T41" fmla="*/ 198 h 393"/>
              <a:gd name="T42" fmla="*/ 575 w 721"/>
              <a:gd name="T43" fmla="*/ 186 h 393"/>
              <a:gd name="T44" fmla="*/ 273 w 721"/>
              <a:gd name="T45" fmla="*/ 209 h 393"/>
              <a:gd name="T46" fmla="*/ 156 w 721"/>
              <a:gd name="T47" fmla="*/ 84 h 393"/>
              <a:gd name="T48" fmla="*/ 145 w 721"/>
              <a:gd name="T49" fmla="*/ 95 h 393"/>
              <a:gd name="T50" fmla="*/ 267 w 721"/>
              <a:gd name="T51" fmla="*/ 226 h 393"/>
              <a:gd name="T52" fmla="*/ 242 w 721"/>
              <a:gd name="T53" fmla="*/ 258 h 393"/>
              <a:gd name="T54" fmla="*/ 308 w 721"/>
              <a:gd name="T55" fmla="*/ 269 h 393"/>
              <a:gd name="T56" fmla="*/ 329 w 721"/>
              <a:gd name="T57" fmla="*/ 276 h 393"/>
              <a:gd name="T58" fmla="*/ 604 w 721"/>
              <a:gd name="T59" fmla="*/ 198 h 393"/>
              <a:gd name="T60" fmla="*/ 241 w 721"/>
              <a:gd name="T61" fmla="*/ 316 h 393"/>
              <a:gd name="T62" fmla="*/ 56 w 721"/>
              <a:gd name="T63" fmla="*/ 91 h 393"/>
              <a:gd name="T64" fmla="*/ 35 w 721"/>
              <a:gd name="T65" fmla="*/ 8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21" h="393">
                <a:moveTo>
                  <a:pt x="710" y="300"/>
                </a:moveTo>
                <a:cubicBezTo>
                  <a:pt x="689" y="304"/>
                  <a:pt x="669" y="309"/>
                  <a:pt x="648" y="313"/>
                </a:cubicBezTo>
                <a:cubicBezTo>
                  <a:pt x="518" y="339"/>
                  <a:pt x="388" y="364"/>
                  <a:pt x="258" y="389"/>
                </a:cubicBezTo>
                <a:cubicBezTo>
                  <a:pt x="237" y="393"/>
                  <a:pt x="222" y="389"/>
                  <a:pt x="207" y="372"/>
                </a:cubicBezTo>
                <a:cubicBezTo>
                  <a:pt x="146" y="296"/>
                  <a:pt x="83" y="221"/>
                  <a:pt x="20" y="145"/>
                </a:cubicBezTo>
                <a:cubicBezTo>
                  <a:pt x="0" y="121"/>
                  <a:pt x="20" y="67"/>
                  <a:pt x="51" y="62"/>
                </a:cubicBezTo>
                <a:cubicBezTo>
                  <a:pt x="167" y="42"/>
                  <a:pt x="283" y="23"/>
                  <a:pt x="399" y="3"/>
                </a:cubicBezTo>
                <a:cubicBezTo>
                  <a:pt x="417" y="0"/>
                  <a:pt x="431" y="4"/>
                  <a:pt x="446" y="15"/>
                </a:cubicBezTo>
                <a:cubicBezTo>
                  <a:pt x="536" y="81"/>
                  <a:pt x="626" y="146"/>
                  <a:pt x="716" y="211"/>
                </a:cubicBezTo>
                <a:cubicBezTo>
                  <a:pt x="718" y="212"/>
                  <a:pt x="718" y="214"/>
                  <a:pt x="721" y="220"/>
                </a:cubicBezTo>
                <a:cubicBezTo>
                  <a:pt x="710" y="223"/>
                  <a:pt x="700" y="227"/>
                  <a:pt x="690" y="230"/>
                </a:cubicBezTo>
                <a:cubicBezTo>
                  <a:pt x="546" y="260"/>
                  <a:pt x="402" y="290"/>
                  <a:pt x="258" y="321"/>
                </a:cubicBezTo>
                <a:cubicBezTo>
                  <a:pt x="246" y="323"/>
                  <a:pt x="233" y="332"/>
                  <a:pt x="228" y="342"/>
                </a:cubicBezTo>
                <a:cubicBezTo>
                  <a:pt x="216" y="365"/>
                  <a:pt x="230" y="382"/>
                  <a:pt x="255" y="378"/>
                </a:cubicBezTo>
                <a:cubicBezTo>
                  <a:pt x="286" y="373"/>
                  <a:pt x="317" y="367"/>
                  <a:pt x="347" y="361"/>
                </a:cubicBezTo>
                <a:cubicBezTo>
                  <a:pt x="464" y="339"/>
                  <a:pt x="581" y="316"/>
                  <a:pt x="698" y="294"/>
                </a:cubicBezTo>
                <a:cubicBezTo>
                  <a:pt x="702" y="294"/>
                  <a:pt x="705" y="294"/>
                  <a:pt x="709" y="293"/>
                </a:cubicBezTo>
                <a:cubicBezTo>
                  <a:pt x="710" y="296"/>
                  <a:pt x="710" y="298"/>
                  <a:pt x="710" y="300"/>
                </a:cubicBezTo>
                <a:close/>
                <a:moveTo>
                  <a:pt x="367" y="147"/>
                </a:moveTo>
                <a:cubicBezTo>
                  <a:pt x="365" y="155"/>
                  <a:pt x="363" y="161"/>
                  <a:pt x="361" y="167"/>
                </a:cubicBezTo>
                <a:cubicBezTo>
                  <a:pt x="367" y="168"/>
                  <a:pt x="374" y="170"/>
                  <a:pt x="379" y="170"/>
                </a:cubicBezTo>
                <a:cubicBezTo>
                  <a:pt x="393" y="168"/>
                  <a:pt x="406" y="165"/>
                  <a:pt x="418" y="162"/>
                </a:cubicBezTo>
                <a:cubicBezTo>
                  <a:pt x="425" y="160"/>
                  <a:pt x="431" y="154"/>
                  <a:pt x="441" y="149"/>
                </a:cubicBezTo>
                <a:cubicBezTo>
                  <a:pt x="416" y="139"/>
                  <a:pt x="416" y="139"/>
                  <a:pt x="394" y="115"/>
                </a:cubicBezTo>
                <a:cubicBezTo>
                  <a:pt x="390" y="111"/>
                  <a:pt x="385" y="109"/>
                  <a:pt x="381" y="106"/>
                </a:cubicBezTo>
                <a:cubicBezTo>
                  <a:pt x="374" y="102"/>
                  <a:pt x="368" y="98"/>
                  <a:pt x="356" y="91"/>
                </a:cubicBezTo>
                <a:cubicBezTo>
                  <a:pt x="370" y="88"/>
                  <a:pt x="379" y="87"/>
                  <a:pt x="392" y="84"/>
                </a:cubicBezTo>
                <a:cubicBezTo>
                  <a:pt x="384" y="77"/>
                  <a:pt x="379" y="73"/>
                  <a:pt x="373" y="69"/>
                </a:cubicBezTo>
                <a:cubicBezTo>
                  <a:pt x="374" y="67"/>
                  <a:pt x="375" y="66"/>
                  <a:pt x="375" y="64"/>
                </a:cubicBezTo>
                <a:cubicBezTo>
                  <a:pt x="383" y="67"/>
                  <a:pt x="391" y="70"/>
                  <a:pt x="400" y="72"/>
                </a:cubicBezTo>
                <a:cubicBezTo>
                  <a:pt x="409" y="75"/>
                  <a:pt x="419" y="77"/>
                  <a:pt x="429" y="79"/>
                </a:cubicBezTo>
                <a:cubicBezTo>
                  <a:pt x="431" y="79"/>
                  <a:pt x="433" y="74"/>
                  <a:pt x="436" y="71"/>
                </a:cubicBezTo>
                <a:cubicBezTo>
                  <a:pt x="433" y="70"/>
                  <a:pt x="431" y="67"/>
                  <a:pt x="429" y="66"/>
                </a:cubicBezTo>
                <a:cubicBezTo>
                  <a:pt x="420" y="62"/>
                  <a:pt x="411" y="59"/>
                  <a:pt x="403" y="54"/>
                </a:cubicBezTo>
                <a:cubicBezTo>
                  <a:pt x="385" y="43"/>
                  <a:pt x="353" y="49"/>
                  <a:pt x="341" y="65"/>
                </a:cubicBezTo>
                <a:cubicBezTo>
                  <a:pt x="334" y="74"/>
                  <a:pt x="327" y="81"/>
                  <a:pt x="314" y="69"/>
                </a:cubicBezTo>
                <a:cubicBezTo>
                  <a:pt x="307" y="64"/>
                  <a:pt x="292" y="67"/>
                  <a:pt x="280" y="68"/>
                </a:cubicBezTo>
                <a:cubicBezTo>
                  <a:pt x="279" y="68"/>
                  <a:pt x="279" y="79"/>
                  <a:pt x="278" y="85"/>
                </a:cubicBezTo>
                <a:cubicBezTo>
                  <a:pt x="276" y="85"/>
                  <a:pt x="272" y="86"/>
                  <a:pt x="269" y="86"/>
                </a:cubicBezTo>
                <a:cubicBezTo>
                  <a:pt x="269" y="97"/>
                  <a:pt x="269" y="107"/>
                  <a:pt x="269" y="120"/>
                </a:cubicBezTo>
                <a:cubicBezTo>
                  <a:pt x="312" y="96"/>
                  <a:pt x="332" y="147"/>
                  <a:pt x="367" y="147"/>
                </a:cubicBezTo>
                <a:close/>
                <a:moveTo>
                  <a:pt x="604" y="198"/>
                </a:moveTo>
                <a:cubicBezTo>
                  <a:pt x="604" y="194"/>
                  <a:pt x="604" y="191"/>
                  <a:pt x="604" y="187"/>
                </a:cubicBezTo>
                <a:cubicBezTo>
                  <a:pt x="595" y="186"/>
                  <a:pt x="585" y="184"/>
                  <a:pt x="575" y="186"/>
                </a:cubicBezTo>
                <a:cubicBezTo>
                  <a:pt x="493" y="200"/>
                  <a:pt x="411" y="213"/>
                  <a:pt x="330" y="229"/>
                </a:cubicBezTo>
                <a:cubicBezTo>
                  <a:pt x="305" y="234"/>
                  <a:pt x="288" y="231"/>
                  <a:pt x="273" y="209"/>
                </a:cubicBezTo>
                <a:cubicBezTo>
                  <a:pt x="264" y="196"/>
                  <a:pt x="252" y="186"/>
                  <a:pt x="241" y="174"/>
                </a:cubicBezTo>
                <a:cubicBezTo>
                  <a:pt x="213" y="144"/>
                  <a:pt x="184" y="114"/>
                  <a:pt x="156" y="84"/>
                </a:cubicBezTo>
                <a:cubicBezTo>
                  <a:pt x="152" y="80"/>
                  <a:pt x="146" y="80"/>
                  <a:pt x="141" y="78"/>
                </a:cubicBezTo>
                <a:cubicBezTo>
                  <a:pt x="142" y="83"/>
                  <a:pt x="143" y="89"/>
                  <a:pt x="145" y="95"/>
                </a:cubicBezTo>
                <a:cubicBezTo>
                  <a:pt x="146" y="98"/>
                  <a:pt x="150" y="100"/>
                  <a:pt x="153" y="103"/>
                </a:cubicBezTo>
                <a:cubicBezTo>
                  <a:pt x="191" y="144"/>
                  <a:pt x="229" y="185"/>
                  <a:pt x="267" y="226"/>
                </a:cubicBezTo>
                <a:cubicBezTo>
                  <a:pt x="270" y="229"/>
                  <a:pt x="272" y="233"/>
                  <a:pt x="275" y="236"/>
                </a:cubicBezTo>
                <a:cubicBezTo>
                  <a:pt x="263" y="243"/>
                  <a:pt x="246" y="236"/>
                  <a:pt x="242" y="258"/>
                </a:cubicBezTo>
                <a:cubicBezTo>
                  <a:pt x="251" y="257"/>
                  <a:pt x="258" y="257"/>
                  <a:pt x="265" y="255"/>
                </a:cubicBezTo>
                <a:cubicBezTo>
                  <a:pt x="282" y="250"/>
                  <a:pt x="297" y="252"/>
                  <a:pt x="308" y="269"/>
                </a:cubicBezTo>
                <a:cubicBezTo>
                  <a:pt x="311" y="274"/>
                  <a:pt x="319" y="277"/>
                  <a:pt x="324" y="280"/>
                </a:cubicBezTo>
                <a:cubicBezTo>
                  <a:pt x="326" y="279"/>
                  <a:pt x="327" y="277"/>
                  <a:pt x="329" y="276"/>
                </a:cubicBezTo>
                <a:cubicBezTo>
                  <a:pt x="324" y="266"/>
                  <a:pt x="319" y="257"/>
                  <a:pt x="313" y="247"/>
                </a:cubicBezTo>
                <a:cubicBezTo>
                  <a:pt x="411" y="231"/>
                  <a:pt x="508" y="214"/>
                  <a:pt x="604" y="198"/>
                </a:cubicBezTo>
                <a:close/>
                <a:moveTo>
                  <a:pt x="233" y="322"/>
                </a:moveTo>
                <a:cubicBezTo>
                  <a:pt x="236" y="320"/>
                  <a:pt x="238" y="318"/>
                  <a:pt x="241" y="316"/>
                </a:cubicBezTo>
                <a:cubicBezTo>
                  <a:pt x="239" y="311"/>
                  <a:pt x="237" y="306"/>
                  <a:pt x="234" y="303"/>
                </a:cubicBezTo>
                <a:cubicBezTo>
                  <a:pt x="175" y="232"/>
                  <a:pt x="116" y="161"/>
                  <a:pt x="56" y="91"/>
                </a:cubicBezTo>
                <a:cubicBezTo>
                  <a:pt x="52" y="86"/>
                  <a:pt x="46" y="84"/>
                  <a:pt x="41" y="81"/>
                </a:cubicBezTo>
                <a:cubicBezTo>
                  <a:pt x="39" y="83"/>
                  <a:pt x="37" y="85"/>
                  <a:pt x="35" y="87"/>
                </a:cubicBezTo>
                <a:cubicBezTo>
                  <a:pt x="101" y="166"/>
                  <a:pt x="166" y="244"/>
                  <a:pt x="233" y="32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7">
            <a:extLst>
              <a:ext uri="{FF2B5EF4-FFF2-40B4-BE49-F238E27FC236}">
                <a16:creationId xmlns:a16="http://schemas.microsoft.com/office/drawing/2014/main" id="{9AD83789-AB48-483C-AB3B-7565667B77A8}"/>
              </a:ext>
            </a:extLst>
          </p:cNvPr>
          <p:cNvSpPr>
            <a:spLocks noEditPoints="1"/>
          </p:cNvSpPr>
          <p:nvPr/>
        </p:nvSpPr>
        <p:spPr bwMode="auto">
          <a:xfrm>
            <a:off x="420688" y="5238750"/>
            <a:ext cx="2690813" cy="1114425"/>
          </a:xfrm>
          <a:custGeom>
            <a:avLst/>
            <a:gdLst>
              <a:gd name="T0" fmla="*/ 212 w 875"/>
              <a:gd name="T1" fmla="*/ 213 h 362"/>
              <a:gd name="T2" fmla="*/ 191 w 875"/>
              <a:gd name="T3" fmla="*/ 243 h 362"/>
              <a:gd name="T4" fmla="*/ 191 w 875"/>
              <a:gd name="T5" fmla="*/ 275 h 362"/>
              <a:gd name="T6" fmla="*/ 176 w 875"/>
              <a:gd name="T7" fmla="*/ 319 h 362"/>
              <a:gd name="T8" fmla="*/ 78 w 875"/>
              <a:gd name="T9" fmla="*/ 316 h 362"/>
              <a:gd name="T10" fmla="*/ 20 w 875"/>
              <a:gd name="T11" fmla="*/ 283 h 362"/>
              <a:gd name="T12" fmla="*/ 31 w 875"/>
              <a:gd name="T13" fmla="*/ 236 h 362"/>
              <a:gd name="T14" fmla="*/ 42 w 875"/>
              <a:gd name="T15" fmla="*/ 203 h 362"/>
              <a:gd name="T16" fmla="*/ 55 w 875"/>
              <a:gd name="T17" fmla="*/ 87 h 362"/>
              <a:gd name="T18" fmla="*/ 70 w 875"/>
              <a:gd name="T19" fmla="*/ 78 h 362"/>
              <a:gd name="T20" fmla="*/ 124 w 875"/>
              <a:gd name="T21" fmla="*/ 3 h 362"/>
              <a:gd name="T22" fmla="*/ 225 w 875"/>
              <a:gd name="T23" fmla="*/ 37 h 362"/>
              <a:gd name="T24" fmla="*/ 232 w 875"/>
              <a:gd name="T25" fmla="*/ 83 h 362"/>
              <a:gd name="T26" fmla="*/ 227 w 875"/>
              <a:gd name="T27" fmla="*/ 143 h 362"/>
              <a:gd name="T28" fmla="*/ 286 w 875"/>
              <a:gd name="T29" fmla="*/ 155 h 362"/>
              <a:gd name="T30" fmla="*/ 351 w 875"/>
              <a:gd name="T31" fmla="*/ 184 h 362"/>
              <a:gd name="T32" fmla="*/ 367 w 875"/>
              <a:gd name="T33" fmla="*/ 183 h 362"/>
              <a:gd name="T34" fmla="*/ 410 w 875"/>
              <a:gd name="T35" fmla="*/ 191 h 362"/>
              <a:gd name="T36" fmla="*/ 436 w 875"/>
              <a:gd name="T37" fmla="*/ 207 h 362"/>
              <a:gd name="T38" fmla="*/ 824 w 875"/>
              <a:gd name="T39" fmla="*/ 289 h 362"/>
              <a:gd name="T40" fmla="*/ 852 w 875"/>
              <a:gd name="T41" fmla="*/ 299 h 362"/>
              <a:gd name="T42" fmla="*/ 868 w 875"/>
              <a:gd name="T43" fmla="*/ 342 h 362"/>
              <a:gd name="T44" fmla="*/ 827 w 875"/>
              <a:gd name="T45" fmla="*/ 357 h 362"/>
              <a:gd name="T46" fmla="*/ 694 w 875"/>
              <a:gd name="T47" fmla="*/ 322 h 362"/>
              <a:gd name="T48" fmla="*/ 421 w 875"/>
              <a:gd name="T49" fmla="*/ 250 h 362"/>
              <a:gd name="T50" fmla="*/ 405 w 875"/>
              <a:gd name="T51" fmla="*/ 248 h 362"/>
              <a:gd name="T52" fmla="*/ 351 w 875"/>
              <a:gd name="T53" fmla="*/ 235 h 362"/>
              <a:gd name="T54" fmla="*/ 289 w 875"/>
              <a:gd name="T55" fmla="*/ 221 h 362"/>
              <a:gd name="T56" fmla="*/ 212 w 875"/>
              <a:gd name="T57" fmla="*/ 213 h 362"/>
              <a:gd name="T58" fmla="*/ 83 w 875"/>
              <a:gd name="T59" fmla="*/ 72 h 362"/>
              <a:gd name="T60" fmla="*/ 197 w 875"/>
              <a:gd name="T61" fmla="*/ 93 h 362"/>
              <a:gd name="T62" fmla="*/ 141 w 875"/>
              <a:gd name="T63" fmla="*/ 89 h 362"/>
              <a:gd name="T64" fmla="*/ 83 w 875"/>
              <a:gd name="T65" fmla="*/ 72 h 362"/>
              <a:gd name="T66" fmla="*/ 53 w 875"/>
              <a:gd name="T67" fmla="*/ 197 h 362"/>
              <a:gd name="T68" fmla="*/ 200 w 875"/>
              <a:gd name="T69" fmla="*/ 210 h 362"/>
              <a:gd name="T70" fmla="*/ 53 w 875"/>
              <a:gd name="T71" fmla="*/ 197 h 362"/>
              <a:gd name="T72" fmla="*/ 66 w 875"/>
              <a:gd name="T73" fmla="*/ 167 h 362"/>
              <a:gd name="T74" fmla="*/ 79 w 875"/>
              <a:gd name="T75" fmla="*/ 106 h 362"/>
              <a:gd name="T76" fmla="*/ 66 w 875"/>
              <a:gd name="T77" fmla="*/ 167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75" h="362">
                <a:moveTo>
                  <a:pt x="212" y="213"/>
                </a:moveTo>
                <a:cubicBezTo>
                  <a:pt x="207" y="220"/>
                  <a:pt x="198" y="231"/>
                  <a:pt x="191" y="243"/>
                </a:cubicBezTo>
                <a:cubicBezTo>
                  <a:pt x="183" y="253"/>
                  <a:pt x="181" y="263"/>
                  <a:pt x="191" y="275"/>
                </a:cubicBezTo>
                <a:cubicBezTo>
                  <a:pt x="206" y="294"/>
                  <a:pt x="200" y="312"/>
                  <a:pt x="176" y="319"/>
                </a:cubicBezTo>
                <a:cubicBezTo>
                  <a:pt x="143" y="329"/>
                  <a:pt x="110" y="328"/>
                  <a:pt x="78" y="316"/>
                </a:cubicBezTo>
                <a:cubicBezTo>
                  <a:pt x="57" y="309"/>
                  <a:pt x="37" y="297"/>
                  <a:pt x="20" y="283"/>
                </a:cubicBezTo>
                <a:cubicBezTo>
                  <a:pt x="0" y="266"/>
                  <a:pt x="6" y="245"/>
                  <a:pt x="31" y="236"/>
                </a:cubicBezTo>
                <a:cubicBezTo>
                  <a:pt x="49" y="230"/>
                  <a:pt x="52" y="220"/>
                  <a:pt x="42" y="203"/>
                </a:cubicBezTo>
                <a:cubicBezTo>
                  <a:pt x="24" y="174"/>
                  <a:pt x="31" y="111"/>
                  <a:pt x="55" y="87"/>
                </a:cubicBezTo>
                <a:cubicBezTo>
                  <a:pt x="59" y="83"/>
                  <a:pt x="65" y="81"/>
                  <a:pt x="70" y="78"/>
                </a:cubicBezTo>
                <a:cubicBezTo>
                  <a:pt x="56" y="29"/>
                  <a:pt x="72" y="8"/>
                  <a:pt x="124" y="3"/>
                </a:cubicBezTo>
                <a:cubicBezTo>
                  <a:pt x="163" y="0"/>
                  <a:pt x="199" y="5"/>
                  <a:pt x="225" y="37"/>
                </a:cubicBezTo>
                <a:cubicBezTo>
                  <a:pt x="237" y="51"/>
                  <a:pt x="245" y="69"/>
                  <a:pt x="232" y="83"/>
                </a:cubicBezTo>
                <a:cubicBezTo>
                  <a:pt x="213" y="102"/>
                  <a:pt x="218" y="121"/>
                  <a:pt x="227" y="143"/>
                </a:cubicBezTo>
                <a:cubicBezTo>
                  <a:pt x="248" y="135"/>
                  <a:pt x="267" y="144"/>
                  <a:pt x="286" y="155"/>
                </a:cubicBezTo>
                <a:cubicBezTo>
                  <a:pt x="307" y="166"/>
                  <a:pt x="329" y="175"/>
                  <a:pt x="351" y="184"/>
                </a:cubicBezTo>
                <a:cubicBezTo>
                  <a:pt x="356" y="186"/>
                  <a:pt x="363" y="186"/>
                  <a:pt x="367" y="183"/>
                </a:cubicBezTo>
                <a:cubicBezTo>
                  <a:pt x="384" y="174"/>
                  <a:pt x="397" y="179"/>
                  <a:pt x="410" y="191"/>
                </a:cubicBezTo>
                <a:cubicBezTo>
                  <a:pt x="417" y="198"/>
                  <a:pt x="426" y="205"/>
                  <a:pt x="436" y="207"/>
                </a:cubicBezTo>
                <a:cubicBezTo>
                  <a:pt x="565" y="235"/>
                  <a:pt x="694" y="261"/>
                  <a:pt x="824" y="289"/>
                </a:cubicBezTo>
                <a:cubicBezTo>
                  <a:pt x="833" y="291"/>
                  <a:pt x="843" y="294"/>
                  <a:pt x="852" y="299"/>
                </a:cubicBezTo>
                <a:cubicBezTo>
                  <a:pt x="867" y="308"/>
                  <a:pt x="875" y="329"/>
                  <a:pt x="868" y="342"/>
                </a:cubicBezTo>
                <a:cubicBezTo>
                  <a:pt x="859" y="358"/>
                  <a:pt x="844" y="362"/>
                  <a:pt x="827" y="357"/>
                </a:cubicBezTo>
                <a:cubicBezTo>
                  <a:pt x="783" y="346"/>
                  <a:pt x="738" y="334"/>
                  <a:pt x="694" y="322"/>
                </a:cubicBezTo>
                <a:cubicBezTo>
                  <a:pt x="603" y="298"/>
                  <a:pt x="512" y="274"/>
                  <a:pt x="421" y="250"/>
                </a:cubicBezTo>
                <a:cubicBezTo>
                  <a:pt x="415" y="249"/>
                  <a:pt x="410" y="247"/>
                  <a:pt x="405" y="248"/>
                </a:cubicBezTo>
                <a:cubicBezTo>
                  <a:pt x="384" y="255"/>
                  <a:pt x="370" y="250"/>
                  <a:pt x="351" y="235"/>
                </a:cubicBezTo>
                <a:cubicBezTo>
                  <a:pt x="336" y="223"/>
                  <a:pt x="310" y="224"/>
                  <a:pt x="289" y="221"/>
                </a:cubicBezTo>
                <a:cubicBezTo>
                  <a:pt x="265" y="217"/>
                  <a:pt x="241" y="216"/>
                  <a:pt x="212" y="213"/>
                </a:cubicBezTo>
                <a:close/>
                <a:moveTo>
                  <a:pt x="83" y="72"/>
                </a:moveTo>
                <a:cubicBezTo>
                  <a:pt x="110" y="96"/>
                  <a:pt x="172" y="107"/>
                  <a:pt x="197" y="93"/>
                </a:cubicBezTo>
                <a:cubicBezTo>
                  <a:pt x="179" y="92"/>
                  <a:pt x="160" y="93"/>
                  <a:pt x="141" y="89"/>
                </a:cubicBezTo>
                <a:cubicBezTo>
                  <a:pt x="122" y="86"/>
                  <a:pt x="104" y="78"/>
                  <a:pt x="83" y="72"/>
                </a:cubicBezTo>
                <a:close/>
                <a:moveTo>
                  <a:pt x="53" y="197"/>
                </a:moveTo>
                <a:cubicBezTo>
                  <a:pt x="83" y="225"/>
                  <a:pt x="165" y="233"/>
                  <a:pt x="200" y="210"/>
                </a:cubicBezTo>
                <a:cubicBezTo>
                  <a:pt x="146" y="227"/>
                  <a:pt x="99" y="219"/>
                  <a:pt x="53" y="197"/>
                </a:cubicBezTo>
                <a:close/>
                <a:moveTo>
                  <a:pt x="66" y="167"/>
                </a:moveTo>
                <a:cubicBezTo>
                  <a:pt x="71" y="146"/>
                  <a:pt x="75" y="126"/>
                  <a:pt x="79" y="106"/>
                </a:cubicBezTo>
                <a:cubicBezTo>
                  <a:pt x="59" y="128"/>
                  <a:pt x="56" y="151"/>
                  <a:pt x="66" y="16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8">
            <a:extLst>
              <a:ext uri="{FF2B5EF4-FFF2-40B4-BE49-F238E27FC236}">
                <a16:creationId xmlns:a16="http://schemas.microsoft.com/office/drawing/2014/main" id="{F6D01248-12F4-4E96-B00C-7A6198AFE453}"/>
              </a:ext>
            </a:extLst>
          </p:cNvPr>
          <p:cNvSpPr>
            <a:spLocks noEditPoints="1"/>
          </p:cNvSpPr>
          <p:nvPr/>
        </p:nvSpPr>
        <p:spPr bwMode="auto">
          <a:xfrm>
            <a:off x="431800" y="1169988"/>
            <a:ext cx="2184400" cy="1570037"/>
          </a:xfrm>
          <a:custGeom>
            <a:avLst/>
            <a:gdLst>
              <a:gd name="T0" fmla="*/ 411 w 710"/>
              <a:gd name="T1" fmla="*/ 57 h 510"/>
              <a:gd name="T2" fmla="*/ 590 w 710"/>
              <a:gd name="T3" fmla="*/ 106 h 510"/>
              <a:gd name="T4" fmla="*/ 626 w 710"/>
              <a:gd name="T5" fmla="*/ 97 h 510"/>
              <a:gd name="T6" fmla="*/ 613 w 710"/>
              <a:gd name="T7" fmla="*/ 82 h 510"/>
              <a:gd name="T8" fmla="*/ 615 w 710"/>
              <a:gd name="T9" fmla="*/ 126 h 510"/>
              <a:gd name="T10" fmla="*/ 703 w 710"/>
              <a:gd name="T11" fmla="*/ 327 h 510"/>
              <a:gd name="T12" fmla="*/ 631 w 710"/>
              <a:gd name="T13" fmla="*/ 363 h 510"/>
              <a:gd name="T14" fmla="*/ 503 w 710"/>
              <a:gd name="T15" fmla="*/ 333 h 510"/>
              <a:gd name="T16" fmla="*/ 546 w 710"/>
              <a:gd name="T17" fmla="*/ 291 h 510"/>
              <a:gd name="T18" fmla="*/ 606 w 710"/>
              <a:gd name="T19" fmla="*/ 131 h 510"/>
              <a:gd name="T20" fmla="*/ 404 w 710"/>
              <a:gd name="T21" fmla="*/ 96 h 510"/>
              <a:gd name="T22" fmla="*/ 370 w 710"/>
              <a:gd name="T23" fmla="*/ 138 h 510"/>
              <a:gd name="T24" fmla="*/ 380 w 710"/>
              <a:gd name="T25" fmla="*/ 226 h 510"/>
              <a:gd name="T26" fmla="*/ 368 w 710"/>
              <a:gd name="T27" fmla="*/ 318 h 510"/>
              <a:gd name="T28" fmla="*/ 377 w 710"/>
              <a:gd name="T29" fmla="*/ 409 h 510"/>
              <a:gd name="T30" fmla="*/ 396 w 710"/>
              <a:gd name="T31" fmla="*/ 449 h 510"/>
              <a:gd name="T32" fmla="*/ 453 w 710"/>
              <a:gd name="T33" fmla="*/ 476 h 510"/>
              <a:gd name="T34" fmla="*/ 396 w 710"/>
              <a:gd name="T35" fmla="*/ 503 h 510"/>
              <a:gd name="T36" fmla="*/ 261 w 710"/>
              <a:gd name="T37" fmla="*/ 476 h 510"/>
              <a:gd name="T38" fmla="*/ 314 w 710"/>
              <a:gd name="T39" fmla="*/ 451 h 510"/>
              <a:gd name="T40" fmla="*/ 334 w 710"/>
              <a:gd name="T41" fmla="*/ 408 h 510"/>
              <a:gd name="T42" fmla="*/ 345 w 710"/>
              <a:gd name="T43" fmla="*/ 249 h 510"/>
              <a:gd name="T44" fmla="*/ 342 w 710"/>
              <a:gd name="T45" fmla="*/ 177 h 510"/>
              <a:gd name="T46" fmla="*/ 341 w 710"/>
              <a:gd name="T47" fmla="*/ 131 h 510"/>
              <a:gd name="T48" fmla="*/ 225 w 710"/>
              <a:gd name="T49" fmla="*/ 88 h 510"/>
              <a:gd name="T50" fmla="*/ 105 w 710"/>
              <a:gd name="T51" fmla="*/ 130 h 510"/>
              <a:gd name="T52" fmla="*/ 194 w 710"/>
              <a:gd name="T53" fmla="*/ 322 h 510"/>
              <a:gd name="T54" fmla="*/ 70 w 710"/>
              <a:gd name="T55" fmla="*/ 368 h 510"/>
              <a:gd name="T56" fmla="*/ 12 w 710"/>
              <a:gd name="T57" fmla="*/ 323 h 510"/>
              <a:gd name="T58" fmla="*/ 85 w 710"/>
              <a:gd name="T59" fmla="*/ 146 h 510"/>
              <a:gd name="T60" fmla="*/ 83 w 710"/>
              <a:gd name="T61" fmla="*/ 92 h 510"/>
              <a:gd name="T62" fmla="*/ 92 w 710"/>
              <a:gd name="T63" fmla="*/ 104 h 510"/>
              <a:gd name="T64" fmla="*/ 159 w 710"/>
              <a:gd name="T65" fmla="*/ 88 h 510"/>
              <a:gd name="T66" fmla="*/ 302 w 710"/>
              <a:gd name="T67" fmla="*/ 59 h 510"/>
              <a:gd name="T68" fmla="*/ 340 w 710"/>
              <a:gd name="T69" fmla="*/ 10 h 510"/>
              <a:gd name="T70" fmla="*/ 375 w 710"/>
              <a:gd name="T71" fmla="*/ 47 h 510"/>
              <a:gd name="T72" fmla="*/ 611 w 710"/>
              <a:gd name="T73" fmla="*/ 143 h 510"/>
              <a:gd name="T74" fmla="*/ 686 w 710"/>
              <a:gd name="T75" fmla="*/ 311 h 510"/>
              <a:gd name="T76" fmla="*/ 94 w 710"/>
              <a:gd name="T77" fmla="*/ 140 h 510"/>
              <a:gd name="T78" fmla="*/ 135 w 710"/>
              <a:gd name="T79" fmla="*/ 301 h 510"/>
              <a:gd name="T80" fmla="*/ 159 w 710"/>
              <a:gd name="T81" fmla="*/ 310 h 510"/>
              <a:gd name="T82" fmla="*/ 110 w 710"/>
              <a:gd name="T83" fmla="*/ 161 h 510"/>
              <a:gd name="T84" fmla="*/ 159 w 710"/>
              <a:gd name="T85" fmla="*/ 310 h 510"/>
              <a:gd name="T86" fmla="*/ 595 w 710"/>
              <a:gd name="T87" fmla="*/ 188 h 510"/>
              <a:gd name="T88" fmla="*/ 546 w 710"/>
              <a:gd name="T89" fmla="*/ 308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10" h="510">
                <a:moveTo>
                  <a:pt x="375" y="47"/>
                </a:moveTo>
                <a:cubicBezTo>
                  <a:pt x="385" y="62"/>
                  <a:pt x="397" y="62"/>
                  <a:pt x="411" y="57"/>
                </a:cubicBezTo>
                <a:cubicBezTo>
                  <a:pt x="452" y="43"/>
                  <a:pt x="490" y="49"/>
                  <a:pt x="527" y="71"/>
                </a:cubicBezTo>
                <a:cubicBezTo>
                  <a:pt x="547" y="84"/>
                  <a:pt x="568" y="96"/>
                  <a:pt x="590" y="106"/>
                </a:cubicBezTo>
                <a:cubicBezTo>
                  <a:pt x="599" y="110"/>
                  <a:pt x="611" y="106"/>
                  <a:pt x="622" y="106"/>
                </a:cubicBezTo>
                <a:cubicBezTo>
                  <a:pt x="623" y="103"/>
                  <a:pt x="625" y="100"/>
                  <a:pt x="626" y="97"/>
                </a:cubicBezTo>
                <a:cubicBezTo>
                  <a:pt x="620" y="95"/>
                  <a:pt x="614" y="92"/>
                  <a:pt x="608" y="90"/>
                </a:cubicBezTo>
                <a:cubicBezTo>
                  <a:pt x="610" y="87"/>
                  <a:pt x="611" y="84"/>
                  <a:pt x="613" y="82"/>
                </a:cubicBezTo>
                <a:cubicBezTo>
                  <a:pt x="620" y="84"/>
                  <a:pt x="629" y="85"/>
                  <a:pt x="633" y="91"/>
                </a:cubicBezTo>
                <a:cubicBezTo>
                  <a:pt x="641" y="99"/>
                  <a:pt x="636" y="109"/>
                  <a:pt x="615" y="126"/>
                </a:cubicBezTo>
                <a:cubicBezTo>
                  <a:pt x="637" y="178"/>
                  <a:pt x="659" y="231"/>
                  <a:pt x="681" y="283"/>
                </a:cubicBezTo>
                <a:cubicBezTo>
                  <a:pt x="687" y="299"/>
                  <a:pt x="696" y="313"/>
                  <a:pt x="703" y="327"/>
                </a:cubicBezTo>
                <a:cubicBezTo>
                  <a:pt x="710" y="340"/>
                  <a:pt x="701" y="346"/>
                  <a:pt x="693" y="349"/>
                </a:cubicBezTo>
                <a:cubicBezTo>
                  <a:pt x="673" y="355"/>
                  <a:pt x="652" y="364"/>
                  <a:pt x="631" y="363"/>
                </a:cubicBezTo>
                <a:cubicBezTo>
                  <a:pt x="595" y="363"/>
                  <a:pt x="559" y="358"/>
                  <a:pt x="523" y="352"/>
                </a:cubicBezTo>
                <a:cubicBezTo>
                  <a:pt x="516" y="351"/>
                  <a:pt x="510" y="340"/>
                  <a:pt x="503" y="333"/>
                </a:cubicBezTo>
                <a:cubicBezTo>
                  <a:pt x="510" y="327"/>
                  <a:pt x="515" y="318"/>
                  <a:pt x="523" y="316"/>
                </a:cubicBezTo>
                <a:cubicBezTo>
                  <a:pt x="537" y="312"/>
                  <a:pt x="541" y="303"/>
                  <a:pt x="546" y="291"/>
                </a:cubicBezTo>
                <a:cubicBezTo>
                  <a:pt x="562" y="246"/>
                  <a:pt x="580" y="201"/>
                  <a:pt x="597" y="155"/>
                </a:cubicBezTo>
                <a:cubicBezTo>
                  <a:pt x="601" y="145"/>
                  <a:pt x="604" y="135"/>
                  <a:pt x="606" y="131"/>
                </a:cubicBezTo>
                <a:cubicBezTo>
                  <a:pt x="570" y="118"/>
                  <a:pt x="536" y="107"/>
                  <a:pt x="502" y="93"/>
                </a:cubicBezTo>
                <a:cubicBezTo>
                  <a:pt x="469" y="79"/>
                  <a:pt x="436" y="79"/>
                  <a:pt x="404" y="96"/>
                </a:cubicBezTo>
                <a:cubicBezTo>
                  <a:pt x="394" y="101"/>
                  <a:pt x="387" y="113"/>
                  <a:pt x="379" y="122"/>
                </a:cubicBezTo>
                <a:cubicBezTo>
                  <a:pt x="375" y="127"/>
                  <a:pt x="373" y="132"/>
                  <a:pt x="370" y="138"/>
                </a:cubicBezTo>
                <a:cubicBezTo>
                  <a:pt x="389" y="153"/>
                  <a:pt x="389" y="154"/>
                  <a:pt x="371" y="177"/>
                </a:cubicBezTo>
                <a:cubicBezTo>
                  <a:pt x="397" y="191"/>
                  <a:pt x="397" y="200"/>
                  <a:pt x="380" y="226"/>
                </a:cubicBezTo>
                <a:cubicBezTo>
                  <a:pt x="373" y="237"/>
                  <a:pt x="369" y="251"/>
                  <a:pt x="367" y="264"/>
                </a:cubicBezTo>
                <a:cubicBezTo>
                  <a:pt x="365" y="282"/>
                  <a:pt x="368" y="300"/>
                  <a:pt x="368" y="318"/>
                </a:cubicBezTo>
                <a:cubicBezTo>
                  <a:pt x="367" y="337"/>
                  <a:pt x="371" y="353"/>
                  <a:pt x="384" y="368"/>
                </a:cubicBezTo>
                <a:cubicBezTo>
                  <a:pt x="398" y="385"/>
                  <a:pt x="394" y="394"/>
                  <a:pt x="377" y="409"/>
                </a:cubicBezTo>
                <a:cubicBezTo>
                  <a:pt x="373" y="412"/>
                  <a:pt x="370" y="421"/>
                  <a:pt x="372" y="424"/>
                </a:cubicBezTo>
                <a:cubicBezTo>
                  <a:pt x="379" y="433"/>
                  <a:pt x="386" y="444"/>
                  <a:pt x="396" y="449"/>
                </a:cubicBezTo>
                <a:cubicBezTo>
                  <a:pt x="409" y="456"/>
                  <a:pt x="424" y="457"/>
                  <a:pt x="438" y="462"/>
                </a:cubicBezTo>
                <a:cubicBezTo>
                  <a:pt x="444" y="464"/>
                  <a:pt x="448" y="471"/>
                  <a:pt x="453" y="476"/>
                </a:cubicBezTo>
                <a:cubicBezTo>
                  <a:pt x="448" y="481"/>
                  <a:pt x="444" y="488"/>
                  <a:pt x="438" y="490"/>
                </a:cubicBezTo>
                <a:cubicBezTo>
                  <a:pt x="425" y="496"/>
                  <a:pt x="411" y="501"/>
                  <a:pt x="396" y="503"/>
                </a:cubicBezTo>
                <a:cubicBezTo>
                  <a:pt x="358" y="509"/>
                  <a:pt x="319" y="510"/>
                  <a:pt x="282" y="495"/>
                </a:cubicBezTo>
                <a:cubicBezTo>
                  <a:pt x="274" y="491"/>
                  <a:pt x="268" y="482"/>
                  <a:pt x="261" y="476"/>
                </a:cubicBezTo>
                <a:cubicBezTo>
                  <a:pt x="268" y="470"/>
                  <a:pt x="275" y="462"/>
                  <a:pt x="283" y="459"/>
                </a:cubicBezTo>
                <a:cubicBezTo>
                  <a:pt x="293" y="454"/>
                  <a:pt x="303" y="452"/>
                  <a:pt x="314" y="451"/>
                </a:cubicBezTo>
                <a:cubicBezTo>
                  <a:pt x="331" y="449"/>
                  <a:pt x="338" y="438"/>
                  <a:pt x="342" y="424"/>
                </a:cubicBezTo>
                <a:cubicBezTo>
                  <a:pt x="343" y="419"/>
                  <a:pt x="338" y="410"/>
                  <a:pt x="334" y="408"/>
                </a:cubicBezTo>
                <a:cubicBezTo>
                  <a:pt x="318" y="399"/>
                  <a:pt x="314" y="386"/>
                  <a:pt x="326" y="373"/>
                </a:cubicBezTo>
                <a:cubicBezTo>
                  <a:pt x="360" y="336"/>
                  <a:pt x="342" y="291"/>
                  <a:pt x="345" y="249"/>
                </a:cubicBezTo>
                <a:cubicBezTo>
                  <a:pt x="345" y="242"/>
                  <a:pt x="337" y="234"/>
                  <a:pt x="332" y="228"/>
                </a:cubicBezTo>
                <a:cubicBezTo>
                  <a:pt x="312" y="203"/>
                  <a:pt x="314" y="189"/>
                  <a:pt x="342" y="177"/>
                </a:cubicBezTo>
                <a:cubicBezTo>
                  <a:pt x="322" y="154"/>
                  <a:pt x="322" y="151"/>
                  <a:pt x="348" y="136"/>
                </a:cubicBezTo>
                <a:cubicBezTo>
                  <a:pt x="345" y="134"/>
                  <a:pt x="341" y="133"/>
                  <a:pt x="341" y="131"/>
                </a:cubicBezTo>
                <a:cubicBezTo>
                  <a:pt x="335" y="111"/>
                  <a:pt x="326" y="96"/>
                  <a:pt x="305" y="89"/>
                </a:cubicBezTo>
                <a:cubicBezTo>
                  <a:pt x="278" y="80"/>
                  <a:pt x="251" y="79"/>
                  <a:pt x="225" y="88"/>
                </a:cubicBezTo>
                <a:cubicBezTo>
                  <a:pt x="205" y="95"/>
                  <a:pt x="185" y="104"/>
                  <a:pt x="165" y="112"/>
                </a:cubicBezTo>
                <a:cubicBezTo>
                  <a:pt x="146" y="118"/>
                  <a:pt x="126" y="124"/>
                  <a:pt x="105" y="130"/>
                </a:cubicBezTo>
                <a:cubicBezTo>
                  <a:pt x="123" y="177"/>
                  <a:pt x="141" y="226"/>
                  <a:pt x="158" y="276"/>
                </a:cubicBezTo>
                <a:cubicBezTo>
                  <a:pt x="165" y="295"/>
                  <a:pt x="171" y="313"/>
                  <a:pt x="194" y="322"/>
                </a:cubicBezTo>
                <a:cubicBezTo>
                  <a:pt x="213" y="329"/>
                  <a:pt x="211" y="345"/>
                  <a:pt x="191" y="354"/>
                </a:cubicBezTo>
                <a:cubicBezTo>
                  <a:pt x="152" y="373"/>
                  <a:pt x="111" y="373"/>
                  <a:pt x="70" y="368"/>
                </a:cubicBezTo>
                <a:cubicBezTo>
                  <a:pt x="52" y="366"/>
                  <a:pt x="35" y="360"/>
                  <a:pt x="18" y="353"/>
                </a:cubicBezTo>
                <a:cubicBezTo>
                  <a:pt x="1" y="346"/>
                  <a:pt x="0" y="337"/>
                  <a:pt x="12" y="323"/>
                </a:cubicBezTo>
                <a:cubicBezTo>
                  <a:pt x="16" y="318"/>
                  <a:pt x="18" y="313"/>
                  <a:pt x="21" y="307"/>
                </a:cubicBezTo>
                <a:cubicBezTo>
                  <a:pt x="42" y="254"/>
                  <a:pt x="63" y="200"/>
                  <a:pt x="85" y="146"/>
                </a:cubicBezTo>
                <a:cubicBezTo>
                  <a:pt x="90" y="134"/>
                  <a:pt x="92" y="125"/>
                  <a:pt x="83" y="113"/>
                </a:cubicBezTo>
                <a:cubicBezTo>
                  <a:pt x="79" y="109"/>
                  <a:pt x="80" y="98"/>
                  <a:pt x="83" y="92"/>
                </a:cubicBezTo>
                <a:cubicBezTo>
                  <a:pt x="85" y="88"/>
                  <a:pt x="94" y="87"/>
                  <a:pt x="104" y="82"/>
                </a:cubicBezTo>
                <a:cubicBezTo>
                  <a:pt x="98" y="93"/>
                  <a:pt x="95" y="98"/>
                  <a:pt x="92" y="104"/>
                </a:cubicBezTo>
                <a:cubicBezTo>
                  <a:pt x="99" y="106"/>
                  <a:pt x="107" y="111"/>
                  <a:pt x="113" y="109"/>
                </a:cubicBezTo>
                <a:cubicBezTo>
                  <a:pt x="129" y="104"/>
                  <a:pt x="144" y="96"/>
                  <a:pt x="159" y="88"/>
                </a:cubicBezTo>
                <a:cubicBezTo>
                  <a:pt x="189" y="73"/>
                  <a:pt x="218" y="53"/>
                  <a:pt x="253" y="54"/>
                </a:cubicBezTo>
                <a:cubicBezTo>
                  <a:pt x="270" y="54"/>
                  <a:pt x="287" y="55"/>
                  <a:pt x="302" y="59"/>
                </a:cubicBezTo>
                <a:cubicBezTo>
                  <a:pt x="318" y="63"/>
                  <a:pt x="330" y="63"/>
                  <a:pt x="338" y="47"/>
                </a:cubicBezTo>
                <a:cubicBezTo>
                  <a:pt x="330" y="35"/>
                  <a:pt x="324" y="22"/>
                  <a:pt x="340" y="10"/>
                </a:cubicBezTo>
                <a:cubicBezTo>
                  <a:pt x="352" y="0"/>
                  <a:pt x="365" y="1"/>
                  <a:pt x="376" y="12"/>
                </a:cubicBezTo>
                <a:cubicBezTo>
                  <a:pt x="389" y="23"/>
                  <a:pt x="385" y="36"/>
                  <a:pt x="375" y="47"/>
                </a:cubicBezTo>
                <a:close/>
                <a:moveTo>
                  <a:pt x="615" y="142"/>
                </a:moveTo>
                <a:cubicBezTo>
                  <a:pt x="614" y="142"/>
                  <a:pt x="613" y="143"/>
                  <a:pt x="611" y="143"/>
                </a:cubicBezTo>
                <a:cubicBezTo>
                  <a:pt x="600" y="196"/>
                  <a:pt x="588" y="249"/>
                  <a:pt x="577" y="300"/>
                </a:cubicBezTo>
                <a:cubicBezTo>
                  <a:pt x="614" y="304"/>
                  <a:pt x="650" y="308"/>
                  <a:pt x="686" y="311"/>
                </a:cubicBezTo>
                <a:cubicBezTo>
                  <a:pt x="662" y="255"/>
                  <a:pt x="639" y="199"/>
                  <a:pt x="615" y="142"/>
                </a:cubicBezTo>
                <a:close/>
                <a:moveTo>
                  <a:pt x="94" y="140"/>
                </a:moveTo>
                <a:cubicBezTo>
                  <a:pt x="70" y="201"/>
                  <a:pt x="48" y="257"/>
                  <a:pt x="26" y="311"/>
                </a:cubicBezTo>
                <a:cubicBezTo>
                  <a:pt x="64" y="307"/>
                  <a:pt x="99" y="304"/>
                  <a:pt x="135" y="301"/>
                </a:cubicBezTo>
                <a:cubicBezTo>
                  <a:pt x="122" y="249"/>
                  <a:pt x="109" y="197"/>
                  <a:pt x="94" y="140"/>
                </a:cubicBezTo>
                <a:close/>
                <a:moveTo>
                  <a:pt x="159" y="310"/>
                </a:moveTo>
                <a:cubicBezTo>
                  <a:pt x="160" y="309"/>
                  <a:pt x="161" y="307"/>
                  <a:pt x="162" y="306"/>
                </a:cubicBezTo>
                <a:cubicBezTo>
                  <a:pt x="145" y="258"/>
                  <a:pt x="128" y="210"/>
                  <a:pt x="110" y="161"/>
                </a:cubicBezTo>
                <a:cubicBezTo>
                  <a:pt x="118" y="208"/>
                  <a:pt x="129" y="253"/>
                  <a:pt x="142" y="298"/>
                </a:cubicBezTo>
                <a:cubicBezTo>
                  <a:pt x="143" y="304"/>
                  <a:pt x="153" y="306"/>
                  <a:pt x="159" y="310"/>
                </a:cubicBezTo>
                <a:close/>
                <a:moveTo>
                  <a:pt x="569" y="305"/>
                </a:moveTo>
                <a:cubicBezTo>
                  <a:pt x="578" y="265"/>
                  <a:pt x="587" y="226"/>
                  <a:pt x="595" y="188"/>
                </a:cubicBezTo>
                <a:cubicBezTo>
                  <a:pt x="594" y="188"/>
                  <a:pt x="593" y="187"/>
                  <a:pt x="591" y="187"/>
                </a:cubicBezTo>
                <a:cubicBezTo>
                  <a:pt x="577" y="227"/>
                  <a:pt x="562" y="266"/>
                  <a:pt x="546" y="308"/>
                </a:cubicBezTo>
                <a:cubicBezTo>
                  <a:pt x="556" y="307"/>
                  <a:pt x="562" y="306"/>
                  <a:pt x="569" y="30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6" name="Freeform 9">
            <a:extLst>
              <a:ext uri="{FF2B5EF4-FFF2-40B4-BE49-F238E27FC236}">
                <a16:creationId xmlns:a16="http://schemas.microsoft.com/office/drawing/2014/main" id="{E4BECF3B-D4B1-4458-A973-62FAFA259926}"/>
              </a:ext>
            </a:extLst>
          </p:cNvPr>
          <p:cNvSpPr>
            <a:spLocks/>
          </p:cNvSpPr>
          <p:nvPr/>
        </p:nvSpPr>
        <p:spPr bwMode="auto">
          <a:xfrm>
            <a:off x="3374622" y="3714750"/>
            <a:ext cx="1381125" cy="554037"/>
          </a:xfrm>
          <a:custGeom>
            <a:avLst/>
            <a:gdLst>
              <a:gd name="T0" fmla="*/ 0 w 449"/>
              <a:gd name="T1" fmla="*/ 1 h 180"/>
              <a:gd name="T2" fmla="*/ 65 w 449"/>
              <a:gd name="T3" fmla="*/ 1 h 180"/>
              <a:gd name="T4" fmla="*/ 75 w 449"/>
              <a:gd name="T5" fmla="*/ 18 h 180"/>
              <a:gd name="T6" fmla="*/ 75 w 449"/>
              <a:gd name="T7" fmla="*/ 138 h 180"/>
              <a:gd name="T8" fmla="*/ 75 w 449"/>
              <a:gd name="T9" fmla="*/ 159 h 180"/>
              <a:gd name="T10" fmla="*/ 112 w 449"/>
              <a:gd name="T11" fmla="*/ 159 h 180"/>
              <a:gd name="T12" fmla="*/ 112 w 449"/>
              <a:gd name="T13" fmla="*/ 1 h 180"/>
              <a:gd name="T14" fmla="*/ 168 w 449"/>
              <a:gd name="T15" fmla="*/ 1 h 180"/>
              <a:gd name="T16" fmla="*/ 177 w 449"/>
              <a:gd name="T17" fmla="*/ 18 h 180"/>
              <a:gd name="T18" fmla="*/ 178 w 449"/>
              <a:gd name="T19" fmla="*/ 136 h 180"/>
              <a:gd name="T20" fmla="*/ 178 w 449"/>
              <a:gd name="T21" fmla="*/ 159 h 180"/>
              <a:gd name="T22" fmla="*/ 280 w 449"/>
              <a:gd name="T23" fmla="*/ 159 h 180"/>
              <a:gd name="T24" fmla="*/ 280 w 449"/>
              <a:gd name="T25" fmla="*/ 1 h 180"/>
              <a:gd name="T26" fmla="*/ 347 w 449"/>
              <a:gd name="T27" fmla="*/ 1 h 180"/>
              <a:gd name="T28" fmla="*/ 356 w 449"/>
              <a:gd name="T29" fmla="*/ 17 h 180"/>
              <a:gd name="T30" fmla="*/ 356 w 449"/>
              <a:gd name="T31" fmla="*/ 135 h 180"/>
              <a:gd name="T32" fmla="*/ 356 w 449"/>
              <a:gd name="T33" fmla="*/ 158 h 180"/>
              <a:gd name="T34" fmla="*/ 393 w 449"/>
              <a:gd name="T35" fmla="*/ 158 h 180"/>
              <a:gd name="T36" fmla="*/ 393 w 449"/>
              <a:gd name="T37" fmla="*/ 85 h 180"/>
              <a:gd name="T38" fmla="*/ 393 w 449"/>
              <a:gd name="T39" fmla="*/ 15 h 180"/>
              <a:gd name="T40" fmla="*/ 406 w 449"/>
              <a:gd name="T41" fmla="*/ 0 h 180"/>
              <a:gd name="T42" fmla="*/ 449 w 449"/>
              <a:gd name="T43" fmla="*/ 1 h 180"/>
              <a:gd name="T44" fmla="*/ 449 w 449"/>
              <a:gd name="T45" fmla="*/ 178 h 180"/>
              <a:gd name="T46" fmla="*/ 431 w 449"/>
              <a:gd name="T47" fmla="*/ 179 h 180"/>
              <a:gd name="T48" fmla="*/ 29 w 449"/>
              <a:gd name="T49" fmla="*/ 180 h 180"/>
              <a:gd name="T50" fmla="*/ 8 w 449"/>
              <a:gd name="T51" fmla="*/ 158 h 180"/>
              <a:gd name="T52" fmla="*/ 0 w 449"/>
              <a:gd name="T53" fmla="*/ 23 h 180"/>
              <a:gd name="T54" fmla="*/ 0 w 449"/>
              <a:gd name="T55" fmla="*/ 1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49" h="180">
                <a:moveTo>
                  <a:pt x="0" y="1"/>
                </a:moveTo>
                <a:cubicBezTo>
                  <a:pt x="23" y="1"/>
                  <a:pt x="44" y="0"/>
                  <a:pt x="65" y="1"/>
                </a:cubicBezTo>
                <a:cubicBezTo>
                  <a:pt x="69" y="2"/>
                  <a:pt x="75" y="12"/>
                  <a:pt x="75" y="18"/>
                </a:cubicBezTo>
                <a:cubicBezTo>
                  <a:pt x="76" y="58"/>
                  <a:pt x="75" y="98"/>
                  <a:pt x="75" y="138"/>
                </a:cubicBezTo>
                <a:cubicBezTo>
                  <a:pt x="75" y="144"/>
                  <a:pt x="75" y="151"/>
                  <a:pt x="75" y="159"/>
                </a:cubicBezTo>
                <a:cubicBezTo>
                  <a:pt x="88" y="159"/>
                  <a:pt x="99" y="159"/>
                  <a:pt x="112" y="159"/>
                </a:cubicBezTo>
                <a:cubicBezTo>
                  <a:pt x="112" y="106"/>
                  <a:pt x="112" y="55"/>
                  <a:pt x="112" y="1"/>
                </a:cubicBezTo>
                <a:cubicBezTo>
                  <a:pt x="132" y="1"/>
                  <a:pt x="150" y="0"/>
                  <a:pt x="168" y="1"/>
                </a:cubicBezTo>
                <a:cubicBezTo>
                  <a:pt x="172" y="2"/>
                  <a:pt x="177" y="12"/>
                  <a:pt x="177" y="18"/>
                </a:cubicBezTo>
                <a:cubicBezTo>
                  <a:pt x="178" y="58"/>
                  <a:pt x="178" y="97"/>
                  <a:pt x="178" y="136"/>
                </a:cubicBezTo>
                <a:cubicBezTo>
                  <a:pt x="178" y="143"/>
                  <a:pt x="178" y="150"/>
                  <a:pt x="178" y="159"/>
                </a:cubicBezTo>
                <a:cubicBezTo>
                  <a:pt x="213" y="159"/>
                  <a:pt x="245" y="159"/>
                  <a:pt x="280" y="159"/>
                </a:cubicBezTo>
                <a:cubicBezTo>
                  <a:pt x="280" y="107"/>
                  <a:pt x="280" y="56"/>
                  <a:pt x="280" y="1"/>
                </a:cubicBezTo>
                <a:cubicBezTo>
                  <a:pt x="304" y="1"/>
                  <a:pt x="325" y="0"/>
                  <a:pt x="347" y="1"/>
                </a:cubicBezTo>
                <a:cubicBezTo>
                  <a:pt x="350" y="2"/>
                  <a:pt x="356" y="12"/>
                  <a:pt x="356" y="17"/>
                </a:cubicBezTo>
                <a:cubicBezTo>
                  <a:pt x="357" y="57"/>
                  <a:pt x="356" y="96"/>
                  <a:pt x="356" y="135"/>
                </a:cubicBezTo>
                <a:cubicBezTo>
                  <a:pt x="356" y="142"/>
                  <a:pt x="356" y="150"/>
                  <a:pt x="356" y="158"/>
                </a:cubicBezTo>
                <a:cubicBezTo>
                  <a:pt x="369" y="158"/>
                  <a:pt x="379" y="158"/>
                  <a:pt x="393" y="158"/>
                </a:cubicBezTo>
                <a:cubicBezTo>
                  <a:pt x="393" y="134"/>
                  <a:pt x="393" y="109"/>
                  <a:pt x="393" y="85"/>
                </a:cubicBezTo>
                <a:cubicBezTo>
                  <a:pt x="393" y="61"/>
                  <a:pt x="393" y="38"/>
                  <a:pt x="393" y="15"/>
                </a:cubicBezTo>
                <a:cubicBezTo>
                  <a:pt x="393" y="5"/>
                  <a:pt x="396" y="0"/>
                  <a:pt x="406" y="0"/>
                </a:cubicBezTo>
                <a:cubicBezTo>
                  <a:pt x="420" y="1"/>
                  <a:pt x="434" y="1"/>
                  <a:pt x="449" y="1"/>
                </a:cubicBezTo>
                <a:cubicBezTo>
                  <a:pt x="449" y="61"/>
                  <a:pt x="449" y="119"/>
                  <a:pt x="449" y="178"/>
                </a:cubicBezTo>
                <a:cubicBezTo>
                  <a:pt x="442" y="179"/>
                  <a:pt x="437" y="179"/>
                  <a:pt x="431" y="179"/>
                </a:cubicBezTo>
                <a:cubicBezTo>
                  <a:pt x="297" y="179"/>
                  <a:pt x="163" y="179"/>
                  <a:pt x="29" y="180"/>
                </a:cubicBezTo>
                <a:cubicBezTo>
                  <a:pt x="12" y="180"/>
                  <a:pt x="8" y="175"/>
                  <a:pt x="8" y="158"/>
                </a:cubicBezTo>
                <a:cubicBezTo>
                  <a:pt x="6" y="113"/>
                  <a:pt x="3" y="68"/>
                  <a:pt x="0" y="23"/>
                </a:cubicBezTo>
                <a:cubicBezTo>
                  <a:pt x="0" y="16"/>
                  <a:pt x="0" y="10"/>
                  <a:pt x="0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7" name="Freeform 10">
            <a:extLst>
              <a:ext uri="{FF2B5EF4-FFF2-40B4-BE49-F238E27FC236}">
                <a16:creationId xmlns:a16="http://schemas.microsoft.com/office/drawing/2014/main" id="{ACE1C89B-8DE1-4464-B689-79F18C4B386A}"/>
              </a:ext>
            </a:extLst>
          </p:cNvPr>
          <p:cNvSpPr>
            <a:spLocks/>
          </p:cNvSpPr>
          <p:nvPr/>
        </p:nvSpPr>
        <p:spPr bwMode="auto">
          <a:xfrm>
            <a:off x="3198409" y="3013075"/>
            <a:ext cx="1787525" cy="504825"/>
          </a:xfrm>
          <a:custGeom>
            <a:avLst/>
            <a:gdLst>
              <a:gd name="T0" fmla="*/ 0 w 581"/>
              <a:gd name="T1" fmla="*/ 88 h 164"/>
              <a:gd name="T2" fmla="*/ 33 w 581"/>
              <a:gd name="T3" fmla="*/ 88 h 164"/>
              <a:gd name="T4" fmla="*/ 167 w 581"/>
              <a:gd name="T5" fmla="*/ 89 h 164"/>
              <a:gd name="T6" fmla="*/ 219 w 581"/>
              <a:gd name="T7" fmla="*/ 66 h 164"/>
              <a:gd name="T8" fmla="*/ 282 w 581"/>
              <a:gd name="T9" fmla="*/ 3 h 164"/>
              <a:gd name="T10" fmla="*/ 299 w 581"/>
              <a:gd name="T11" fmla="*/ 3 h 164"/>
              <a:gd name="T12" fmla="*/ 361 w 581"/>
              <a:gd name="T13" fmla="*/ 73 h 164"/>
              <a:gd name="T14" fmla="*/ 397 w 581"/>
              <a:gd name="T15" fmla="*/ 88 h 164"/>
              <a:gd name="T16" fmla="*/ 559 w 581"/>
              <a:gd name="T17" fmla="*/ 88 h 164"/>
              <a:gd name="T18" fmla="*/ 581 w 581"/>
              <a:gd name="T19" fmla="*/ 89 h 164"/>
              <a:gd name="T20" fmla="*/ 539 w 581"/>
              <a:gd name="T21" fmla="*/ 157 h 164"/>
              <a:gd name="T22" fmla="*/ 522 w 581"/>
              <a:gd name="T23" fmla="*/ 163 h 164"/>
              <a:gd name="T24" fmla="*/ 60 w 581"/>
              <a:gd name="T25" fmla="*/ 164 h 164"/>
              <a:gd name="T26" fmla="*/ 44 w 581"/>
              <a:gd name="T27" fmla="*/ 158 h 164"/>
              <a:gd name="T28" fmla="*/ 0 w 581"/>
              <a:gd name="T29" fmla="*/ 88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81" h="164">
                <a:moveTo>
                  <a:pt x="0" y="88"/>
                </a:moveTo>
                <a:cubicBezTo>
                  <a:pt x="15" y="88"/>
                  <a:pt x="24" y="88"/>
                  <a:pt x="33" y="88"/>
                </a:cubicBezTo>
                <a:cubicBezTo>
                  <a:pt x="78" y="88"/>
                  <a:pt x="123" y="87"/>
                  <a:pt x="167" y="89"/>
                </a:cubicBezTo>
                <a:cubicBezTo>
                  <a:pt x="190" y="90"/>
                  <a:pt x="205" y="82"/>
                  <a:pt x="219" y="66"/>
                </a:cubicBezTo>
                <a:cubicBezTo>
                  <a:pt x="239" y="44"/>
                  <a:pt x="261" y="23"/>
                  <a:pt x="282" y="3"/>
                </a:cubicBezTo>
                <a:cubicBezTo>
                  <a:pt x="285" y="0"/>
                  <a:pt x="296" y="0"/>
                  <a:pt x="299" y="3"/>
                </a:cubicBezTo>
                <a:cubicBezTo>
                  <a:pt x="320" y="25"/>
                  <a:pt x="341" y="48"/>
                  <a:pt x="361" y="73"/>
                </a:cubicBezTo>
                <a:cubicBezTo>
                  <a:pt x="371" y="85"/>
                  <a:pt x="382" y="89"/>
                  <a:pt x="397" y="88"/>
                </a:cubicBezTo>
                <a:cubicBezTo>
                  <a:pt x="451" y="88"/>
                  <a:pt x="505" y="88"/>
                  <a:pt x="559" y="88"/>
                </a:cubicBezTo>
                <a:cubicBezTo>
                  <a:pt x="565" y="88"/>
                  <a:pt x="572" y="89"/>
                  <a:pt x="581" y="89"/>
                </a:cubicBezTo>
                <a:cubicBezTo>
                  <a:pt x="566" y="114"/>
                  <a:pt x="553" y="136"/>
                  <a:pt x="539" y="157"/>
                </a:cubicBezTo>
                <a:cubicBezTo>
                  <a:pt x="536" y="161"/>
                  <a:pt x="527" y="163"/>
                  <a:pt x="522" y="163"/>
                </a:cubicBezTo>
                <a:cubicBezTo>
                  <a:pt x="368" y="164"/>
                  <a:pt x="214" y="164"/>
                  <a:pt x="60" y="164"/>
                </a:cubicBezTo>
                <a:cubicBezTo>
                  <a:pt x="55" y="164"/>
                  <a:pt x="47" y="162"/>
                  <a:pt x="44" y="158"/>
                </a:cubicBezTo>
                <a:cubicBezTo>
                  <a:pt x="30" y="137"/>
                  <a:pt x="17" y="115"/>
                  <a:pt x="0" y="8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8" name="Freeform 11">
            <a:extLst>
              <a:ext uri="{FF2B5EF4-FFF2-40B4-BE49-F238E27FC236}">
                <a16:creationId xmlns:a16="http://schemas.microsoft.com/office/drawing/2014/main" id="{262AECCB-35FD-4DEF-8C1B-98AEC58F9302}"/>
              </a:ext>
            </a:extLst>
          </p:cNvPr>
          <p:cNvSpPr>
            <a:spLocks noEditPoints="1"/>
          </p:cNvSpPr>
          <p:nvPr/>
        </p:nvSpPr>
        <p:spPr bwMode="auto">
          <a:xfrm>
            <a:off x="3644497" y="4773613"/>
            <a:ext cx="1022350" cy="1781175"/>
          </a:xfrm>
          <a:custGeom>
            <a:avLst/>
            <a:gdLst>
              <a:gd name="T0" fmla="*/ 0 w 332"/>
              <a:gd name="T1" fmla="*/ 573 h 579"/>
              <a:gd name="T2" fmla="*/ 22 w 332"/>
              <a:gd name="T3" fmla="*/ 529 h 579"/>
              <a:gd name="T4" fmla="*/ 57 w 332"/>
              <a:gd name="T5" fmla="*/ 432 h 579"/>
              <a:gd name="T6" fmla="*/ 66 w 332"/>
              <a:gd name="T7" fmla="*/ 347 h 579"/>
              <a:gd name="T8" fmla="*/ 101 w 332"/>
              <a:gd name="T9" fmla="*/ 284 h 579"/>
              <a:gd name="T10" fmla="*/ 114 w 332"/>
              <a:gd name="T11" fmla="*/ 267 h 579"/>
              <a:gd name="T12" fmla="*/ 152 w 332"/>
              <a:gd name="T13" fmla="*/ 204 h 579"/>
              <a:gd name="T14" fmla="*/ 240 w 332"/>
              <a:gd name="T15" fmla="*/ 73 h 579"/>
              <a:gd name="T16" fmla="*/ 285 w 332"/>
              <a:gd name="T17" fmla="*/ 0 h 579"/>
              <a:gd name="T18" fmla="*/ 329 w 332"/>
              <a:gd name="T19" fmla="*/ 89 h 579"/>
              <a:gd name="T20" fmla="*/ 311 w 332"/>
              <a:gd name="T21" fmla="*/ 233 h 579"/>
              <a:gd name="T22" fmla="*/ 253 w 332"/>
              <a:gd name="T23" fmla="*/ 363 h 579"/>
              <a:gd name="T24" fmla="*/ 173 w 332"/>
              <a:gd name="T25" fmla="*/ 467 h 579"/>
              <a:gd name="T26" fmla="*/ 92 w 332"/>
              <a:gd name="T27" fmla="*/ 500 h 579"/>
              <a:gd name="T28" fmla="*/ 68 w 332"/>
              <a:gd name="T29" fmla="*/ 511 h 579"/>
              <a:gd name="T30" fmla="*/ 34 w 332"/>
              <a:gd name="T31" fmla="*/ 558 h 579"/>
              <a:gd name="T32" fmla="*/ 9 w 332"/>
              <a:gd name="T33" fmla="*/ 579 h 579"/>
              <a:gd name="T34" fmla="*/ 0 w 332"/>
              <a:gd name="T35" fmla="*/ 573 h 579"/>
              <a:gd name="T36" fmla="*/ 286 w 332"/>
              <a:gd name="T37" fmla="*/ 38 h 579"/>
              <a:gd name="T38" fmla="*/ 282 w 332"/>
              <a:gd name="T39" fmla="*/ 36 h 579"/>
              <a:gd name="T40" fmla="*/ 270 w 332"/>
              <a:gd name="T41" fmla="*/ 53 h 579"/>
              <a:gd name="T42" fmla="*/ 216 w 332"/>
              <a:gd name="T43" fmla="*/ 141 h 579"/>
              <a:gd name="T44" fmla="*/ 178 w 332"/>
              <a:gd name="T45" fmla="*/ 221 h 579"/>
              <a:gd name="T46" fmla="*/ 171 w 332"/>
              <a:gd name="T47" fmla="*/ 235 h 579"/>
              <a:gd name="T48" fmla="*/ 167 w 332"/>
              <a:gd name="T49" fmla="*/ 212 h 579"/>
              <a:gd name="T50" fmla="*/ 124 w 332"/>
              <a:gd name="T51" fmla="*/ 283 h 579"/>
              <a:gd name="T52" fmla="*/ 113 w 332"/>
              <a:gd name="T53" fmla="*/ 337 h 579"/>
              <a:gd name="T54" fmla="*/ 106 w 332"/>
              <a:gd name="T55" fmla="*/ 335 h 579"/>
              <a:gd name="T56" fmla="*/ 109 w 332"/>
              <a:gd name="T57" fmla="*/ 301 h 579"/>
              <a:gd name="T58" fmla="*/ 77 w 332"/>
              <a:gd name="T59" fmla="*/ 454 h 579"/>
              <a:gd name="T60" fmla="*/ 96 w 332"/>
              <a:gd name="T61" fmla="*/ 433 h 579"/>
              <a:gd name="T62" fmla="*/ 188 w 332"/>
              <a:gd name="T63" fmla="*/ 296 h 579"/>
              <a:gd name="T64" fmla="*/ 262 w 332"/>
              <a:gd name="T65" fmla="*/ 147 h 579"/>
              <a:gd name="T66" fmla="*/ 286 w 332"/>
              <a:gd name="T67" fmla="*/ 38 h 579"/>
              <a:gd name="T68" fmla="*/ 92 w 332"/>
              <a:gd name="T69" fmla="*/ 479 h 579"/>
              <a:gd name="T70" fmla="*/ 179 w 332"/>
              <a:gd name="T71" fmla="*/ 427 h 579"/>
              <a:gd name="T72" fmla="*/ 161 w 332"/>
              <a:gd name="T73" fmla="*/ 429 h 579"/>
              <a:gd name="T74" fmla="*/ 180 w 332"/>
              <a:gd name="T75" fmla="*/ 414 h 579"/>
              <a:gd name="T76" fmla="*/ 232 w 332"/>
              <a:gd name="T77" fmla="*/ 363 h 579"/>
              <a:gd name="T78" fmla="*/ 286 w 332"/>
              <a:gd name="T79" fmla="*/ 244 h 579"/>
              <a:gd name="T80" fmla="*/ 312 w 332"/>
              <a:gd name="T81" fmla="*/ 96 h 579"/>
              <a:gd name="T82" fmla="*/ 304 w 332"/>
              <a:gd name="T83" fmla="*/ 49 h 579"/>
              <a:gd name="T84" fmla="*/ 299 w 332"/>
              <a:gd name="T85" fmla="*/ 50 h 579"/>
              <a:gd name="T86" fmla="*/ 290 w 332"/>
              <a:gd name="T87" fmla="*/ 96 h 579"/>
              <a:gd name="T88" fmla="*/ 230 w 332"/>
              <a:gd name="T89" fmla="*/ 259 h 579"/>
              <a:gd name="T90" fmla="*/ 217 w 332"/>
              <a:gd name="T91" fmla="*/ 279 h 579"/>
              <a:gd name="T92" fmla="*/ 98 w 332"/>
              <a:gd name="T93" fmla="*/ 465 h 579"/>
              <a:gd name="T94" fmla="*/ 92 w 332"/>
              <a:gd name="T95" fmla="*/ 479 h 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32" h="579">
                <a:moveTo>
                  <a:pt x="0" y="573"/>
                </a:moveTo>
                <a:cubicBezTo>
                  <a:pt x="7" y="558"/>
                  <a:pt x="12" y="540"/>
                  <a:pt x="22" y="529"/>
                </a:cubicBezTo>
                <a:cubicBezTo>
                  <a:pt x="47" y="501"/>
                  <a:pt x="61" y="472"/>
                  <a:pt x="57" y="432"/>
                </a:cubicBezTo>
                <a:cubicBezTo>
                  <a:pt x="55" y="404"/>
                  <a:pt x="62" y="376"/>
                  <a:pt x="66" y="347"/>
                </a:cubicBezTo>
                <a:cubicBezTo>
                  <a:pt x="69" y="322"/>
                  <a:pt x="82" y="301"/>
                  <a:pt x="101" y="284"/>
                </a:cubicBezTo>
                <a:cubicBezTo>
                  <a:pt x="106" y="279"/>
                  <a:pt x="112" y="274"/>
                  <a:pt x="114" y="267"/>
                </a:cubicBezTo>
                <a:cubicBezTo>
                  <a:pt x="119" y="241"/>
                  <a:pt x="138" y="224"/>
                  <a:pt x="152" y="204"/>
                </a:cubicBezTo>
                <a:cubicBezTo>
                  <a:pt x="183" y="161"/>
                  <a:pt x="211" y="117"/>
                  <a:pt x="240" y="73"/>
                </a:cubicBezTo>
                <a:cubicBezTo>
                  <a:pt x="255" y="50"/>
                  <a:pt x="269" y="26"/>
                  <a:pt x="285" y="0"/>
                </a:cubicBezTo>
                <a:cubicBezTo>
                  <a:pt x="301" y="29"/>
                  <a:pt x="327" y="52"/>
                  <a:pt x="329" y="89"/>
                </a:cubicBezTo>
                <a:cubicBezTo>
                  <a:pt x="332" y="138"/>
                  <a:pt x="327" y="187"/>
                  <a:pt x="311" y="233"/>
                </a:cubicBezTo>
                <a:cubicBezTo>
                  <a:pt x="296" y="278"/>
                  <a:pt x="277" y="323"/>
                  <a:pt x="253" y="363"/>
                </a:cubicBezTo>
                <a:cubicBezTo>
                  <a:pt x="231" y="401"/>
                  <a:pt x="202" y="434"/>
                  <a:pt x="173" y="467"/>
                </a:cubicBezTo>
                <a:cubicBezTo>
                  <a:pt x="152" y="491"/>
                  <a:pt x="124" y="499"/>
                  <a:pt x="92" y="500"/>
                </a:cubicBezTo>
                <a:cubicBezTo>
                  <a:pt x="84" y="500"/>
                  <a:pt x="73" y="505"/>
                  <a:pt x="68" y="511"/>
                </a:cubicBezTo>
                <a:cubicBezTo>
                  <a:pt x="55" y="526"/>
                  <a:pt x="46" y="543"/>
                  <a:pt x="34" y="558"/>
                </a:cubicBezTo>
                <a:cubicBezTo>
                  <a:pt x="27" y="566"/>
                  <a:pt x="17" y="572"/>
                  <a:pt x="9" y="579"/>
                </a:cubicBezTo>
                <a:cubicBezTo>
                  <a:pt x="6" y="577"/>
                  <a:pt x="3" y="575"/>
                  <a:pt x="0" y="573"/>
                </a:cubicBezTo>
                <a:close/>
                <a:moveTo>
                  <a:pt x="286" y="38"/>
                </a:moveTo>
                <a:cubicBezTo>
                  <a:pt x="285" y="37"/>
                  <a:pt x="283" y="36"/>
                  <a:pt x="282" y="36"/>
                </a:cubicBezTo>
                <a:cubicBezTo>
                  <a:pt x="278" y="42"/>
                  <a:pt x="274" y="47"/>
                  <a:pt x="270" y="53"/>
                </a:cubicBezTo>
                <a:cubicBezTo>
                  <a:pt x="252" y="83"/>
                  <a:pt x="236" y="113"/>
                  <a:pt x="216" y="141"/>
                </a:cubicBezTo>
                <a:cubicBezTo>
                  <a:pt x="199" y="166"/>
                  <a:pt x="181" y="190"/>
                  <a:pt x="178" y="221"/>
                </a:cubicBezTo>
                <a:cubicBezTo>
                  <a:pt x="178" y="225"/>
                  <a:pt x="175" y="228"/>
                  <a:pt x="171" y="235"/>
                </a:cubicBezTo>
                <a:cubicBezTo>
                  <a:pt x="169" y="225"/>
                  <a:pt x="168" y="220"/>
                  <a:pt x="167" y="212"/>
                </a:cubicBezTo>
                <a:cubicBezTo>
                  <a:pt x="145" y="233"/>
                  <a:pt x="126" y="252"/>
                  <a:pt x="124" y="283"/>
                </a:cubicBezTo>
                <a:cubicBezTo>
                  <a:pt x="124" y="301"/>
                  <a:pt x="117" y="319"/>
                  <a:pt x="113" y="337"/>
                </a:cubicBezTo>
                <a:cubicBezTo>
                  <a:pt x="110" y="336"/>
                  <a:pt x="108" y="336"/>
                  <a:pt x="106" y="335"/>
                </a:cubicBezTo>
                <a:cubicBezTo>
                  <a:pt x="107" y="324"/>
                  <a:pt x="108" y="313"/>
                  <a:pt x="109" y="301"/>
                </a:cubicBezTo>
                <a:cubicBezTo>
                  <a:pt x="77" y="346"/>
                  <a:pt x="84" y="398"/>
                  <a:pt x="77" y="454"/>
                </a:cubicBezTo>
                <a:cubicBezTo>
                  <a:pt x="86" y="445"/>
                  <a:pt x="92" y="439"/>
                  <a:pt x="96" y="433"/>
                </a:cubicBezTo>
                <a:cubicBezTo>
                  <a:pt x="127" y="388"/>
                  <a:pt x="160" y="343"/>
                  <a:pt x="188" y="296"/>
                </a:cubicBezTo>
                <a:cubicBezTo>
                  <a:pt x="215" y="248"/>
                  <a:pt x="252" y="205"/>
                  <a:pt x="262" y="147"/>
                </a:cubicBezTo>
                <a:cubicBezTo>
                  <a:pt x="269" y="110"/>
                  <a:pt x="278" y="74"/>
                  <a:pt x="286" y="38"/>
                </a:cubicBezTo>
                <a:close/>
                <a:moveTo>
                  <a:pt x="92" y="479"/>
                </a:moveTo>
                <a:cubicBezTo>
                  <a:pt x="130" y="473"/>
                  <a:pt x="159" y="459"/>
                  <a:pt x="179" y="427"/>
                </a:cubicBezTo>
                <a:cubicBezTo>
                  <a:pt x="171" y="428"/>
                  <a:pt x="166" y="428"/>
                  <a:pt x="161" y="429"/>
                </a:cubicBezTo>
                <a:cubicBezTo>
                  <a:pt x="167" y="421"/>
                  <a:pt x="174" y="419"/>
                  <a:pt x="180" y="414"/>
                </a:cubicBezTo>
                <a:cubicBezTo>
                  <a:pt x="198" y="398"/>
                  <a:pt x="220" y="383"/>
                  <a:pt x="232" y="363"/>
                </a:cubicBezTo>
                <a:cubicBezTo>
                  <a:pt x="253" y="325"/>
                  <a:pt x="270" y="284"/>
                  <a:pt x="286" y="244"/>
                </a:cubicBezTo>
                <a:cubicBezTo>
                  <a:pt x="305" y="196"/>
                  <a:pt x="315" y="147"/>
                  <a:pt x="312" y="96"/>
                </a:cubicBezTo>
                <a:cubicBezTo>
                  <a:pt x="311" y="80"/>
                  <a:pt x="307" y="65"/>
                  <a:pt x="304" y="49"/>
                </a:cubicBezTo>
                <a:cubicBezTo>
                  <a:pt x="302" y="49"/>
                  <a:pt x="300" y="50"/>
                  <a:pt x="299" y="50"/>
                </a:cubicBezTo>
                <a:cubicBezTo>
                  <a:pt x="296" y="65"/>
                  <a:pt x="292" y="81"/>
                  <a:pt x="290" y="96"/>
                </a:cubicBezTo>
                <a:cubicBezTo>
                  <a:pt x="284" y="155"/>
                  <a:pt x="267" y="211"/>
                  <a:pt x="230" y="259"/>
                </a:cubicBezTo>
                <a:cubicBezTo>
                  <a:pt x="225" y="265"/>
                  <a:pt x="222" y="272"/>
                  <a:pt x="217" y="279"/>
                </a:cubicBezTo>
                <a:cubicBezTo>
                  <a:pt x="178" y="341"/>
                  <a:pt x="138" y="403"/>
                  <a:pt x="98" y="465"/>
                </a:cubicBezTo>
                <a:cubicBezTo>
                  <a:pt x="96" y="468"/>
                  <a:pt x="95" y="472"/>
                  <a:pt x="92" y="47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9" name="Freeform 12">
            <a:extLst>
              <a:ext uri="{FF2B5EF4-FFF2-40B4-BE49-F238E27FC236}">
                <a16:creationId xmlns:a16="http://schemas.microsoft.com/office/drawing/2014/main" id="{7431CF93-DD07-479B-91DD-CB981A853A0E}"/>
              </a:ext>
            </a:extLst>
          </p:cNvPr>
          <p:cNvSpPr>
            <a:spLocks/>
          </p:cNvSpPr>
          <p:nvPr/>
        </p:nvSpPr>
        <p:spPr bwMode="auto">
          <a:xfrm>
            <a:off x="3220634" y="4465638"/>
            <a:ext cx="1735138" cy="114300"/>
          </a:xfrm>
          <a:custGeom>
            <a:avLst/>
            <a:gdLst>
              <a:gd name="T0" fmla="*/ 4 w 564"/>
              <a:gd name="T1" fmla="*/ 37 h 37"/>
              <a:gd name="T2" fmla="*/ 34 w 564"/>
              <a:gd name="T3" fmla="*/ 0 h 37"/>
              <a:gd name="T4" fmla="*/ 546 w 564"/>
              <a:gd name="T5" fmla="*/ 0 h 37"/>
              <a:gd name="T6" fmla="*/ 564 w 564"/>
              <a:gd name="T7" fmla="*/ 0 h 37"/>
              <a:gd name="T8" fmla="*/ 564 w 564"/>
              <a:gd name="T9" fmla="*/ 37 h 37"/>
              <a:gd name="T10" fmla="*/ 4 w 564"/>
              <a:gd name="T11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4" h="37">
                <a:moveTo>
                  <a:pt x="4" y="37"/>
                </a:moveTo>
                <a:cubicBezTo>
                  <a:pt x="0" y="0"/>
                  <a:pt x="0" y="0"/>
                  <a:pt x="34" y="0"/>
                </a:cubicBezTo>
                <a:cubicBezTo>
                  <a:pt x="205" y="0"/>
                  <a:pt x="375" y="0"/>
                  <a:pt x="546" y="0"/>
                </a:cubicBezTo>
                <a:cubicBezTo>
                  <a:pt x="551" y="0"/>
                  <a:pt x="557" y="0"/>
                  <a:pt x="564" y="0"/>
                </a:cubicBezTo>
                <a:cubicBezTo>
                  <a:pt x="564" y="13"/>
                  <a:pt x="564" y="24"/>
                  <a:pt x="564" y="37"/>
                </a:cubicBezTo>
                <a:cubicBezTo>
                  <a:pt x="378" y="37"/>
                  <a:pt x="192" y="37"/>
                  <a:pt x="4" y="37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0" name="Freeform 13">
            <a:extLst>
              <a:ext uri="{FF2B5EF4-FFF2-40B4-BE49-F238E27FC236}">
                <a16:creationId xmlns:a16="http://schemas.microsoft.com/office/drawing/2014/main" id="{6F2FCDA4-5223-424E-ABD9-3BD44EAC2308}"/>
              </a:ext>
            </a:extLst>
          </p:cNvPr>
          <p:cNvSpPr>
            <a:spLocks/>
          </p:cNvSpPr>
          <p:nvPr/>
        </p:nvSpPr>
        <p:spPr bwMode="auto">
          <a:xfrm>
            <a:off x="3758797" y="6380163"/>
            <a:ext cx="1116013" cy="239712"/>
          </a:xfrm>
          <a:custGeom>
            <a:avLst/>
            <a:gdLst>
              <a:gd name="T0" fmla="*/ 278 w 363"/>
              <a:gd name="T1" fmla="*/ 18 h 78"/>
              <a:gd name="T2" fmla="*/ 207 w 363"/>
              <a:gd name="T3" fmla="*/ 47 h 78"/>
              <a:gd name="T4" fmla="*/ 149 w 363"/>
              <a:gd name="T5" fmla="*/ 71 h 78"/>
              <a:gd name="T6" fmla="*/ 137 w 363"/>
              <a:gd name="T7" fmla="*/ 53 h 78"/>
              <a:gd name="T8" fmla="*/ 108 w 363"/>
              <a:gd name="T9" fmla="*/ 61 h 78"/>
              <a:gd name="T10" fmla="*/ 92 w 363"/>
              <a:gd name="T11" fmla="*/ 43 h 78"/>
              <a:gd name="T12" fmla="*/ 4 w 363"/>
              <a:gd name="T13" fmla="*/ 78 h 78"/>
              <a:gd name="T14" fmla="*/ 0 w 363"/>
              <a:gd name="T15" fmla="*/ 70 h 78"/>
              <a:gd name="T16" fmla="*/ 12 w 363"/>
              <a:gd name="T17" fmla="*/ 59 h 78"/>
              <a:gd name="T18" fmla="*/ 118 w 363"/>
              <a:gd name="T19" fmla="*/ 17 h 78"/>
              <a:gd name="T20" fmla="*/ 142 w 363"/>
              <a:gd name="T21" fmla="*/ 23 h 78"/>
              <a:gd name="T22" fmla="*/ 179 w 363"/>
              <a:gd name="T23" fmla="*/ 30 h 78"/>
              <a:gd name="T24" fmla="*/ 278 w 363"/>
              <a:gd name="T25" fmla="*/ 4 h 78"/>
              <a:gd name="T26" fmla="*/ 350 w 363"/>
              <a:gd name="T27" fmla="*/ 6 h 78"/>
              <a:gd name="T28" fmla="*/ 363 w 363"/>
              <a:gd name="T29" fmla="*/ 19 h 78"/>
              <a:gd name="T30" fmla="*/ 349 w 363"/>
              <a:gd name="T31" fmla="*/ 25 h 78"/>
              <a:gd name="T32" fmla="*/ 330 w 363"/>
              <a:gd name="T33" fmla="*/ 32 h 78"/>
              <a:gd name="T34" fmla="*/ 295 w 363"/>
              <a:gd name="T35" fmla="*/ 45 h 78"/>
              <a:gd name="T36" fmla="*/ 278 w 363"/>
              <a:gd name="T37" fmla="*/ 1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3" h="78">
                <a:moveTo>
                  <a:pt x="278" y="18"/>
                </a:moveTo>
                <a:cubicBezTo>
                  <a:pt x="254" y="28"/>
                  <a:pt x="232" y="41"/>
                  <a:pt x="207" y="47"/>
                </a:cubicBezTo>
                <a:cubicBezTo>
                  <a:pt x="186" y="51"/>
                  <a:pt x="168" y="61"/>
                  <a:pt x="149" y="71"/>
                </a:cubicBezTo>
                <a:cubicBezTo>
                  <a:pt x="139" y="76"/>
                  <a:pt x="134" y="69"/>
                  <a:pt x="137" y="53"/>
                </a:cubicBezTo>
                <a:cubicBezTo>
                  <a:pt x="127" y="56"/>
                  <a:pt x="118" y="61"/>
                  <a:pt x="108" y="61"/>
                </a:cubicBezTo>
                <a:cubicBezTo>
                  <a:pt x="104" y="60"/>
                  <a:pt x="99" y="51"/>
                  <a:pt x="92" y="43"/>
                </a:cubicBezTo>
                <a:cubicBezTo>
                  <a:pt x="67" y="53"/>
                  <a:pt x="36" y="65"/>
                  <a:pt x="4" y="78"/>
                </a:cubicBezTo>
                <a:cubicBezTo>
                  <a:pt x="3" y="75"/>
                  <a:pt x="1" y="72"/>
                  <a:pt x="0" y="70"/>
                </a:cubicBezTo>
                <a:cubicBezTo>
                  <a:pt x="4" y="66"/>
                  <a:pt x="7" y="60"/>
                  <a:pt x="12" y="59"/>
                </a:cubicBezTo>
                <a:cubicBezTo>
                  <a:pt x="47" y="44"/>
                  <a:pt x="82" y="30"/>
                  <a:pt x="118" y="17"/>
                </a:cubicBezTo>
                <a:cubicBezTo>
                  <a:pt x="127" y="13"/>
                  <a:pt x="133" y="11"/>
                  <a:pt x="142" y="23"/>
                </a:cubicBezTo>
                <a:cubicBezTo>
                  <a:pt x="148" y="30"/>
                  <a:pt x="167" y="32"/>
                  <a:pt x="179" y="30"/>
                </a:cubicBezTo>
                <a:cubicBezTo>
                  <a:pt x="212" y="23"/>
                  <a:pt x="244" y="10"/>
                  <a:pt x="278" y="4"/>
                </a:cubicBezTo>
                <a:cubicBezTo>
                  <a:pt x="302" y="0"/>
                  <a:pt x="326" y="4"/>
                  <a:pt x="350" y="6"/>
                </a:cubicBezTo>
                <a:cubicBezTo>
                  <a:pt x="355" y="6"/>
                  <a:pt x="359" y="14"/>
                  <a:pt x="363" y="19"/>
                </a:cubicBezTo>
                <a:cubicBezTo>
                  <a:pt x="358" y="21"/>
                  <a:pt x="353" y="23"/>
                  <a:pt x="349" y="25"/>
                </a:cubicBezTo>
                <a:cubicBezTo>
                  <a:pt x="342" y="28"/>
                  <a:pt x="336" y="30"/>
                  <a:pt x="330" y="32"/>
                </a:cubicBezTo>
                <a:cubicBezTo>
                  <a:pt x="318" y="37"/>
                  <a:pt x="307" y="44"/>
                  <a:pt x="295" y="45"/>
                </a:cubicBezTo>
                <a:cubicBezTo>
                  <a:pt x="277" y="47"/>
                  <a:pt x="274" y="40"/>
                  <a:pt x="278" y="1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1" name="Freeform 14">
            <a:extLst>
              <a:ext uri="{FF2B5EF4-FFF2-40B4-BE49-F238E27FC236}">
                <a16:creationId xmlns:a16="http://schemas.microsoft.com/office/drawing/2014/main" id="{276DCBBF-A275-4208-91D8-C1A54EEE1BEF}"/>
              </a:ext>
            </a:extLst>
          </p:cNvPr>
          <p:cNvSpPr>
            <a:spLocks/>
          </p:cNvSpPr>
          <p:nvPr/>
        </p:nvSpPr>
        <p:spPr bwMode="auto">
          <a:xfrm>
            <a:off x="3306359" y="4330700"/>
            <a:ext cx="1544638" cy="71437"/>
          </a:xfrm>
          <a:custGeom>
            <a:avLst/>
            <a:gdLst>
              <a:gd name="T0" fmla="*/ 502 w 502"/>
              <a:gd name="T1" fmla="*/ 15 h 23"/>
              <a:gd name="T2" fmla="*/ 1 w 502"/>
              <a:gd name="T3" fmla="*/ 23 h 23"/>
              <a:gd name="T4" fmla="*/ 0 w 502"/>
              <a:gd name="T5" fmla="*/ 13 h 23"/>
              <a:gd name="T6" fmla="*/ 26 w 502"/>
              <a:gd name="T7" fmla="*/ 8 h 23"/>
              <a:gd name="T8" fmla="*/ 415 w 502"/>
              <a:gd name="T9" fmla="*/ 2 h 23"/>
              <a:gd name="T10" fmla="*/ 483 w 502"/>
              <a:gd name="T11" fmla="*/ 0 h 23"/>
              <a:gd name="T12" fmla="*/ 502 w 502"/>
              <a:gd name="T13" fmla="*/ 4 h 23"/>
              <a:gd name="T14" fmla="*/ 502 w 502"/>
              <a:gd name="T15" fmla="*/ 1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2" h="23">
                <a:moveTo>
                  <a:pt x="502" y="15"/>
                </a:moveTo>
                <a:cubicBezTo>
                  <a:pt x="335" y="18"/>
                  <a:pt x="168" y="20"/>
                  <a:pt x="1" y="23"/>
                </a:cubicBezTo>
                <a:cubicBezTo>
                  <a:pt x="0" y="20"/>
                  <a:pt x="0" y="16"/>
                  <a:pt x="0" y="13"/>
                </a:cubicBezTo>
                <a:cubicBezTo>
                  <a:pt x="8" y="11"/>
                  <a:pt x="17" y="9"/>
                  <a:pt x="26" y="8"/>
                </a:cubicBezTo>
                <a:cubicBezTo>
                  <a:pt x="156" y="6"/>
                  <a:pt x="286" y="4"/>
                  <a:pt x="415" y="2"/>
                </a:cubicBezTo>
                <a:cubicBezTo>
                  <a:pt x="438" y="2"/>
                  <a:pt x="461" y="0"/>
                  <a:pt x="483" y="0"/>
                </a:cubicBezTo>
                <a:cubicBezTo>
                  <a:pt x="490" y="0"/>
                  <a:pt x="496" y="3"/>
                  <a:pt x="502" y="4"/>
                </a:cubicBezTo>
                <a:cubicBezTo>
                  <a:pt x="502" y="8"/>
                  <a:pt x="502" y="11"/>
                  <a:pt x="502" y="1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2" name="Freeform 15">
            <a:extLst>
              <a:ext uri="{FF2B5EF4-FFF2-40B4-BE49-F238E27FC236}">
                <a16:creationId xmlns:a16="http://schemas.microsoft.com/office/drawing/2014/main" id="{24CC82CC-EE41-4AC8-A35C-527E4C936B39}"/>
              </a:ext>
            </a:extLst>
          </p:cNvPr>
          <p:cNvSpPr>
            <a:spLocks/>
          </p:cNvSpPr>
          <p:nvPr/>
        </p:nvSpPr>
        <p:spPr bwMode="auto">
          <a:xfrm>
            <a:off x="3411134" y="3579813"/>
            <a:ext cx="1400175" cy="58737"/>
          </a:xfrm>
          <a:custGeom>
            <a:avLst/>
            <a:gdLst>
              <a:gd name="T0" fmla="*/ 455 w 455"/>
              <a:gd name="T1" fmla="*/ 5 h 19"/>
              <a:gd name="T2" fmla="*/ 0 w 455"/>
              <a:gd name="T3" fmla="*/ 6 h 19"/>
              <a:gd name="T4" fmla="*/ 21 w 455"/>
              <a:gd name="T5" fmla="*/ 0 h 19"/>
              <a:gd name="T6" fmla="*/ 433 w 455"/>
              <a:gd name="T7" fmla="*/ 0 h 19"/>
              <a:gd name="T8" fmla="*/ 455 w 455"/>
              <a:gd name="T9" fmla="*/ 5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19">
                <a:moveTo>
                  <a:pt x="455" y="5"/>
                </a:moveTo>
                <a:cubicBezTo>
                  <a:pt x="435" y="19"/>
                  <a:pt x="18" y="18"/>
                  <a:pt x="0" y="6"/>
                </a:cubicBezTo>
                <a:cubicBezTo>
                  <a:pt x="9" y="3"/>
                  <a:pt x="15" y="0"/>
                  <a:pt x="21" y="0"/>
                </a:cubicBezTo>
                <a:cubicBezTo>
                  <a:pt x="158" y="0"/>
                  <a:pt x="296" y="0"/>
                  <a:pt x="433" y="0"/>
                </a:cubicBezTo>
                <a:cubicBezTo>
                  <a:pt x="439" y="0"/>
                  <a:pt x="445" y="2"/>
                  <a:pt x="455" y="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3" name="Freeform 16">
            <a:extLst>
              <a:ext uri="{FF2B5EF4-FFF2-40B4-BE49-F238E27FC236}">
                <a16:creationId xmlns:a16="http://schemas.microsoft.com/office/drawing/2014/main" id="{0A093BB8-CAD7-49D3-9D91-ED7EC61E4FE7}"/>
              </a:ext>
            </a:extLst>
          </p:cNvPr>
          <p:cNvSpPr>
            <a:spLocks/>
          </p:cNvSpPr>
          <p:nvPr/>
        </p:nvSpPr>
        <p:spPr bwMode="auto">
          <a:xfrm>
            <a:off x="4155672" y="5897563"/>
            <a:ext cx="119063" cy="109537"/>
          </a:xfrm>
          <a:custGeom>
            <a:avLst/>
            <a:gdLst>
              <a:gd name="T0" fmla="*/ 39 w 39"/>
              <a:gd name="T1" fmla="*/ 0 h 36"/>
              <a:gd name="T2" fmla="*/ 5 w 39"/>
              <a:gd name="T3" fmla="*/ 35 h 36"/>
              <a:gd name="T4" fmla="*/ 0 w 39"/>
              <a:gd name="T5" fmla="*/ 29 h 36"/>
              <a:gd name="T6" fmla="*/ 39 w 39"/>
              <a:gd name="T7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36">
                <a:moveTo>
                  <a:pt x="39" y="0"/>
                </a:moveTo>
                <a:cubicBezTo>
                  <a:pt x="32" y="16"/>
                  <a:pt x="26" y="36"/>
                  <a:pt x="5" y="35"/>
                </a:cubicBezTo>
                <a:cubicBezTo>
                  <a:pt x="4" y="33"/>
                  <a:pt x="2" y="31"/>
                  <a:pt x="0" y="29"/>
                </a:cubicBezTo>
                <a:cubicBezTo>
                  <a:pt x="13" y="19"/>
                  <a:pt x="26" y="10"/>
                  <a:pt x="3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8" name="Freeform 20">
            <a:extLst>
              <a:ext uri="{FF2B5EF4-FFF2-40B4-BE49-F238E27FC236}">
                <a16:creationId xmlns:a16="http://schemas.microsoft.com/office/drawing/2014/main" id="{B0A0963E-21E9-4ACE-B523-40A196B0FFE8}"/>
              </a:ext>
            </a:extLst>
          </p:cNvPr>
          <p:cNvSpPr>
            <a:spLocks/>
          </p:cNvSpPr>
          <p:nvPr/>
        </p:nvSpPr>
        <p:spPr bwMode="auto">
          <a:xfrm>
            <a:off x="6103938" y="2430463"/>
            <a:ext cx="1112837" cy="130175"/>
          </a:xfrm>
          <a:custGeom>
            <a:avLst/>
            <a:gdLst>
              <a:gd name="T0" fmla="*/ 0 w 294"/>
              <a:gd name="T1" fmla="*/ 34 h 34"/>
              <a:gd name="T2" fmla="*/ 0 w 294"/>
              <a:gd name="T3" fmla="*/ 18 h 34"/>
              <a:gd name="T4" fmla="*/ 20 w 294"/>
              <a:gd name="T5" fmla="*/ 0 h 34"/>
              <a:gd name="T6" fmla="*/ 94 w 294"/>
              <a:gd name="T7" fmla="*/ 0 h 34"/>
              <a:gd name="T8" fmla="*/ 263 w 294"/>
              <a:gd name="T9" fmla="*/ 0 h 34"/>
              <a:gd name="T10" fmla="*/ 290 w 294"/>
              <a:gd name="T11" fmla="*/ 34 h 34"/>
              <a:gd name="T12" fmla="*/ 0 w 294"/>
              <a:gd name="T13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4" h="34">
                <a:moveTo>
                  <a:pt x="0" y="34"/>
                </a:moveTo>
                <a:cubicBezTo>
                  <a:pt x="0" y="28"/>
                  <a:pt x="0" y="23"/>
                  <a:pt x="0" y="18"/>
                </a:cubicBezTo>
                <a:cubicBezTo>
                  <a:pt x="1" y="7"/>
                  <a:pt x="8" y="1"/>
                  <a:pt x="20" y="0"/>
                </a:cubicBezTo>
                <a:cubicBezTo>
                  <a:pt x="45" y="0"/>
                  <a:pt x="70" y="0"/>
                  <a:pt x="94" y="0"/>
                </a:cubicBezTo>
                <a:cubicBezTo>
                  <a:pt x="150" y="0"/>
                  <a:pt x="207" y="0"/>
                  <a:pt x="263" y="0"/>
                </a:cubicBezTo>
                <a:cubicBezTo>
                  <a:pt x="288" y="0"/>
                  <a:pt x="294" y="8"/>
                  <a:pt x="290" y="34"/>
                </a:cubicBezTo>
                <a:cubicBezTo>
                  <a:pt x="194" y="34"/>
                  <a:pt x="98" y="34"/>
                  <a:pt x="0" y="3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9" name="Freeform 21">
            <a:extLst>
              <a:ext uri="{FF2B5EF4-FFF2-40B4-BE49-F238E27FC236}">
                <a16:creationId xmlns:a16="http://schemas.microsoft.com/office/drawing/2014/main" id="{EB3A0628-281C-44DC-95B4-D23927FF4FF0}"/>
              </a:ext>
            </a:extLst>
          </p:cNvPr>
          <p:cNvSpPr>
            <a:spLocks/>
          </p:cNvSpPr>
          <p:nvPr/>
        </p:nvSpPr>
        <p:spPr bwMode="auto">
          <a:xfrm>
            <a:off x="6580188" y="866775"/>
            <a:ext cx="147637" cy="1158875"/>
          </a:xfrm>
          <a:custGeom>
            <a:avLst/>
            <a:gdLst>
              <a:gd name="T0" fmla="*/ 28 w 39"/>
              <a:gd name="T1" fmla="*/ 306 h 306"/>
              <a:gd name="T2" fmla="*/ 11 w 39"/>
              <a:gd name="T3" fmla="*/ 306 h 306"/>
              <a:gd name="T4" fmla="*/ 11 w 39"/>
              <a:gd name="T5" fmla="*/ 294 h 306"/>
              <a:gd name="T6" fmla="*/ 11 w 39"/>
              <a:gd name="T7" fmla="*/ 48 h 306"/>
              <a:gd name="T8" fmla="*/ 5 w 39"/>
              <a:gd name="T9" fmla="*/ 31 h 306"/>
              <a:gd name="T10" fmla="*/ 7 w 39"/>
              <a:gd name="T11" fmla="*/ 7 h 306"/>
              <a:gd name="T12" fmla="*/ 32 w 39"/>
              <a:gd name="T13" fmla="*/ 7 h 306"/>
              <a:gd name="T14" fmla="*/ 33 w 39"/>
              <a:gd name="T15" fmla="*/ 32 h 306"/>
              <a:gd name="T16" fmla="*/ 28 w 39"/>
              <a:gd name="T17" fmla="*/ 46 h 306"/>
              <a:gd name="T18" fmla="*/ 28 w 39"/>
              <a:gd name="T19" fmla="*/ 293 h 306"/>
              <a:gd name="T20" fmla="*/ 28 w 39"/>
              <a:gd name="T21" fmla="*/ 306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" h="306">
                <a:moveTo>
                  <a:pt x="28" y="306"/>
                </a:moveTo>
                <a:cubicBezTo>
                  <a:pt x="21" y="306"/>
                  <a:pt x="17" y="306"/>
                  <a:pt x="11" y="306"/>
                </a:cubicBezTo>
                <a:cubicBezTo>
                  <a:pt x="11" y="302"/>
                  <a:pt x="11" y="298"/>
                  <a:pt x="11" y="294"/>
                </a:cubicBezTo>
                <a:cubicBezTo>
                  <a:pt x="11" y="212"/>
                  <a:pt x="11" y="130"/>
                  <a:pt x="11" y="48"/>
                </a:cubicBezTo>
                <a:cubicBezTo>
                  <a:pt x="11" y="42"/>
                  <a:pt x="8" y="36"/>
                  <a:pt x="5" y="31"/>
                </a:cubicBezTo>
                <a:cubicBezTo>
                  <a:pt x="0" y="24"/>
                  <a:pt x="1" y="12"/>
                  <a:pt x="7" y="7"/>
                </a:cubicBezTo>
                <a:cubicBezTo>
                  <a:pt x="14" y="0"/>
                  <a:pt x="25" y="0"/>
                  <a:pt x="32" y="7"/>
                </a:cubicBezTo>
                <a:cubicBezTo>
                  <a:pt x="39" y="13"/>
                  <a:pt x="38" y="25"/>
                  <a:pt x="33" y="32"/>
                </a:cubicBezTo>
                <a:cubicBezTo>
                  <a:pt x="31" y="36"/>
                  <a:pt x="28" y="42"/>
                  <a:pt x="28" y="46"/>
                </a:cubicBezTo>
                <a:cubicBezTo>
                  <a:pt x="28" y="129"/>
                  <a:pt x="28" y="211"/>
                  <a:pt x="28" y="293"/>
                </a:cubicBezTo>
                <a:cubicBezTo>
                  <a:pt x="28" y="297"/>
                  <a:pt x="28" y="302"/>
                  <a:pt x="28" y="30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0" name="Freeform 22">
            <a:extLst>
              <a:ext uri="{FF2B5EF4-FFF2-40B4-BE49-F238E27FC236}">
                <a16:creationId xmlns:a16="http://schemas.microsoft.com/office/drawing/2014/main" id="{749DCCE4-4E88-4C38-807E-4F65A91828CD}"/>
              </a:ext>
            </a:extLst>
          </p:cNvPr>
          <p:cNvSpPr>
            <a:spLocks/>
          </p:cNvSpPr>
          <p:nvPr/>
        </p:nvSpPr>
        <p:spPr bwMode="auto">
          <a:xfrm>
            <a:off x="6432550" y="2047875"/>
            <a:ext cx="439737" cy="360363"/>
          </a:xfrm>
          <a:custGeom>
            <a:avLst/>
            <a:gdLst>
              <a:gd name="T0" fmla="*/ 58 w 116"/>
              <a:gd name="T1" fmla="*/ 95 h 95"/>
              <a:gd name="T2" fmla="*/ 11 w 116"/>
              <a:gd name="T3" fmla="*/ 94 h 95"/>
              <a:gd name="T4" fmla="*/ 0 w 116"/>
              <a:gd name="T5" fmla="*/ 88 h 95"/>
              <a:gd name="T6" fmla="*/ 11 w 116"/>
              <a:gd name="T7" fmla="*/ 80 h 95"/>
              <a:gd name="T8" fmla="*/ 33 w 116"/>
              <a:gd name="T9" fmla="*/ 57 h 95"/>
              <a:gd name="T10" fmla="*/ 34 w 116"/>
              <a:gd name="T11" fmla="*/ 19 h 95"/>
              <a:gd name="T12" fmla="*/ 52 w 116"/>
              <a:gd name="T13" fmla="*/ 1 h 95"/>
              <a:gd name="T14" fmla="*/ 65 w 116"/>
              <a:gd name="T15" fmla="*/ 0 h 95"/>
              <a:gd name="T16" fmla="*/ 83 w 116"/>
              <a:gd name="T17" fmla="*/ 18 h 95"/>
              <a:gd name="T18" fmla="*/ 83 w 116"/>
              <a:gd name="T19" fmla="*/ 65 h 95"/>
              <a:gd name="T20" fmla="*/ 97 w 116"/>
              <a:gd name="T21" fmla="*/ 80 h 95"/>
              <a:gd name="T22" fmla="*/ 106 w 116"/>
              <a:gd name="T23" fmla="*/ 80 h 95"/>
              <a:gd name="T24" fmla="*/ 116 w 116"/>
              <a:gd name="T25" fmla="*/ 87 h 95"/>
              <a:gd name="T26" fmla="*/ 106 w 116"/>
              <a:gd name="T27" fmla="*/ 94 h 95"/>
              <a:gd name="T28" fmla="*/ 58 w 116"/>
              <a:gd name="T29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6" h="95">
                <a:moveTo>
                  <a:pt x="58" y="95"/>
                </a:moveTo>
                <a:cubicBezTo>
                  <a:pt x="42" y="95"/>
                  <a:pt x="27" y="95"/>
                  <a:pt x="11" y="94"/>
                </a:cubicBezTo>
                <a:cubicBezTo>
                  <a:pt x="7" y="94"/>
                  <a:pt x="4" y="90"/>
                  <a:pt x="0" y="88"/>
                </a:cubicBezTo>
                <a:cubicBezTo>
                  <a:pt x="4" y="85"/>
                  <a:pt x="8" y="80"/>
                  <a:pt x="11" y="80"/>
                </a:cubicBezTo>
                <a:cubicBezTo>
                  <a:pt x="36" y="80"/>
                  <a:pt x="33" y="82"/>
                  <a:pt x="33" y="57"/>
                </a:cubicBezTo>
                <a:cubicBezTo>
                  <a:pt x="33" y="44"/>
                  <a:pt x="33" y="31"/>
                  <a:pt x="34" y="19"/>
                </a:cubicBezTo>
                <a:cubicBezTo>
                  <a:pt x="34" y="6"/>
                  <a:pt x="39" y="1"/>
                  <a:pt x="52" y="1"/>
                </a:cubicBezTo>
                <a:cubicBezTo>
                  <a:pt x="56" y="0"/>
                  <a:pt x="60" y="0"/>
                  <a:pt x="65" y="0"/>
                </a:cubicBezTo>
                <a:cubicBezTo>
                  <a:pt x="77" y="1"/>
                  <a:pt x="82" y="6"/>
                  <a:pt x="83" y="18"/>
                </a:cubicBezTo>
                <a:cubicBezTo>
                  <a:pt x="83" y="34"/>
                  <a:pt x="83" y="49"/>
                  <a:pt x="83" y="65"/>
                </a:cubicBezTo>
                <a:cubicBezTo>
                  <a:pt x="83" y="79"/>
                  <a:pt x="84" y="80"/>
                  <a:pt x="97" y="80"/>
                </a:cubicBezTo>
                <a:cubicBezTo>
                  <a:pt x="100" y="80"/>
                  <a:pt x="104" y="79"/>
                  <a:pt x="106" y="80"/>
                </a:cubicBezTo>
                <a:cubicBezTo>
                  <a:pt x="110" y="82"/>
                  <a:pt x="113" y="85"/>
                  <a:pt x="116" y="87"/>
                </a:cubicBezTo>
                <a:cubicBezTo>
                  <a:pt x="113" y="90"/>
                  <a:pt x="110" y="94"/>
                  <a:pt x="106" y="94"/>
                </a:cubicBezTo>
                <a:cubicBezTo>
                  <a:pt x="90" y="95"/>
                  <a:pt x="74" y="95"/>
                  <a:pt x="58" y="9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1" name="Freeform 23">
            <a:extLst>
              <a:ext uri="{FF2B5EF4-FFF2-40B4-BE49-F238E27FC236}">
                <a16:creationId xmlns:a16="http://schemas.microsoft.com/office/drawing/2014/main" id="{8D6DEAB9-CCA8-4264-A5CA-6D0FFC67CB8F}"/>
              </a:ext>
            </a:extLst>
          </p:cNvPr>
          <p:cNvSpPr>
            <a:spLocks noEditPoints="1"/>
          </p:cNvSpPr>
          <p:nvPr/>
        </p:nvSpPr>
        <p:spPr bwMode="auto">
          <a:xfrm>
            <a:off x="5653088" y="2028825"/>
            <a:ext cx="746125" cy="254000"/>
          </a:xfrm>
          <a:custGeom>
            <a:avLst/>
            <a:gdLst>
              <a:gd name="T0" fmla="*/ 197 w 197"/>
              <a:gd name="T1" fmla="*/ 0 h 67"/>
              <a:gd name="T2" fmla="*/ 168 w 197"/>
              <a:gd name="T3" fmla="*/ 42 h 67"/>
              <a:gd name="T4" fmla="*/ 21 w 197"/>
              <a:gd name="T5" fmla="*/ 37 h 67"/>
              <a:gd name="T6" fmla="*/ 0 w 197"/>
              <a:gd name="T7" fmla="*/ 0 h 67"/>
              <a:gd name="T8" fmla="*/ 197 w 197"/>
              <a:gd name="T9" fmla="*/ 0 h 67"/>
              <a:gd name="T10" fmla="*/ 12 w 197"/>
              <a:gd name="T11" fmla="*/ 9 h 67"/>
              <a:gd name="T12" fmla="*/ 106 w 197"/>
              <a:gd name="T13" fmla="*/ 50 h 67"/>
              <a:gd name="T14" fmla="*/ 184 w 197"/>
              <a:gd name="T15" fmla="*/ 9 h 67"/>
              <a:gd name="T16" fmla="*/ 12 w 197"/>
              <a:gd name="T17" fmla="*/ 9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7" h="67">
                <a:moveTo>
                  <a:pt x="197" y="0"/>
                </a:moveTo>
                <a:cubicBezTo>
                  <a:pt x="196" y="21"/>
                  <a:pt x="183" y="32"/>
                  <a:pt x="168" y="42"/>
                </a:cubicBezTo>
                <a:cubicBezTo>
                  <a:pt x="128" y="67"/>
                  <a:pt x="59" y="65"/>
                  <a:pt x="21" y="37"/>
                </a:cubicBezTo>
                <a:cubicBezTo>
                  <a:pt x="8" y="27"/>
                  <a:pt x="2" y="16"/>
                  <a:pt x="0" y="0"/>
                </a:cubicBezTo>
                <a:cubicBezTo>
                  <a:pt x="66" y="0"/>
                  <a:pt x="131" y="0"/>
                  <a:pt x="197" y="0"/>
                </a:cubicBezTo>
                <a:close/>
                <a:moveTo>
                  <a:pt x="12" y="9"/>
                </a:moveTo>
                <a:cubicBezTo>
                  <a:pt x="21" y="35"/>
                  <a:pt x="61" y="52"/>
                  <a:pt x="106" y="50"/>
                </a:cubicBezTo>
                <a:cubicBezTo>
                  <a:pt x="142" y="48"/>
                  <a:pt x="180" y="31"/>
                  <a:pt x="184" y="9"/>
                </a:cubicBezTo>
                <a:cubicBezTo>
                  <a:pt x="127" y="9"/>
                  <a:pt x="70" y="9"/>
                  <a:pt x="12" y="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2" name="Freeform 24">
            <a:extLst>
              <a:ext uri="{FF2B5EF4-FFF2-40B4-BE49-F238E27FC236}">
                <a16:creationId xmlns:a16="http://schemas.microsoft.com/office/drawing/2014/main" id="{B983419A-FB43-40F9-8439-227630AE7D42}"/>
              </a:ext>
            </a:extLst>
          </p:cNvPr>
          <p:cNvSpPr>
            <a:spLocks/>
          </p:cNvSpPr>
          <p:nvPr/>
        </p:nvSpPr>
        <p:spPr bwMode="auto">
          <a:xfrm>
            <a:off x="5808663" y="1074738"/>
            <a:ext cx="782637" cy="280988"/>
          </a:xfrm>
          <a:custGeom>
            <a:avLst/>
            <a:gdLst>
              <a:gd name="T0" fmla="*/ 207 w 207"/>
              <a:gd name="T1" fmla="*/ 0 h 74"/>
              <a:gd name="T2" fmla="*/ 207 w 207"/>
              <a:gd name="T3" fmla="*/ 41 h 74"/>
              <a:gd name="T4" fmla="*/ 183 w 207"/>
              <a:gd name="T5" fmla="*/ 32 h 74"/>
              <a:gd name="T6" fmla="*/ 123 w 207"/>
              <a:gd name="T7" fmla="*/ 39 h 74"/>
              <a:gd name="T8" fmla="*/ 88 w 207"/>
              <a:gd name="T9" fmla="*/ 60 h 74"/>
              <a:gd name="T10" fmla="*/ 9 w 207"/>
              <a:gd name="T11" fmla="*/ 32 h 74"/>
              <a:gd name="T12" fmla="*/ 3 w 207"/>
              <a:gd name="T13" fmla="*/ 26 h 74"/>
              <a:gd name="T14" fmla="*/ 2 w 207"/>
              <a:gd name="T15" fmla="*/ 17 h 74"/>
              <a:gd name="T16" fmla="*/ 10 w 207"/>
              <a:gd name="T17" fmla="*/ 14 h 74"/>
              <a:gd name="T18" fmla="*/ 15 w 207"/>
              <a:gd name="T19" fmla="*/ 21 h 74"/>
              <a:gd name="T20" fmla="*/ 16 w 207"/>
              <a:gd name="T21" fmla="*/ 35 h 74"/>
              <a:gd name="T22" fmla="*/ 38 w 207"/>
              <a:gd name="T23" fmla="*/ 52 h 74"/>
              <a:gd name="T24" fmla="*/ 87 w 207"/>
              <a:gd name="T25" fmla="*/ 46 h 74"/>
              <a:gd name="T26" fmla="*/ 138 w 207"/>
              <a:gd name="T27" fmla="*/ 17 h 74"/>
              <a:gd name="T28" fmla="*/ 207 w 207"/>
              <a:gd name="T29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07" h="74">
                <a:moveTo>
                  <a:pt x="207" y="0"/>
                </a:moveTo>
                <a:cubicBezTo>
                  <a:pt x="207" y="16"/>
                  <a:pt x="207" y="28"/>
                  <a:pt x="207" y="41"/>
                </a:cubicBezTo>
                <a:cubicBezTo>
                  <a:pt x="199" y="37"/>
                  <a:pt x="191" y="34"/>
                  <a:pt x="183" y="32"/>
                </a:cubicBezTo>
                <a:cubicBezTo>
                  <a:pt x="162" y="25"/>
                  <a:pt x="142" y="26"/>
                  <a:pt x="123" y="39"/>
                </a:cubicBezTo>
                <a:cubicBezTo>
                  <a:pt x="112" y="46"/>
                  <a:pt x="100" y="53"/>
                  <a:pt x="88" y="60"/>
                </a:cubicBezTo>
                <a:cubicBezTo>
                  <a:pt x="62" y="74"/>
                  <a:pt x="18" y="65"/>
                  <a:pt x="9" y="32"/>
                </a:cubicBezTo>
                <a:cubicBezTo>
                  <a:pt x="8" y="29"/>
                  <a:pt x="4" y="28"/>
                  <a:pt x="3" y="26"/>
                </a:cubicBezTo>
                <a:cubicBezTo>
                  <a:pt x="2" y="23"/>
                  <a:pt x="0" y="19"/>
                  <a:pt x="2" y="17"/>
                </a:cubicBezTo>
                <a:cubicBezTo>
                  <a:pt x="3" y="15"/>
                  <a:pt x="8" y="13"/>
                  <a:pt x="10" y="14"/>
                </a:cubicBezTo>
                <a:cubicBezTo>
                  <a:pt x="12" y="14"/>
                  <a:pt x="14" y="18"/>
                  <a:pt x="15" y="21"/>
                </a:cubicBezTo>
                <a:cubicBezTo>
                  <a:pt x="16" y="25"/>
                  <a:pt x="14" y="32"/>
                  <a:pt x="16" y="35"/>
                </a:cubicBezTo>
                <a:cubicBezTo>
                  <a:pt x="23" y="42"/>
                  <a:pt x="30" y="48"/>
                  <a:pt x="38" y="52"/>
                </a:cubicBezTo>
                <a:cubicBezTo>
                  <a:pt x="55" y="59"/>
                  <a:pt x="72" y="54"/>
                  <a:pt x="87" y="46"/>
                </a:cubicBezTo>
                <a:cubicBezTo>
                  <a:pt x="104" y="36"/>
                  <a:pt x="120" y="24"/>
                  <a:pt x="138" y="17"/>
                </a:cubicBezTo>
                <a:cubicBezTo>
                  <a:pt x="159" y="9"/>
                  <a:pt x="183" y="6"/>
                  <a:pt x="20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3" name="Freeform 25">
            <a:extLst>
              <a:ext uri="{FF2B5EF4-FFF2-40B4-BE49-F238E27FC236}">
                <a16:creationId xmlns:a16="http://schemas.microsoft.com/office/drawing/2014/main" id="{A0D17B0A-743B-4FD3-9177-729BD95102DE}"/>
              </a:ext>
            </a:extLst>
          </p:cNvPr>
          <p:cNvSpPr>
            <a:spLocks/>
          </p:cNvSpPr>
          <p:nvPr/>
        </p:nvSpPr>
        <p:spPr bwMode="auto">
          <a:xfrm>
            <a:off x="6716713" y="1085850"/>
            <a:ext cx="776287" cy="265113"/>
          </a:xfrm>
          <a:custGeom>
            <a:avLst/>
            <a:gdLst>
              <a:gd name="T0" fmla="*/ 0 w 205"/>
              <a:gd name="T1" fmla="*/ 38 h 70"/>
              <a:gd name="T2" fmla="*/ 0 w 205"/>
              <a:gd name="T3" fmla="*/ 0 h 70"/>
              <a:gd name="T4" fmla="*/ 67 w 205"/>
              <a:gd name="T5" fmla="*/ 13 h 70"/>
              <a:gd name="T6" fmla="*/ 125 w 205"/>
              <a:gd name="T7" fmla="*/ 45 h 70"/>
              <a:gd name="T8" fmla="*/ 187 w 205"/>
              <a:gd name="T9" fmla="*/ 37 h 70"/>
              <a:gd name="T10" fmla="*/ 192 w 205"/>
              <a:gd name="T11" fmla="*/ 20 h 70"/>
              <a:gd name="T12" fmla="*/ 197 w 205"/>
              <a:gd name="T13" fmla="*/ 10 h 70"/>
              <a:gd name="T14" fmla="*/ 205 w 205"/>
              <a:gd name="T15" fmla="*/ 13 h 70"/>
              <a:gd name="T16" fmla="*/ 203 w 205"/>
              <a:gd name="T17" fmla="*/ 23 h 70"/>
              <a:gd name="T18" fmla="*/ 197 w 205"/>
              <a:gd name="T19" fmla="*/ 30 h 70"/>
              <a:gd name="T20" fmla="*/ 126 w 205"/>
              <a:gd name="T21" fmla="*/ 60 h 70"/>
              <a:gd name="T22" fmla="*/ 89 w 205"/>
              <a:gd name="T23" fmla="*/ 39 h 70"/>
              <a:gd name="T24" fmla="*/ 6 w 205"/>
              <a:gd name="T25" fmla="*/ 35 h 70"/>
              <a:gd name="T26" fmla="*/ 0 w 205"/>
              <a:gd name="T27" fmla="*/ 38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05" h="70">
                <a:moveTo>
                  <a:pt x="0" y="38"/>
                </a:moveTo>
                <a:cubicBezTo>
                  <a:pt x="0" y="25"/>
                  <a:pt x="0" y="13"/>
                  <a:pt x="0" y="0"/>
                </a:cubicBezTo>
                <a:cubicBezTo>
                  <a:pt x="23" y="1"/>
                  <a:pt x="46" y="4"/>
                  <a:pt x="67" y="13"/>
                </a:cubicBezTo>
                <a:cubicBezTo>
                  <a:pt x="87" y="22"/>
                  <a:pt x="105" y="35"/>
                  <a:pt x="125" y="45"/>
                </a:cubicBezTo>
                <a:cubicBezTo>
                  <a:pt x="146" y="57"/>
                  <a:pt x="173" y="53"/>
                  <a:pt x="187" y="37"/>
                </a:cubicBezTo>
                <a:cubicBezTo>
                  <a:pt x="191" y="32"/>
                  <a:pt x="197" y="27"/>
                  <a:pt x="192" y="20"/>
                </a:cubicBezTo>
                <a:cubicBezTo>
                  <a:pt x="191" y="18"/>
                  <a:pt x="194" y="13"/>
                  <a:pt x="197" y="10"/>
                </a:cubicBezTo>
                <a:cubicBezTo>
                  <a:pt x="198" y="9"/>
                  <a:pt x="204" y="11"/>
                  <a:pt x="205" y="13"/>
                </a:cubicBezTo>
                <a:cubicBezTo>
                  <a:pt x="205" y="16"/>
                  <a:pt x="204" y="20"/>
                  <a:pt x="203" y="23"/>
                </a:cubicBezTo>
                <a:cubicBezTo>
                  <a:pt x="202" y="26"/>
                  <a:pt x="198" y="27"/>
                  <a:pt x="197" y="30"/>
                </a:cubicBezTo>
                <a:cubicBezTo>
                  <a:pt x="187" y="60"/>
                  <a:pt x="153" y="70"/>
                  <a:pt x="126" y="60"/>
                </a:cubicBezTo>
                <a:cubicBezTo>
                  <a:pt x="113" y="55"/>
                  <a:pt x="100" y="47"/>
                  <a:pt x="89" y="39"/>
                </a:cubicBezTo>
                <a:cubicBezTo>
                  <a:pt x="62" y="20"/>
                  <a:pt x="35" y="21"/>
                  <a:pt x="6" y="35"/>
                </a:cubicBezTo>
                <a:cubicBezTo>
                  <a:pt x="5" y="36"/>
                  <a:pt x="3" y="37"/>
                  <a:pt x="0" y="3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4" name="Freeform 26">
            <a:extLst>
              <a:ext uri="{FF2B5EF4-FFF2-40B4-BE49-F238E27FC236}">
                <a16:creationId xmlns:a16="http://schemas.microsoft.com/office/drawing/2014/main" id="{1D82BCE1-E2A9-4D40-8E73-EDF4CC8F8BAD}"/>
              </a:ext>
            </a:extLst>
          </p:cNvPr>
          <p:cNvSpPr>
            <a:spLocks/>
          </p:cNvSpPr>
          <p:nvPr/>
        </p:nvSpPr>
        <p:spPr bwMode="auto">
          <a:xfrm>
            <a:off x="7162800" y="2025650"/>
            <a:ext cx="492125" cy="227013"/>
          </a:xfrm>
          <a:custGeom>
            <a:avLst/>
            <a:gdLst>
              <a:gd name="T0" fmla="*/ 51 w 130"/>
              <a:gd name="T1" fmla="*/ 3 h 60"/>
              <a:gd name="T2" fmla="*/ 63 w 130"/>
              <a:gd name="T3" fmla="*/ 0 h 60"/>
              <a:gd name="T4" fmla="*/ 129 w 130"/>
              <a:gd name="T5" fmla="*/ 0 h 60"/>
              <a:gd name="T6" fmla="*/ 115 w 130"/>
              <a:gd name="T7" fmla="*/ 32 h 60"/>
              <a:gd name="T8" fmla="*/ 50 w 130"/>
              <a:gd name="T9" fmla="*/ 59 h 60"/>
              <a:gd name="T10" fmla="*/ 18 w 130"/>
              <a:gd name="T11" fmla="*/ 59 h 60"/>
              <a:gd name="T12" fmla="*/ 0 w 130"/>
              <a:gd name="T13" fmla="*/ 55 h 60"/>
              <a:gd name="T14" fmla="*/ 2 w 130"/>
              <a:gd name="T15" fmla="*/ 50 h 60"/>
              <a:gd name="T16" fmla="*/ 15 w 130"/>
              <a:gd name="T17" fmla="*/ 50 h 60"/>
              <a:gd name="T18" fmla="*/ 102 w 130"/>
              <a:gd name="T19" fmla="*/ 31 h 60"/>
              <a:gd name="T20" fmla="*/ 119 w 130"/>
              <a:gd name="T21" fmla="*/ 12 h 60"/>
              <a:gd name="T22" fmla="*/ 117 w 130"/>
              <a:gd name="T23" fmla="*/ 10 h 60"/>
              <a:gd name="T24" fmla="*/ 66 w 130"/>
              <a:gd name="T25" fmla="*/ 9 h 60"/>
              <a:gd name="T26" fmla="*/ 45 w 130"/>
              <a:gd name="T27" fmla="*/ 8 h 60"/>
              <a:gd name="T28" fmla="*/ 51 w 130"/>
              <a:gd name="T29" fmla="*/ 3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0" h="60">
                <a:moveTo>
                  <a:pt x="51" y="3"/>
                </a:moveTo>
                <a:cubicBezTo>
                  <a:pt x="55" y="2"/>
                  <a:pt x="59" y="0"/>
                  <a:pt x="63" y="0"/>
                </a:cubicBezTo>
                <a:cubicBezTo>
                  <a:pt x="85" y="0"/>
                  <a:pt x="107" y="0"/>
                  <a:pt x="129" y="0"/>
                </a:cubicBezTo>
                <a:cubicBezTo>
                  <a:pt x="130" y="14"/>
                  <a:pt x="124" y="24"/>
                  <a:pt x="115" y="32"/>
                </a:cubicBezTo>
                <a:cubicBezTo>
                  <a:pt x="97" y="49"/>
                  <a:pt x="74" y="57"/>
                  <a:pt x="50" y="59"/>
                </a:cubicBezTo>
                <a:cubicBezTo>
                  <a:pt x="39" y="60"/>
                  <a:pt x="29" y="60"/>
                  <a:pt x="18" y="59"/>
                </a:cubicBezTo>
                <a:cubicBezTo>
                  <a:pt x="12" y="59"/>
                  <a:pt x="6" y="56"/>
                  <a:pt x="0" y="55"/>
                </a:cubicBezTo>
                <a:cubicBezTo>
                  <a:pt x="1" y="53"/>
                  <a:pt x="2" y="52"/>
                  <a:pt x="2" y="50"/>
                </a:cubicBezTo>
                <a:cubicBezTo>
                  <a:pt x="6" y="50"/>
                  <a:pt x="11" y="50"/>
                  <a:pt x="15" y="50"/>
                </a:cubicBezTo>
                <a:cubicBezTo>
                  <a:pt x="46" y="53"/>
                  <a:pt x="75" y="49"/>
                  <a:pt x="102" y="31"/>
                </a:cubicBezTo>
                <a:cubicBezTo>
                  <a:pt x="108" y="26"/>
                  <a:pt x="113" y="19"/>
                  <a:pt x="119" y="12"/>
                </a:cubicBezTo>
                <a:cubicBezTo>
                  <a:pt x="118" y="11"/>
                  <a:pt x="118" y="10"/>
                  <a:pt x="117" y="10"/>
                </a:cubicBezTo>
                <a:cubicBezTo>
                  <a:pt x="100" y="10"/>
                  <a:pt x="83" y="10"/>
                  <a:pt x="66" y="9"/>
                </a:cubicBezTo>
                <a:cubicBezTo>
                  <a:pt x="59" y="9"/>
                  <a:pt x="52" y="8"/>
                  <a:pt x="45" y="8"/>
                </a:cubicBezTo>
                <a:cubicBezTo>
                  <a:pt x="47" y="6"/>
                  <a:pt x="49" y="4"/>
                  <a:pt x="51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5" name="Freeform 27">
            <a:extLst>
              <a:ext uri="{FF2B5EF4-FFF2-40B4-BE49-F238E27FC236}">
                <a16:creationId xmlns:a16="http://schemas.microsoft.com/office/drawing/2014/main" id="{92B50560-D7B2-4AEF-AB11-A23F1E5B0478}"/>
              </a:ext>
            </a:extLst>
          </p:cNvPr>
          <p:cNvSpPr>
            <a:spLocks/>
          </p:cNvSpPr>
          <p:nvPr/>
        </p:nvSpPr>
        <p:spPr bwMode="auto">
          <a:xfrm>
            <a:off x="7015163" y="1343025"/>
            <a:ext cx="485775" cy="663575"/>
          </a:xfrm>
          <a:custGeom>
            <a:avLst/>
            <a:gdLst>
              <a:gd name="T0" fmla="*/ 72 w 128"/>
              <a:gd name="T1" fmla="*/ 0 h 175"/>
              <a:gd name="T2" fmla="*/ 128 w 128"/>
              <a:gd name="T3" fmla="*/ 142 h 175"/>
              <a:gd name="T4" fmla="*/ 125 w 128"/>
              <a:gd name="T5" fmla="*/ 143 h 175"/>
              <a:gd name="T6" fmla="*/ 74 w 128"/>
              <a:gd name="T7" fmla="*/ 14 h 175"/>
              <a:gd name="T8" fmla="*/ 72 w 128"/>
              <a:gd name="T9" fmla="*/ 14 h 175"/>
              <a:gd name="T10" fmla="*/ 72 w 128"/>
              <a:gd name="T11" fmla="*/ 173 h 175"/>
              <a:gd name="T12" fmla="*/ 70 w 128"/>
              <a:gd name="T13" fmla="*/ 173 h 175"/>
              <a:gd name="T14" fmla="*/ 70 w 128"/>
              <a:gd name="T15" fmla="*/ 13 h 175"/>
              <a:gd name="T16" fmla="*/ 67 w 128"/>
              <a:gd name="T17" fmla="*/ 12 h 175"/>
              <a:gd name="T18" fmla="*/ 3 w 128"/>
              <a:gd name="T19" fmla="*/ 175 h 175"/>
              <a:gd name="T20" fmla="*/ 0 w 128"/>
              <a:gd name="T21" fmla="*/ 174 h 175"/>
              <a:gd name="T22" fmla="*/ 68 w 128"/>
              <a:gd name="T23" fmla="*/ 0 h 175"/>
              <a:gd name="T24" fmla="*/ 72 w 128"/>
              <a:gd name="T25" fmla="*/ 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8" h="175">
                <a:moveTo>
                  <a:pt x="72" y="0"/>
                </a:moveTo>
                <a:cubicBezTo>
                  <a:pt x="91" y="48"/>
                  <a:pt x="109" y="95"/>
                  <a:pt x="128" y="142"/>
                </a:cubicBezTo>
                <a:cubicBezTo>
                  <a:pt x="127" y="142"/>
                  <a:pt x="126" y="143"/>
                  <a:pt x="125" y="143"/>
                </a:cubicBezTo>
                <a:cubicBezTo>
                  <a:pt x="108" y="100"/>
                  <a:pt x="91" y="57"/>
                  <a:pt x="74" y="14"/>
                </a:cubicBezTo>
                <a:cubicBezTo>
                  <a:pt x="73" y="14"/>
                  <a:pt x="73" y="14"/>
                  <a:pt x="72" y="14"/>
                </a:cubicBezTo>
                <a:cubicBezTo>
                  <a:pt x="72" y="67"/>
                  <a:pt x="72" y="120"/>
                  <a:pt x="72" y="173"/>
                </a:cubicBezTo>
                <a:cubicBezTo>
                  <a:pt x="71" y="173"/>
                  <a:pt x="70" y="173"/>
                  <a:pt x="70" y="173"/>
                </a:cubicBezTo>
                <a:cubicBezTo>
                  <a:pt x="70" y="120"/>
                  <a:pt x="70" y="66"/>
                  <a:pt x="70" y="13"/>
                </a:cubicBezTo>
                <a:cubicBezTo>
                  <a:pt x="69" y="13"/>
                  <a:pt x="68" y="12"/>
                  <a:pt x="67" y="12"/>
                </a:cubicBezTo>
                <a:cubicBezTo>
                  <a:pt x="45" y="67"/>
                  <a:pt x="24" y="121"/>
                  <a:pt x="3" y="175"/>
                </a:cubicBezTo>
                <a:cubicBezTo>
                  <a:pt x="2" y="175"/>
                  <a:pt x="1" y="174"/>
                  <a:pt x="0" y="174"/>
                </a:cubicBezTo>
                <a:cubicBezTo>
                  <a:pt x="23" y="116"/>
                  <a:pt x="46" y="58"/>
                  <a:pt x="68" y="0"/>
                </a:cubicBezTo>
                <a:cubicBezTo>
                  <a:pt x="70" y="0"/>
                  <a:pt x="71" y="0"/>
                  <a:pt x="7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6" name="Freeform 28">
            <a:extLst>
              <a:ext uri="{FF2B5EF4-FFF2-40B4-BE49-F238E27FC236}">
                <a16:creationId xmlns:a16="http://schemas.microsoft.com/office/drawing/2014/main" id="{A9EFFDAA-CA14-42FD-AFC2-90E3E781FFCF}"/>
              </a:ext>
            </a:extLst>
          </p:cNvPr>
          <p:cNvSpPr>
            <a:spLocks/>
          </p:cNvSpPr>
          <p:nvPr/>
        </p:nvSpPr>
        <p:spPr bwMode="auto">
          <a:xfrm>
            <a:off x="5759450" y="1343025"/>
            <a:ext cx="476250" cy="663575"/>
          </a:xfrm>
          <a:custGeom>
            <a:avLst/>
            <a:gdLst>
              <a:gd name="T0" fmla="*/ 126 w 126"/>
              <a:gd name="T1" fmla="*/ 140 h 175"/>
              <a:gd name="T2" fmla="*/ 112 w 126"/>
              <a:gd name="T3" fmla="*/ 110 h 175"/>
              <a:gd name="T4" fmla="*/ 76 w 126"/>
              <a:gd name="T5" fmla="*/ 17 h 175"/>
              <a:gd name="T6" fmla="*/ 72 w 126"/>
              <a:gd name="T7" fmla="*/ 13 h 175"/>
              <a:gd name="T8" fmla="*/ 72 w 126"/>
              <a:gd name="T9" fmla="*/ 172 h 175"/>
              <a:gd name="T10" fmla="*/ 69 w 126"/>
              <a:gd name="T11" fmla="*/ 172 h 175"/>
              <a:gd name="T12" fmla="*/ 69 w 126"/>
              <a:gd name="T13" fmla="*/ 14 h 175"/>
              <a:gd name="T14" fmla="*/ 67 w 126"/>
              <a:gd name="T15" fmla="*/ 13 h 175"/>
              <a:gd name="T16" fmla="*/ 3 w 126"/>
              <a:gd name="T17" fmla="*/ 175 h 175"/>
              <a:gd name="T18" fmla="*/ 0 w 126"/>
              <a:gd name="T19" fmla="*/ 174 h 175"/>
              <a:gd name="T20" fmla="*/ 69 w 126"/>
              <a:gd name="T21" fmla="*/ 0 h 175"/>
              <a:gd name="T22" fmla="*/ 72 w 126"/>
              <a:gd name="T23" fmla="*/ 0 h 175"/>
              <a:gd name="T24" fmla="*/ 80 w 126"/>
              <a:gd name="T25" fmla="*/ 19 h 175"/>
              <a:gd name="T26" fmla="*/ 123 w 126"/>
              <a:gd name="T27" fmla="*/ 129 h 175"/>
              <a:gd name="T28" fmla="*/ 126 w 126"/>
              <a:gd name="T29" fmla="*/ 14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6" h="175">
                <a:moveTo>
                  <a:pt x="126" y="140"/>
                </a:moveTo>
                <a:cubicBezTo>
                  <a:pt x="121" y="130"/>
                  <a:pt x="117" y="120"/>
                  <a:pt x="112" y="110"/>
                </a:cubicBezTo>
                <a:cubicBezTo>
                  <a:pt x="100" y="79"/>
                  <a:pt x="88" y="48"/>
                  <a:pt x="76" y="17"/>
                </a:cubicBezTo>
                <a:cubicBezTo>
                  <a:pt x="75" y="16"/>
                  <a:pt x="74" y="14"/>
                  <a:pt x="72" y="13"/>
                </a:cubicBezTo>
                <a:cubicBezTo>
                  <a:pt x="72" y="66"/>
                  <a:pt x="72" y="119"/>
                  <a:pt x="72" y="172"/>
                </a:cubicBezTo>
                <a:cubicBezTo>
                  <a:pt x="71" y="172"/>
                  <a:pt x="70" y="172"/>
                  <a:pt x="69" y="172"/>
                </a:cubicBezTo>
                <a:cubicBezTo>
                  <a:pt x="69" y="119"/>
                  <a:pt x="69" y="67"/>
                  <a:pt x="69" y="14"/>
                </a:cubicBezTo>
                <a:cubicBezTo>
                  <a:pt x="68" y="14"/>
                  <a:pt x="68" y="14"/>
                  <a:pt x="67" y="13"/>
                </a:cubicBezTo>
                <a:cubicBezTo>
                  <a:pt x="45" y="67"/>
                  <a:pt x="24" y="121"/>
                  <a:pt x="3" y="175"/>
                </a:cubicBezTo>
                <a:cubicBezTo>
                  <a:pt x="2" y="175"/>
                  <a:pt x="1" y="174"/>
                  <a:pt x="0" y="174"/>
                </a:cubicBezTo>
                <a:cubicBezTo>
                  <a:pt x="23" y="116"/>
                  <a:pt x="46" y="58"/>
                  <a:pt x="69" y="0"/>
                </a:cubicBezTo>
                <a:cubicBezTo>
                  <a:pt x="70" y="0"/>
                  <a:pt x="71" y="0"/>
                  <a:pt x="72" y="0"/>
                </a:cubicBezTo>
                <a:cubicBezTo>
                  <a:pt x="74" y="6"/>
                  <a:pt x="77" y="12"/>
                  <a:pt x="80" y="19"/>
                </a:cubicBezTo>
                <a:cubicBezTo>
                  <a:pt x="94" y="56"/>
                  <a:pt x="109" y="93"/>
                  <a:pt x="123" y="129"/>
                </a:cubicBezTo>
                <a:cubicBezTo>
                  <a:pt x="125" y="133"/>
                  <a:pt x="125" y="136"/>
                  <a:pt x="126" y="14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7" name="Freeform 29">
            <a:extLst>
              <a:ext uri="{FF2B5EF4-FFF2-40B4-BE49-F238E27FC236}">
                <a16:creationId xmlns:a16="http://schemas.microsoft.com/office/drawing/2014/main" id="{08131DAB-0A39-4CFE-84BF-9823549A6D13}"/>
              </a:ext>
            </a:extLst>
          </p:cNvPr>
          <p:cNvSpPr>
            <a:spLocks/>
          </p:cNvSpPr>
          <p:nvPr/>
        </p:nvSpPr>
        <p:spPr bwMode="auto">
          <a:xfrm>
            <a:off x="6910388" y="2022475"/>
            <a:ext cx="260350" cy="223838"/>
          </a:xfrm>
          <a:custGeom>
            <a:avLst/>
            <a:gdLst>
              <a:gd name="T0" fmla="*/ 69 w 69"/>
              <a:gd name="T1" fmla="*/ 51 h 59"/>
              <a:gd name="T2" fmla="*/ 67 w 69"/>
              <a:gd name="T3" fmla="*/ 56 h 59"/>
              <a:gd name="T4" fmla="*/ 1 w 69"/>
              <a:gd name="T5" fmla="*/ 0 h 59"/>
              <a:gd name="T6" fmla="*/ 17 w 69"/>
              <a:gd name="T7" fmla="*/ 4 h 59"/>
              <a:gd name="T8" fmla="*/ 22 w 69"/>
              <a:gd name="T9" fmla="*/ 9 h 59"/>
              <a:gd name="T10" fmla="*/ 12 w 69"/>
              <a:gd name="T11" fmla="*/ 12 h 59"/>
              <a:gd name="T12" fmla="*/ 38 w 69"/>
              <a:gd name="T13" fmla="*/ 38 h 59"/>
              <a:gd name="T14" fmla="*/ 69 w 69"/>
              <a:gd name="T15" fmla="*/ 5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9" h="59">
                <a:moveTo>
                  <a:pt x="69" y="51"/>
                </a:moveTo>
                <a:cubicBezTo>
                  <a:pt x="69" y="53"/>
                  <a:pt x="68" y="54"/>
                  <a:pt x="67" y="56"/>
                </a:cubicBezTo>
                <a:cubicBezTo>
                  <a:pt x="39" y="59"/>
                  <a:pt x="0" y="29"/>
                  <a:pt x="1" y="0"/>
                </a:cubicBezTo>
                <a:cubicBezTo>
                  <a:pt x="6" y="2"/>
                  <a:pt x="11" y="3"/>
                  <a:pt x="17" y="4"/>
                </a:cubicBezTo>
                <a:cubicBezTo>
                  <a:pt x="18" y="6"/>
                  <a:pt x="20" y="8"/>
                  <a:pt x="22" y="9"/>
                </a:cubicBezTo>
                <a:cubicBezTo>
                  <a:pt x="19" y="10"/>
                  <a:pt x="16" y="11"/>
                  <a:pt x="12" y="12"/>
                </a:cubicBezTo>
                <a:cubicBezTo>
                  <a:pt x="17" y="25"/>
                  <a:pt x="26" y="32"/>
                  <a:pt x="38" y="38"/>
                </a:cubicBezTo>
                <a:cubicBezTo>
                  <a:pt x="48" y="43"/>
                  <a:pt x="59" y="47"/>
                  <a:pt x="69" y="5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8" name="Freeform 30">
            <a:extLst>
              <a:ext uri="{FF2B5EF4-FFF2-40B4-BE49-F238E27FC236}">
                <a16:creationId xmlns:a16="http://schemas.microsoft.com/office/drawing/2014/main" id="{AE124FBD-3092-4B66-8BC7-92343D39C2CE}"/>
              </a:ext>
            </a:extLst>
          </p:cNvPr>
          <p:cNvSpPr>
            <a:spLocks/>
          </p:cNvSpPr>
          <p:nvPr/>
        </p:nvSpPr>
        <p:spPr bwMode="auto">
          <a:xfrm>
            <a:off x="6973888" y="2025650"/>
            <a:ext cx="382587" cy="30163"/>
          </a:xfrm>
          <a:custGeom>
            <a:avLst/>
            <a:gdLst>
              <a:gd name="T0" fmla="*/ 5 w 101"/>
              <a:gd name="T1" fmla="*/ 8 h 8"/>
              <a:gd name="T2" fmla="*/ 0 w 101"/>
              <a:gd name="T3" fmla="*/ 3 h 8"/>
              <a:gd name="T4" fmla="*/ 7 w 101"/>
              <a:gd name="T5" fmla="*/ 0 h 8"/>
              <a:gd name="T6" fmla="*/ 97 w 101"/>
              <a:gd name="T7" fmla="*/ 0 h 8"/>
              <a:gd name="T8" fmla="*/ 101 w 101"/>
              <a:gd name="T9" fmla="*/ 3 h 8"/>
              <a:gd name="T10" fmla="*/ 95 w 101"/>
              <a:gd name="T11" fmla="*/ 8 h 8"/>
              <a:gd name="T12" fmla="*/ 5 w 101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" h="8">
                <a:moveTo>
                  <a:pt x="5" y="8"/>
                </a:moveTo>
                <a:cubicBezTo>
                  <a:pt x="3" y="7"/>
                  <a:pt x="1" y="5"/>
                  <a:pt x="0" y="3"/>
                </a:cubicBezTo>
                <a:cubicBezTo>
                  <a:pt x="2" y="2"/>
                  <a:pt x="4" y="0"/>
                  <a:pt x="7" y="0"/>
                </a:cubicBezTo>
                <a:cubicBezTo>
                  <a:pt x="37" y="0"/>
                  <a:pt x="67" y="0"/>
                  <a:pt x="97" y="0"/>
                </a:cubicBezTo>
                <a:cubicBezTo>
                  <a:pt x="98" y="0"/>
                  <a:pt x="100" y="2"/>
                  <a:pt x="101" y="3"/>
                </a:cubicBezTo>
                <a:cubicBezTo>
                  <a:pt x="99" y="4"/>
                  <a:pt x="97" y="6"/>
                  <a:pt x="95" y="8"/>
                </a:cubicBezTo>
                <a:cubicBezTo>
                  <a:pt x="65" y="8"/>
                  <a:pt x="35" y="8"/>
                  <a:pt x="5" y="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9" name="Freeform 31">
            <a:extLst>
              <a:ext uri="{FF2B5EF4-FFF2-40B4-BE49-F238E27FC236}">
                <a16:creationId xmlns:a16="http://schemas.microsoft.com/office/drawing/2014/main" id="{399E9ECC-18E4-4D36-947D-9C3086696A94}"/>
              </a:ext>
            </a:extLst>
          </p:cNvPr>
          <p:cNvSpPr>
            <a:spLocks/>
          </p:cNvSpPr>
          <p:nvPr/>
        </p:nvSpPr>
        <p:spPr bwMode="auto">
          <a:xfrm>
            <a:off x="6235700" y="1874838"/>
            <a:ext cx="57150" cy="131763"/>
          </a:xfrm>
          <a:custGeom>
            <a:avLst/>
            <a:gdLst>
              <a:gd name="T0" fmla="*/ 0 w 15"/>
              <a:gd name="T1" fmla="*/ 0 h 35"/>
              <a:gd name="T2" fmla="*/ 15 w 15"/>
              <a:gd name="T3" fmla="*/ 34 h 35"/>
              <a:gd name="T4" fmla="*/ 11 w 15"/>
              <a:gd name="T5" fmla="*/ 35 h 35"/>
              <a:gd name="T6" fmla="*/ 0 w 15"/>
              <a:gd name="T7" fmla="*/ 0 h 35"/>
              <a:gd name="T8" fmla="*/ 0 w 15"/>
              <a:gd name="T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35">
                <a:moveTo>
                  <a:pt x="0" y="0"/>
                </a:moveTo>
                <a:cubicBezTo>
                  <a:pt x="5" y="11"/>
                  <a:pt x="10" y="22"/>
                  <a:pt x="15" y="34"/>
                </a:cubicBezTo>
                <a:cubicBezTo>
                  <a:pt x="14" y="34"/>
                  <a:pt x="13" y="35"/>
                  <a:pt x="11" y="35"/>
                </a:cubicBezTo>
                <a:cubicBezTo>
                  <a:pt x="8" y="23"/>
                  <a:pt x="4" y="11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022" name="Grupo 3021">
            <a:extLst>
              <a:ext uri="{FF2B5EF4-FFF2-40B4-BE49-F238E27FC236}">
                <a16:creationId xmlns:a16="http://schemas.microsoft.com/office/drawing/2014/main" id="{E05E6CB6-1170-4AE0-9B1C-4F4BF1AB71F1}"/>
              </a:ext>
            </a:extLst>
          </p:cNvPr>
          <p:cNvGrpSpPr/>
          <p:nvPr/>
        </p:nvGrpSpPr>
        <p:grpSpPr>
          <a:xfrm>
            <a:off x="5773019" y="2909512"/>
            <a:ext cx="1887388" cy="1695826"/>
            <a:chOff x="5741988" y="2860676"/>
            <a:chExt cx="2017713" cy="1812924"/>
          </a:xfrm>
        </p:grpSpPr>
        <p:sp>
          <p:nvSpPr>
            <p:cNvPr id="3014" name="Freeform 35">
              <a:extLst>
                <a:ext uri="{FF2B5EF4-FFF2-40B4-BE49-F238E27FC236}">
                  <a16:creationId xmlns:a16="http://schemas.microsoft.com/office/drawing/2014/main" id="{72BDC6C1-54A0-471A-A7CA-5C753677E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88" y="4389438"/>
              <a:ext cx="1200150" cy="273050"/>
            </a:xfrm>
            <a:custGeom>
              <a:avLst/>
              <a:gdLst>
                <a:gd name="T0" fmla="*/ 152 w 317"/>
                <a:gd name="T1" fmla="*/ 71 h 72"/>
                <a:gd name="T2" fmla="*/ 30 w 317"/>
                <a:gd name="T3" fmla="*/ 71 h 72"/>
                <a:gd name="T4" fmla="*/ 0 w 317"/>
                <a:gd name="T5" fmla="*/ 37 h 72"/>
                <a:gd name="T6" fmla="*/ 30 w 317"/>
                <a:gd name="T7" fmla="*/ 1 h 72"/>
                <a:gd name="T8" fmla="*/ 277 w 317"/>
                <a:gd name="T9" fmla="*/ 0 h 72"/>
                <a:gd name="T10" fmla="*/ 303 w 317"/>
                <a:gd name="T11" fmla="*/ 17 h 72"/>
                <a:gd name="T12" fmla="*/ 270 w 317"/>
                <a:gd name="T13" fmla="*/ 72 h 72"/>
                <a:gd name="T14" fmla="*/ 152 w 317"/>
                <a:gd name="T15" fmla="*/ 72 h 72"/>
                <a:gd name="T16" fmla="*/ 152 w 317"/>
                <a:gd name="T17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7" h="72">
                  <a:moveTo>
                    <a:pt x="152" y="71"/>
                  </a:moveTo>
                  <a:cubicBezTo>
                    <a:pt x="112" y="71"/>
                    <a:pt x="71" y="71"/>
                    <a:pt x="30" y="71"/>
                  </a:cubicBezTo>
                  <a:cubicBezTo>
                    <a:pt x="11" y="71"/>
                    <a:pt x="0" y="58"/>
                    <a:pt x="0" y="37"/>
                  </a:cubicBezTo>
                  <a:cubicBezTo>
                    <a:pt x="0" y="14"/>
                    <a:pt x="11" y="1"/>
                    <a:pt x="30" y="1"/>
                  </a:cubicBezTo>
                  <a:cubicBezTo>
                    <a:pt x="112" y="0"/>
                    <a:pt x="195" y="0"/>
                    <a:pt x="277" y="0"/>
                  </a:cubicBezTo>
                  <a:cubicBezTo>
                    <a:pt x="289" y="0"/>
                    <a:pt x="298" y="6"/>
                    <a:pt x="303" y="17"/>
                  </a:cubicBezTo>
                  <a:cubicBezTo>
                    <a:pt x="317" y="44"/>
                    <a:pt x="301" y="72"/>
                    <a:pt x="270" y="72"/>
                  </a:cubicBezTo>
                  <a:cubicBezTo>
                    <a:pt x="231" y="72"/>
                    <a:pt x="192" y="72"/>
                    <a:pt x="152" y="72"/>
                  </a:cubicBezTo>
                  <a:cubicBezTo>
                    <a:pt x="152" y="71"/>
                    <a:pt x="152" y="71"/>
                    <a:pt x="152" y="7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5" name="Freeform 36">
              <a:extLst>
                <a:ext uri="{FF2B5EF4-FFF2-40B4-BE49-F238E27FC236}">
                  <a16:creationId xmlns:a16="http://schemas.microsoft.com/office/drawing/2014/main" id="{71360C88-4ECF-47A7-AE9F-5E8EA58D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888" y="3143250"/>
              <a:ext cx="654050" cy="650875"/>
            </a:xfrm>
            <a:custGeom>
              <a:avLst/>
              <a:gdLst>
                <a:gd name="T0" fmla="*/ 85 w 173"/>
                <a:gd name="T1" fmla="*/ 172 h 172"/>
                <a:gd name="T2" fmla="*/ 0 w 173"/>
                <a:gd name="T3" fmla="*/ 88 h 172"/>
                <a:gd name="T4" fmla="*/ 89 w 173"/>
                <a:gd name="T5" fmla="*/ 0 h 172"/>
                <a:gd name="T6" fmla="*/ 173 w 173"/>
                <a:gd name="T7" fmla="*/ 83 h 172"/>
                <a:gd name="T8" fmla="*/ 85 w 173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85" y="172"/>
                  </a:moveTo>
                  <a:cubicBezTo>
                    <a:pt x="56" y="143"/>
                    <a:pt x="28" y="116"/>
                    <a:pt x="0" y="88"/>
                  </a:cubicBezTo>
                  <a:cubicBezTo>
                    <a:pt x="39" y="67"/>
                    <a:pt x="68" y="37"/>
                    <a:pt x="89" y="0"/>
                  </a:cubicBezTo>
                  <a:cubicBezTo>
                    <a:pt x="117" y="27"/>
                    <a:pt x="144" y="55"/>
                    <a:pt x="173" y="83"/>
                  </a:cubicBezTo>
                  <a:cubicBezTo>
                    <a:pt x="135" y="104"/>
                    <a:pt x="105" y="133"/>
                    <a:pt x="85" y="17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6" name="Freeform 37">
              <a:extLst>
                <a:ext uri="{FF2B5EF4-FFF2-40B4-BE49-F238E27FC236}">
                  <a16:creationId xmlns:a16="http://schemas.microsoft.com/office/drawing/2014/main" id="{CF29875C-EDFA-41DE-8EAD-2B8101FA7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3870325"/>
              <a:ext cx="795338" cy="768350"/>
            </a:xfrm>
            <a:custGeom>
              <a:avLst/>
              <a:gdLst>
                <a:gd name="T0" fmla="*/ 0 w 210"/>
                <a:gd name="T1" fmla="*/ 27 h 203"/>
                <a:gd name="T2" fmla="*/ 23 w 210"/>
                <a:gd name="T3" fmla="*/ 2 h 203"/>
                <a:gd name="T4" fmla="*/ 38 w 210"/>
                <a:gd name="T5" fmla="*/ 5 h 203"/>
                <a:gd name="T6" fmla="*/ 97 w 210"/>
                <a:gd name="T7" fmla="*/ 52 h 203"/>
                <a:gd name="T8" fmla="*/ 192 w 210"/>
                <a:gd name="T9" fmla="*/ 151 h 203"/>
                <a:gd name="T10" fmla="*/ 196 w 210"/>
                <a:gd name="T11" fmla="*/ 154 h 203"/>
                <a:gd name="T12" fmla="*/ 202 w 210"/>
                <a:gd name="T13" fmla="*/ 176 h 203"/>
                <a:gd name="T14" fmla="*/ 176 w 210"/>
                <a:gd name="T15" fmla="*/ 203 h 203"/>
                <a:gd name="T16" fmla="*/ 144 w 210"/>
                <a:gd name="T17" fmla="*/ 171 h 203"/>
                <a:gd name="T18" fmla="*/ 87 w 210"/>
                <a:gd name="T19" fmla="*/ 114 h 203"/>
                <a:gd name="T20" fmla="*/ 50 w 210"/>
                <a:gd name="T21" fmla="*/ 78 h 203"/>
                <a:gd name="T22" fmla="*/ 0 w 210"/>
                <a:gd name="T23" fmla="*/ 2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0" h="203">
                  <a:moveTo>
                    <a:pt x="0" y="27"/>
                  </a:moveTo>
                  <a:cubicBezTo>
                    <a:pt x="8" y="19"/>
                    <a:pt x="15" y="10"/>
                    <a:pt x="23" y="2"/>
                  </a:cubicBezTo>
                  <a:cubicBezTo>
                    <a:pt x="26" y="0"/>
                    <a:pt x="34" y="2"/>
                    <a:pt x="38" y="5"/>
                  </a:cubicBezTo>
                  <a:cubicBezTo>
                    <a:pt x="58" y="20"/>
                    <a:pt x="79" y="34"/>
                    <a:pt x="97" y="52"/>
                  </a:cubicBezTo>
                  <a:cubicBezTo>
                    <a:pt x="130" y="84"/>
                    <a:pt x="160" y="118"/>
                    <a:pt x="192" y="151"/>
                  </a:cubicBezTo>
                  <a:cubicBezTo>
                    <a:pt x="193" y="152"/>
                    <a:pt x="195" y="153"/>
                    <a:pt x="196" y="154"/>
                  </a:cubicBezTo>
                  <a:cubicBezTo>
                    <a:pt x="208" y="161"/>
                    <a:pt x="210" y="165"/>
                    <a:pt x="202" y="176"/>
                  </a:cubicBezTo>
                  <a:cubicBezTo>
                    <a:pt x="194" y="186"/>
                    <a:pt x="185" y="194"/>
                    <a:pt x="176" y="203"/>
                  </a:cubicBezTo>
                  <a:cubicBezTo>
                    <a:pt x="165" y="192"/>
                    <a:pt x="154" y="181"/>
                    <a:pt x="144" y="171"/>
                  </a:cubicBezTo>
                  <a:cubicBezTo>
                    <a:pt x="125" y="152"/>
                    <a:pt x="106" y="133"/>
                    <a:pt x="87" y="114"/>
                  </a:cubicBezTo>
                  <a:cubicBezTo>
                    <a:pt x="75" y="102"/>
                    <a:pt x="63" y="90"/>
                    <a:pt x="50" y="78"/>
                  </a:cubicBezTo>
                  <a:cubicBezTo>
                    <a:pt x="34" y="61"/>
                    <a:pt x="17" y="44"/>
                    <a:pt x="0" y="27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7" name="Freeform 38">
              <a:extLst>
                <a:ext uri="{FF2B5EF4-FFF2-40B4-BE49-F238E27FC236}">
                  <a16:creationId xmlns:a16="http://schemas.microsoft.com/office/drawing/2014/main" id="{0718B448-6392-4AEB-84C8-EB355E1C5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6" y="2860676"/>
              <a:ext cx="568325" cy="582612"/>
            </a:xfrm>
            <a:custGeom>
              <a:avLst/>
              <a:gdLst>
                <a:gd name="T0" fmla="*/ 150 w 150"/>
                <a:gd name="T1" fmla="*/ 106 h 154"/>
                <a:gd name="T2" fmla="*/ 122 w 150"/>
                <a:gd name="T3" fmla="*/ 148 h 154"/>
                <a:gd name="T4" fmla="*/ 84 w 150"/>
                <a:gd name="T5" fmla="*/ 138 h 154"/>
                <a:gd name="T6" fmla="*/ 15 w 150"/>
                <a:gd name="T7" fmla="*/ 69 h 154"/>
                <a:gd name="T8" fmla="*/ 16 w 150"/>
                <a:gd name="T9" fmla="*/ 17 h 154"/>
                <a:gd name="T10" fmla="*/ 68 w 150"/>
                <a:gd name="T11" fmla="*/ 15 h 154"/>
                <a:gd name="T12" fmla="*/ 139 w 150"/>
                <a:gd name="T13" fmla="*/ 87 h 154"/>
                <a:gd name="T14" fmla="*/ 150 w 150"/>
                <a:gd name="T15" fmla="*/ 10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154">
                  <a:moveTo>
                    <a:pt x="150" y="106"/>
                  </a:moveTo>
                  <a:cubicBezTo>
                    <a:pt x="148" y="128"/>
                    <a:pt x="138" y="140"/>
                    <a:pt x="122" y="148"/>
                  </a:cubicBezTo>
                  <a:cubicBezTo>
                    <a:pt x="109" y="154"/>
                    <a:pt x="97" y="151"/>
                    <a:pt x="84" y="138"/>
                  </a:cubicBezTo>
                  <a:cubicBezTo>
                    <a:pt x="61" y="115"/>
                    <a:pt x="38" y="92"/>
                    <a:pt x="15" y="69"/>
                  </a:cubicBezTo>
                  <a:cubicBezTo>
                    <a:pt x="0" y="53"/>
                    <a:pt x="0" y="33"/>
                    <a:pt x="16" y="17"/>
                  </a:cubicBezTo>
                  <a:cubicBezTo>
                    <a:pt x="33" y="1"/>
                    <a:pt x="52" y="0"/>
                    <a:pt x="68" y="15"/>
                  </a:cubicBezTo>
                  <a:cubicBezTo>
                    <a:pt x="92" y="39"/>
                    <a:pt x="116" y="62"/>
                    <a:pt x="139" y="87"/>
                  </a:cubicBezTo>
                  <a:cubicBezTo>
                    <a:pt x="145" y="93"/>
                    <a:pt x="148" y="101"/>
                    <a:pt x="150" y="10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8" name="Freeform 39">
              <a:extLst>
                <a:ext uri="{FF2B5EF4-FFF2-40B4-BE49-F238E27FC236}">
                  <a16:creationId xmlns:a16="http://schemas.microsoft.com/office/drawing/2014/main" id="{11B7B266-6E0F-48D0-AA44-9F29B2D2B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5663" y="3487738"/>
              <a:ext cx="577850" cy="579437"/>
            </a:xfrm>
            <a:custGeom>
              <a:avLst/>
              <a:gdLst>
                <a:gd name="T0" fmla="*/ 108 w 153"/>
                <a:gd name="T1" fmla="*/ 153 h 153"/>
                <a:gd name="T2" fmla="*/ 85 w 153"/>
                <a:gd name="T3" fmla="*/ 138 h 153"/>
                <a:gd name="T4" fmla="*/ 15 w 153"/>
                <a:gd name="T5" fmla="*/ 69 h 153"/>
                <a:gd name="T6" fmla="*/ 16 w 153"/>
                <a:gd name="T7" fmla="*/ 18 h 153"/>
                <a:gd name="T8" fmla="*/ 68 w 153"/>
                <a:gd name="T9" fmla="*/ 15 h 153"/>
                <a:gd name="T10" fmla="*/ 137 w 153"/>
                <a:gd name="T11" fmla="*/ 85 h 153"/>
                <a:gd name="T12" fmla="*/ 147 w 153"/>
                <a:gd name="T13" fmla="*/ 123 h 153"/>
                <a:gd name="T14" fmla="*/ 110 w 153"/>
                <a:gd name="T15" fmla="*/ 150 h 153"/>
                <a:gd name="T16" fmla="*/ 108 w 153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53">
                  <a:moveTo>
                    <a:pt x="108" y="153"/>
                  </a:moveTo>
                  <a:cubicBezTo>
                    <a:pt x="100" y="148"/>
                    <a:pt x="91" y="144"/>
                    <a:pt x="85" y="138"/>
                  </a:cubicBezTo>
                  <a:cubicBezTo>
                    <a:pt x="61" y="115"/>
                    <a:pt x="38" y="92"/>
                    <a:pt x="15" y="69"/>
                  </a:cubicBezTo>
                  <a:cubicBezTo>
                    <a:pt x="0" y="53"/>
                    <a:pt x="0" y="34"/>
                    <a:pt x="16" y="18"/>
                  </a:cubicBezTo>
                  <a:cubicBezTo>
                    <a:pt x="32" y="1"/>
                    <a:pt x="52" y="0"/>
                    <a:pt x="68" y="15"/>
                  </a:cubicBezTo>
                  <a:cubicBezTo>
                    <a:pt x="91" y="38"/>
                    <a:pt x="114" y="62"/>
                    <a:pt x="137" y="85"/>
                  </a:cubicBezTo>
                  <a:cubicBezTo>
                    <a:pt x="149" y="96"/>
                    <a:pt x="153" y="108"/>
                    <a:pt x="147" y="123"/>
                  </a:cubicBezTo>
                  <a:cubicBezTo>
                    <a:pt x="140" y="139"/>
                    <a:pt x="126" y="150"/>
                    <a:pt x="110" y="150"/>
                  </a:cubicBezTo>
                  <a:cubicBezTo>
                    <a:pt x="109" y="151"/>
                    <a:pt x="109" y="152"/>
                    <a:pt x="108" y="153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9" name="Freeform 40">
              <a:extLst>
                <a:ext uri="{FF2B5EF4-FFF2-40B4-BE49-F238E27FC236}">
                  <a16:creationId xmlns:a16="http://schemas.microsoft.com/office/drawing/2014/main" id="{4064F956-56FC-492E-8862-533BEB882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13" y="4146550"/>
              <a:ext cx="825500" cy="188912"/>
            </a:xfrm>
            <a:custGeom>
              <a:avLst/>
              <a:gdLst>
                <a:gd name="T0" fmla="*/ 108 w 218"/>
                <a:gd name="T1" fmla="*/ 50 h 50"/>
                <a:gd name="T2" fmla="*/ 23 w 218"/>
                <a:gd name="T3" fmla="*/ 50 h 50"/>
                <a:gd name="T4" fmla="*/ 0 w 218"/>
                <a:gd name="T5" fmla="*/ 25 h 50"/>
                <a:gd name="T6" fmla="*/ 23 w 218"/>
                <a:gd name="T7" fmla="*/ 0 h 50"/>
                <a:gd name="T8" fmla="*/ 190 w 218"/>
                <a:gd name="T9" fmla="*/ 0 h 50"/>
                <a:gd name="T10" fmla="*/ 212 w 218"/>
                <a:gd name="T11" fmla="*/ 11 h 50"/>
                <a:gd name="T12" fmla="*/ 209 w 218"/>
                <a:gd name="T13" fmla="*/ 44 h 50"/>
                <a:gd name="T14" fmla="*/ 193 w 218"/>
                <a:gd name="T15" fmla="*/ 50 h 50"/>
                <a:gd name="T16" fmla="*/ 108 w 218"/>
                <a:gd name="T1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50">
                  <a:moveTo>
                    <a:pt x="108" y="50"/>
                  </a:moveTo>
                  <a:cubicBezTo>
                    <a:pt x="80" y="50"/>
                    <a:pt x="51" y="50"/>
                    <a:pt x="23" y="50"/>
                  </a:cubicBezTo>
                  <a:cubicBezTo>
                    <a:pt x="6" y="50"/>
                    <a:pt x="0" y="43"/>
                    <a:pt x="0" y="25"/>
                  </a:cubicBezTo>
                  <a:cubicBezTo>
                    <a:pt x="0" y="8"/>
                    <a:pt x="7" y="0"/>
                    <a:pt x="23" y="0"/>
                  </a:cubicBezTo>
                  <a:cubicBezTo>
                    <a:pt x="79" y="0"/>
                    <a:pt x="134" y="0"/>
                    <a:pt x="190" y="0"/>
                  </a:cubicBezTo>
                  <a:cubicBezTo>
                    <a:pt x="200" y="0"/>
                    <a:pt x="209" y="1"/>
                    <a:pt x="212" y="11"/>
                  </a:cubicBezTo>
                  <a:cubicBezTo>
                    <a:pt x="216" y="22"/>
                    <a:pt x="218" y="35"/>
                    <a:pt x="209" y="44"/>
                  </a:cubicBezTo>
                  <a:cubicBezTo>
                    <a:pt x="206" y="48"/>
                    <a:pt x="198" y="50"/>
                    <a:pt x="193" y="50"/>
                  </a:cubicBezTo>
                  <a:cubicBezTo>
                    <a:pt x="165" y="50"/>
                    <a:pt x="136" y="50"/>
                    <a:pt x="108" y="5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0" name="Freeform 41">
              <a:extLst>
                <a:ext uri="{FF2B5EF4-FFF2-40B4-BE49-F238E27FC236}">
                  <a16:creationId xmlns:a16="http://schemas.microsoft.com/office/drawing/2014/main" id="{60869B15-6C61-44A6-B318-47DA38F2D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3973513"/>
              <a:ext cx="666750" cy="700087"/>
            </a:xfrm>
            <a:custGeom>
              <a:avLst/>
              <a:gdLst>
                <a:gd name="T0" fmla="*/ 0 w 176"/>
                <a:gd name="T1" fmla="*/ 0 h 185"/>
                <a:gd name="T2" fmla="*/ 50 w 176"/>
                <a:gd name="T3" fmla="*/ 51 h 185"/>
                <a:gd name="T4" fmla="*/ 87 w 176"/>
                <a:gd name="T5" fmla="*/ 87 h 185"/>
                <a:gd name="T6" fmla="*/ 144 w 176"/>
                <a:gd name="T7" fmla="*/ 144 h 185"/>
                <a:gd name="T8" fmla="*/ 176 w 176"/>
                <a:gd name="T9" fmla="*/ 176 h 185"/>
                <a:gd name="T10" fmla="*/ 152 w 176"/>
                <a:gd name="T11" fmla="*/ 171 h 185"/>
                <a:gd name="T12" fmla="*/ 133 w 176"/>
                <a:gd name="T13" fmla="*/ 153 h 185"/>
                <a:gd name="T14" fmla="*/ 15 w 176"/>
                <a:gd name="T15" fmla="*/ 32 h 185"/>
                <a:gd name="T16" fmla="*/ 1 w 176"/>
                <a:gd name="T17" fmla="*/ 11 h 185"/>
                <a:gd name="T18" fmla="*/ 0 w 176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185">
                  <a:moveTo>
                    <a:pt x="0" y="0"/>
                  </a:moveTo>
                  <a:cubicBezTo>
                    <a:pt x="17" y="17"/>
                    <a:pt x="34" y="34"/>
                    <a:pt x="50" y="51"/>
                  </a:cubicBezTo>
                  <a:cubicBezTo>
                    <a:pt x="63" y="63"/>
                    <a:pt x="75" y="75"/>
                    <a:pt x="87" y="87"/>
                  </a:cubicBezTo>
                  <a:cubicBezTo>
                    <a:pt x="106" y="106"/>
                    <a:pt x="125" y="125"/>
                    <a:pt x="144" y="144"/>
                  </a:cubicBezTo>
                  <a:cubicBezTo>
                    <a:pt x="154" y="154"/>
                    <a:pt x="165" y="165"/>
                    <a:pt x="176" y="176"/>
                  </a:cubicBezTo>
                  <a:cubicBezTo>
                    <a:pt x="162" y="185"/>
                    <a:pt x="161" y="184"/>
                    <a:pt x="152" y="171"/>
                  </a:cubicBezTo>
                  <a:cubicBezTo>
                    <a:pt x="147" y="164"/>
                    <a:pt x="139" y="159"/>
                    <a:pt x="133" y="153"/>
                  </a:cubicBezTo>
                  <a:cubicBezTo>
                    <a:pt x="93" y="113"/>
                    <a:pt x="54" y="73"/>
                    <a:pt x="15" y="32"/>
                  </a:cubicBezTo>
                  <a:cubicBezTo>
                    <a:pt x="9" y="26"/>
                    <a:pt x="5" y="18"/>
                    <a:pt x="1" y="11"/>
                  </a:cubicBezTo>
                  <a:cubicBezTo>
                    <a:pt x="0" y="8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1" name="Freeform 42">
              <a:extLst>
                <a:ext uri="{FF2B5EF4-FFF2-40B4-BE49-F238E27FC236}">
                  <a16:creationId xmlns:a16="http://schemas.microsoft.com/office/drawing/2014/main" id="{D7FAE22B-B9C3-4720-A974-38122EE0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4963" y="3594100"/>
              <a:ext cx="333375" cy="341312"/>
            </a:xfrm>
            <a:custGeom>
              <a:avLst/>
              <a:gdLst>
                <a:gd name="T0" fmla="*/ 88 w 88"/>
                <a:gd name="T1" fmla="*/ 70 h 90"/>
                <a:gd name="T2" fmla="*/ 69 w 88"/>
                <a:gd name="T3" fmla="*/ 90 h 90"/>
                <a:gd name="T4" fmla="*/ 0 w 88"/>
                <a:gd name="T5" fmla="*/ 19 h 90"/>
                <a:gd name="T6" fmla="*/ 19 w 88"/>
                <a:gd name="T7" fmla="*/ 0 h 90"/>
                <a:gd name="T8" fmla="*/ 88 w 88"/>
                <a:gd name="T9" fmla="*/ 7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90">
                  <a:moveTo>
                    <a:pt x="88" y="70"/>
                  </a:moveTo>
                  <a:cubicBezTo>
                    <a:pt x="82" y="76"/>
                    <a:pt x="76" y="83"/>
                    <a:pt x="69" y="90"/>
                  </a:cubicBezTo>
                  <a:cubicBezTo>
                    <a:pt x="46" y="66"/>
                    <a:pt x="23" y="43"/>
                    <a:pt x="0" y="19"/>
                  </a:cubicBezTo>
                  <a:cubicBezTo>
                    <a:pt x="5" y="14"/>
                    <a:pt x="12" y="7"/>
                    <a:pt x="19" y="0"/>
                  </a:cubicBezTo>
                  <a:cubicBezTo>
                    <a:pt x="42" y="24"/>
                    <a:pt x="65" y="47"/>
                    <a:pt x="88" y="7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027" name="Freeform 46">
            <a:extLst>
              <a:ext uri="{FF2B5EF4-FFF2-40B4-BE49-F238E27FC236}">
                <a16:creationId xmlns:a16="http://schemas.microsoft.com/office/drawing/2014/main" id="{E67EF3D1-AA13-4248-8B17-E8F222C5FCFA}"/>
              </a:ext>
            </a:extLst>
          </p:cNvPr>
          <p:cNvSpPr>
            <a:spLocks/>
          </p:cNvSpPr>
          <p:nvPr/>
        </p:nvSpPr>
        <p:spPr bwMode="auto">
          <a:xfrm>
            <a:off x="5541963" y="6308725"/>
            <a:ext cx="2068513" cy="212725"/>
          </a:xfrm>
          <a:custGeom>
            <a:avLst/>
            <a:gdLst>
              <a:gd name="T0" fmla="*/ 273 w 547"/>
              <a:gd name="T1" fmla="*/ 56 h 56"/>
              <a:gd name="T2" fmla="*/ 25 w 547"/>
              <a:gd name="T3" fmla="*/ 56 h 56"/>
              <a:gd name="T4" fmla="*/ 0 w 547"/>
              <a:gd name="T5" fmla="*/ 27 h 56"/>
              <a:gd name="T6" fmla="*/ 25 w 547"/>
              <a:gd name="T7" fmla="*/ 0 h 56"/>
              <a:gd name="T8" fmla="*/ 522 w 547"/>
              <a:gd name="T9" fmla="*/ 0 h 56"/>
              <a:gd name="T10" fmla="*/ 547 w 547"/>
              <a:gd name="T11" fmla="*/ 28 h 56"/>
              <a:gd name="T12" fmla="*/ 523 w 547"/>
              <a:gd name="T13" fmla="*/ 56 h 56"/>
              <a:gd name="T14" fmla="*/ 273 w 547"/>
              <a:gd name="T15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7" h="56">
                <a:moveTo>
                  <a:pt x="273" y="56"/>
                </a:moveTo>
                <a:cubicBezTo>
                  <a:pt x="190" y="56"/>
                  <a:pt x="108" y="56"/>
                  <a:pt x="25" y="56"/>
                </a:cubicBezTo>
                <a:cubicBezTo>
                  <a:pt x="1" y="56"/>
                  <a:pt x="0" y="54"/>
                  <a:pt x="0" y="27"/>
                </a:cubicBezTo>
                <a:cubicBezTo>
                  <a:pt x="0" y="2"/>
                  <a:pt x="2" y="0"/>
                  <a:pt x="25" y="0"/>
                </a:cubicBezTo>
                <a:cubicBezTo>
                  <a:pt x="191" y="0"/>
                  <a:pt x="356" y="0"/>
                  <a:pt x="522" y="0"/>
                </a:cubicBezTo>
                <a:cubicBezTo>
                  <a:pt x="545" y="0"/>
                  <a:pt x="547" y="2"/>
                  <a:pt x="547" y="28"/>
                </a:cubicBezTo>
                <a:cubicBezTo>
                  <a:pt x="547" y="54"/>
                  <a:pt x="545" y="56"/>
                  <a:pt x="523" y="56"/>
                </a:cubicBezTo>
                <a:cubicBezTo>
                  <a:pt x="439" y="56"/>
                  <a:pt x="356" y="56"/>
                  <a:pt x="273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8" name="Freeform 47">
            <a:extLst>
              <a:ext uri="{FF2B5EF4-FFF2-40B4-BE49-F238E27FC236}">
                <a16:creationId xmlns:a16="http://schemas.microsoft.com/office/drawing/2014/main" id="{A15DFF2B-31C3-4E2A-9398-3CFF612655B8}"/>
              </a:ext>
            </a:extLst>
          </p:cNvPr>
          <p:cNvSpPr>
            <a:spLocks/>
          </p:cNvSpPr>
          <p:nvPr/>
        </p:nvSpPr>
        <p:spPr bwMode="auto">
          <a:xfrm>
            <a:off x="6059488" y="5778500"/>
            <a:ext cx="1066800" cy="442912"/>
          </a:xfrm>
          <a:custGeom>
            <a:avLst/>
            <a:gdLst>
              <a:gd name="T0" fmla="*/ 138 w 282"/>
              <a:gd name="T1" fmla="*/ 116 h 117"/>
              <a:gd name="T2" fmla="*/ 22 w 282"/>
              <a:gd name="T3" fmla="*/ 117 h 117"/>
              <a:gd name="T4" fmla="*/ 0 w 282"/>
              <a:gd name="T5" fmla="*/ 94 h 117"/>
              <a:gd name="T6" fmla="*/ 64 w 282"/>
              <a:gd name="T7" fmla="*/ 5 h 117"/>
              <a:gd name="T8" fmla="*/ 82 w 282"/>
              <a:gd name="T9" fmla="*/ 14 h 117"/>
              <a:gd name="T10" fmla="*/ 108 w 282"/>
              <a:gd name="T11" fmla="*/ 72 h 117"/>
              <a:gd name="T12" fmla="*/ 138 w 282"/>
              <a:gd name="T13" fmla="*/ 93 h 117"/>
              <a:gd name="T14" fmla="*/ 166 w 282"/>
              <a:gd name="T15" fmla="*/ 71 h 117"/>
              <a:gd name="T16" fmla="*/ 192 w 282"/>
              <a:gd name="T17" fmla="*/ 15 h 117"/>
              <a:gd name="T18" fmla="*/ 215 w 282"/>
              <a:gd name="T19" fmla="*/ 7 h 117"/>
              <a:gd name="T20" fmla="*/ 252 w 282"/>
              <a:gd name="T21" fmla="*/ 31 h 117"/>
              <a:gd name="T22" fmla="*/ 273 w 282"/>
              <a:gd name="T23" fmla="*/ 107 h 117"/>
              <a:gd name="T24" fmla="*/ 254 w 282"/>
              <a:gd name="T25" fmla="*/ 116 h 117"/>
              <a:gd name="T26" fmla="*/ 138 w 282"/>
              <a:gd name="T27" fmla="*/ 116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2" h="117">
                <a:moveTo>
                  <a:pt x="138" y="116"/>
                </a:moveTo>
                <a:cubicBezTo>
                  <a:pt x="99" y="116"/>
                  <a:pt x="61" y="116"/>
                  <a:pt x="22" y="117"/>
                </a:cubicBezTo>
                <a:cubicBezTo>
                  <a:pt x="5" y="117"/>
                  <a:pt x="0" y="110"/>
                  <a:pt x="0" y="94"/>
                </a:cubicBezTo>
                <a:cubicBezTo>
                  <a:pt x="0" y="49"/>
                  <a:pt x="20" y="20"/>
                  <a:pt x="64" y="5"/>
                </a:cubicBezTo>
                <a:cubicBezTo>
                  <a:pt x="69" y="4"/>
                  <a:pt x="79" y="9"/>
                  <a:pt x="82" y="14"/>
                </a:cubicBezTo>
                <a:cubicBezTo>
                  <a:pt x="92" y="32"/>
                  <a:pt x="100" y="52"/>
                  <a:pt x="108" y="72"/>
                </a:cubicBezTo>
                <a:cubicBezTo>
                  <a:pt x="114" y="85"/>
                  <a:pt x="124" y="96"/>
                  <a:pt x="138" y="93"/>
                </a:cubicBezTo>
                <a:cubicBezTo>
                  <a:pt x="149" y="90"/>
                  <a:pt x="160" y="80"/>
                  <a:pt x="166" y="71"/>
                </a:cubicBezTo>
                <a:cubicBezTo>
                  <a:pt x="177" y="53"/>
                  <a:pt x="184" y="34"/>
                  <a:pt x="192" y="15"/>
                </a:cubicBezTo>
                <a:cubicBezTo>
                  <a:pt x="197" y="2"/>
                  <a:pt x="204" y="0"/>
                  <a:pt x="215" y="7"/>
                </a:cubicBezTo>
                <a:cubicBezTo>
                  <a:pt x="227" y="15"/>
                  <a:pt x="240" y="22"/>
                  <a:pt x="252" y="31"/>
                </a:cubicBezTo>
                <a:cubicBezTo>
                  <a:pt x="273" y="48"/>
                  <a:pt x="282" y="82"/>
                  <a:pt x="273" y="107"/>
                </a:cubicBezTo>
                <a:cubicBezTo>
                  <a:pt x="271" y="111"/>
                  <a:pt x="260" y="116"/>
                  <a:pt x="254" y="116"/>
                </a:cubicBezTo>
                <a:cubicBezTo>
                  <a:pt x="215" y="117"/>
                  <a:pt x="177" y="116"/>
                  <a:pt x="138" y="1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29" name="Freeform 48">
            <a:extLst>
              <a:ext uri="{FF2B5EF4-FFF2-40B4-BE49-F238E27FC236}">
                <a16:creationId xmlns:a16="http://schemas.microsoft.com/office/drawing/2014/main" id="{3CDA8D0D-5BB5-4407-A939-7ED0CD2AF82F}"/>
              </a:ext>
            </a:extLst>
          </p:cNvPr>
          <p:cNvSpPr>
            <a:spLocks/>
          </p:cNvSpPr>
          <p:nvPr/>
        </p:nvSpPr>
        <p:spPr bwMode="auto">
          <a:xfrm>
            <a:off x="6302376" y="5183188"/>
            <a:ext cx="544513" cy="674687"/>
          </a:xfrm>
          <a:custGeom>
            <a:avLst/>
            <a:gdLst>
              <a:gd name="T0" fmla="*/ 143 w 144"/>
              <a:gd name="T1" fmla="*/ 80 h 178"/>
              <a:gd name="T2" fmla="*/ 104 w 144"/>
              <a:gd name="T3" fmla="*/ 160 h 178"/>
              <a:gd name="T4" fmla="*/ 43 w 144"/>
              <a:gd name="T5" fmla="*/ 160 h 178"/>
              <a:gd name="T6" fmla="*/ 5 w 144"/>
              <a:gd name="T7" fmla="*/ 62 h 178"/>
              <a:gd name="T8" fmla="*/ 78 w 144"/>
              <a:gd name="T9" fmla="*/ 2 h 178"/>
              <a:gd name="T10" fmla="*/ 143 w 144"/>
              <a:gd name="T11" fmla="*/ 80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178">
                <a:moveTo>
                  <a:pt x="143" y="80"/>
                </a:moveTo>
                <a:cubicBezTo>
                  <a:pt x="141" y="108"/>
                  <a:pt x="130" y="137"/>
                  <a:pt x="104" y="160"/>
                </a:cubicBezTo>
                <a:cubicBezTo>
                  <a:pt x="85" y="177"/>
                  <a:pt x="62" y="178"/>
                  <a:pt x="43" y="160"/>
                </a:cubicBezTo>
                <a:cubicBezTo>
                  <a:pt x="14" y="134"/>
                  <a:pt x="0" y="101"/>
                  <a:pt x="5" y="62"/>
                </a:cubicBezTo>
                <a:cubicBezTo>
                  <a:pt x="9" y="27"/>
                  <a:pt x="43" y="0"/>
                  <a:pt x="78" y="2"/>
                </a:cubicBezTo>
                <a:cubicBezTo>
                  <a:pt x="114" y="5"/>
                  <a:pt x="144" y="37"/>
                  <a:pt x="143" y="8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0" name="Freeform 49">
            <a:extLst>
              <a:ext uri="{FF2B5EF4-FFF2-40B4-BE49-F238E27FC236}">
                <a16:creationId xmlns:a16="http://schemas.microsoft.com/office/drawing/2014/main" id="{C0984641-C1B8-4B7C-A8BC-BB19AC6F4E2C}"/>
              </a:ext>
            </a:extLst>
          </p:cNvPr>
          <p:cNvSpPr>
            <a:spLocks/>
          </p:cNvSpPr>
          <p:nvPr/>
        </p:nvSpPr>
        <p:spPr bwMode="auto">
          <a:xfrm>
            <a:off x="6880226" y="5091113"/>
            <a:ext cx="481013" cy="701675"/>
          </a:xfrm>
          <a:custGeom>
            <a:avLst/>
            <a:gdLst>
              <a:gd name="T0" fmla="*/ 127 w 127"/>
              <a:gd name="T1" fmla="*/ 84 h 185"/>
              <a:gd name="T2" fmla="*/ 93 w 127"/>
              <a:gd name="T3" fmla="*/ 159 h 185"/>
              <a:gd name="T4" fmla="*/ 11 w 127"/>
              <a:gd name="T5" fmla="*/ 146 h 185"/>
              <a:gd name="T6" fmla="*/ 10 w 127"/>
              <a:gd name="T7" fmla="*/ 127 h 185"/>
              <a:gd name="T8" fmla="*/ 2 w 127"/>
              <a:gd name="T9" fmla="*/ 53 h 185"/>
              <a:gd name="T10" fmla="*/ 6 w 127"/>
              <a:gd name="T11" fmla="*/ 30 h 185"/>
              <a:gd name="T12" fmla="*/ 81 w 127"/>
              <a:gd name="T13" fmla="*/ 10 h 185"/>
              <a:gd name="T14" fmla="*/ 127 w 127"/>
              <a:gd name="T15" fmla="*/ 84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7" h="185">
                <a:moveTo>
                  <a:pt x="127" y="84"/>
                </a:moveTo>
                <a:cubicBezTo>
                  <a:pt x="126" y="110"/>
                  <a:pt x="115" y="137"/>
                  <a:pt x="93" y="159"/>
                </a:cubicBezTo>
                <a:cubicBezTo>
                  <a:pt x="67" y="185"/>
                  <a:pt x="27" y="179"/>
                  <a:pt x="11" y="146"/>
                </a:cubicBezTo>
                <a:cubicBezTo>
                  <a:pt x="9" y="140"/>
                  <a:pt x="9" y="133"/>
                  <a:pt x="10" y="127"/>
                </a:cubicBezTo>
                <a:cubicBezTo>
                  <a:pt x="15" y="101"/>
                  <a:pt x="14" y="77"/>
                  <a:pt x="2" y="53"/>
                </a:cubicBezTo>
                <a:cubicBezTo>
                  <a:pt x="0" y="47"/>
                  <a:pt x="2" y="36"/>
                  <a:pt x="6" y="30"/>
                </a:cubicBezTo>
                <a:cubicBezTo>
                  <a:pt x="23" y="7"/>
                  <a:pt x="54" y="0"/>
                  <a:pt x="81" y="10"/>
                </a:cubicBezTo>
                <a:cubicBezTo>
                  <a:pt x="110" y="21"/>
                  <a:pt x="127" y="47"/>
                  <a:pt x="127" y="8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1" name="Freeform 50">
            <a:extLst>
              <a:ext uri="{FF2B5EF4-FFF2-40B4-BE49-F238E27FC236}">
                <a16:creationId xmlns:a16="http://schemas.microsoft.com/office/drawing/2014/main" id="{8DD9ACC2-3CEA-4BFE-AD1F-D5B55EFCBDE2}"/>
              </a:ext>
            </a:extLst>
          </p:cNvPr>
          <p:cNvSpPr>
            <a:spLocks/>
          </p:cNvSpPr>
          <p:nvPr/>
        </p:nvSpPr>
        <p:spPr bwMode="auto">
          <a:xfrm>
            <a:off x="5795963" y="5091113"/>
            <a:ext cx="498475" cy="682625"/>
          </a:xfrm>
          <a:custGeom>
            <a:avLst/>
            <a:gdLst>
              <a:gd name="T0" fmla="*/ 0 w 132"/>
              <a:gd name="T1" fmla="*/ 83 h 180"/>
              <a:gd name="T2" fmla="*/ 46 w 132"/>
              <a:gd name="T3" fmla="*/ 10 h 180"/>
              <a:gd name="T4" fmla="*/ 121 w 132"/>
              <a:gd name="T5" fmla="*/ 28 h 180"/>
              <a:gd name="T6" fmla="*/ 126 w 132"/>
              <a:gd name="T7" fmla="*/ 54 h 180"/>
              <a:gd name="T8" fmla="*/ 117 w 132"/>
              <a:gd name="T9" fmla="*/ 122 h 180"/>
              <a:gd name="T10" fmla="*/ 98 w 132"/>
              <a:gd name="T11" fmla="*/ 166 h 180"/>
              <a:gd name="T12" fmla="*/ 48 w 132"/>
              <a:gd name="T13" fmla="*/ 169 h 180"/>
              <a:gd name="T14" fmla="*/ 0 w 132"/>
              <a:gd name="T15" fmla="*/ 83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2" h="180">
                <a:moveTo>
                  <a:pt x="0" y="83"/>
                </a:moveTo>
                <a:cubicBezTo>
                  <a:pt x="0" y="48"/>
                  <a:pt x="18" y="21"/>
                  <a:pt x="46" y="10"/>
                </a:cubicBezTo>
                <a:cubicBezTo>
                  <a:pt x="72" y="0"/>
                  <a:pt x="102" y="7"/>
                  <a:pt x="121" y="28"/>
                </a:cubicBezTo>
                <a:cubicBezTo>
                  <a:pt x="128" y="36"/>
                  <a:pt x="132" y="43"/>
                  <a:pt x="126" y="54"/>
                </a:cubicBezTo>
                <a:cubicBezTo>
                  <a:pt x="114" y="75"/>
                  <a:pt x="110" y="99"/>
                  <a:pt x="117" y="122"/>
                </a:cubicBezTo>
                <a:cubicBezTo>
                  <a:pt x="123" y="143"/>
                  <a:pt x="112" y="155"/>
                  <a:pt x="98" y="166"/>
                </a:cubicBezTo>
                <a:cubicBezTo>
                  <a:pt x="82" y="177"/>
                  <a:pt x="65" y="180"/>
                  <a:pt x="48" y="169"/>
                </a:cubicBezTo>
                <a:cubicBezTo>
                  <a:pt x="15" y="148"/>
                  <a:pt x="4" y="115"/>
                  <a:pt x="0" y="8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2" name="Freeform 51">
            <a:extLst>
              <a:ext uri="{FF2B5EF4-FFF2-40B4-BE49-F238E27FC236}">
                <a16:creationId xmlns:a16="http://schemas.microsoft.com/office/drawing/2014/main" id="{24E0051F-DF99-4E0E-8680-8043274ABC7C}"/>
              </a:ext>
            </a:extLst>
          </p:cNvPr>
          <p:cNvSpPr>
            <a:spLocks/>
          </p:cNvSpPr>
          <p:nvPr/>
        </p:nvSpPr>
        <p:spPr bwMode="auto">
          <a:xfrm>
            <a:off x="7169151" y="5713413"/>
            <a:ext cx="476250" cy="433387"/>
          </a:xfrm>
          <a:custGeom>
            <a:avLst/>
            <a:gdLst>
              <a:gd name="T0" fmla="*/ 62 w 126"/>
              <a:gd name="T1" fmla="*/ 113 h 114"/>
              <a:gd name="T2" fmla="*/ 24 w 126"/>
              <a:gd name="T3" fmla="*/ 113 h 114"/>
              <a:gd name="T4" fmla="*/ 4 w 126"/>
              <a:gd name="T5" fmla="*/ 93 h 114"/>
              <a:gd name="T6" fmla="*/ 41 w 126"/>
              <a:gd name="T7" fmla="*/ 3 h 114"/>
              <a:gd name="T8" fmla="*/ 56 w 126"/>
              <a:gd name="T9" fmla="*/ 2 h 114"/>
              <a:gd name="T10" fmla="*/ 101 w 126"/>
              <a:gd name="T11" fmla="*/ 32 h 114"/>
              <a:gd name="T12" fmla="*/ 117 w 126"/>
              <a:gd name="T13" fmla="*/ 103 h 114"/>
              <a:gd name="T14" fmla="*/ 102 w 126"/>
              <a:gd name="T15" fmla="*/ 112 h 114"/>
              <a:gd name="T16" fmla="*/ 62 w 126"/>
              <a:gd name="T17" fmla="*/ 11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114">
                <a:moveTo>
                  <a:pt x="62" y="113"/>
                </a:moveTo>
                <a:cubicBezTo>
                  <a:pt x="49" y="113"/>
                  <a:pt x="36" y="112"/>
                  <a:pt x="24" y="113"/>
                </a:cubicBezTo>
                <a:cubicBezTo>
                  <a:pt x="9" y="114"/>
                  <a:pt x="0" y="105"/>
                  <a:pt x="4" y="93"/>
                </a:cubicBezTo>
                <a:cubicBezTo>
                  <a:pt x="14" y="62"/>
                  <a:pt x="28" y="32"/>
                  <a:pt x="41" y="3"/>
                </a:cubicBezTo>
                <a:cubicBezTo>
                  <a:pt x="42" y="0"/>
                  <a:pt x="52" y="0"/>
                  <a:pt x="56" y="2"/>
                </a:cubicBezTo>
                <a:cubicBezTo>
                  <a:pt x="71" y="11"/>
                  <a:pt x="87" y="20"/>
                  <a:pt x="101" y="32"/>
                </a:cubicBezTo>
                <a:cubicBezTo>
                  <a:pt x="117" y="45"/>
                  <a:pt x="126" y="84"/>
                  <a:pt x="117" y="103"/>
                </a:cubicBezTo>
                <a:cubicBezTo>
                  <a:pt x="115" y="108"/>
                  <a:pt x="107" y="112"/>
                  <a:pt x="102" y="112"/>
                </a:cubicBezTo>
                <a:cubicBezTo>
                  <a:pt x="88" y="114"/>
                  <a:pt x="75" y="113"/>
                  <a:pt x="62" y="11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3" name="Freeform 52">
            <a:extLst>
              <a:ext uri="{FF2B5EF4-FFF2-40B4-BE49-F238E27FC236}">
                <a16:creationId xmlns:a16="http://schemas.microsoft.com/office/drawing/2014/main" id="{0C75F381-2CCE-4CB8-9168-B7F522DF927F}"/>
              </a:ext>
            </a:extLst>
          </p:cNvPr>
          <p:cNvSpPr>
            <a:spLocks/>
          </p:cNvSpPr>
          <p:nvPr/>
        </p:nvSpPr>
        <p:spPr bwMode="auto">
          <a:xfrm>
            <a:off x="5527676" y="5710238"/>
            <a:ext cx="471488" cy="436562"/>
          </a:xfrm>
          <a:custGeom>
            <a:avLst/>
            <a:gdLst>
              <a:gd name="T0" fmla="*/ 61 w 125"/>
              <a:gd name="T1" fmla="*/ 114 h 115"/>
              <a:gd name="T2" fmla="*/ 21 w 125"/>
              <a:gd name="T3" fmla="*/ 113 h 115"/>
              <a:gd name="T4" fmla="*/ 6 w 125"/>
              <a:gd name="T5" fmla="*/ 99 h 115"/>
              <a:gd name="T6" fmla="*/ 70 w 125"/>
              <a:gd name="T7" fmla="*/ 2 h 115"/>
              <a:gd name="T8" fmla="*/ 85 w 125"/>
              <a:gd name="T9" fmla="*/ 9 h 115"/>
              <a:gd name="T10" fmla="*/ 117 w 125"/>
              <a:gd name="T11" fmla="*/ 82 h 115"/>
              <a:gd name="T12" fmla="*/ 91 w 125"/>
              <a:gd name="T13" fmla="*/ 114 h 115"/>
              <a:gd name="T14" fmla="*/ 61 w 125"/>
              <a:gd name="T15" fmla="*/ 114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5" h="115">
                <a:moveTo>
                  <a:pt x="61" y="114"/>
                </a:moveTo>
                <a:cubicBezTo>
                  <a:pt x="48" y="114"/>
                  <a:pt x="34" y="115"/>
                  <a:pt x="21" y="113"/>
                </a:cubicBezTo>
                <a:cubicBezTo>
                  <a:pt x="15" y="112"/>
                  <a:pt x="6" y="104"/>
                  <a:pt x="6" y="99"/>
                </a:cubicBezTo>
                <a:cubicBezTo>
                  <a:pt x="0" y="51"/>
                  <a:pt x="24" y="15"/>
                  <a:pt x="70" y="2"/>
                </a:cubicBezTo>
                <a:cubicBezTo>
                  <a:pt x="74" y="0"/>
                  <a:pt x="83" y="5"/>
                  <a:pt x="85" y="9"/>
                </a:cubicBezTo>
                <a:cubicBezTo>
                  <a:pt x="96" y="32"/>
                  <a:pt x="108" y="56"/>
                  <a:pt x="117" y="82"/>
                </a:cubicBezTo>
                <a:cubicBezTo>
                  <a:pt x="125" y="106"/>
                  <a:pt x="117" y="114"/>
                  <a:pt x="91" y="114"/>
                </a:cubicBezTo>
                <a:cubicBezTo>
                  <a:pt x="81" y="114"/>
                  <a:pt x="71" y="114"/>
                  <a:pt x="61" y="11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8" name="Freeform 56">
            <a:extLst>
              <a:ext uri="{FF2B5EF4-FFF2-40B4-BE49-F238E27FC236}">
                <a16:creationId xmlns:a16="http://schemas.microsoft.com/office/drawing/2014/main" id="{8C1AB386-1D4A-4AEA-A281-B50E0599354C}"/>
              </a:ext>
            </a:extLst>
          </p:cNvPr>
          <p:cNvSpPr>
            <a:spLocks/>
          </p:cNvSpPr>
          <p:nvPr/>
        </p:nvSpPr>
        <p:spPr bwMode="auto">
          <a:xfrm>
            <a:off x="8202613" y="1522413"/>
            <a:ext cx="1095375" cy="458788"/>
          </a:xfrm>
          <a:custGeom>
            <a:avLst/>
            <a:gdLst>
              <a:gd name="T0" fmla="*/ 139 w 289"/>
              <a:gd name="T1" fmla="*/ 121 h 121"/>
              <a:gd name="T2" fmla="*/ 21 w 289"/>
              <a:gd name="T3" fmla="*/ 121 h 121"/>
              <a:gd name="T4" fmla="*/ 0 w 289"/>
              <a:gd name="T5" fmla="*/ 100 h 121"/>
              <a:gd name="T6" fmla="*/ 66 w 289"/>
              <a:gd name="T7" fmla="*/ 6 h 121"/>
              <a:gd name="T8" fmla="*/ 84 w 289"/>
              <a:gd name="T9" fmla="*/ 15 h 121"/>
              <a:gd name="T10" fmla="*/ 109 w 289"/>
              <a:gd name="T11" fmla="*/ 69 h 121"/>
              <a:gd name="T12" fmla="*/ 141 w 289"/>
              <a:gd name="T13" fmla="*/ 97 h 121"/>
              <a:gd name="T14" fmla="*/ 172 w 289"/>
              <a:gd name="T15" fmla="*/ 70 h 121"/>
              <a:gd name="T16" fmla="*/ 197 w 289"/>
              <a:gd name="T17" fmla="*/ 14 h 121"/>
              <a:gd name="T18" fmla="*/ 217 w 289"/>
              <a:gd name="T19" fmla="*/ 7 h 121"/>
              <a:gd name="T20" fmla="*/ 267 w 289"/>
              <a:gd name="T21" fmla="*/ 43 h 121"/>
              <a:gd name="T22" fmla="*/ 279 w 289"/>
              <a:gd name="T23" fmla="*/ 112 h 121"/>
              <a:gd name="T24" fmla="*/ 259 w 289"/>
              <a:gd name="T25" fmla="*/ 120 h 121"/>
              <a:gd name="T26" fmla="*/ 199 w 289"/>
              <a:gd name="T27" fmla="*/ 121 h 121"/>
              <a:gd name="T28" fmla="*/ 139 w 289"/>
              <a:gd name="T29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89" h="121">
                <a:moveTo>
                  <a:pt x="139" y="121"/>
                </a:moveTo>
                <a:cubicBezTo>
                  <a:pt x="100" y="121"/>
                  <a:pt x="60" y="120"/>
                  <a:pt x="21" y="121"/>
                </a:cubicBezTo>
                <a:cubicBezTo>
                  <a:pt x="6" y="121"/>
                  <a:pt x="0" y="115"/>
                  <a:pt x="0" y="100"/>
                </a:cubicBezTo>
                <a:cubicBezTo>
                  <a:pt x="0" y="51"/>
                  <a:pt x="20" y="21"/>
                  <a:pt x="66" y="6"/>
                </a:cubicBezTo>
                <a:cubicBezTo>
                  <a:pt x="71" y="5"/>
                  <a:pt x="81" y="10"/>
                  <a:pt x="84" y="15"/>
                </a:cubicBezTo>
                <a:cubicBezTo>
                  <a:pt x="93" y="32"/>
                  <a:pt x="101" y="51"/>
                  <a:pt x="109" y="69"/>
                </a:cubicBezTo>
                <a:cubicBezTo>
                  <a:pt x="115" y="85"/>
                  <a:pt x="123" y="98"/>
                  <a:pt x="141" y="97"/>
                </a:cubicBezTo>
                <a:cubicBezTo>
                  <a:pt x="158" y="97"/>
                  <a:pt x="166" y="85"/>
                  <a:pt x="172" y="70"/>
                </a:cubicBezTo>
                <a:cubicBezTo>
                  <a:pt x="179" y="51"/>
                  <a:pt x="188" y="33"/>
                  <a:pt x="197" y="14"/>
                </a:cubicBezTo>
                <a:cubicBezTo>
                  <a:pt x="201" y="4"/>
                  <a:pt x="208" y="0"/>
                  <a:pt x="217" y="7"/>
                </a:cubicBezTo>
                <a:cubicBezTo>
                  <a:pt x="234" y="18"/>
                  <a:pt x="252" y="29"/>
                  <a:pt x="267" y="43"/>
                </a:cubicBezTo>
                <a:cubicBezTo>
                  <a:pt x="289" y="62"/>
                  <a:pt x="280" y="88"/>
                  <a:pt x="279" y="112"/>
                </a:cubicBezTo>
                <a:cubicBezTo>
                  <a:pt x="278" y="116"/>
                  <a:pt x="266" y="120"/>
                  <a:pt x="259" y="120"/>
                </a:cubicBezTo>
                <a:cubicBezTo>
                  <a:pt x="239" y="121"/>
                  <a:pt x="219" y="121"/>
                  <a:pt x="199" y="121"/>
                </a:cubicBezTo>
                <a:cubicBezTo>
                  <a:pt x="179" y="121"/>
                  <a:pt x="159" y="121"/>
                  <a:pt x="139" y="12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39" name="Freeform 57">
            <a:extLst>
              <a:ext uri="{FF2B5EF4-FFF2-40B4-BE49-F238E27FC236}">
                <a16:creationId xmlns:a16="http://schemas.microsoft.com/office/drawing/2014/main" id="{BEE01998-87E7-4C9D-BCFB-A528D4B5EE6E}"/>
              </a:ext>
            </a:extLst>
          </p:cNvPr>
          <p:cNvSpPr>
            <a:spLocks/>
          </p:cNvSpPr>
          <p:nvPr/>
        </p:nvSpPr>
        <p:spPr bwMode="auto">
          <a:xfrm>
            <a:off x="7912100" y="2052638"/>
            <a:ext cx="1643063" cy="515938"/>
          </a:xfrm>
          <a:custGeom>
            <a:avLst/>
            <a:gdLst>
              <a:gd name="T0" fmla="*/ 218 w 434"/>
              <a:gd name="T1" fmla="*/ 0 h 136"/>
              <a:gd name="T2" fmla="*/ 394 w 434"/>
              <a:gd name="T3" fmla="*/ 0 h 136"/>
              <a:gd name="T4" fmla="*/ 434 w 434"/>
              <a:gd name="T5" fmla="*/ 40 h 136"/>
              <a:gd name="T6" fmla="*/ 434 w 434"/>
              <a:gd name="T7" fmla="*/ 116 h 136"/>
              <a:gd name="T8" fmla="*/ 419 w 434"/>
              <a:gd name="T9" fmla="*/ 135 h 136"/>
              <a:gd name="T10" fmla="*/ 402 w 434"/>
              <a:gd name="T11" fmla="*/ 115 h 136"/>
              <a:gd name="T12" fmla="*/ 402 w 434"/>
              <a:gd name="T13" fmla="*/ 69 h 136"/>
              <a:gd name="T14" fmla="*/ 367 w 434"/>
              <a:gd name="T15" fmla="*/ 32 h 136"/>
              <a:gd name="T16" fmla="*/ 69 w 434"/>
              <a:gd name="T17" fmla="*/ 32 h 136"/>
              <a:gd name="T18" fmla="*/ 33 w 434"/>
              <a:gd name="T19" fmla="*/ 68 h 136"/>
              <a:gd name="T20" fmla="*/ 33 w 434"/>
              <a:gd name="T21" fmla="*/ 120 h 136"/>
              <a:gd name="T22" fmla="*/ 17 w 434"/>
              <a:gd name="T23" fmla="*/ 135 h 136"/>
              <a:gd name="T24" fmla="*/ 1 w 434"/>
              <a:gd name="T25" fmla="*/ 121 h 136"/>
              <a:gd name="T26" fmla="*/ 1 w 434"/>
              <a:gd name="T27" fmla="*/ 31 h 136"/>
              <a:gd name="T28" fmla="*/ 38 w 434"/>
              <a:gd name="T29" fmla="*/ 1 h 136"/>
              <a:gd name="T30" fmla="*/ 218 w 434"/>
              <a:gd name="T31" fmla="*/ 1 h 136"/>
              <a:gd name="T32" fmla="*/ 218 w 434"/>
              <a:gd name="T33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4" h="136">
                <a:moveTo>
                  <a:pt x="218" y="0"/>
                </a:moveTo>
                <a:cubicBezTo>
                  <a:pt x="277" y="0"/>
                  <a:pt x="335" y="0"/>
                  <a:pt x="394" y="0"/>
                </a:cubicBezTo>
                <a:cubicBezTo>
                  <a:pt x="423" y="0"/>
                  <a:pt x="434" y="11"/>
                  <a:pt x="434" y="40"/>
                </a:cubicBezTo>
                <a:cubicBezTo>
                  <a:pt x="434" y="65"/>
                  <a:pt x="434" y="91"/>
                  <a:pt x="434" y="116"/>
                </a:cubicBezTo>
                <a:cubicBezTo>
                  <a:pt x="434" y="127"/>
                  <a:pt x="433" y="135"/>
                  <a:pt x="419" y="135"/>
                </a:cubicBezTo>
                <a:cubicBezTo>
                  <a:pt x="403" y="136"/>
                  <a:pt x="401" y="127"/>
                  <a:pt x="402" y="115"/>
                </a:cubicBezTo>
                <a:cubicBezTo>
                  <a:pt x="402" y="100"/>
                  <a:pt x="402" y="84"/>
                  <a:pt x="402" y="69"/>
                </a:cubicBezTo>
                <a:cubicBezTo>
                  <a:pt x="401" y="46"/>
                  <a:pt x="389" y="32"/>
                  <a:pt x="367" y="32"/>
                </a:cubicBezTo>
                <a:cubicBezTo>
                  <a:pt x="267" y="32"/>
                  <a:pt x="168" y="31"/>
                  <a:pt x="69" y="32"/>
                </a:cubicBezTo>
                <a:cubicBezTo>
                  <a:pt x="45" y="32"/>
                  <a:pt x="34" y="45"/>
                  <a:pt x="33" y="68"/>
                </a:cubicBezTo>
                <a:cubicBezTo>
                  <a:pt x="33" y="86"/>
                  <a:pt x="33" y="103"/>
                  <a:pt x="33" y="120"/>
                </a:cubicBezTo>
                <a:cubicBezTo>
                  <a:pt x="33" y="132"/>
                  <a:pt x="28" y="135"/>
                  <a:pt x="17" y="135"/>
                </a:cubicBezTo>
                <a:cubicBezTo>
                  <a:pt x="6" y="136"/>
                  <a:pt x="1" y="132"/>
                  <a:pt x="1" y="121"/>
                </a:cubicBezTo>
                <a:cubicBezTo>
                  <a:pt x="1" y="91"/>
                  <a:pt x="0" y="61"/>
                  <a:pt x="1" y="31"/>
                </a:cubicBezTo>
                <a:cubicBezTo>
                  <a:pt x="2" y="10"/>
                  <a:pt x="14" y="1"/>
                  <a:pt x="38" y="1"/>
                </a:cubicBezTo>
                <a:cubicBezTo>
                  <a:pt x="98" y="0"/>
                  <a:pt x="158" y="1"/>
                  <a:pt x="218" y="1"/>
                </a:cubicBezTo>
                <a:cubicBezTo>
                  <a:pt x="218" y="0"/>
                  <a:pt x="218" y="0"/>
                  <a:pt x="21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0" name="Freeform 58">
            <a:extLst>
              <a:ext uri="{FF2B5EF4-FFF2-40B4-BE49-F238E27FC236}">
                <a16:creationId xmlns:a16="http://schemas.microsoft.com/office/drawing/2014/main" id="{EAB54102-587E-4AE0-A6E7-C6ECBDC0AD61}"/>
              </a:ext>
            </a:extLst>
          </p:cNvPr>
          <p:cNvSpPr>
            <a:spLocks/>
          </p:cNvSpPr>
          <p:nvPr/>
        </p:nvSpPr>
        <p:spPr bwMode="auto">
          <a:xfrm>
            <a:off x="8169275" y="2306638"/>
            <a:ext cx="1182688" cy="261938"/>
          </a:xfrm>
          <a:custGeom>
            <a:avLst/>
            <a:gdLst>
              <a:gd name="T0" fmla="*/ 148 w 312"/>
              <a:gd name="T1" fmla="*/ 68 h 69"/>
              <a:gd name="T2" fmla="*/ 20 w 312"/>
              <a:gd name="T3" fmla="*/ 68 h 69"/>
              <a:gd name="T4" fmla="*/ 0 w 312"/>
              <a:gd name="T5" fmla="*/ 49 h 69"/>
              <a:gd name="T6" fmla="*/ 47 w 312"/>
              <a:gd name="T7" fmla="*/ 0 h 69"/>
              <a:gd name="T8" fmla="*/ 259 w 312"/>
              <a:gd name="T9" fmla="*/ 0 h 69"/>
              <a:gd name="T10" fmla="*/ 296 w 312"/>
              <a:gd name="T11" fmla="*/ 61 h 69"/>
              <a:gd name="T12" fmla="*/ 278 w 312"/>
              <a:gd name="T13" fmla="*/ 68 h 69"/>
              <a:gd name="T14" fmla="*/ 148 w 312"/>
              <a:gd name="T15" fmla="*/ 6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2" h="69">
                <a:moveTo>
                  <a:pt x="148" y="68"/>
                </a:moveTo>
                <a:cubicBezTo>
                  <a:pt x="105" y="68"/>
                  <a:pt x="63" y="68"/>
                  <a:pt x="20" y="68"/>
                </a:cubicBezTo>
                <a:cubicBezTo>
                  <a:pt x="5" y="69"/>
                  <a:pt x="1" y="63"/>
                  <a:pt x="0" y="49"/>
                </a:cubicBezTo>
                <a:cubicBezTo>
                  <a:pt x="0" y="9"/>
                  <a:pt x="8" y="0"/>
                  <a:pt x="47" y="0"/>
                </a:cubicBezTo>
                <a:cubicBezTo>
                  <a:pt x="118" y="0"/>
                  <a:pt x="188" y="0"/>
                  <a:pt x="259" y="0"/>
                </a:cubicBezTo>
                <a:cubicBezTo>
                  <a:pt x="292" y="0"/>
                  <a:pt x="312" y="32"/>
                  <a:pt x="296" y="61"/>
                </a:cubicBezTo>
                <a:cubicBezTo>
                  <a:pt x="294" y="66"/>
                  <a:pt x="284" y="68"/>
                  <a:pt x="278" y="68"/>
                </a:cubicBezTo>
                <a:cubicBezTo>
                  <a:pt x="234" y="68"/>
                  <a:pt x="191" y="68"/>
                  <a:pt x="148" y="68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1" name="Freeform 59">
            <a:extLst>
              <a:ext uri="{FF2B5EF4-FFF2-40B4-BE49-F238E27FC236}">
                <a16:creationId xmlns:a16="http://schemas.microsoft.com/office/drawing/2014/main" id="{8D5AB60F-0433-4F38-9DB5-7CD633FD77D3}"/>
              </a:ext>
            </a:extLst>
          </p:cNvPr>
          <p:cNvSpPr>
            <a:spLocks/>
          </p:cNvSpPr>
          <p:nvPr/>
        </p:nvSpPr>
        <p:spPr bwMode="auto">
          <a:xfrm>
            <a:off x="8464550" y="915987"/>
            <a:ext cx="571500" cy="701675"/>
          </a:xfrm>
          <a:custGeom>
            <a:avLst/>
            <a:gdLst>
              <a:gd name="T0" fmla="*/ 0 w 151"/>
              <a:gd name="T1" fmla="*/ 83 h 185"/>
              <a:gd name="T2" fmla="*/ 78 w 151"/>
              <a:gd name="T3" fmla="*/ 3 h 185"/>
              <a:gd name="T4" fmla="*/ 141 w 151"/>
              <a:gd name="T5" fmla="*/ 88 h 185"/>
              <a:gd name="T6" fmla="*/ 109 w 151"/>
              <a:gd name="T7" fmla="*/ 157 h 185"/>
              <a:gd name="T8" fmla="*/ 33 w 151"/>
              <a:gd name="T9" fmla="*/ 158 h 185"/>
              <a:gd name="T10" fmla="*/ 0 w 151"/>
              <a:gd name="T11" fmla="*/ 8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1" h="185">
                <a:moveTo>
                  <a:pt x="0" y="83"/>
                </a:moveTo>
                <a:cubicBezTo>
                  <a:pt x="0" y="32"/>
                  <a:pt x="34" y="0"/>
                  <a:pt x="78" y="3"/>
                </a:cubicBezTo>
                <a:cubicBezTo>
                  <a:pt x="118" y="6"/>
                  <a:pt x="151" y="47"/>
                  <a:pt x="141" y="88"/>
                </a:cubicBezTo>
                <a:cubicBezTo>
                  <a:pt x="136" y="112"/>
                  <a:pt x="124" y="137"/>
                  <a:pt x="109" y="157"/>
                </a:cubicBezTo>
                <a:cubicBezTo>
                  <a:pt x="88" y="185"/>
                  <a:pt x="57" y="184"/>
                  <a:pt x="33" y="158"/>
                </a:cubicBezTo>
                <a:cubicBezTo>
                  <a:pt x="12" y="136"/>
                  <a:pt x="1" y="108"/>
                  <a:pt x="0" y="8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6" name="Freeform 63">
            <a:extLst>
              <a:ext uri="{FF2B5EF4-FFF2-40B4-BE49-F238E27FC236}">
                <a16:creationId xmlns:a16="http://schemas.microsoft.com/office/drawing/2014/main" id="{429DD8F6-DD15-4291-9D5A-3CE80799E2C5}"/>
              </a:ext>
            </a:extLst>
          </p:cNvPr>
          <p:cNvSpPr>
            <a:spLocks/>
          </p:cNvSpPr>
          <p:nvPr/>
        </p:nvSpPr>
        <p:spPr bwMode="auto">
          <a:xfrm>
            <a:off x="9958388" y="922338"/>
            <a:ext cx="1817687" cy="533400"/>
          </a:xfrm>
          <a:custGeom>
            <a:avLst/>
            <a:gdLst>
              <a:gd name="T0" fmla="*/ 240 w 480"/>
              <a:gd name="T1" fmla="*/ 0 h 141"/>
              <a:gd name="T2" fmla="*/ 267 w 480"/>
              <a:gd name="T3" fmla="*/ 8 h 141"/>
              <a:gd name="T4" fmla="*/ 461 w 480"/>
              <a:gd name="T5" fmla="*/ 86 h 141"/>
              <a:gd name="T6" fmla="*/ 471 w 480"/>
              <a:gd name="T7" fmla="*/ 117 h 141"/>
              <a:gd name="T8" fmla="*/ 442 w 480"/>
              <a:gd name="T9" fmla="*/ 133 h 141"/>
              <a:gd name="T10" fmla="*/ 273 w 480"/>
              <a:gd name="T11" fmla="*/ 63 h 141"/>
              <a:gd name="T12" fmla="*/ 207 w 480"/>
              <a:gd name="T13" fmla="*/ 63 h 141"/>
              <a:gd name="T14" fmla="*/ 37 w 480"/>
              <a:gd name="T15" fmla="*/ 133 h 141"/>
              <a:gd name="T16" fmla="*/ 7 w 480"/>
              <a:gd name="T17" fmla="*/ 116 h 141"/>
              <a:gd name="T18" fmla="*/ 19 w 480"/>
              <a:gd name="T19" fmla="*/ 86 h 141"/>
              <a:gd name="T20" fmla="*/ 213 w 480"/>
              <a:gd name="T21" fmla="*/ 8 h 141"/>
              <a:gd name="T22" fmla="*/ 240 w 480"/>
              <a:gd name="T23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80" h="141">
                <a:moveTo>
                  <a:pt x="240" y="0"/>
                </a:moveTo>
                <a:cubicBezTo>
                  <a:pt x="249" y="3"/>
                  <a:pt x="258" y="5"/>
                  <a:pt x="267" y="8"/>
                </a:cubicBezTo>
                <a:cubicBezTo>
                  <a:pt x="332" y="34"/>
                  <a:pt x="396" y="61"/>
                  <a:pt x="461" y="86"/>
                </a:cubicBezTo>
                <a:cubicBezTo>
                  <a:pt x="480" y="93"/>
                  <a:pt x="477" y="103"/>
                  <a:pt x="471" y="117"/>
                </a:cubicBezTo>
                <a:cubicBezTo>
                  <a:pt x="465" y="131"/>
                  <a:pt x="461" y="141"/>
                  <a:pt x="442" y="133"/>
                </a:cubicBezTo>
                <a:cubicBezTo>
                  <a:pt x="386" y="109"/>
                  <a:pt x="329" y="87"/>
                  <a:pt x="273" y="63"/>
                </a:cubicBezTo>
                <a:cubicBezTo>
                  <a:pt x="250" y="54"/>
                  <a:pt x="230" y="54"/>
                  <a:pt x="207" y="63"/>
                </a:cubicBezTo>
                <a:cubicBezTo>
                  <a:pt x="151" y="87"/>
                  <a:pt x="94" y="108"/>
                  <a:pt x="37" y="133"/>
                </a:cubicBezTo>
                <a:cubicBezTo>
                  <a:pt x="18" y="141"/>
                  <a:pt x="14" y="130"/>
                  <a:pt x="7" y="116"/>
                </a:cubicBezTo>
                <a:cubicBezTo>
                  <a:pt x="0" y="101"/>
                  <a:pt x="2" y="92"/>
                  <a:pt x="19" y="86"/>
                </a:cubicBezTo>
                <a:cubicBezTo>
                  <a:pt x="84" y="60"/>
                  <a:pt x="148" y="34"/>
                  <a:pt x="213" y="8"/>
                </a:cubicBezTo>
                <a:cubicBezTo>
                  <a:pt x="222" y="5"/>
                  <a:pt x="231" y="3"/>
                  <a:pt x="24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7" name="Freeform 64">
            <a:extLst>
              <a:ext uri="{FF2B5EF4-FFF2-40B4-BE49-F238E27FC236}">
                <a16:creationId xmlns:a16="http://schemas.microsoft.com/office/drawing/2014/main" id="{D9E0AE7B-214C-41C6-8719-89974345D221}"/>
              </a:ext>
            </a:extLst>
          </p:cNvPr>
          <p:cNvSpPr>
            <a:spLocks/>
          </p:cNvSpPr>
          <p:nvPr/>
        </p:nvSpPr>
        <p:spPr bwMode="auto">
          <a:xfrm>
            <a:off x="9958388" y="2392363"/>
            <a:ext cx="1814512" cy="188912"/>
          </a:xfrm>
          <a:custGeom>
            <a:avLst/>
            <a:gdLst>
              <a:gd name="T0" fmla="*/ 238 w 479"/>
              <a:gd name="T1" fmla="*/ 49 h 50"/>
              <a:gd name="T2" fmla="*/ 24 w 479"/>
              <a:gd name="T3" fmla="*/ 49 h 50"/>
              <a:gd name="T4" fmla="*/ 0 w 479"/>
              <a:gd name="T5" fmla="*/ 25 h 50"/>
              <a:gd name="T6" fmla="*/ 23 w 479"/>
              <a:gd name="T7" fmla="*/ 0 h 50"/>
              <a:gd name="T8" fmla="*/ 455 w 479"/>
              <a:gd name="T9" fmla="*/ 0 h 50"/>
              <a:gd name="T10" fmla="*/ 479 w 479"/>
              <a:gd name="T11" fmla="*/ 26 h 50"/>
              <a:gd name="T12" fmla="*/ 454 w 479"/>
              <a:gd name="T13" fmla="*/ 49 h 50"/>
              <a:gd name="T14" fmla="*/ 238 w 479"/>
              <a:gd name="T15" fmla="*/ 49 h 50"/>
              <a:gd name="T16" fmla="*/ 238 w 479"/>
              <a:gd name="T17" fmla="*/ 49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79" h="50">
                <a:moveTo>
                  <a:pt x="238" y="49"/>
                </a:moveTo>
                <a:cubicBezTo>
                  <a:pt x="167" y="49"/>
                  <a:pt x="95" y="48"/>
                  <a:pt x="24" y="49"/>
                </a:cubicBezTo>
                <a:cubicBezTo>
                  <a:pt x="5" y="50"/>
                  <a:pt x="0" y="43"/>
                  <a:pt x="0" y="25"/>
                </a:cubicBezTo>
                <a:cubicBezTo>
                  <a:pt x="0" y="8"/>
                  <a:pt x="4" y="0"/>
                  <a:pt x="23" y="0"/>
                </a:cubicBezTo>
                <a:cubicBezTo>
                  <a:pt x="167" y="0"/>
                  <a:pt x="311" y="0"/>
                  <a:pt x="455" y="0"/>
                </a:cubicBezTo>
                <a:cubicBezTo>
                  <a:pt x="476" y="0"/>
                  <a:pt x="479" y="9"/>
                  <a:pt x="479" y="26"/>
                </a:cubicBezTo>
                <a:cubicBezTo>
                  <a:pt x="479" y="46"/>
                  <a:pt x="471" y="49"/>
                  <a:pt x="454" y="49"/>
                </a:cubicBezTo>
                <a:cubicBezTo>
                  <a:pt x="382" y="49"/>
                  <a:pt x="310" y="49"/>
                  <a:pt x="238" y="49"/>
                </a:cubicBezTo>
                <a:cubicBezTo>
                  <a:pt x="238" y="49"/>
                  <a:pt x="238" y="49"/>
                  <a:pt x="238" y="4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8" name="Freeform 65">
            <a:extLst>
              <a:ext uri="{FF2B5EF4-FFF2-40B4-BE49-F238E27FC236}">
                <a16:creationId xmlns:a16="http://schemas.microsoft.com/office/drawing/2014/main" id="{7FE5C74E-C1C8-4A3A-BC8B-6E5C03876F0D}"/>
              </a:ext>
            </a:extLst>
          </p:cNvPr>
          <p:cNvSpPr>
            <a:spLocks/>
          </p:cNvSpPr>
          <p:nvPr/>
        </p:nvSpPr>
        <p:spPr bwMode="auto">
          <a:xfrm>
            <a:off x="10128250" y="2116138"/>
            <a:ext cx="1473200" cy="188912"/>
          </a:xfrm>
          <a:custGeom>
            <a:avLst/>
            <a:gdLst>
              <a:gd name="T0" fmla="*/ 195 w 389"/>
              <a:gd name="T1" fmla="*/ 1 h 50"/>
              <a:gd name="T2" fmla="*/ 366 w 389"/>
              <a:gd name="T3" fmla="*/ 0 h 50"/>
              <a:gd name="T4" fmla="*/ 389 w 389"/>
              <a:gd name="T5" fmla="*/ 24 h 50"/>
              <a:gd name="T6" fmla="*/ 367 w 389"/>
              <a:gd name="T7" fmla="*/ 50 h 50"/>
              <a:gd name="T8" fmla="*/ 22 w 389"/>
              <a:gd name="T9" fmla="*/ 50 h 50"/>
              <a:gd name="T10" fmla="*/ 0 w 389"/>
              <a:gd name="T11" fmla="*/ 26 h 50"/>
              <a:gd name="T12" fmla="*/ 21 w 389"/>
              <a:gd name="T13" fmla="*/ 1 h 50"/>
              <a:gd name="T14" fmla="*/ 195 w 389"/>
              <a:gd name="T15" fmla="*/ 1 h 50"/>
              <a:gd name="T16" fmla="*/ 195 w 389"/>
              <a:gd name="T17" fmla="*/ 1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9" h="50">
                <a:moveTo>
                  <a:pt x="195" y="1"/>
                </a:moveTo>
                <a:cubicBezTo>
                  <a:pt x="252" y="1"/>
                  <a:pt x="309" y="1"/>
                  <a:pt x="366" y="0"/>
                </a:cubicBezTo>
                <a:cubicBezTo>
                  <a:pt x="384" y="0"/>
                  <a:pt x="389" y="7"/>
                  <a:pt x="389" y="24"/>
                </a:cubicBezTo>
                <a:cubicBezTo>
                  <a:pt x="389" y="40"/>
                  <a:pt x="388" y="50"/>
                  <a:pt x="367" y="50"/>
                </a:cubicBezTo>
                <a:cubicBezTo>
                  <a:pt x="252" y="49"/>
                  <a:pt x="137" y="49"/>
                  <a:pt x="22" y="50"/>
                </a:cubicBezTo>
                <a:cubicBezTo>
                  <a:pt x="2" y="50"/>
                  <a:pt x="0" y="41"/>
                  <a:pt x="0" y="26"/>
                </a:cubicBezTo>
                <a:cubicBezTo>
                  <a:pt x="1" y="11"/>
                  <a:pt x="1" y="0"/>
                  <a:pt x="21" y="1"/>
                </a:cubicBezTo>
                <a:cubicBezTo>
                  <a:pt x="79" y="2"/>
                  <a:pt x="137" y="1"/>
                  <a:pt x="195" y="1"/>
                </a:cubicBezTo>
                <a:cubicBezTo>
                  <a:pt x="195" y="1"/>
                  <a:pt x="195" y="1"/>
                  <a:pt x="195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9" name="Freeform 66">
            <a:extLst>
              <a:ext uri="{FF2B5EF4-FFF2-40B4-BE49-F238E27FC236}">
                <a16:creationId xmlns:a16="http://schemas.microsoft.com/office/drawing/2014/main" id="{D80DBA64-907A-4C88-B8C2-0B6981E44081}"/>
              </a:ext>
            </a:extLst>
          </p:cNvPr>
          <p:cNvSpPr>
            <a:spLocks/>
          </p:cNvSpPr>
          <p:nvPr/>
        </p:nvSpPr>
        <p:spPr bwMode="auto">
          <a:xfrm>
            <a:off x="10693400" y="1414463"/>
            <a:ext cx="344487" cy="617537"/>
          </a:xfrm>
          <a:custGeom>
            <a:avLst/>
            <a:gdLst>
              <a:gd name="T0" fmla="*/ 45 w 91"/>
              <a:gd name="T1" fmla="*/ 163 h 163"/>
              <a:gd name="T2" fmla="*/ 15 w 91"/>
              <a:gd name="T3" fmla="*/ 162 h 163"/>
              <a:gd name="T4" fmla="*/ 2 w 91"/>
              <a:gd name="T5" fmla="*/ 155 h 163"/>
              <a:gd name="T6" fmla="*/ 6 w 91"/>
              <a:gd name="T7" fmla="*/ 137 h 163"/>
              <a:gd name="T8" fmla="*/ 16 w 91"/>
              <a:gd name="T9" fmla="*/ 115 h 163"/>
              <a:gd name="T10" fmla="*/ 16 w 91"/>
              <a:gd name="T11" fmla="*/ 57 h 163"/>
              <a:gd name="T12" fmla="*/ 3 w 91"/>
              <a:gd name="T13" fmla="*/ 24 h 163"/>
              <a:gd name="T14" fmla="*/ 1 w 91"/>
              <a:gd name="T15" fmla="*/ 9 h 163"/>
              <a:gd name="T16" fmla="*/ 13 w 91"/>
              <a:gd name="T17" fmla="*/ 1 h 163"/>
              <a:gd name="T18" fmla="*/ 78 w 91"/>
              <a:gd name="T19" fmla="*/ 1 h 163"/>
              <a:gd name="T20" fmla="*/ 90 w 91"/>
              <a:gd name="T21" fmla="*/ 9 h 163"/>
              <a:gd name="T22" fmla="*/ 84 w 91"/>
              <a:gd name="T23" fmla="*/ 27 h 163"/>
              <a:gd name="T24" fmla="*/ 75 w 91"/>
              <a:gd name="T25" fmla="*/ 46 h 163"/>
              <a:gd name="T26" fmla="*/ 75 w 91"/>
              <a:gd name="T27" fmla="*/ 111 h 163"/>
              <a:gd name="T28" fmla="*/ 87 w 91"/>
              <a:gd name="T29" fmla="*/ 140 h 163"/>
              <a:gd name="T30" fmla="*/ 90 w 91"/>
              <a:gd name="T31" fmla="*/ 155 h 163"/>
              <a:gd name="T32" fmla="*/ 77 w 91"/>
              <a:gd name="T33" fmla="*/ 162 h 163"/>
              <a:gd name="T34" fmla="*/ 45 w 91"/>
              <a:gd name="T35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1" h="163">
                <a:moveTo>
                  <a:pt x="45" y="163"/>
                </a:moveTo>
                <a:cubicBezTo>
                  <a:pt x="35" y="163"/>
                  <a:pt x="25" y="163"/>
                  <a:pt x="15" y="162"/>
                </a:cubicBezTo>
                <a:cubicBezTo>
                  <a:pt x="10" y="162"/>
                  <a:pt x="2" y="158"/>
                  <a:pt x="2" y="155"/>
                </a:cubicBezTo>
                <a:cubicBezTo>
                  <a:pt x="0" y="150"/>
                  <a:pt x="4" y="143"/>
                  <a:pt x="6" y="137"/>
                </a:cubicBezTo>
                <a:cubicBezTo>
                  <a:pt x="9" y="130"/>
                  <a:pt x="15" y="123"/>
                  <a:pt x="16" y="115"/>
                </a:cubicBezTo>
                <a:cubicBezTo>
                  <a:pt x="17" y="96"/>
                  <a:pt x="17" y="76"/>
                  <a:pt x="16" y="57"/>
                </a:cubicBezTo>
                <a:cubicBezTo>
                  <a:pt x="16" y="45"/>
                  <a:pt x="21" y="30"/>
                  <a:pt x="3" y="24"/>
                </a:cubicBezTo>
                <a:cubicBezTo>
                  <a:pt x="1" y="23"/>
                  <a:pt x="0" y="13"/>
                  <a:pt x="1" y="9"/>
                </a:cubicBezTo>
                <a:cubicBezTo>
                  <a:pt x="3" y="6"/>
                  <a:pt x="9" y="2"/>
                  <a:pt x="13" y="1"/>
                </a:cubicBezTo>
                <a:cubicBezTo>
                  <a:pt x="35" y="1"/>
                  <a:pt x="57" y="0"/>
                  <a:pt x="78" y="1"/>
                </a:cubicBezTo>
                <a:cubicBezTo>
                  <a:pt x="83" y="1"/>
                  <a:pt x="90" y="6"/>
                  <a:pt x="90" y="9"/>
                </a:cubicBezTo>
                <a:cubicBezTo>
                  <a:pt x="90" y="15"/>
                  <a:pt x="87" y="21"/>
                  <a:pt x="84" y="27"/>
                </a:cubicBezTo>
                <a:cubicBezTo>
                  <a:pt x="82" y="33"/>
                  <a:pt x="76" y="39"/>
                  <a:pt x="75" y="46"/>
                </a:cubicBezTo>
                <a:cubicBezTo>
                  <a:pt x="74" y="67"/>
                  <a:pt x="75" y="89"/>
                  <a:pt x="75" y="111"/>
                </a:cubicBezTo>
                <a:cubicBezTo>
                  <a:pt x="75" y="122"/>
                  <a:pt x="72" y="134"/>
                  <a:pt x="87" y="140"/>
                </a:cubicBezTo>
                <a:cubicBezTo>
                  <a:pt x="90" y="141"/>
                  <a:pt x="91" y="151"/>
                  <a:pt x="90" y="155"/>
                </a:cubicBezTo>
                <a:cubicBezTo>
                  <a:pt x="88" y="159"/>
                  <a:pt x="82" y="162"/>
                  <a:pt x="77" y="162"/>
                </a:cubicBezTo>
                <a:cubicBezTo>
                  <a:pt x="67" y="163"/>
                  <a:pt x="56" y="163"/>
                  <a:pt x="45" y="16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0" name="Freeform 67">
            <a:extLst>
              <a:ext uri="{FF2B5EF4-FFF2-40B4-BE49-F238E27FC236}">
                <a16:creationId xmlns:a16="http://schemas.microsoft.com/office/drawing/2014/main" id="{98B4550D-67DF-4001-A4D7-509BC27FAF3E}"/>
              </a:ext>
            </a:extLst>
          </p:cNvPr>
          <p:cNvSpPr>
            <a:spLocks/>
          </p:cNvSpPr>
          <p:nvPr/>
        </p:nvSpPr>
        <p:spPr bwMode="auto">
          <a:xfrm>
            <a:off x="10239375" y="1414463"/>
            <a:ext cx="363537" cy="620712"/>
          </a:xfrm>
          <a:custGeom>
            <a:avLst/>
            <a:gdLst>
              <a:gd name="T0" fmla="*/ 50 w 96"/>
              <a:gd name="T1" fmla="*/ 163 h 164"/>
              <a:gd name="T2" fmla="*/ 20 w 96"/>
              <a:gd name="T3" fmla="*/ 162 h 164"/>
              <a:gd name="T4" fmla="*/ 7 w 96"/>
              <a:gd name="T5" fmla="*/ 154 h 164"/>
              <a:gd name="T6" fmla="*/ 12 w 96"/>
              <a:gd name="T7" fmla="*/ 137 h 164"/>
              <a:gd name="T8" fmla="*/ 21 w 96"/>
              <a:gd name="T9" fmla="*/ 118 h 164"/>
              <a:gd name="T10" fmla="*/ 21 w 96"/>
              <a:gd name="T11" fmla="*/ 54 h 164"/>
              <a:gd name="T12" fmla="*/ 9 w 96"/>
              <a:gd name="T13" fmla="*/ 24 h 164"/>
              <a:gd name="T14" fmla="*/ 16 w 96"/>
              <a:gd name="T15" fmla="*/ 2 h 164"/>
              <a:gd name="T16" fmla="*/ 85 w 96"/>
              <a:gd name="T17" fmla="*/ 2 h 164"/>
              <a:gd name="T18" fmla="*/ 95 w 96"/>
              <a:gd name="T19" fmla="*/ 11 h 164"/>
              <a:gd name="T20" fmla="*/ 89 w 96"/>
              <a:gd name="T21" fmla="*/ 27 h 164"/>
              <a:gd name="T22" fmla="*/ 80 w 96"/>
              <a:gd name="T23" fmla="*/ 45 h 164"/>
              <a:gd name="T24" fmla="*/ 80 w 96"/>
              <a:gd name="T25" fmla="*/ 109 h 164"/>
              <a:gd name="T26" fmla="*/ 92 w 96"/>
              <a:gd name="T27" fmla="*/ 140 h 164"/>
              <a:gd name="T28" fmla="*/ 95 w 96"/>
              <a:gd name="T29" fmla="*/ 156 h 164"/>
              <a:gd name="T30" fmla="*/ 82 w 96"/>
              <a:gd name="T31" fmla="*/ 162 h 164"/>
              <a:gd name="T32" fmla="*/ 50 w 96"/>
              <a:gd name="T33" fmla="*/ 163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6" h="164">
                <a:moveTo>
                  <a:pt x="50" y="163"/>
                </a:moveTo>
                <a:cubicBezTo>
                  <a:pt x="40" y="163"/>
                  <a:pt x="30" y="164"/>
                  <a:pt x="20" y="162"/>
                </a:cubicBezTo>
                <a:cubicBezTo>
                  <a:pt x="15" y="162"/>
                  <a:pt x="7" y="158"/>
                  <a:pt x="7" y="154"/>
                </a:cubicBezTo>
                <a:cubicBezTo>
                  <a:pt x="6" y="149"/>
                  <a:pt x="10" y="143"/>
                  <a:pt x="12" y="137"/>
                </a:cubicBezTo>
                <a:cubicBezTo>
                  <a:pt x="15" y="131"/>
                  <a:pt x="20" y="124"/>
                  <a:pt x="21" y="118"/>
                </a:cubicBezTo>
                <a:cubicBezTo>
                  <a:pt x="22" y="97"/>
                  <a:pt x="21" y="75"/>
                  <a:pt x="21" y="54"/>
                </a:cubicBezTo>
                <a:cubicBezTo>
                  <a:pt x="21" y="43"/>
                  <a:pt x="25" y="31"/>
                  <a:pt x="9" y="24"/>
                </a:cubicBezTo>
                <a:cubicBezTo>
                  <a:pt x="0" y="20"/>
                  <a:pt x="5" y="2"/>
                  <a:pt x="16" y="2"/>
                </a:cubicBezTo>
                <a:cubicBezTo>
                  <a:pt x="39" y="0"/>
                  <a:pt x="62" y="1"/>
                  <a:pt x="85" y="2"/>
                </a:cubicBezTo>
                <a:cubicBezTo>
                  <a:pt x="89" y="2"/>
                  <a:pt x="95" y="8"/>
                  <a:pt x="95" y="11"/>
                </a:cubicBezTo>
                <a:cubicBezTo>
                  <a:pt x="95" y="16"/>
                  <a:pt x="92" y="22"/>
                  <a:pt x="89" y="27"/>
                </a:cubicBezTo>
                <a:cubicBezTo>
                  <a:pt x="86" y="33"/>
                  <a:pt x="81" y="39"/>
                  <a:pt x="80" y="45"/>
                </a:cubicBezTo>
                <a:cubicBezTo>
                  <a:pt x="79" y="67"/>
                  <a:pt x="80" y="88"/>
                  <a:pt x="80" y="109"/>
                </a:cubicBezTo>
                <a:cubicBezTo>
                  <a:pt x="80" y="121"/>
                  <a:pt x="76" y="133"/>
                  <a:pt x="92" y="140"/>
                </a:cubicBezTo>
                <a:cubicBezTo>
                  <a:pt x="95" y="141"/>
                  <a:pt x="96" y="151"/>
                  <a:pt x="95" y="156"/>
                </a:cubicBezTo>
                <a:cubicBezTo>
                  <a:pt x="93" y="159"/>
                  <a:pt x="87" y="162"/>
                  <a:pt x="82" y="162"/>
                </a:cubicBezTo>
                <a:cubicBezTo>
                  <a:pt x="71" y="163"/>
                  <a:pt x="61" y="163"/>
                  <a:pt x="50" y="16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1" name="Freeform 68">
            <a:extLst>
              <a:ext uri="{FF2B5EF4-FFF2-40B4-BE49-F238E27FC236}">
                <a16:creationId xmlns:a16="http://schemas.microsoft.com/office/drawing/2014/main" id="{3507091F-D997-48B8-8A0E-4ECF571A7963}"/>
              </a:ext>
            </a:extLst>
          </p:cNvPr>
          <p:cNvSpPr>
            <a:spLocks/>
          </p:cNvSpPr>
          <p:nvPr/>
        </p:nvSpPr>
        <p:spPr bwMode="auto">
          <a:xfrm>
            <a:off x="11128375" y="1419225"/>
            <a:ext cx="341312" cy="612775"/>
          </a:xfrm>
          <a:custGeom>
            <a:avLst/>
            <a:gdLst>
              <a:gd name="T0" fmla="*/ 45 w 90"/>
              <a:gd name="T1" fmla="*/ 162 h 162"/>
              <a:gd name="T2" fmla="*/ 15 w 90"/>
              <a:gd name="T3" fmla="*/ 161 h 162"/>
              <a:gd name="T4" fmla="*/ 1 w 90"/>
              <a:gd name="T5" fmla="*/ 153 h 162"/>
              <a:gd name="T6" fmla="*/ 7 w 90"/>
              <a:gd name="T7" fmla="*/ 136 h 162"/>
              <a:gd name="T8" fmla="*/ 16 w 90"/>
              <a:gd name="T9" fmla="*/ 115 h 162"/>
              <a:gd name="T10" fmla="*/ 16 w 90"/>
              <a:gd name="T11" fmla="*/ 53 h 162"/>
              <a:gd name="T12" fmla="*/ 4 w 90"/>
              <a:gd name="T13" fmla="*/ 23 h 162"/>
              <a:gd name="T14" fmla="*/ 1 w 90"/>
              <a:gd name="T15" fmla="*/ 7 h 162"/>
              <a:gd name="T16" fmla="*/ 12 w 90"/>
              <a:gd name="T17" fmla="*/ 0 h 162"/>
              <a:gd name="T18" fmla="*/ 77 w 90"/>
              <a:gd name="T19" fmla="*/ 0 h 162"/>
              <a:gd name="T20" fmla="*/ 89 w 90"/>
              <a:gd name="T21" fmla="*/ 8 h 162"/>
              <a:gd name="T22" fmla="*/ 84 w 90"/>
              <a:gd name="T23" fmla="*/ 25 h 162"/>
              <a:gd name="T24" fmla="*/ 74 w 90"/>
              <a:gd name="T25" fmla="*/ 46 h 162"/>
              <a:gd name="T26" fmla="*/ 74 w 90"/>
              <a:gd name="T27" fmla="*/ 108 h 162"/>
              <a:gd name="T28" fmla="*/ 86 w 90"/>
              <a:gd name="T29" fmla="*/ 138 h 162"/>
              <a:gd name="T30" fmla="*/ 89 w 90"/>
              <a:gd name="T31" fmla="*/ 154 h 162"/>
              <a:gd name="T32" fmla="*/ 76 w 90"/>
              <a:gd name="T33" fmla="*/ 161 h 162"/>
              <a:gd name="T34" fmla="*/ 45 w 90"/>
              <a:gd name="T35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0" h="162">
                <a:moveTo>
                  <a:pt x="45" y="162"/>
                </a:moveTo>
                <a:cubicBezTo>
                  <a:pt x="35" y="162"/>
                  <a:pt x="25" y="162"/>
                  <a:pt x="15" y="161"/>
                </a:cubicBezTo>
                <a:cubicBezTo>
                  <a:pt x="10" y="161"/>
                  <a:pt x="2" y="157"/>
                  <a:pt x="1" y="153"/>
                </a:cubicBezTo>
                <a:cubicBezTo>
                  <a:pt x="0" y="148"/>
                  <a:pt x="4" y="142"/>
                  <a:pt x="7" y="136"/>
                </a:cubicBezTo>
                <a:cubicBezTo>
                  <a:pt x="10" y="129"/>
                  <a:pt x="16" y="122"/>
                  <a:pt x="16" y="115"/>
                </a:cubicBezTo>
                <a:cubicBezTo>
                  <a:pt x="17" y="95"/>
                  <a:pt x="17" y="74"/>
                  <a:pt x="16" y="53"/>
                </a:cubicBezTo>
                <a:cubicBezTo>
                  <a:pt x="16" y="42"/>
                  <a:pt x="20" y="29"/>
                  <a:pt x="4" y="23"/>
                </a:cubicBezTo>
                <a:cubicBezTo>
                  <a:pt x="1" y="22"/>
                  <a:pt x="0" y="13"/>
                  <a:pt x="1" y="7"/>
                </a:cubicBezTo>
                <a:cubicBezTo>
                  <a:pt x="2" y="4"/>
                  <a:pt x="8" y="1"/>
                  <a:pt x="12" y="0"/>
                </a:cubicBezTo>
                <a:cubicBezTo>
                  <a:pt x="33" y="0"/>
                  <a:pt x="55" y="0"/>
                  <a:pt x="77" y="0"/>
                </a:cubicBezTo>
                <a:cubicBezTo>
                  <a:pt x="82" y="0"/>
                  <a:pt x="89" y="5"/>
                  <a:pt x="89" y="8"/>
                </a:cubicBezTo>
                <a:cubicBezTo>
                  <a:pt x="89" y="14"/>
                  <a:pt x="86" y="20"/>
                  <a:pt x="84" y="25"/>
                </a:cubicBezTo>
                <a:cubicBezTo>
                  <a:pt x="81" y="32"/>
                  <a:pt x="75" y="39"/>
                  <a:pt x="74" y="46"/>
                </a:cubicBezTo>
                <a:cubicBezTo>
                  <a:pt x="73" y="67"/>
                  <a:pt x="74" y="87"/>
                  <a:pt x="74" y="108"/>
                </a:cubicBezTo>
                <a:cubicBezTo>
                  <a:pt x="74" y="120"/>
                  <a:pt x="71" y="132"/>
                  <a:pt x="86" y="138"/>
                </a:cubicBezTo>
                <a:cubicBezTo>
                  <a:pt x="89" y="140"/>
                  <a:pt x="90" y="150"/>
                  <a:pt x="89" y="154"/>
                </a:cubicBezTo>
                <a:cubicBezTo>
                  <a:pt x="88" y="158"/>
                  <a:pt x="81" y="161"/>
                  <a:pt x="76" y="161"/>
                </a:cubicBezTo>
                <a:cubicBezTo>
                  <a:pt x="66" y="162"/>
                  <a:pt x="55" y="162"/>
                  <a:pt x="45" y="16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6" name="Freeform 72">
            <a:extLst>
              <a:ext uri="{FF2B5EF4-FFF2-40B4-BE49-F238E27FC236}">
                <a16:creationId xmlns:a16="http://schemas.microsoft.com/office/drawing/2014/main" id="{B6D26FA7-C7FF-4BB2-BCFD-4ACF50FC011A}"/>
              </a:ext>
            </a:extLst>
          </p:cNvPr>
          <p:cNvSpPr>
            <a:spLocks noEditPoints="1"/>
          </p:cNvSpPr>
          <p:nvPr/>
        </p:nvSpPr>
        <p:spPr bwMode="auto">
          <a:xfrm>
            <a:off x="7999413" y="3402012"/>
            <a:ext cx="1474787" cy="1206501"/>
          </a:xfrm>
          <a:custGeom>
            <a:avLst/>
            <a:gdLst>
              <a:gd name="T0" fmla="*/ 612 w 624"/>
              <a:gd name="T1" fmla="*/ 490 h 510"/>
              <a:gd name="T2" fmla="*/ 0 w 624"/>
              <a:gd name="T3" fmla="*/ 510 h 510"/>
              <a:gd name="T4" fmla="*/ 12 w 624"/>
              <a:gd name="T5" fmla="*/ 473 h 510"/>
              <a:gd name="T6" fmla="*/ 36 w 624"/>
              <a:gd name="T7" fmla="*/ 452 h 510"/>
              <a:gd name="T8" fmla="*/ 53 w 624"/>
              <a:gd name="T9" fmla="*/ 422 h 510"/>
              <a:gd name="T10" fmla="*/ 25 w 624"/>
              <a:gd name="T11" fmla="*/ 152 h 510"/>
              <a:gd name="T12" fmla="*/ 25 w 624"/>
              <a:gd name="T13" fmla="*/ 140 h 510"/>
              <a:gd name="T14" fmla="*/ 619 w 624"/>
              <a:gd name="T15" fmla="*/ 148 h 510"/>
              <a:gd name="T16" fmla="*/ 599 w 624"/>
              <a:gd name="T17" fmla="*/ 165 h 510"/>
              <a:gd name="T18" fmla="*/ 572 w 624"/>
              <a:gd name="T19" fmla="*/ 219 h 510"/>
              <a:gd name="T20" fmla="*/ 589 w 624"/>
              <a:gd name="T21" fmla="*/ 446 h 510"/>
              <a:gd name="T22" fmla="*/ 340 w 624"/>
              <a:gd name="T23" fmla="*/ 453 h 510"/>
              <a:gd name="T24" fmla="*/ 360 w 624"/>
              <a:gd name="T25" fmla="*/ 209 h 510"/>
              <a:gd name="T26" fmla="*/ 285 w 624"/>
              <a:gd name="T27" fmla="*/ 176 h 510"/>
              <a:gd name="T28" fmla="*/ 268 w 624"/>
              <a:gd name="T29" fmla="*/ 207 h 510"/>
              <a:gd name="T30" fmla="*/ 290 w 624"/>
              <a:gd name="T31" fmla="*/ 453 h 510"/>
              <a:gd name="T32" fmla="*/ 494 w 624"/>
              <a:gd name="T33" fmla="*/ 449 h 510"/>
              <a:gd name="T34" fmla="*/ 513 w 624"/>
              <a:gd name="T35" fmla="*/ 208 h 510"/>
              <a:gd name="T36" fmla="*/ 437 w 624"/>
              <a:gd name="T37" fmla="*/ 176 h 510"/>
              <a:gd name="T38" fmla="*/ 420 w 624"/>
              <a:gd name="T39" fmla="*/ 421 h 510"/>
              <a:gd name="T40" fmla="*/ 438 w 624"/>
              <a:gd name="T41" fmla="*/ 453 h 510"/>
              <a:gd name="T42" fmla="*/ 187 w 624"/>
              <a:gd name="T43" fmla="*/ 450 h 510"/>
              <a:gd name="T44" fmla="*/ 206 w 624"/>
              <a:gd name="T45" fmla="*/ 208 h 510"/>
              <a:gd name="T46" fmla="*/ 189 w 624"/>
              <a:gd name="T47" fmla="*/ 175 h 510"/>
              <a:gd name="T48" fmla="*/ 114 w 624"/>
              <a:gd name="T49" fmla="*/ 214 h 510"/>
              <a:gd name="T50" fmla="*/ 131 w 624"/>
              <a:gd name="T51" fmla="*/ 453 h 510"/>
              <a:gd name="T52" fmla="*/ 418 w 624"/>
              <a:gd name="T53" fmla="*/ 111 h 510"/>
              <a:gd name="T54" fmla="*/ 229 w 624"/>
              <a:gd name="T55" fmla="*/ 102 h 510"/>
              <a:gd name="T56" fmla="*/ 423 w 624"/>
              <a:gd name="T57" fmla="*/ 115 h 510"/>
              <a:gd name="T58" fmla="*/ 587 w 624"/>
              <a:gd name="T59" fmla="*/ 164 h 510"/>
              <a:gd name="T60" fmla="*/ 258 w 624"/>
              <a:gd name="T61" fmla="*/ 212 h 510"/>
              <a:gd name="T62" fmla="*/ 258 w 624"/>
              <a:gd name="T63" fmla="*/ 419 h 510"/>
              <a:gd name="T64" fmla="*/ 524 w 624"/>
              <a:gd name="T65" fmla="*/ 420 h 510"/>
              <a:gd name="T66" fmla="*/ 522 w 624"/>
              <a:gd name="T67" fmla="*/ 420 h 510"/>
              <a:gd name="T68" fmla="*/ 229 w 624"/>
              <a:gd name="T69" fmla="*/ 420 h 510"/>
              <a:gd name="T70" fmla="*/ 245 w 624"/>
              <a:gd name="T71" fmla="*/ 212 h 510"/>
              <a:gd name="T72" fmla="*/ 245 w 624"/>
              <a:gd name="T73" fmla="*/ 419 h 510"/>
              <a:gd name="T74" fmla="*/ 218 w 624"/>
              <a:gd name="T75" fmla="*/ 419 h 510"/>
              <a:gd name="T76" fmla="*/ 215 w 624"/>
              <a:gd name="T77" fmla="*/ 419 h 510"/>
              <a:gd name="T78" fmla="*/ 411 w 624"/>
              <a:gd name="T79" fmla="*/ 212 h 510"/>
              <a:gd name="T80" fmla="*/ 384 w 624"/>
              <a:gd name="T81" fmla="*/ 212 h 510"/>
              <a:gd name="T82" fmla="*/ 384 w 624"/>
              <a:gd name="T83" fmla="*/ 419 h 510"/>
              <a:gd name="T84" fmla="*/ 368 w 624"/>
              <a:gd name="T85" fmla="*/ 212 h 510"/>
              <a:gd name="T86" fmla="*/ 371 w 624"/>
              <a:gd name="T87" fmla="*/ 212 h 510"/>
              <a:gd name="T88" fmla="*/ 103 w 624"/>
              <a:gd name="T89" fmla="*/ 419 h 510"/>
              <a:gd name="T90" fmla="*/ 89 w 624"/>
              <a:gd name="T91" fmla="*/ 419 h 510"/>
              <a:gd name="T92" fmla="*/ 89 w 624"/>
              <a:gd name="T93" fmla="*/ 213 h 510"/>
              <a:gd name="T94" fmla="*/ 64 w 624"/>
              <a:gd name="T95" fmla="*/ 419 h 510"/>
              <a:gd name="T96" fmla="*/ 62 w 624"/>
              <a:gd name="T97" fmla="*/ 419 h 510"/>
              <a:gd name="T98" fmla="*/ 75 w 624"/>
              <a:gd name="T99" fmla="*/ 419 h 510"/>
              <a:gd name="T100" fmla="*/ 564 w 624"/>
              <a:gd name="T101" fmla="*/ 212 h 510"/>
              <a:gd name="T102" fmla="*/ 564 w 624"/>
              <a:gd name="T103" fmla="*/ 419 h 510"/>
              <a:gd name="T104" fmla="*/ 537 w 624"/>
              <a:gd name="T105" fmla="*/ 419 h 510"/>
              <a:gd name="T106" fmla="*/ 535 w 624"/>
              <a:gd name="T107" fmla="*/ 419 h 510"/>
              <a:gd name="T108" fmla="*/ 395 w 624"/>
              <a:gd name="T109" fmla="*/ 419 h 510"/>
              <a:gd name="T110" fmla="*/ 548 w 624"/>
              <a:gd name="T111" fmla="*/ 419 h 510"/>
              <a:gd name="T112" fmla="*/ 548 w 624"/>
              <a:gd name="T113" fmla="*/ 21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24" h="510">
                <a:moveTo>
                  <a:pt x="601" y="471"/>
                </a:moveTo>
                <a:cubicBezTo>
                  <a:pt x="604" y="472"/>
                  <a:pt x="608" y="472"/>
                  <a:pt x="611" y="473"/>
                </a:cubicBezTo>
                <a:cubicBezTo>
                  <a:pt x="612" y="478"/>
                  <a:pt x="612" y="484"/>
                  <a:pt x="612" y="490"/>
                </a:cubicBezTo>
                <a:cubicBezTo>
                  <a:pt x="616" y="490"/>
                  <a:pt x="620" y="491"/>
                  <a:pt x="624" y="492"/>
                </a:cubicBezTo>
                <a:cubicBezTo>
                  <a:pt x="624" y="498"/>
                  <a:pt x="624" y="504"/>
                  <a:pt x="624" y="510"/>
                </a:cubicBezTo>
                <a:cubicBezTo>
                  <a:pt x="416" y="510"/>
                  <a:pt x="208" y="510"/>
                  <a:pt x="0" y="510"/>
                </a:cubicBezTo>
                <a:cubicBezTo>
                  <a:pt x="0" y="504"/>
                  <a:pt x="0" y="499"/>
                  <a:pt x="0" y="492"/>
                </a:cubicBezTo>
                <a:cubicBezTo>
                  <a:pt x="3" y="491"/>
                  <a:pt x="7" y="491"/>
                  <a:pt x="11" y="490"/>
                </a:cubicBezTo>
                <a:cubicBezTo>
                  <a:pt x="11" y="485"/>
                  <a:pt x="11" y="480"/>
                  <a:pt x="12" y="473"/>
                </a:cubicBezTo>
                <a:cubicBezTo>
                  <a:pt x="15" y="473"/>
                  <a:pt x="19" y="472"/>
                  <a:pt x="23" y="471"/>
                </a:cubicBezTo>
                <a:cubicBezTo>
                  <a:pt x="23" y="465"/>
                  <a:pt x="23" y="460"/>
                  <a:pt x="24" y="455"/>
                </a:cubicBezTo>
                <a:cubicBezTo>
                  <a:pt x="28" y="454"/>
                  <a:pt x="32" y="453"/>
                  <a:pt x="36" y="452"/>
                </a:cubicBezTo>
                <a:cubicBezTo>
                  <a:pt x="35" y="452"/>
                  <a:pt x="35" y="451"/>
                  <a:pt x="34" y="450"/>
                </a:cubicBezTo>
                <a:cubicBezTo>
                  <a:pt x="38" y="446"/>
                  <a:pt x="43" y="442"/>
                  <a:pt x="46" y="437"/>
                </a:cubicBezTo>
                <a:cubicBezTo>
                  <a:pt x="49" y="433"/>
                  <a:pt x="53" y="427"/>
                  <a:pt x="53" y="422"/>
                </a:cubicBezTo>
                <a:cubicBezTo>
                  <a:pt x="54" y="351"/>
                  <a:pt x="53" y="279"/>
                  <a:pt x="53" y="208"/>
                </a:cubicBezTo>
                <a:cubicBezTo>
                  <a:pt x="53" y="197"/>
                  <a:pt x="48" y="191"/>
                  <a:pt x="39" y="189"/>
                </a:cubicBezTo>
                <a:cubicBezTo>
                  <a:pt x="34" y="177"/>
                  <a:pt x="30" y="166"/>
                  <a:pt x="25" y="152"/>
                </a:cubicBezTo>
                <a:cubicBezTo>
                  <a:pt x="21" y="152"/>
                  <a:pt x="14" y="152"/>
                  <a:pt x="7" y="152"/>
                </a:cubicBezTo>
                <a:cubicBezTo>
                  <a:pt x="6" y="151"/>
                  <a:pt x="6" y="151"/>
                  <a:pt x="6" y="150"/>
                </a:cubicBezTo>
                <a:cubicBezTo>
                  <a:pt x="12" y="146"/>
                  <a:pt x="19" y="143"/>
                  <a:pt x="25" y="140"/>
                </a:cubicBezTo>
                <a:cubicBezTo>
                  <a:pt x="118" y="94"/>
                  <a:pt x="212" y="48"/>
                  <a:pt x="305" y="3"/>
                </a:cubicBezTo>
                <a:cubicBezTo>
                  <a:pt x="310" y="1"/>
                  <a:pt x="316" y="0"/>
                  <a:pt x="321" y="2"/>
                </a:cubicBezTo>
                <a:cubicBezTo>
                  <a:pt x="420" y="50"/>
                  <a:pt x="520" y="99"/>
                  <a:pt x="619" y="148"/>
                </a:cubicBezTo>
                <a:cubicBezTo>
                  <a:pt x="620" y="148"/>
                  <a:pt x="621" y="149"/>
                  <a:pt x="623" y="151"/>
                </a:cubicBezTo>
                <a:cubicBezTo>
                  <a:pt x="615" y="151"/>
                  <a:pt x="608" y="151"/>
                  <a:pt x="600" y="151"/>
                </a:cubicBezTo>
                <a:cubicBezTo>
                  <a:pt x="599" y="157"/>
                  <a:pt x="600" y="161"/>
                  <a:pt x="599" y="165"/>
                </a:cubicBezTo>
                <a:cubicBezTo>
                  <a:pt x="598" y="169"/>
                  <a:pt x="595" y="172"/>
                  <a:pt x="593" y="175"/>
                </a:cubicBezTo>
                <a:cubicBezTo>
                  <a:pt x="593" y="175"/>
                  <a:pt x="592" y="175"/>
                  <a:pt x="592" y="175"/>
                </a:cubicBezTo>
                <a:cubicBezTo>
                  <a:pt x="591" y="192"/>
                  <a:pt x="571" y="198"/>
                  <a:pt x="572" y="219"/>
                </a:cubicBezTo>
                <a:cubicBezTo>
                  <a:pt x="575" y="284"/>
                  <a:pt x="573" y="349"/>
                  <a:pt x="573" y="414"/>
                </a:cubicBezTo>
                <a:cubicBezTo>
                  <a:pt x="573" y="425"/>
                  <a:pt x="573" y="436"/>
                  <a:pt x="586" y="440"/>
                </a:cubicBezTo>
                <a:cubicBezTo>
                  <a:pt x="588" y="441"/>
                  <a:pt x="589" y="444"/>
                  <a:pt x="589" y="446"/>
                </a:cubicBezTo>
                <a:cubicBezTo>
                  <a:pt x="590" y="448"/>
                  <a:pt x="590" y="452"/>
                  <a:pt x="591" y="452"/>
                </a:cubicBezTo>
                <a:cubicBezTo>
                  <a:pt x="603" y="454"/>
                  <a:pt x="599" y="464"/>
                  <a:pt x="601" y="471"/>
                </a:cubicBezTo>
                <a:close/>
                <a:moveTo>
                  <a:pt x="340" y="453"/>
                </a:moveTo>
                <a:cubicBezTo>
                  <a:pt x="343" y="448"/>
                  <a:pt x="345" y="442"/>
                  <a:pt x="348" y="440"/>
                </a:cubicBezTo>
                <a:cubicBezTo>
                  <a:pt x="357" y="436"/>
                  <a:pt x="360" y="429"/>
                  <a:pt x="360" y="420"/>
                </a:cubicBezTo>
                <a:cubicBezTo>
                  <a:pt x="360" y="350"/>
                  <a:pt x="360" y="280"/>
                  <a:pt x="360" y="209"/>
                </a:cubicBezTo>
                <a:cubicBezTo>
                  <a:pt x="360" y="204"/>
                  <a:pt x="357" y="195"/>
                  <a:pt x="353" y="194"/>
                </a:cubicBezTo>
                <a:cubicBezTo>
                  <a:pt x="344" y="190"/>
                  <a:pt x="343" y="184"/>
                  <a:pt x="343" y="176"/>
                </a:cubicBezTo>
                <a:cubicBezTo>
                  <a:pt x="323" y="176"/>
                  <a:pt x="304" y="176"/>
                  <a:pt x="285" y="176"/>
                </a:cubicBezTo>
                <a:cubicBezTo>
                  <a:pt x="285" y="177"/>
                  <a:pt x="286" y="178"/>
                  <a:pt x="287" y="179"/>
                </a:cubicBezTo>
                <a:cubicBezTo>
                  <a:pt x="283" y="184"/>
                  <a:pt x="278" y="188"/>
                  <a:pt x="275" y="192"/>
                </a:cubicBezTo>
                <a:cubicBezTo>
                  <a:pt x="272" y="197"/>
                  <a:pt x="268" y="202"/>
                  <a:pt x="268" y="207"/>
                </a:cubicBezTo>
                <a:cubicBezTo>
                  <a:pt x="267" y="279"/>
                  <a:pt x="267" y="351"/>
                  <a:pt x="268" y="423"/>
                </a:cubicBezTo>
                <a:cubicBezTo>
                  <a:pt x="268" y="428"/>
                  <a:pt x="272" y="433"/>
                  <a:pt x="275" y="437"/>
                </a:cubicBezTo>
                <a:cubicBezTo>
                  <a:pt x="278" y="442"/>
                  <a:pt x="283" y="446"/>
                  <a:pt x="290" y="453"/>
                </a:cubicBezTo>
                <a:cubicBezTo>
                  <a:pt x="304" y="453"/>
                  <a:pt x="323" y="453"/>
                  <a:pt x="340" y="453"/>
                </a:cubicBezTo>
                <a:close/>
                <a:moveTo>
                  <a:pt x="495" y="453"/>
                </a:moveTo>
                <a:cubicBezTo>
                  <a:pt x="494" y="452"/>
                  <a:pt x="494" y="451"/>
                  <a:pt x="494" y="449"/>
                </a:cubicBezTo>
                <a:cubicBezTo>
                  <a:pt x="498" y="445"/>
                  <a:pt x="502" y="442"/>
                  <a:pt x="505" y="437"/>
                </a:cubicBezTo>
                <a:cubicBezTo>
                  <a:pt x="508" y="433"/>
                  <a:pt x="513" y="427"/>
                  <a:pt x="513" y="422"/>
                </a:cubicBezTo>
                <a:cubicBezTo>
                  <a:pt x="513" y="351"/>
                  <a:pt x="513" y="279"/>
                  <a:pt x="513" y="208"/>
                </a:cubicBezTo>
                <a:cubicBezTo>
                  <a:pt x="513" y="203"/>
                  <a:pt x="509" y="198"/>
                  <a:pt x="506" y="193"/>
                </a:cubicBezTo>
                <a:cubicBezTo>
                  <a:pt x="503" y="188"/>
                  <a:pt x="498" y="183"/>
                  <a:pt x="491" y="176"/>
                </a:cubicBezTo>
                <a:cubicBezTo>
                  <a:pt x="476" y="176"/>
                  <a:pt x="457" y="176"/>
                  <a:pt x="437" y="176"/>
                </a:cubicBezTo>
                <a:cubicBezTo>
                  <a:pt x="437" y="180"/>
                  <a:pt x="436" y="184"/>
                  <a:pt x="436" y="189"/>
                </a:cubicBezTo>
                <a:cubicBezTo>
                  <a:pt x="424" y="191"/>
                  <a:pt x="420" y="199"/>
                  <a:pt x="420" y="210"/>
                </a:cubicBezTo>
                <a:cubicBezTo>
                  <a:pt x="420" y="280"/>
                  <a:pt x="420" y="351"/>
                  <a:pt x="420" y="421"/>
                </a:cubicBezTo>
                <a:cubicBezTo>
                  <a:pt x="421" y="426"/>
                  <a:pt x="424" y="432"/>
                  <a:pt x="428" y="437"/>
                </a:cubicBezTo>
                <a:cubicBezTo>
                  <a:pt x="431" y="442"/>
                  <a:pt x="436" y="446"/>
                  <a:pt x="440" y="450"/>
                </a:cubicBezTo>
                <a:cubicBezTo>
                  <a:pt x="439" y="451"/>
                  <a:pt x="438" y="452"/>
                  <a:pt x="438" y="453"/>
                </a:cubicBezTo>
                <a:cubicBezTo>
                  <a:pt x="457" y="453"/>
                  <a:pt x="476" y="453"/>
                  <a:pt x="495" y="453"/>
                </a:cubicBezTo>
                <a:close/>
                <a:moveTo>
                  <a:pt x="189" y="453"/>
                </a:moveTo>
                <a:cubicBezTo>
                  <a:pt x="188" y="452"/>
                  <a:pt x="187" y="451"/>
                  <a:pt x="187" y="450"/>
                </a:cubicBezTo>
                <a:cubicBezTo>
                  <a:pt x="191" y="446"/>
                  <a:pt x="196" y="442"/>
                  <a:pt x="199" y="437"/>
                </a:cubicBezTo>
                <a:cubicBezTo>
                  <a:pt x="202" y="433"/>
                  <a:pt x="206" y="427"/>
                  <a:pt x="206" y="422"/>
                </a:cubicBezTo>
                <a:cubicBezTo>
                  <a:pt x="207" y="350"/>
                  <a:pt x="207" y="279"/>
                  <a:pt x="206" y="208"/>
                </a:cubicBezTo>
                <a:cubicBezTo>
                  <a:pt x="206" y="203"/>
                  <a:pt x="203" y="197"/>
                  <a:pt x="200" y="193"/>
                </a:cubicBezTo>
                <a:cubicBezTo>
                  <a:pt x="196" y="188"/>
                  <a:pt x="191" y="183"/>
                  <a:pt x="187" y="178"/>
                </a:cubicBezTo>
                <a:cubicBezTo>
                  <a:pt x="187" y="177"/>
                  <a:pt x="188" y="176"/>
                  <a:pt x="189" y="175"/>
                </a:cubicBezTo>
                <a:cubicBezTo>
                  <a:pt x="170" y="175"/>
                  <a:pt x="151" y="175"/>
                  <a:pt x="133" y="175"/>
                </a:cubicBezTo>
                <a:cubicBezTo>
                  <a:pt x="131" y="181"/>
                  <a:pt x="130" y="189"/>
                  <a:pt x="127" y="190"/>
                </a:cubicBezTo>
                <a:cubicBezTo>
                  <a:pt x="115" y="194"/>
                  <a:pt x="114" y="203"/>
                  <a:pt x="114" y="214"/>
                </a:cubicBezTo>
                <a:cubicBezTo>
                  <a:pt x="114" y="281"/>
                  <a:pt x="114" y="348"/>
                  <a:pt x="114" y="415"/>
                </a:cubicBezTo>
                <a:cubicBezTo>
                  <a:pt x="114" y="428"/>
                  <a:pt x="116" y="438"/>
                  <a:pt x="130" y="441"/>
                </a:cubicBezTo>
                <a:cubicBezTo>
                  <a:pt x="131" y="445"/>
                  <a:pt x="131" y="449"/>
                  <a:pt x="131" y="453"/>
                </a:cubicBezTo>
                <a:cubicBezTo>
                  <a:pt x="151" y="453"/>
                  <a:pt x="170" y="453"/>
                  <a:pt x="189" y="453"/>
                </a:cubicBezTo>
                <a:close/>
                <a:moveTo>
                  <a:pt x="423" y="115"/>
                </a:moveTo>
                <a:cubicBezTo>
                  <a:pt x="420" y="112"/>
                  <a:pt x="419" y="111"/>
                  <a:pt x="418" y="111"/>
                </a:cubicBezTo>
                <a:cubicBezTo>
                  <a:pt x="385" y="96"/>
                  <a:pt x="353" y="81"/>
                  <a:pt x="320" y="66"/>
                </a:cubicBezTo>
                <a:cubicBezTo>
                  <a:pt x="316" y="65"/>
                  <a:pt x="311" y="65"/>
                  <a:pt x="307" y="67"/>
                </a:cubicBezTo>
                <a:cubicBezTo>
                  <a:pt x="281" y="78"/>
                  <a:pt x="255" y="90"/>
                  <a:pt x="229" y="102"/>
                </a:cubicBezTo>
                <a:cubicBezTo>
                  <a:pt x="222" y="106"/>
                  <a:pt x="214" y="109"/>
                  <a:pt x="207" y="113"/>
                </a:cubicBezTo>
                <a:cubicBezTo>
                  <a:pt x="207" y="113"/>
                  <a:pt x="207" y="114"/>
                  <a:pt x="208" y="115"/>
                </a:cubicBezTo>
                <a:cubicBezTo>
                  <a:pt x="279" y="115"/>
                  <a:pt x="350" y="115"/>
                  <a:pt x="423" y="115"/>
                </a:cubicBezTo>
                <a:close/>
                <a:moveTo>
                  <a:pt x="40" y="162"/>
                </a:moveTo>
                <a:cubicBezTo>
                  <a:pt x="40" y="162"/>
                  <a:pt x="40" y="163"/>
                  <a:pt x="40" y="164"/>
                </a:cubicBezTo>
                <a:cubicBezTo>
                  <a:pt x="222" y="164"/>
                  <a:pt x="404" y="164"/>
                  <a:pt x="587" y="164"/>
                </a:cubicBezTo>
                <a:cubicBezTo>
                  <a:pt x="587" y="163"/>
                  <a:pt x="587" y="162"/>
                  <a:pt x="587" y="162"/>
                </a:cubicBezTo>
                <a:cubicBezTo>
                  <a:pt x="404" y="162"/>
                  <a:pt x="222" y="162"/>
                  <a:pt x="40" y="162"/>
                </a:cubicBezTo>
                <a:close/>
                <a:moveTo>
                  <a:pt x="258" y="212"/>
                </a:moveTo>
                <a:cubicBezTo>
                  <a:pt x="257" y="212"/>
                  <a:pt x="256" y="212"/>
                  <a:pt x="255" y="212"/>
                </a:cubicBezTo>
                <a:cubicBezTo>
                  <a:pt x="255" y="281"/>
                  <a:pt x="255" y="350"/>
                  <a:pt x="255" y="419"/>
                </a:cubicBezTo>
                <a:cubicBezTo>
                  <a:pt x="256" y="419"/>
                  <a:pt x="257" y="419"/>
                  <a:pt x="258" y="419"/>
                </a:cubicBezTo>
                <a:cubicBezTo>
                  <a:pt x="258" y="350"/>
                  <a:pt x="258" y="281"/>
                  <a:pt x="258" y="212"/>
                </a:cubicBezTo>
                <a:close/>
                <a:moveTo>
                  <a:pt x="522" y="420"/>
                </a:moveTo>
                <a:cubicBezTo>
                  <a:pt x="522" y="420"/>
                  <a:pt x="523" y="420"/>
                  <a:pt x="524" y="420"/>
                </a:cubicBezTo>
                <a:cubicBezTo>
                  <a:pt x="524" y="350"/>
                  <a:pt x="524" y="281"/>
                  <a:pt x="524" y="212"/>
                </a:cubicBezTo>
                <a:cubicBezTo>
                  <a:pt x="523" y="212"/>
                  <a:pt x="522" y="212"/>
                  <a:pt x="522" y="212"/>
                </a:cubicBezTo>
                <a:cubicBezTo>
                  <a:pt x="522" y="281"/>
                  <a:pt x="522" y="350"/>
                  <a:pt x="522" y="420"/>
                </a:cubicBezTo>
                <a:close/>
                <a:moveTo>
                  <a:pt x="231" y="212"/>
                </a:moveTo>
                <a:cubicBezTo>
                  <a:pt x="231" y="212"/>
                  <a:pt x="230" y="212"/>
                  <a:pt x="229" y="212"/>
                </a:cubicBezTo>
                <a:cubicBezTo>
                  <a:pt x="229" y="281"/>
                  <a:pt x="229" y="350"/>
                  <a:pt x="229" y="420"/>
                </a:cubicBezTo>
                <a:cubicBezTo>
                  <a:pt x="230" y="420"/>
                  <a:pt x="231" y="420"/>
                  <a:pt x="231" y="419"/>
                </a:cubicBezTo>
                <a:cubicBezTo>
                  <a:pt x="231" y="350"/>
                  <a:pt x="231" y="281"/>
                  <a:pt x="231" y="212"/>
                </a:cubicBezTo>
                <a:close/>
                <a:moveTo>
                  <a:pt x="245" y="212"/>
                </a:moveTo>
                <a:cubicBezTo>
                  <a:pt x="244" y="212"/>
                  <a:pt x="243" y="212"/>
                  <a:pt x="242" y="212"/>
                </a:cubicBezTo>
                <a:cubicBezTo>
                  <a:pt x="242" y="281"/>
                  <a:pt x="242" y="350"/>
                  <a:pt x="242" y="419"/>
                </a:cubicBezTo>
                <a:cubicBezTo>
                  <a:pt x="243" y="419"/>
                  <a:pt x="244" y="419"/>
                  <a:pt x="245" y="419"/>
                </a:cubicBezTo>
                <a:cubicBezTo>
                  <a:pt x="245" y="350"/>
                  <a:pt x="245" y="281"/>
                  <a:pt x="245" y="212"/>
                </a:cubicBezTo>
                <a:close/>
                <a:moveTo>
                  <a:pt x="215" y="419"/>
                </a:moveTo>
                <a:cubicBezTo>
                  <a:pt x="216" y="419"/>
                  <a:pt x="217" y="419"/>
                  <a:pt x="218" y="419"/>
                </a:cubicBezTo>
                <a:cubicBezTo>
                  <a:pt x="218" y="350"/>
                  <a:pt x="218" y="281"/>
                  <a:pt x="218" y="212"/>
                </a:cubicBezTo>
                <a:cubicBezTo>
                  <a:pt x="217" y="212"/>
                  <a:pt x="216" y="212"/>
                  <a:pt x="215" y="212"/>
                </a:cubicBezTo>
                <a:cubicBezTo>
                  <a:pt x="215" y="281"/>
                  <a:pt x="215" y="350"/>
                  <a:pt x="215" y="419"/>
                </a:cubicBezTo>
                <a:close/>
                <a:moveTo>
                  <a:pt x="408" y="419"/>
                </a:moveTo>
                <a:cubicBezTo>
                  <a:pt x="409" y="419"/>
                  <a:pt x="410" y="419"/>
                  <a:pt x="411" y="419"/>
                </a:cubicBezTo>
                <a:cubicBezTo>
                  <a:pt x="411" y="350"/>
                  <a:pt x="411" y="281"/>
                  <a:pt x="411" y="212"/>
                </a:cubicBezTo>
                <a:cubicBezTo>
                  <a:pt x="410" y="212"/>
                  <a:pt x="409" y="212"/>
                  <a:pt x="408" y="212"/>
                </a:cubicBezTo>
                <a:cubicBezTo>
                  <a:pt x="408" y="281"/>
                  <a:pt x="408" y="350"/>
                  <a:pt x="408" y="419"/>
                </a:cubicBezTo>
                <a:close/>
                <a:moveTo>
                  <a:pt x="384" y="212"/>
                </a:moveTo>
                <a:cubicBezTo>
                  <a:pt x="384" y="212"/>
                  <a:pt x="383" y="212"/>
                  <a:pt x="382" y="212"/>
                </a:cubicBezTo>
                <a:cubicBezTo>
                  <a:pt x="382" y="281"/>
                  <a:pt x="382" y="350"/>
                  <a:pt x="382" y="419"/>
                </a:cubicBezTo>
                <a:cubicBezTo>
                  <a:pt x="383" y="419"/>
                  <a:pt x="384" y="419"/>
                  <a:pt x="384" y="419"/>
                </a:cubicBezTo>
                <a:cubicBezTo>
                  <a:pt x="384" y="350"/>
                  <a:pt x="384" y="281"/>
                  <a:pt x="384" y="212"/>
                </a:cubicBezTo>
                <a:close/>
                <a:moveTo>
                  <a:pt x="371" y="212"/>
                </a:moveTo>
                <a:cubicBezTo>
                  <a:pt x="370" y="212"/>
                  <a:pt x="369" y="212"/>
                  <a:pt x="368" y="212"/>
                </a:cubicBezTo>
                <a:cubicBezTo>
                  <a:pt x="368" y="281"/>
                  <a:pt x="368" y="350"/>
                  <a:pt x="368" y="419"/>
                </a:cubicBezTo>
                <a:cubicBezTo>
                  <a:pt x="369" y="419"/>
                  <a:pt x="370" y="419"/>
                  <a:pt x="371" y="419"/>
                </a:cubicBezTo>
                <a:cubicBezTo>
                  <a:pt x="371" y="350"/>
                  <a:pt x="371" y="281"/>
                  <a:pt x="371" y="212"/>
                </a:cubicBezTo>
                <a:close/>
                <a:moveTo>
                  <a:pt x="105" y="212"/>
                </a:moveTo>
                <a:cubicBezTo>
                  <a:pt x="104" y="212"/>
                  <a:pt x="104" y="212"/>
                  <a:pt x="103" y="212"/>
                </a:cubicBezTo>
                <a:cubicBezTo>
                  <a:pt x="103" y="281"/>
                  <a:pt x="103" y="350"/>
                  <a:pt x="103" y="419"/>
                </a:cubicBezTo>
                <a:cubicBezTo>
                  <a:pt x="104" y="419"/>
                  <a:pt x="104" y="419"/>
                  <a:pt x="105" y="419"/>
                </a:cubicBezTo>
                <a:cubicBezTo>
                  <a:pt x="105" y="350"/>
                  <a:pt x="105" y="281"/>
                  <a:pt x="105" y="212"/>
                </a:cubicBezTo>
                <a:close/>
                <a:moveTo>
                  <a:pt x="89" y="419"/>
                </a:moveTo>
                <a:cubicBezTo>
                  <a:pt x="89" y="419"/>
                  <a:pt x="90" y="419"/>
                  <a:pt x="91" y="419"/>
                </a:cubicBezTo>
                <a:cubicBezTo>
                  <a:pt x="91" y="350"/>
                  <a:pt x="91" y="281"/>
                  <a:pt x="91" y="213"/>
                </a:cubicBezTo>
                <a:cubicBezTo>
                  <a:pt x="90" y="213"/>
                  <a:pt x="89" y="213"/>
                  <a:pt x="89" y="213"/>
                </a:cubicBezTo>
                <a:cubicBezTo>
                  <a:pt x="89" y="281"/>
                  <a:pt x="89" y="350"/>
                  <a:pt x="89" y="419"/>
                </a:cubicBezTo>
                <a:close/>
                <a:moveTo>
                  <a:pt x="62" y="419"/>
                </a:moveTo>
                <a:cubicBezTo>
                  <a:pt x="63" y="419"/>
                  <a:pt x="64" y="419"/>
                  <a:pt x="64" y="419"/>
                </a:cubicBezTo>
                <a:cubicBezTo>
                  <a:pt x="64" y="350"/>
                  <a:pt x="64" y="282"/>
                  <a:pt x="64" y="213"/>
                </a:cubicBezTo>
                <a:cubicBezTo>
                  <a:pt x="64" y="213"/>
                  <a:pt x="63" y="213"/>
                  <a:pt x="62" y="213"/>
                </a:cubicBezTo>
                <a:cubicBezTo>
                  <a:pt x="62" y="282"/>
                  <a:pt x="62" y="350"/>
                  <a:pt x="62" y="419"/>
                </a:cubicBezTo>
                <a:close/>
                <a:moveTo>
                  <a:pt x="78" y="212"/>
                </a:moveTo>
                <a:cubicBezTo>
                  <a:pt x="77" y="212"/>
                  <a:pt x="76" y="212"/>
                  <a:pt x="75" y="212"/>
                </a:cubicBezTo>
                <a:cubicBezTo>
                  <a:pt x="75" y="281"/>
                  <a:pt x="75" y="350"/>
                  <a:pt x="75" y="419"/>
                </a:cubicBezTo>
                <a:cubicBezTo>
                  <a:pt x="76" y="419"/>
                  <a:pt x="77" y="419"/>
                  <a:pt x="78" y="419"/>
                </a:cubicBezTo>
                <a:cubicBezTo>
                  <a:pt x="78" y="350"/>
                  <a:pt x="78" y="281"/>
                  <a:pt x="78" y="212"/>
                </a:cubicBezTo>
                <a:close/>
                <a:moveTo>
                  <a:pt x="564" y="212"/>
                </a:moveTo>
                <a:cubicBezTo>
                  <a:pt x="564" y="212"/>
                  <a:pt x="563" y="212"/>
                  <a:pt x="562" y="212"/>
                </a:cubicBezTo>
                <a:cubicBezTo>
                  <a:pt x="562" y="281"/>
                  <a:pt x="562" y="350"/>
                  <a:pt x="562" y="419"/>
                </a:cubicBezTo>
                <a:cubicBezTo>
                  <a:pt x="563" y="419"/>
                  <a:pt x="564" y="419"/>
                  <a:pt x="564" y="419"/>
                </a:cubicBezTo>
                <a:cubicBezTo>
                  <a:pt x="564" y="350"/>
                  <a:pt x="564" y="281"/>
                  <a:pt x="564" y="212"/>
                </a:cubicBezTo>
                <a:close/>
                <a:moveTo>
                  <a:pt x="535" y="419"/>
                </a:moveTo>
                <a:cubicBezTo>
                  <a:pt x="536" y="419"/>
                  <a:pt x="536" y="419"/>
                  <a:pt x="537" y="419"/>
                </a:cubicBezTo>
                <a:cubicBezTo>
                  <a:pt x="537" y="350"/>
                  <a:pt x="537" y="281"/>
                  <a:pt x="537" y="212"/>
                </a:cubicBezTo>
                <a:cubicBezTo>
                  <a:pt x="536" y="212"/>
                  <a:pt x="536" y="212"/>
                  <a:pt x="535" y="212"/>
                </a:cubicBezTo>
                <a:cubicBezTo>
                  <a:pt x="535" y="281"/>
                  <a:pt x="535" y="350"/>
                  <a:pt x="535" y="419"/>
                </a:cubicBezTo>
                <a:close/>
                <a:moveTo>
                  <a:pt x="398" y="213"/>
                </a:moveTo>
                <a:cubicBezTo>
                  <a:pt x="397" y="213"/>
                  <a:pt x="396" y="213"/>
                  <a:pt x="395" y="212"/>
                </a:cubicBezTo>
                <a:cubicBezTo>
                  <a:pt x="395" y="281"/>
                  <a:pt x="395" y="350"/>
                  <a:pt x="395" y="419"/>
                </a:cubicBezTo>
                <a:cubicBezTo>
                  <a:pt x="396" y="419"/>
                  <a:pt x="397" y="419"/>
                  <a:pt x="398" y="419"/>
                </a:cubicBezTo>
                <a:cubicBezTo>
                  <a:pt x="398" y="350"/>
                  <a:pt x="398" y="282"/>
                  <a:pt x="398" y="213"/>
                </a:cubicBezTo>
                <a:close/>
                <a:moveTo>
                  <a:pt x="548" y="419"/>
                </a:moveTo>
                <a:cubicBezTo>
                  <a:pt x="549" y="419"/>
                  <a:pt x="550" y="419"/>
                  <a:pt x="551" y="419"/>
                </a:cubicBezTo>
                <a:cubicBezTo>
                  <a:pt x="551" y="350"/>
                  <a:pt x="551" y="281"/>
                  <a:pt x="551" y="212"/>
                </a:cubicBezTo>
                <a:cubicBezTo>
                  <a:pt x="550" y="212"/>
                  <a:pt x="549" y="212"/>
                  <a:pt x="548" y="212"/>
                </a:cubicBezTo>
                <a:cubicBezTo>
                  <a:pt x="548" y="281"/>
                  <a:pt x="548" y="350"/>
                  <a:pt x="548" y="41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1" name="Freeform 76">
            <a:extLst>
              <a:ext uri="{FF2B5EF4-FFF2-40B4-BE49-F238E27FC236}">
                <a16:creationId xmlns:a16="http://schemas.microsoft.com/office/drawing/2014/main" id="{F53FDF8C-5738-450B-99F5-237FA6473457}"/>
              </a:ext>
            </a:extLst>
          </p:cNvPr>
          <p:cNvSpPr>
            <a:spLocks/>
          </p:cNvSpPr>
          <p:nvPr/>
        </p:nvSpPr>
        <p:spPr bwMode="auto">
          <a:xfrm>
            <a:off x="10054955" y="2921000"/>
            <a:ext cx="1447800" cy="1824038"/>
          </a:xfrm>
          <a:custGeom>
            <a:avLst/>
            <a:gdLst>
              <a:gd name="T0" fmla="*/ 356 w 382"/>
              <a:gd name="T1" fmla="*/ 399 h 482"/>
              <a:gd name="T2" fmla="*/ 354 w 382"/>
              <a:gd name="T3" fmla="*/ 373 h 482"/>
              <a:gd name="T4" fmla="*/ 354 w 382"/>
              <a:gd name="T5" fmla="*/ 83 h 482"/>
              <a:gd name="T6" fmla="*/ 300 w 382"/>
              <a:gd name="T7" fmla="*/ 28 h 482"/>
              <a:gd name="T8" fmla="*/ 134 w 382"/>
              <a:gd name="T9" fmla="*/ 28 h 482"/>
              <a:gd name="T10" fmla="*/ 90 w 382"/>
              <a:gd name="T11" fmla="*/ 47 h 482"/>
              <a:gd name="T12" fmla="*/ 45 w 382"/>
              <a:gd name="T13" fmla="*/ 155 h 482"/>
              <a:gd name="T14" fmla="*/ 45 w 382"/>
              <a:gd name="T15" fmla="*/ 219 h 482"/>
              <a:gd name="T16" fmla="*/ 59 w 382"/>
              <a:gd name="T17" fmla="*/ 231 h 482"/>
              <a:gd name="T18" fmla="*/ 136 w 382"/>
              <a:gd name="T19" fmla="*/ 232 h 482"/>
              <a:gd name="T20" fmla="*/ 142 w 382"/>
              <a:gd name="T21" fmla="*/ 232 h 482"/>
              <a:gd name="T22" fmla="*/ 148 w 382"/>
              <a:gd name="T23" fmla="*/ 229 h 482"/>
              <a:gd name="T24" fmla="*/ 148 w 382"/>
              <a:gd name="T25" fmla="*/ 123 h 482"/>
              <a:gd name="T26" fmla="*/ 191 w 382"/>
              <a:gd name="T27" fmla="*/ 79 h 482"/>
              <a:gd name="T28" fmla="*/ 259 w 382"/>
              <a:gd name="T29" fmla="*/ 79 h 482"/>
              <a:gd name="T30" fmla="*/ 303 w 382"/>
              <a:gd name="T31" fmla="*/ 123 h 482"/>
              <a:gd name="T32" fmla="*/ 303 w 382"/>
              <a:gd name="T33" fmla="*/ 437 h 482"/>
              <a:gd name="T34" fmla="*/ 258 w 382"/>
              <a:gd name="T35" fmla="*/ 482 h 482"/>
              <a:gd name="T36" fmla="*/ 46 w 382"/>
              <a:gd name="T37" fmla="*/ 482 h 482"/>
              <a:gd name="T38" fmla="*/ 0 w 382"/>
              <a:gd name="T39" fmla="*/ 435 h 482"/>
              <a:gd name="T40" fmla="*/ 1 w 382"/>
              <a:gd name="T41" fmla="*/ 118 h 482"/>
              <a:gd name="T42" fmla="*/ 18 w 382"/>
              <a:gd name="T43" fmla="*/ 78 h 482"/>
              <a:gd name="T44" fmla="*/ 79 w 382"/>
              <a:gd name="T45" fmla="*/ 17 h 482"/>
              <a:gd name="T46" fmla="*/ 116 w 382"/>
              <a:gd name="T47" fmla="*/ 2 h 482"/>
              <a:gd name="T48" fmla="*/ 332 w 382"/>
              <a:gd name="T49" fmla="*/ 1 h 482"/>
              <a:gd name="T50" fmla="*/ 382 w 382"/>
              <a:gd name="T51" fmla="*/ 52 h 482"/>
              <a:gd name="T52" fmla="*/ 382 w 382"/>
              <a:gd name="T53" fmla="*/ 353 h 482"/>
              <a:gd name="T54" fmla="*/ 356 w 382"/>
              <a:gd name="T55" fmla="*/ 399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82" h="482">
                <a:moveTo>
                  <a:pt x="356" y="399"/>
                </a:moveTo>
                <a:cubicBezTo>
                  <a:pt x="355" y="387"/>
                  <a:pt x="354" y="380"/>
                  <a:pt x="354" y="373"/>
                </a:cubicBezTo>
                <a:cubicBezTo>
                  <a:pt x="354" y="276"/>
                  <a:pt x="355" y="180"/>
                  <a:pt x="354" y="83"/>
                </a:cubicBezTo>
                <a:cubicBezTo>
                  <a:pt x="354" y="44"/>
                  <a:pt x="339" y="28"/>
                  <a:pt x="300" y="28"/>
                </a:cubicBezTo>
                <a:cubicBezTo>
                  <a:pt x="245" y="28"/>
                  <a:pt x="189" y="28"/>
                  <a:pt x="134" y="28"/>
                </a:cubicBezTo>
                <a:cubicBezTo>
                  <a:pt x="116" y="28"/>
                  <a:pt x="102" y="34"/>
                  <a:pt x="90" y="47"/>
                </a:cubicBezTo>
                <a:cubicBezTo>
                  <a:pt x="36" y="104"/>
                  <a:pt x="46" y="76"/>
                  <a:pt x="45" y="155"/>
                </a:cubicBezTo>
                <a:cubicBezTo>
                  <a:pt x="45" y="177"/>
                  <a:pt x="45" y="198"/>
                  <a:pt x="45" y="219"/>
                </a:cubicBezTo>
                <a:cubicBezTo>
                  <a:pt x="45" y="229"/>
                  <a:pt x="49" y="238"/>
                  <a:pt x="59" y="231"/>
                </a:cubicBezTo>
                <a:cubicBezTo>
                  <a:pt x="85" y="212"/>
                  <a:pt x="110" y="215"/>
                  <a:pt x="136" y="232"/>
                </a:cubicBezTo>
                <a:cubicBezTo>
                  <a:pt x="137" y="233"/>
                  <a:pt x="140" y="232"/>
                  <a:pt x="142" y="232"/>
                </a:cubicBezTo>
                <a:cubicBezTo>
                  <a:pt x="143" y="232"/>
                  <a:pt x="144" y="231"/>
                  <a:pt x="148" y="229"/>
                </a:cubicBezTo>
                <a:cubicBezTo>
                  <a:pt x="148" y="195"/>
                  <a:pt x="148" y="159"/>
                  <a:pt x="148" y="123"/>
                </a:cubicBezTo>
                <a:cubicBezTo>
                  <a:pt x="148" y="88"/>
                  <a:pt x="157" y="79"/>
                  <a:pt x="191" y="79"/>
                </a:cubicBezTo>
                <a:cubicBezTo>
                  <a:pt x="214" y="79"/>
                  <a:pt x="236" y="79"/>
                  <a:pt x="259" y="79"/>
                </a:cubicBezTo>
                <a:cubicBezTo>
                  <a:pt x="286" y="80"/>
                  <a:pt x="303" y="96"/>
                  <a:pt x="303" y="123"/>
                </a:cubicBezTo>
                <a:cubicBezTo>
                  <a:pt x="303" y="228"/>
                  <a:pt x="303" y="332"/>
                  <a:pt x="303" y="437"/>
                </a:cubicBezTo>
                <a:cubicBezTo>
                  <a:pt x="303" y="465"/>
                  <a:pt x="287" y="482"/>
                  <a:pt x="258" y="482"/>
                </a:cubicBezTo>
                <a:cubicBezTo>
                  <a:pt x="187" y="482"/>
                  <a:pt x="117" y="482"/>
                  <a:pt x="46" y="482"/>
                </a:cubicBezTo>
                <a:cubicBezTo>
                  <a:pt x="17" y="482"/>
                  <a:pt x="0" y="465"/>
                  <a:pt x="0" y="435"/>
                </a:cubicBezTo>
                <a:cubicBezTo>
                  <a:pt x="0" y="330"/>
                  <a:pt x="0" y="224"/>
                  <a:pt x="1" y="118"/>
                </a:cubicBezTo>
                <a:cubicBezTo>
                  <a:pt x="1" y="104"/>
                  <a:pt x="9" y="88"/>
                  <a:pt x="18" y="78"/>
                </a:cubicBezTo>
                <a:cubicBezTo>
                  <a:pt x="37" y="56"/>
                  <a:pt x="57" y="35"/>
                  <a:pt x="79" y="17"/>
                </a:cubicBezTo>
                <a:cubicBezTo>
                  <a:pt x="89" y="8"/>
                  <a:pt x="103" y="2"/>
                  <a:pt x="116" y="2"/>
                </a:cubicBezTo>
                <a:cubicBezTo>
                  <a:pt x="188" y="0"/>
                  <a:pt x="260" y="1"/>
                  <a:pt x="332" y="1"/>
                </a:cubicBezTo>
                <a:cubicBezTo>
                  <a:pt x="367" y="1"/>
                  <a:pt x="382" y="17"/>
                  <a:pt x="382" y="52"/>
                </a:cubicBezTo>
                <a:cubicBezTo>
                  <a:pt x="382" y="152"/>
                  <a:pt x="382" y="253"/>
                  <a:pt x="382" y="353"/>
                </a:cubicBezTo>
                <a:cubicBezTo>
                  <a:pt x="382" y="371"/>
                  <a:pt x="378" y="387"/>
                  <a:pt x="356" y="39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068" name="Grupo 3067">
            <a:extLst>
              <a:ext uri="{FF2B5EF4-FFF2-40B4-BE49-F238E27FC236}">
                <a16:creationId xmlns:a16="http://schemas.microsoft.com/office/drawing/2014/main" id="{378D299C-6AE6-4EDC-9387-A5A6DE5F8200}"/>
              </a:ext>
            </a:extLst>
          </p:cNvPr>
          <p:cNvGrpSpPr/>
          <p:nvPr/>
        </p:nvGrpSpPr>
        <p:grpSpPr>
          <a:xfrm>
            <a:off x="7999413" y="5157788"/>
            <a:ext cx="1555750" cy="1355726"/>
            <a:chOff x="7999413" y="5157788"/>
            <a:chExt cx="1555750" cy="1355726"/>
          </a:xfrm>
        </p:grpSpPr>
        <p:sp>
          <p:nvSpPr>
            <p:cNvPr id="3066" name="Freeform 80">
              <a:extLst>
                <a:ext uri="{FF2B5EF4-FFF2-40B4-BE49-F238E27FC236}">
                  <a16:creationId xmlns:a16="http://schemas.microsoft.com/office/drawing/2014/main" id="{F679B8E7-242E-434D-B196-42E3AB9DB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9413" y="5157788"/>
              <a:ext cx="1555750" cy="811213"/>
            </a:xfrm>
            <a:custGeom>
              <a:avLst/>
              <a:gdLst>
                <a:gd name="T0" fmla="*/ 379 w 489"/>
                <a:gd name="T1" fmla="*/ 250 h 255"/>
                <a:gd name="T2" fmla="*/ 311 w 489"/>
                <a:gd name="T3" fmla="*/ 218 h 255"/>
                <a:gd name="T4" fmla="*/ 295 w 489"/>
                <a:gd name="T5" fmla="*/ 236 h 255"/>
                <a:gd name="T6" fmla="*/ 272 w 489"/>
                <a:gd name="T7" fmla="*/ 252 h 255"/>
                <a:gd name="T8" fmla="*/ 230 w 489"/>
                <a:gd name="T9" fmla="*/ 251 h 255"/>
                <a:gd name="T10" fmla="*/ 189 w 489"/>
                <a:gd name="T11" fmla="*/ 230 h 255"/>
                <a:gd name="T12" fmla="*/ 139 w 489"/>
                <a:gd name="T13" fmla="*/ 217 h 255"/>
                <a:gd name="T14" fmla="*/ 114 w 489"/>
                <a:gd name="T15" fmla="*/ 238 h 255"/>
                <a:gd name="T16" fmla="*/ 111 w 489"/>
                <a:gd name="T17" fmla="*/ 248 h 255"/>
                <a:gd name="T18" fmla="*/ 97 w 489"/>
                <a:gd name="T19" fmla="*/ 245 h 255"/>
                <a:gd name="T20" fmla="*/ 14 w 489"/>
                <a:gd name="T21" fmla="*/ 207 h 255"/>
                <a:gd name="T22" fmla="*/ 0 w 489"/>
                <a:gd name="T23" fmla="*/ 187 h 255"/>
                <a:gd name="T24" fmla="*/ 12 w 489"/>
                <a:gd name="T25" fmla="*/ 126 h 255"/>
                <a:gd name="T26" fmla="*/ 73 w 489"/>
                <a:gd name="T27" fmla="*/ 89 h 255"/>
                <a:gd name="T28" fmla="*/ 87 w 489"/>
                <a:gd name="T29" fmla="*/ 89 h 255"/>
                <a:gd name="T30" fmla="*/ 128 w 489"/>
                <a:gd name="T31" fmla="*/ 51 h 255"/>
                <a:gd name="T32" fmla="*/ 183 w 489"/>
                <a:gd name="T33" fmla="*/ 0 h 255"/>
                <a:gd name="T34" fmla="*/ 305 w 489"/>
                <a:gd name="T35" fmla="*/ 0 h 255"/>
                <a:gd name="T36" fmla="*/ 359 w 489"/>
                <a:gd name="T37" fmla="*/ 52 h 255"/>
                <a:gd name="T38" fmla="*/ 359 w 489"/>
                <a:gd name="T39" fmla="*/ 66 h 255"/>
                <a:gd name="T40" fmla="*/ 381 w 489"/>
                <a:gd name="T41" fmla="*/ 89 h 255"/>
                <a:gd name="T42" fmla="*/ 411 w 489"/>
                <a:gd name="T43" fmla="*/ 89 h 255"/>
                <a:gd name="T44" fmla="*/ 487 w 489"/>
                <a:gd name="T45" fmla="*/ 160 h 255"/>
                <a:gd name="T46" fmla="*/ 488 w 489"/>
                <a:gd name="T47" fmla="*/ 166 h 255"/>
                <a:gd name="T48" fmla="*/ 456 w 489"/>
                <a:gd name="T49" fmla="*/ 216 h 255"/>
                <a:gd name="T50" fmla="*/ 379 w 489"/>
                <a:gd name="T51" fmla="*/ 250 h 255"/>
                <a:gd name="T52" fmla="*/ 243 w 489"/>
                <a:gd name="T53" fmla="*/ 89 h 255"/>
                <a:gd name="T54" fmla="*/ 243 w 489"/>
                <a:gd name="T55" fmla="*/ 89 h 255"/>
                <a:gd name="T56" fmla="*/ 313 w 489"/>
                <a:gd name="T57" fmla="*/ 89 h 255"/>
                <a:gd name="T58" fmla="*/ 328 w 489"/>
                <a:gd name="T59" fmla="*/ 83 h 255"/>
                <a:gd name="T60" fmla="*/ 299 w 489"/>
                <a:gd name="T61" fmla="*/ 28 h 255"/>
                <a:gd name="T62" fmla="*/ 200 w 489"/>
                <a:gd name="T63" fmla="*/ 28 h 255"/>
                <a:gd name="T64" fmla="*/ 157 w 489"/>
                <a:gd name="T65" fmla="*/ 72 h 255"/>
                <a:gd name="T66" fmla="*/ 174 w 489"/>
                <a:gd name="T67" fmla="*/ 89 h 255"/>
                <a:gd name="T68" fmla="*/ 243 w 489"/>
                <a:gd name="T69" fmla="*/ 89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9" h="255">
                  <a:moveTo>
                    <a:pt x="379" y="250"/>
                  </a:moveTo>
                  <a:cubicBezTo>
                    <a:pt x="367" y="218"/>
                    <a:pt x="341" y="206"/>
                    <a:pt x="311" y="218"/>
                  </a:cubicBezTo>
                  <a:cubicBezTo>
                    <a:pt x="304" y="221"/>
                    <a:pt x="296" y="229"/>
                    <a:pt x="295" y="236"/>
                  </a:cubicBezTo>
                  <a:cubicBezTo>
                    <a:pt x="292" y="251"/>
                    <a:pt x="284" y="252"/>
                    <a:pt x="272" y="252"/>
                  </a:cubicBezTo>
                  <a:cubicBezTo>
                    <a:pt x="258" y="251"/>
                    <a:pt x="244" y="251"/>
                    <a:pt x="230" y="251"/>
                  </a:cubicBezTo>
                  <a:cubicBezTo>
                    <a:pt x="213" y="252"/>
                    <a:pt x="197" y="255"/>
                    <a:pt x="189" y="230"/>
                  </a:cubicBezTo>
                  <a:cubicBezTo>
                    <a:pt x="183" y="208"/>
                    <a:pt x="157" y="215"/>
                    <a:pt x="139" y="217"/>
                  </a:cubicBezTo>
                  <a:cubicBezTo>
                    <a:pt x="130" y="218"/>
                    <a:pt x="122" y="230"/>
                    <a:pt x="114" y="238"/>
                  </a:cubicBezTo>
                  <a:cubicBezTo>
                    <a:pt x="112" y="240"/>
                    <a:pt x="112" y="244"/>
                    <a:pt x="111" y="248"/>
                  </a:cubicBezTo>
                  <a:cubicBezTo>
                    <a:pt x="106" y="247"/>
                    <a:pt x="101" y="247"/>
                    <a:pt x="97" y="245"/>
                  </a:cubicBezTo>
                  <a:cubicBezTo>
                    <a:pt x="69" y="233"/>
                    <a:pt x="41" y="221"/>
                    <a:pt x="14" y="207"/>
                  </a:cubicBezTo>
                  <a:cubicBezTo>
                    <a:pt x="7" y="204"/>
                    <a:pt x="0" y="194"/>
                    <a:pt x="0" y="187"/>
                  </a:cubicBezTo>
                  <a:cubicBezTo>
                    <a:pt x="2" y="166"/>
                    <a:pt x="4" y="144"/>
                    <a:pt x="12" y="126"/>
                  </a:cubicBezTo>
                  <a:cubicBezTo>
                    <a:pt x="23" y="101"/>
                    <a:pt x="45" y="89"/>
                    <a:pt x="73" y="89"/>
                  </a:cubicBezTo>
                  <a:cubicBezTo>
                    <a:pt x="78" y="89"/>
                    <a:pt x="83" y="89"/>
                    <a:pt x="87" y="89"/>
                  </a:cubicBezTo>
                  <a:cubicBezTo>
                    <a:pt x="125" y="89"/>
                    <a:pt x="125" y="89"/>
                    <a:pt x="128" y="51"/>
                  </a:cubicBezTo>
                  <a:cubicBezTo>
                    <a:pt x="131" y="19"/>
                    <a:pt x="151" y="0"/>
                    <a:pt x="183" y="0"/>
                  </a:cubicBezTo>
                  <a:cubicBezTo>
                    <a:pt x="224" y="0"/>
                    <a:pt x="265" y="0"/>
                    <a:pt x="305" y="0"/>
                  </a:cubicBezTo>
                  <a:cubicBezTo>
                    <a:pt x="337" y="0"/>
                    <a:pt x="358" y="21"/>
                    <a:pt x="359" y="52"/>
                  </a:cubicBezTo>
                  <a:cubicBezTo>
                    <a:pt x="359" y="57"/>
                    <a:pt x="359" y="62"/>
                    <a:pt x="359" y="66"/>
                  </a:cubicBezTo>
                  <a:cubicBezTo>
                    <a:pt x="356" y="84"/>
                    <a:pt x="363" y="91"/>
                    <a:pt x="381" y="89"/>
                  </a:cubicBezTo>
                  <a:cubicBezTo>
                    <a:pt x="391" y="88"/>
                    <a:pt x="401" y="89"/>
                    <a:pt x="411" y="89"/>
                  </a:cubicBezTo>
                  <a:cubicBezTo>
                    <a:pt x="453" y="89"/>
                    <a:pt x="484" y="118"/>
                    <a:pt x="487" y="160"/>
                  </a:cubicBezTo>
                  <a:cubicBezTo>
                    <a:pt x="487" y="162"/>
                    <a:pt x="488" y="164"/>
                    <a:pt x="488" y="166"/>
                  </a:cubicBezTo>
                  <a:cubicBezTo>
                    <a:pt x="489" y="201"/>
                    <a:pt x="489" y="201"/>
                    <a:pt x="456" y="216"/>
                  </a:cubicBezTo>
                  <a:cubicBezTo>
                    <a:pt x="431" y="227"/>
                    <a:pt x="406" y="239"/>
                    <a:pt x="379" y="250"/>
                  </a:cubicBezTo>
                  <a:close/>
                  <a:moveTo>
                    <a:pt x="243" y="89"/>
                  </a:moveTo>
                  <a:cubicBezTo>
                    <a:pt x="243" y="89"/>
                    <a:pt x="243" y="89"/>
                    <a:pt x="243" y="89"/>
                  </a:cubicBezTo>
                  <a:cubicBezTo>
                    <a:pt x="266" y="89"/>
                    <a:pt x="290" y="89"/>
                    <a:pt x="313" y="89"/>
                  </a:cubicBezTo>
                  <a:cubicBezTo>
                    <a:pt x="318" y="88"/>
                    <a:pt x="326" y="87"/>
                    <a:pt x="328" y="83"/>
                  </a:cubicBezTo>
                  <a:cubicBezTo>
                    <a:pt x="343" y="61"/>
                    <a:pt x="326" y="29"/>
                    <a:pt x="299" y="28"/>
                  </a:cubicBezTo>
                  <a:cubicBezTo>
                    <a:pt x="266" y="28"/>
                    <a:pt x="233" y="28"/>
                    <a:pt x="200" y="28"/>
                  </a:cubicBezTo>
                  <a:cubicBezTo>
                    <a:pt x="162" y="28"/>
                    <a:pt x="156" y="35"/>
                    <a:pt x="157" y="72"/>
                  </a:cubicBezTo>
                  <a:cubicBezTo>
                    <a:pt x="158" y="84"/>
                    <a:pt x="161" y="89"/>
                    <a:pt x="174" y="89"/>
                  </a:cubicBezTo>
                  <a:cubicBezTo>
                    <a:pt x="197" y="88"/>
                    <a:pt x="220" y="89"/>
                    <a:pt x="243" y="89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67" name="Freeform 81">
              <a:extLst>
                <a:ext uri="{FF2B5EF4-FFF2-40B4-BE49-F238E27FC236}">
                  <a16:creationId xmlns:a16="http://schemas.microsoft.com/office/drawing/2014/main" id="{FEF01C23-B6FA-487D-A169-C3F4C3817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338" y="5905501"/>
              <a:ext cx="1479550" cy="608013"/>
            </a:xfrm>
            <a:custGeom>
              <a:avLst/>
              <a:gdLst>
                <a:gd name="T0" fmla="*/ 232 w 465"/>
                <a:gd name="T1" fmla="*/ 191 h 191"/>
                <a:gd name="T2" fmla="*/ 56 w 465"/>
                <a:gd name="T3" fmla="*/ 191 h 191"/>
                <a:gd name="T4" fmla="*/ 1 w 465"/>
                <a:gd name="T5" fmla="*/ 135 h 191"/>
                <a:gd name="T6" fmla="*/ 1 w 465"/>
                <a:gd name="T7" fmla="*/ 25 h 191"/>
                <a:gd name="T8" fmla="*/ 26 w 465"/>
                <a:gd name="T9" fmla="*/ 9 h 191"/>
                <a:gd name="T10" fmla="*/ 75 w 465"/>
                <a:gd name="T11" fmla="*/ 32 h 191"/>
                <a:gd name="T12" fmla="*/ 103 w 465"/>
                <a:gd name="T13" fmla="*/ 68 h 191"/>
                <a:gd name="T14" fmla="*/ 110 w 465"/>
                <a:gd name="T15" fmla="*/ 82 h 191"/>
                <a:gd name="T16" fmla="*/ 164 w 465"/>
                <a:gd name="T17" fmla="*/ 89 h 191"/>
                <a:gd name="T18" fmla="*/ 184 w 465"/>
                <a:gd name="T19" fmla="*/ 59 h 191"/>
                <a:gd name="T20" fmla="*/ 199 w 465"/>
                <a:gd name="T21" fmla="*/ 44 h 191"/>
                <a:gd name="T22" fmla="*/ 265 w 465"/>
                <a:gd name="T23" fmla="*/ 44 h 191"/>
                <a:gd name="T24" fmla="*/ 283 w 465"/>
                <a:gd name="T25" fmla="*/ 59 h 191"/>
                <a:gd name="T26" fmla="*/ 326 w 465"/>
                <a:gd name="T27" fmla="*/ 92 h 191"/>
                <a:gd name="T28" fmla="*/ 364 w 465"/>
                <a:gd name="T29" fmla="*/ 59 h 191"/>
                <a:gd name="T30" fmla="*/ 378 w 465"/>
                <a:gd name="T31" fmla="*/ 38 h 191"/>
                <a:gd name="T32" fmla="*/ 440 w 465"/>
                <a:gd name="T33" fmla="*/ 8 h 191"/>
                <a:gd name="T34" fmla="*/ 464 w 465"/>
                <a:gd name="T35" fmla="*/ 24 h 191"/>
                <a:gd name="T36" fmla="*/ 464 w 465"/>
                <a:gd name="T37" fmla="*/ 138 h 191"/>
                <a:gd name="T38" fmla="*/ 412 w 465"/>
                <a:gd name="T39" fmla="*/ 191 h 191"/>
                <a:gd name="T40" fmla="*/ 232 w 465"/>
                <a:gd name="T41" fmla="*/ 191 h 191"/>
                <a:gd name="T42" fmla="*/ 232 w 465"/>
                <a:gd name="T43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5" h="191">
                  <a:moveTo>
                    <a:pt x="232" y="191"/>
                  </a:moveTo>
                  <a:cubicBezTo>
                    <a:pt x="173" y="191"/>
                    <a:pt x="115" y="191"/>
                    <a:pt x="56" y="191"/>
                  </a:cubicBezTo>
                  <a:cubicBezTo>
                    <a:pt x="17" y="191"/>
                    <a:pt x="1" y="174"/>
                    <a:pt x="1" y="135"/>
                  </a:cubicBezTo>
                  <a:cubicBezTo>
                    <a:pt x="1" y="98"/>
                    <a:pt x="0" y="61"/>
                    <a:pt x="1" y="25"/>
                  </a:cubicBezTo>
                  <a:cubicBezTo>
                    <a:pt x="1" y="3"/>
                    <a:pt x="6" y="0"/>
                    <a:pt x="26" y="9"/>
                  </a:cubicBezTo>
                  <a:cubicBezTo>
                    <a:pt x="43" y="16"/>
                    <a:pt x="58" y="25"/>
                    <a:pt x="75" y="32"/>
                  </a:cubicBezTo>
                  <a:cubicBezTo>
                    <a:pt x="92" y="39"/>
                    <a:pt x="106" y="46"/>
                    <a:pt x="103" y="68"/>
                  </a:cubicBezTo>
                  <a:cubicBezTo>
                    <a:pt x="102" y="73"/>
                    <a:pt x="106" y="79"/>
                    <a:pt x="110" y="82"/>
                  </a:cubicBezTo>
                  <a:cubicBezTo>
                    <a:pt x="126" y="97"/>
                    <a:pt x="146" y="93"/>
                    <a:pt x="164" y="89"/>
                  </a:cubicBezTo>
                  <a:cubicBezTo>
                    <a:pt x="180" y="86"/>
                    <a:pt x="185" y="73"/>
                    <a:pt x="184" y="59"/>
                  </a:cubicBezTo>
                  <a:cubicBezTo>
                    <a:pt x="183" y="47"/>
                    <a:pt x="189" y="44"/>
                    <a:pt x="199" y="44"/>
                  </a:cubicBezTo>
                  <a:cubicBezTo>
                    <a:pt x="221" y="44"/>
                    <a:pt x="243" y="44"/>
                    <a:pt x="265" y="44"/>
                  </a:cubicBezTo>
                  <a:cubicBezTo>
                    <a:pt x="276" y="43"/>
                    <a:pt x="282" y="47"/>
                    <a:pt x="283" y="59"/>
                  </a:cubicBezTo>
                  <a:cubicBezTo>
                    <a:pt x="284" y="86"/>
                    <a:pt x="293" y="92"/>
                    <a:pt x="326" y="92"/>
                  </a:cubicBezTo>
                  <a:cubicBezTo>
                    <a:pt x="353" y="91"/>
                    <a:pt x="361" y="84"/>
                    <a:pt x="364" y="59"/>
                  </a:cubicBezTo>
                  <a:cubicBezTo>
                    <a:pt x="365" y="52"/>
                    <a:pt x="371" y="42"/>
                    <a:pt x="378" y="38"/>
                  </a:cubicBezTo>
                  <a:cubicBezTo>
                    <a:pt x="398" y="27"/>
                    <a:pt x="419" y="18"/>
                    <a:pt x="440" y="8"/>
                  </a:cubicBezTo>
                  <a:cubicBezTo>
                    <a:pt x="459" y="0"/>
                    <a:pt x="464" y="3"/>
                    <a:pt x="464" y="24"/>
                  </a:cubicBezTo>
                  <a:cubicBezTo>
                    <a:pt x="465" y="62"/>
                    <a:pt x="465" y="100"/>
                    <a:pt x="464" y="138"/>
                  </a:cubicBezTo>
                  <a:cubicBezTo>
                    <a:pt x="464" y="174"/>
                    <a:pt x="447" y="191"/>
                    <a:pt x="412" y="191"/>
                  </a:cubicBezTo>
                  <a:cubicBezTo>
                    <a:pt x="352" y="191"/>
                    <a:pt x="292" y="191"/>
                    <a:pt x="232" y="191"/>
                  </a:cubicBezTo>
                  <a:cubicBezTo>
                    <a:pt x="232" y="191"/>
                    <a:pt x="232" y="191"/>
                    <a:pt x="232" y="19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073" name="Freeform 85">
            <a:extLst>
              <a:ext uri="{FF2B5EF4-FFF2-40B4-BE49-F238E27FC236}">
                <a16:creationId xmlns:a16="http://schemas.microsoft.com/office/drawing/2014/main" id="{E3601A55-E4B0-401F-BA4E-CED2EF6DBF0A}"/>
              </a:ext>
            </a:extLst>
          </p:cNvPr>
          <p:cNvSpPr>
            <a:spLocks noEditPoints="1"/>
          </p:cNvSpPr>
          <p:nvPr/>
        </p:nvSpPr>
        <p:spPr bwMode="auto">
          <a:xfrm>
            <a:off x="10039350" y="4986338"/>
            <a:ext cx="1374775" cy="1511300"/>
          </a:xfrm>
          <a:custGeom>
            <a:avLst/>
            <a:gdLst>
              <a:gd name="T0" fmla="*/ 0 w 533"/>
              <a:gd name="T1" fmla="*/ 361 h 586"/>
              <a:gd name="T2" fmla="*/ 180 w 533"/>
              <a:gd name="T3" fmla="*/ 274 h 586"/>
              <a:gd name="T4" fmla="*/ 159 w 533"/>
              <a:gd name="T5" fmla="*/ 143 h 586"/>
              <a:gd name="T6" fmla="*/ 166 w 533"/>
              <a:gd name="T7" fmla="*/ 100 h 586"/>
              <a:gd name="T8" fmla="*/ 251 w 533"/>
              <a:gd name="T9" fmla="*/ 7 h 586"/>
              <a:gd name="T10" fmla="*/ 358 w 533"/>
              <a:gd name="T11" fmla="*/ 71 h 586"/>
              <a:gd name="T12" fmla="*/ 374 w 533"/>
              <a:gd name="T13" fmla="*/ 140 h 586"/>
              <a:gd name="T14" fmla="*/ 376 w 533"/>
              <a:gd name="T15" fmla="*/ 200 h 586"/>
              <a:gd name="T16" fmla="*/ 533 w 533"/>
              <a:gd name="T17" fmla="*/ 273 h 586"/>
              <a:gd name="T18" fmla="*/ 507 w 533"/>
              <a:gd name="T19" fmla="*/ 362 h 586"/>
              <a:gd name="T20" fmla="*/ 509 w 533"/>
              <a:gd name="T21" fmla="*/ 551 h 586"/>
              <a:gd name="T22" fmla="*/ 70 w 533"/>
              <a:gd name="T23" fmla="*/ 586 h 586"/>
              <a:gd name="T24" fmla="*/ 30 w 533"/>
              <a:gd name="T25" fmla="*/ 390 h 586"/>
              <a:gd name="T26" fmla="*/ 446 w 533"/>
              <a:gd name="T27" fmla="*/ 409 h 586"/>
              <a:gd name="T28" fmla="*/ 475 w 533"/>
              <a:gd name="T29" fmla="*/ 544 h 586"/>
              <a:gd name="T30" fmla="*/ 63 w 533"/>
              <a:gd name="T31" fmla="*/ 364 h 586"/>
              <a:gd name="T32" fmla="*/ 94 w 533"/>
              <a:gd name="T33" fmla="*/ 547 h 586"/>
              <a:gd name="T34" fmla="*/ 94 w 533"/>
              <a:gd name="T35" fmla="*/ 426 h 586"/>
              <a:gd name="T36" fmla="*/ 182 w 533"/>
              <a:gd name="T37" fmla="*/ 410 h 586"/>
              <a:gd name="T38" fmla="*/ 226 w 533"/>
              <a:gd name="T39" fmla="*/ 548 h 586"/>
              <a:gd name="T40" fmla="*/ 226 w 533"/>
              <a:gd name="T41" fmla="*/ 427 h 586"/>
              <a:gd name="T42" fmla="*/ 295 w 533"/>
              <a:gd name="T43" fmla="*/ 408 h 586"/>
              <a:gd name="T44" fmla="*/ 314 w 533"/>
              <a:gd name="T45" fmla="*/ 508 h 586"/>
              <a:gd name="T46" fmla="*/ 362 w 533"/>
              <a:gd name="T47" fmla="*/ 545 h 586"/>
              <a:gd name="T48" fmla="*/ 446 w 533"/>
              <a:gd name="T49" fmla="*/ 409 h 586"/>
              <a:gd name="T50" fmla="*/ 503 w 533"/>
              <a:gd name="T51" fmla="*/ 332 h 586"/>
              <a:gd name="T52" fmla="*/ 31 w 533"/>
              <a:gd name="T53" fmla="*/ 302 h 586"/>
              <a:gd name="T54" fmla="*/ 236 w 533"/>
              <a:gd name="T55" fmla="*/ 171 h 586"/>
              <a:gd name="T56" fmla="*/ 267 w 533"/>
              <a:gd name="T57" fmla="*/ 55 h 586"/>
              <a:gd name="T58" fmla="*/ 312 w 533"/>
              <a:gd name="T59" fmla="*/ 108 h 586"/>
              <a:gd name="T60" fmla="*/ 332 w 533"/>
              <a:gd name="T61" fmla="*/ 194 h 586"/>
              <a:gd name="T62" fmla="*/ 352 w 533"/>
              <a:gd name="T63" fmla="*/ 113 h 586"/>
              <a:gd name="T64" fmla="*/ 307 w 533"/>
              <a:gd name="T65" fmla="*/ 37 h 586"/>
              <a:gd name="T66" fmla="*/ 245 w 533"/>
              <a:gd name="T67" fmla="*/ 26 h 586"/>
              <a:gd name="T68" fmla="*/ 184 w 533"/>
              <a:gd name="T69" fmla="*/ 121 h 586"/>
              <a:gd name="T70" fmla="*/ 184 w 533"/>
              <a:gd name="T71" fmla="*/ 187 h 586"/>
              <a:gd name="T72" fmla="*/ 236 w 533"/>
              <a:gd name="T73" fmla="*/ 171 h 586"/>
              <a:gd name="T74" fmla="*/ 262 w 533"/>
              <a:gd name="T75" fmla="*/ 162 h 586"/>
              <a:gd name="T76" fmla="*/ 294 w 533"/>
              <a:gd name="T77" fmla="*/ 120 h 586"/>
              <a:gd name="T78" fmla="*/ 238 w 533"/>
              <a:gd name="T79" fmla="*/ 121 h 586"/>
              <a:gd name="T80" fmla="*/ 249 w 533"/>
              <a:gd name="T81" fmla="*/ 183 h 586"/>
              <a:gd name="T82" fmla="*/ 263 w 533"/>
              <a:gd name="T83" fmla="*/ 200 h 586"/>
              <a:gd name="T84" fmla="*/ 273 w 533"/>
              <a:gd name="T85" fmla="*/ 262 h 586"/>
              <a:gd name="T86" fmla="*/ 278 w 533"/>
              <a:gd name="T87" fmla="*/ 198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33" h="586">
                <a:moveTo>
                  <a:pt x="30" y="362"/>
                </a:moveTo>
                <a:cubicBezTo>
                  <a:pt x="18" y="362"/>
                  <a:pt x="10" y="361"/>
                  <a:pt x="0" y="361"/>
                </a:cubicBezTo>
                <a:cubicBezTo>
                  <a:pt x="0" y="332"/>
                  <a:pt x="0" y="304"/>
                  <a:pt x="0" y="274"/>
                </a:cubicBezTo>
                <a:cubicBezTo>
                  <a:pt x="59" y="274"/>
                  <a:pt x="119" y="274"/>
                  <a:pt x="180" y="274"/>
                </a:cubicBezTo>
                <a:cubicBezTo>
                  <a:pt x="183" y="245"/>
                  <a:pt x="187" y="218"/>
                  <a:pt x="164" y="195"/>
                </a:cubicBezTo>
                <a:cubicBezTo>
                  <a:pt x="150" y="181"/>
                  <a:pt x="141" y="162"/>
                  <a:pt x="159" y="143"/>
                </a:cubicBezTo>
                <a:cubicBezTo>
                  <a:pt x="161" y="141"/>
                  <a:pt x="160" y="136"/>
                  <a:pt x="159" y="133"/>
                </a:cubicBezTo>
                <a:cubicBezTo>
                  <a:pt x="154" y="120"/>
                  <a:pt x="157" y="110"/>
                  <a:pt x="166" y="100"/>
                </a:cubicBezTo>
                <a:cubicBezTo>
                  <a:pt x="171" y="94"/>
                  <a:pt x="172" y="85"/>
                  <a:pt x="173" y="76"/>
                </a:cubicBezTo>
                <a:cubicBezTo>
                  <a:pt x="175" y="36"/>
                  <a:pt x="211" y="0"/>
                  <a:pt x="251" y="7"/>
                </a:cubicBezTo>
                <a:cubicBezTo>
                  <a:pt x="272" y="10"/>
                  <a:pt x="295" y="13"/>
                  <a:pt x="316" y="18"/>
                </a:cubicBezTo>
                <a:cubicBezTo>
                  <a:pt x="339" y="24"/>
                  <a:pt x="349" y="49"/>
                  <a:pt x="358" y="71"/>
                </a:cubicBezTo>
                <a:cubicBezTo>
                  <a:pt x="363" y="84"/>
                  <a:pt x="368" y="98"/>
                  <a:pt x="372" y="112"/>
                </a:cubicBezTo>
                <a:cubicBezTo>
                  <a:pt x="374" y="121"/>
                  <a:pt x="373" y="131"/>
                  <a:pt x="374" y="140"/>
                </a:cubicBezTo>
                <a:cubicBezTo>
                  <a:pt x="374" y="147"/>
                  <a:pt x="374" y="154"/>
                  <a:pt x="377" y="159"/>
                </a:cubicBezTo>
                <a:cubicBezTo>
                  <a:pt x="384" y="173"/>
                  <a:pt x="389" y="187"/>
                  <a:pt x="376" y="200"/>
                </a:cubicBezTo>
                <a:cubicBezTo>
                  <a:pt x="357" y="220"/>
                  <a:pt x="357" y="245"/>
                  <a:pt x="361" y="273"/>
                </a:cubicBezTo>
                <a:cubicBezTo>
                  <a:pt x="418" y="273"/>
                  <a:pt x="475" y="273"/>
                  <a:pt x="533" y="273"/>
                </a:cubicBezTo>
                <a:cubicBezTo>
                  <a:pt x="533" y="303"/>
                  <a:pt x="533" y="331"/>
                  <a:pt x="533" y="360"/>
                </a:cubicBezTo>
                <a:cubicBezTo>
                  <a:pt x="525" y="361"/>
                  <a:pt x="518" y="361"/>
                  <a:pt x="507" y="362"/>
                </a:cubicBezTo>
                <a:cubicBezTo>
                  <a:pt x="507" y="369"/>
                  <a:pt x="506" y="376"/>
                  <a:pt x="506" y="383"/>
                </a:cubicBezTo>
                <a:cubicBezTo>
                  <a:pt x="507" y="439"/>
                  <a:pt x="508" y="495"/>
                  <a:pt x="509" y="551"/>
                </a:cubicBezTo>
                <a:cubicBezTo>
                  <a:pt x="509" y="584"/>
                  <a:pt x="507" y="586"/>
                  <a:pt x="474" y="586"/>
                </a:cubicBezTo>
                <a:cubicBezTo>
                  <a:pt x="339" y="586"/>
                  <a:pt x="205" y="586"/>
                  <a:pt x="70" y="586"/>
                </a:cubicBezTo>
                <a:cubicBezTo>
                  <a:pt x="34" y="586"/>
                  <a:pt x="30" y="581"/>
                  <a:pt x="30" y="546"/>
                </a:cubicBezTo>
                <a:cubicBezTo>
                  <a:pt x="30" y="494"/>
                  <a:pt x="30" y="442"/>
                  <a:pt x="30" y="390"/>
                </a:cubicBezTo>
                <a:cubicBezTo>
                  <a:pt x="30" y="381"/>
                  <a:pt x="30" y="373"/>
                  <a:pt x="30" y="362"/>
                </a:cubicBezTo>
                <a:close/>
                <a:moveTo>
                  <a:pt x="446" y="409"/>
                </a:moveTo>
                <a:cubicBezTo>
                  <a:pt x="446" y="448"/>
                  <a:pt x="446" y="484"/>
                  <a:pt x="446" y="521"/>
                </a:cubicBezTo>
                <a:cubicBezTo>
                  <a:pt x="446" y="547"/>
                  <a:pt x="448" y="549"/>
                  <a:pt x="475" y="544"/>
                </a:cubicBezTo>
                <a:cubicBezTo>
                  <a:pt x="475" y="484"/>
                  <a:pt x="475" y="424"/>
                  <a:pt x="475" y="364"/>
                </a:cubicBezTo>
                <a:cubicBezTo>
                  <a:pt x="336" y="364"/>
                  <a:pt x="200" y="364"/>
                  <a:pt x="63" y="364"/>
                </a:cubicBezTo>
                <a:cubicBezTo>
                  <a:pt x="63" y="426"/>
                  <a:pt x="63" y="487"/>
                  <a:pt x="63" y="547"/>
                </a:cubicBezTo>
                <a:cubicBezTo>
                  <a:pt x="74" y="547"/>
                  <a:pt x="83" y="547"/>
                  <a:pt x="94" y="547"/>
                </a:cubicBezTo>
                <a:cubicBezTo>
                  <a:pt x="94" y="538"/>
                  <a:pt x="94" y="530"/>
                  <a:pt x="94" y="522"/>
                </a:cubicBezTo>
                <a:cubicBezTo>
                  <a:pt x="94" y="490"/>
                  <a:pt x="93" y="458"/>
                  <a:pt x="94" y="426"/>
                </a:cubicBezTo>
                <a:cubicBezTo>
                  <a:pt x="94" y="421"/>
                  <a:pt x="100" y="411"/>
                  <a:pt x="104" y="411"/>
                </a:cubicBezTo>
                <a:cubicBezTo>
                  <a:pt x="129" y="409"/>
                  <a:pt x="154" y="410"/>
                  <a:pt x="182" y="410"/>
                </a:cubicBezTo>
                <a:cubicBezTo>
                  <a:pt x="182" y="458"/>
                  <a:pt x="182" y="503"/>
                  <a:pt x="182" y="548"/>
                </a:cubicBezTo>
                <a:cubicBezTo>
                  <a:pt x="198" y="548"/>
                  <a:pt x="211" y="548"/>
                  <a:pt x="226" y="548"/>
                </a:cubicBezTo>
                <a:cubicBezTo>
                  <a:pt x="226" y="539"/>
                  <a:pt x="226" y="532"/>
                  <a:pt x="226" y="525"/>
                </a:cubicBezTo>
                <a:cubicBezTo>
                  <a:pt x="226" y="492"/>
                  <a:pt x="227" y="460"/>
                  <a:pt x="226" y="427"/>
                </a:cubicBezTo>
                <a:cubicBezTo>
                  <a:pt x="226" y="414"/>
                  <a:pt x="231" y="408"/>
                  <a:pt x="245" y="408"/>
                </a:cubicBezTo>
                <a:cubicBezTo>
                  <a:pt x="262" y="409"/>
                  <a:pt x="278" y="409"/>
                  <a:pt x="295" y="408"/>
                </a:cubicBezTo>
                <a:cubicBezTo>
                  <a:pt x="309" y="408"/>
                  <a:pt x="315" y="413"/>
                  <a:pt x="315" y="428"/>
                </a:cubicBezTo>
                <a:cubicBezTo>
                  <a:pt x="314" y="455"/>
                  <a:pt x="314" y="482"/>
                  <a:pt x="314" y="508"/>
                </a:cubicBezTo>
                <a:cubicBezTo>
                  <a:pt x="315" y="555"/>
                  <a:pt x="306" y="548"/>
                  <a:pt x="356" y="548"/>
                </a:cubicBezTo>
                <a:cubicBezTo>
                  <a:pt x="357" y="548"/>
                  <a:pt x="358" y="547"/>
                  <a:pt x="362" y="545"/>
                </a:cubicBezTo>
                <a:cubicBezTo>
                  <a:pt x="362" y="501"/>
                  <a:pt x="362" y="456"/>
                  <a:pt x="362" y="409"/>
                </a:cubicBezTo>
                <a:cubicBezTo>
                  <a:pt x="391" y="409"/>
                  <a:pt x="417" y="409"/>
                  <a:pt x="446" y="409"/>
                </a:cubicBezTo>
                <a:close/>
                <a:moveTo>
                  <a:pt x="31" y="332"/>
                </a:moveTo>
                <a:cubicBezTo>
                  <a:pt x="189" y="332"/>
                  <a:pt x="346" y="332"/>
                  <a:pt x="503" y="332"/>
                </a:cubicBezTo>
                <a:cubicBezTo>
                  <a:pt x="503" y="321"/>
                  <a:pt x="503" y="312"/>
                  <a:pt x="503" y="302"/>
                </a:cubicBezTo>
                <a:cubicBezTo>
                  <a:pt x="345" y="302"/>
                  <a:pt x="188" y="302"/>
                  <a:pt x="31" y="302"/>
                </a:cubicBezTo>
                <a:cubicBezTo>
                  <a:pt x="31" y="313"/>
                  <a:pt x="31" y="322"/>
                  <a:pt x="31" y="332"/>
                </a:cubicBezTo>
                <a:close/>
                <a:moveTo>
                  <a:pt x="236" y="171"/>
                </a:moveTo>
                <a:cubicBezTo>
                  <a:pt x="232" y="157"/>
                  <a:pt x="227" y="143"/>
                  <a:pt x="225" y="130"/>
                </a:cubicBezTo>
                <a:cubicBezTo>
                  <a:pt x="220" y="96"/>
                  <a:pt x="236" y="67"/>
                  <a:pt x="267" y="55"/>
                </a:cubicBezTo>
                <a:cubicBezTo>
                  <a:pt x="269" y="54"/>
                  <a:pt x="271" y="54"/>
                  <a:pt x="272" y="54"/>
                </a:cubicBezTo>
                <a:cubicBezTo>
                  <a:pt x="287" y="57"/>
                  <a:pt x="313" y="92"/>
                  <a:pt x="312" y="108"/>
                </a:cubicBezTo>
                <a:cubicBezTo>
                  <a:pt x="312" y="117"/>
                  <a:pt x="314" y="128"/>
                  <a:pt x="310" y="136"/>
                </a:cubicBezTo>
                <a:cubicBezTo>
                  <a:pt x="292" y="165"/>
                  <a:pt x="310" y="179"/>
                  <a:pt x="332" y="194"/>
                </a:cubicBezTo>
                <a:cubicBezTo>
                  <a:pt x="346" y="203"/>
                  <a:pt x="366" y="196"/>
                  <a:pt x="361" y="183"/>
                </a:cubicBezTo>
                <a:cubicBezTo>
                  <a:pt x="350" y="159"/>
                  <a:pt x="356" y="136"/>
                  <a:pt x="352" y="113"/>
                </a:cubicBezTo>
                <a:cubicBezTo>
                  <a:pt x="349" y="101"/>
                  <a:pt x="343" y="89"/>
                  <a:pt x="338" y="77"/>
                </a:cubicBezTo>
                <a:cubicBezTo>
                  <a:pt x="331" y="61"/>
                  <a:pt x="328" y="40"/>
                  <a:pt x="307" y="37"/>
                </a:cubicBezTo>
                <a:cubicBezTo>
                  <a:pt x="288" y="34"/>
                  <a:pt x="267" y="43"/>
                  <a:pt x="251" y="27"/>
                </a:cubicBezTo>
                <a:cubicBezTo>
                  <a:pt x="250" y="26"/>
                  <a:pt x="247" y="26"/>
                  <a:pt x="245" y="26"/>
                </a:cubicBezTo>
                <a:cubicBezTo>
                  <a:pt x="220" y="28"/>
                  <a:pt x="196" y="54"/>
                  <a:pt x="193" y="79"/>
                </a:cubicBezTo>
                <a:cubicBezTo>
                  <a:pt x="192" y="93"/>
                  <a:pt x="188" y="107"/>
                  <a:pt x="184" y="121"/>
                </a:cubicBezTo>
                <a:cubicBezTo>
                  <a:pt x="182" y="131"/>
                  <a:pt x="187" y="146"/>
                  <a:pt x="182" y="151"/>
                </a:cubicBezTo>
                <a:cubicBezTo>
                  <a:pt x="166" y="166"/>
                  <a:pt x="176" y="175"/>
                  <a:pt x="184" y="187"/>
                </a:cubicBezTo>
                <a:cubicBezTo>
                  <a:pt x="194" y="201"/>
                  <a:pt x="203" y="188"/>
                  <a:pt x="211" y="184"/>
                </a:cubicBezTo>
                <a:cubicBezTo>
                  <a:pt x="220" y="181"/>
                  <a:pt x="227" y="176"/>
                  <a:pt x="236" y="171"/>
                </a:cubicBezTo>
                <a:close/>
                <a:moveTo>
                  <a:pt x="238" y="121"/>
                </a:moveTo>
                <a:cubicBezTo>
                  <a:pt x="245" y="135"/>
                  <a:pt x="253" y="149"/>
                  <a:pt x="262" y="162"/>
                </a:cubicBezTo>
                <a:cubicBezTo>
                  <a:pt x="263" y="164"/>
                  <a:pt x="275" y="163"/>
                  <a:pt x="276" y="161"/>
                </a:cubicBezTo>
                <a:cubicBezTo>
                  <a:pt x="283" y="148"/>
                  <a:pt x="292" y="134"/>
                  <a:pt x="294" y="120"/>
                </a:cubicBezTo>
                <a:cubicBezTo>
                  <a:pt x="299" y="98"/>
                  <a:pt x="288" y="85"/>
                  <a:pt x="271" y="85"/>
                </a:cubicBezTo>
                <a:cubicBezTo>
                  <a:pt x="251" y="84"/>
                  <a:pt x="241" y="95"/>
                  <a:pt x="238" y="121"/>
                </a:cubicBezTo>
                <a:close/>
                <a:moveTo>
                  <a:pt x="290" y="183"/>
                </a:moveTo>
                <a:cubicBezTo>
                  <a:pt x="273" y="183"/>
                  <a:pt x="261" y="183"/>
                  <a:pt x="249" y="183"/>
                </a:cubicBezTo>
                <a:cubicBezTo>
                  <a:pt x="248" y="185"/>
                  <a:pt x="247" y="187"/>
                  <a:pt x="246" y="188"/>
                </a:cubicBezTo>
                <a:cubicBezTo>
                  <a:pt x="251" y="192"/>
                  <a:pt x="256" y="196"/>
                  <a:pt x="263" y="200"/>
                </a:cubicBezTo>
                <a:cubicBezTo>
                  <a:pt x="263" y="218"/>
                  <a:pt x="263" y="240"/>
                  <a:pt x="263" y="262"/>
                </a:cubicBezTo>
                <a:cubicBezTo>
                  <a:pt x="267" y="262"/>
                  <a:pt x="270" y="262"/>
                  <a:pt x="273" y="262"/>
                </a:cubicBezTo>
                <a:cubicBezTo>
                  <a:pt x="273" y="240"/>
                  <a:pt x="273" y="218"/>
                  <a:pt x="273" y="195"/>
                </a:cubicBezTo>
                <a:cubicBezTo>
                  <a:pt x="275" y="196"/>
                  <a:pt x="276" y="197"/>
                  <a:pt x="278" y="198"/>
                </a:cubicBezTo>
                <a:cubicBezTo>
                  <a:pt x="281" y="194"/>
                  <a:pt x="285" y="189"/>
                  <a:pt x="290" y="18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682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1"/>
            <a:ext cx="404147" cy="560241"/>
            <a:chOff x="-38860325" y="3221750"/>
            <a:chExt cx="228425" cy="316650"/>
          </a:xfrm>
          <a:solidFill>
            <a:srgbClr val="0070C0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rgbClr val="0070C0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4"/>
            <a:ext cx="495395" cy="442067"/>
            <a:chOff x="-42996150" y="3612600"/>
            <a:chExt cx="323750" cy="288900"/>
          </a:xfrm>
          <a:solidFill>
            <a:srgbClr val="0070C0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1"/>
            <a:ext cx="496541" cy="485831"/>
            <a:chOff x="-41117650" y="3605525"/>
            <a:chExt cx="324500" cy="317500"/>
          </a:xfrm>
          <a:solidFill>
            <a:srgbClr val="0070C0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1" y="5542722"/>
            <a:ext cx="469687" cy="475692"/>
            <a:chOff x="-42617300" y="3587775"/>
            <a:chExt cx="306950" cy="310875"/>
          </a:xfrm>
          <a:solidFill>
            <a:srgbClr val="0070C0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rgbClr val="0070C0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rgbClr val="0070C0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rgbClr val="0070C0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1" y="5591324"/>
            <a:ext cx="483343" cy="378489"/>
            <a:chOff x="-41526450" y="3653375"/>
            <a:chExt cx="315875" cy="247350"/>
          </a:xfrm>
          <a:solidFill>
            <a:srgbClr val="0070C0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8"/>
            <a:ext cx="480672" cy="552945"/>
            <a:chOff x="-42971725" y="3217825"/>
            <a:chExt cx="275675" cy="317125"/>
          </a:xfrm>
          <a:solidFill>
            <a:srgbClr val="0070C0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rgbClr val="0070C0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rgbClr val="0070C0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19"/>
            <a:ext cx="562491" cy="552639"/>
            <a:chOff x="-40748275" y="3238700"/>
            <a:chExt cx="322600" cy="316950"/>
          </a:xfrm>
          <a:solidFill>
            <a:srgbClr val="0070C0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0070C0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rgbClr val="0070C0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1"/>
            <a:ext cx="557608" cy="550765"/>
            <a:chOff x="-41530375" y="3218800"/>
            <a:chExt cx="319800" cy="315875"/>
          </a:xfrm>
          <a:solidFill>
            <a:srgbClr val="0070C0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0070C0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rgbClr val="0070C0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rgbClr val="0070C0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rgbClr val="0070C0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862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 dirty="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041077" y="1656595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5207" y="1671113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116236" y="1656595"/>
            <a:ext cx="553873" cy="652293"/>
            <a:chOff x="4835382" y="73243"/>
            <a:chExt cx="2920830" cy="3227535"/>
          </a:xfrm>
          <a:solidFill>
            <a:srgbClr val="0070C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210219" y="1691990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312001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106628" y="544179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71828" y="544179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69559" y="544179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031470" y="544179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814582" y="5472314"/>
            <a:ext cx="539149" cy="5802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10468701" y="5417610"/>
            <a:ext cx="547793" cy="583829"/>
            <a:chOff x="-65145700" y="3727425"/>
            <a:chExt cx="317425" cy="317425"/>
          </a:xfrm>
          <a:solidFill>
            <a:srgbClr val="0070C0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5311456" y="3702822"/>
            <a:ext cx="523675" cy="508109"/>
            <a:chOff x="-61354875" y="3751050"/>
            <a:chExt cx="316650" cy="288275"/>
          </a:xfrm>
          <a:solidFill>
            <a:srgbClr val="0070C0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6104272" y="3669066"/>
            <a:ext cx="523675" cy="547020"/>
            <a:chOff x="-60988625" y="3740800"/>
            <a:chExt cx="316650" cy="310350"/>
          </a:xfrm>
          <a:solidFill>
            <a:srgbClr val="0070C0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9506835" y="3681090"/>
            <a:ext cx="479551" cy="494716"/>
            <a:chOff x="-59447250" y="3706150"/>
            <a:chExt cx="319000" cy="308775"/>
          </a:xfrm>
          <a:solidFill>
            <a:srgbClr val="0070C0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8538025" y="1572829"/>
            <a:ext cx="687344" cy="724676"/>
            <a:chOff x="-64406125" y="3362225"/>
            <a:chExt cx="318225" cy="314800"/>
          </a:xfrm>
          <a:solidFill>
            <a:srgbClr val="0070C0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6972647" y="3640886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11299091" y="2764180"/>
            <a:ext cx="467528" cy="505891"/>
            <a:chOff x="-59400775" y="4084200"/>
            <a:chExt cx="311125" cy="315875"/>
          </a:xfrm>
          <a:solidFill>
            <a:srgbClr val="0070C0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7821709" y="1613796"/>
            <a:ext cx="570257" cy="714064"/>
            <a:chOff x="-64022550" y="3727425"/>
            <a:chExt cx="270175" cy="317425"/>
          </a:xfrm>
          <a:solidFill>
            <a:srgbClr val="0070C0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7924637" y="3640452"/>
            <a:ext cx="523675" cy="557947"/>
            <a:chOff x="-60255350" y="3733825"/>
            <a:chExt cx="316650" cy="316550"/>
          </a:xfrm>
          <a:solidFill>
            <a:srgbClr val="0070C0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9424969" y="1631796"/>
            <a:ext cx="683991" cy="722277"/>
            <a:chOff x="-63679950" y="4093450"/>
            <a:chExt cx="320600" cy="317650"/>
          </a:xfrm>
          <a:solidFill>
            <a:srgbClr val="0070C0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4275841" y="3638747"/>
            <a:ext cx="523675" cy="559533"/>
            <a:chOff x="-61783350" y="3743950"/>
            <a:chExt cx="316650" cy="317450"/>
          </a:xfrm>
          <a:solidFill>
            <a:srgbClr val="0070C0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8747950" y="3717611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10482871" y="3656982"/>
            <a:ext cx="479588" cy="504969"/>
            <a:chOff x="-59869425" y="4102225"/>
            <a:chExt cx="319025" cy="315175"/>
          </a:xfrm>
          <a:solidFill>
            <a:srgbClr val="0070C0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5113963" y="4622598"/>
            <a:ext cx="422624" cy="511209"/>
            <a:chOff x="2423775" y="3226875"/>
            <a:chExt cx="259925" cy="295000"/>
          </a:xfrm>
          <a:solidFill>
            <a:srgbClr val="0070C0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6965529" y="4627478"/>
            <a:ext cx="486688" cy="480493"/>
            <a:chOff x="4266025" y="3609275"/>
            <a:chExt cx="299325" cy="277275"/>
          </a:xfrm>
          <a:solidFill>
            <a:srgbClr val="0070C0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7899452" y="4585629"/>
            <a:ext cx="480307" cy="511859"/>
            <a:chOff x="4628325" y="3599825"/>
            <a:chExt cx="295400" cy="295375"/>
          </a:xfrm>
          <a:solidFill>
            <a:srgbClr val="0070C0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11370265" y="3665358"/>
            <a:ext cx="346009" cy="483471"/>
            <a:chOff x="3167275" y="3227275"/>
            <a:chExt cx="225300" cy="295375"/>
          </a:xfrm>
          <a:solidFill>
            <a:srgbClr val="0070C0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8779666" y="4641759"/>
            <a:ext cx="481567" cy="451813"/>
            <a:chOff x="4991425" y="3617150"/>
            <a:chExt cx="296175" cy="260725"/>
          </a:xfrm>
          <a:solidFill>
            <a:srgbClr val="0070C0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4176396" y="4547344"/>
            <a:ext cx="480265" cy="509131"/>
            <a:chOff x="3497300" y="3591950"/>
            <a:chExt cx="295375" cy="293800"/>
          </a:xfrm>
          <a:solidFill>
            <a:srgbClr val="0070C0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9515358" y="4559056"/>
            <a:ext cx="482865" cy="515973"/>
            <a:chOff x="5355300" y="3598250"/>
            <a:chExt cx="296975" cy="297750"/>
          </a:xfrm>
          <a:solidFill>
            <a:srgbClr val="0070C0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9486976" y="5286303"/>
            <a:ext cx="709641" cy="701253"/>
            <a:chOff x="6543825" y="3202075"/>
            <a:chExt cx="296975" cy="275350"/>
          </a:xfrm>
          <a:solidFill>
            <a:srgbClr val="0070C0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11314390" y="4449568"/>
            <a:ext cx="551137" cy="587393"/>
            <a:chOff x="2037825" y="3254050"/>
            <a:chExt cx="296175" cy="296175"/>
          </a:xfrm>
          <a:solidFill>
            <a:srgbClr val="0070C0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6024689" y="4673827"/>
            <a:ext cx="482867" cy="513245"/>
            <a:chOff x="3859600" y="3591950"/>
            <a:chExt cx="296975" cy="296175"/>
          </a:xfrm>
          <a:solidFill>
            <a:srgbClr val="0070C0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10482008" y="4540371"/>
            <a:ext cx="453397" cy="480493"/>
            <a:chOff x="5727850" y="3609275"/>
            <a:chExt cx="278850" cy="277275"/>
          </a:xfrm>
          <a:solidFill>
            <a:srgbClr val="0070C0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0070C0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5049260" y="2654321"/>
            <a:ext cx="627059" cy="670064"/>
            <a:chOff x="4263650" y="3235150"/>
            <a:chExt cx="295400" cy="296175"/>
          </a:xfrm>
          <a:solidFill>
            <a:srgbClr val="0070C0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9500511" y="2659877"/>
            <a:ext cx="406347" cy="670064"/>
            <a:chOff x="6164975" y="3211525"/>
            <a:chExt cx="191425" cy="296175"/>
          </a:xfrm>
          <a:solidFill>
            <a:srgbClr val="0070C0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6018198" y="2642090"/>
            <a:ext cx="627007" cy="666500"/>
            <a:chOff x="4629125" y="3235150"/>
            <a:chExt cx="295375" cy="294600"/>
          </a:xfrm>
          <a:solidFill>
            <a:srgbClr val="0070C0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6911053" y="2653395"/>
            <a:ext cx="628705" cy="672439"/>
            <a:chOff x="4991425" y="3234750"/>
            <a:chExt cx="296175" cy="297225"/>
          </a:xfrm>
          <a:solidFill>
            <a:srgbClr val="0070C0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4171829" y="2668929"/>
            <a:ext cx="628705" cy="670064"/>
            <a:chOff x="3497300" y="3227275"/>
            <a:chExt cx="296175" cy="296175"/>
          </a:xfrm>
          <a:solidFill>
            <a:srgbClr val="0070C0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7859728" y="2653875"/>
            <a:ext cx="588585" cy="667293"/>
            <a:chOff x="5364750" y="3235150"/>
            <a:chExt cx="277275" cy="294950"/>
          </a:xfrm>
          <a:solidFill>
            <a:srgbClr val="0070C0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8602463" y="2653656"/>
            <a:ext cx="638735" cy="668253"/>
            <a:chOff x="5716825" y="3235950"/>
            <a:chExt cx="300900" cy="295375"/>
          </a:xfrm>
          <a:solidFill>
            <a:srgbClr val="0070C0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11384593" y="5555348"/>
            <a:ext cx="437240" cy="432208"/>
            <a:chOff x="-62511900" y="4129100"/>
            <a:chExt cx="304050" cy="282000"/>
          </a:xfrm>
          <a:solidFill>
            <a:srgbClr val="0070C0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10413385" y="1752182"/>
            <a:ext cx="594012" cy="634693"/>
            <a:chOff x="-64044600" y="3360375"/>
            <a:chExt cx="315850" cy="316650"/>
          </a:xfrm>
          <a:solidFill>
            <a:srgbClr val="0070C0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936803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3" y="166271"/>
            <a:ext cx="11573197" cy="724247"/>
          </a:xfrm>
        </p:spPr>
        <p:txBody>
          <a:bodyPr/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rgbClr val="0070C0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4" y="2304728"/>
            <a:ext cx="552087" cy="550621"/>
            <a:chOff x="-30345325" y="3184750"/>
            <a:chExt cx="292225" cy="291450"/>
          </a:xfrm>
          <a:solidFill>
            <a:srgbClr val="0070C0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79" y="4644032"/>
            <a:ext cx="508855" cy="563067"/>
            <a:chOff x="-30354000" y="3569100"/>
            <a:chExt cx="292250" cy="292225"/>
          </a:xfrm>
          <a:solidFill>
            <a:srgbClr val="0070C0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0070C0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rgbClr val="0070C0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2" y="1247009"/>
            <a:ext cx="499953" cy="600563"/>
            <a:chOff x="-35814600" y="3202075"/>
            <a:chExt cx="242625" cy="291450"/>
          </a:xfrm>
          <a:solidFill>
            <a:srgbClr val="0070C0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rgbClr val="0070C0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rgbClr val="0070C0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0070C0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8"/>
            <a:ext cx="571352" cy="601387"/>
            <a:chOff x="-33277650" y="3226875"/>
            <a:chExt cx="277275" cy="291850"/>
          </a:xfrm>
          <a:solidFill>
            <a:srgbClr val="0070C0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rgbClr val="0070C0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rgbClr val="0070C0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0070C0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6"/>
            <a:ext cx="614444" cy="598967"/>
            <a:chOff x="-31817400" y="3910025"/>
            <a:chExt cx="301675" cy="294075"/>
          </a:xfrm>
          <a:solidFill>
            <a:srgbClr val="0070C0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rgbClr val="0070C0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rgbClr val="0070C0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0070C0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rgbClr val="0070C0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0070C0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rgbClr val="0070C0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7"/>
            <a:ext cx="621091" cy="619071"/>
            <a:chOff x="-37385100" y="3949908"/>
            <a:chExt cx="321350" cy="318225"/>
          </a:xfrm>
          <a:solidFill>
            <a:srgbClr val="0070C0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1" y="4660387"/>
            <a:ext cx="541719" cy="545216"/>
            <a:chOff x="-40011050" y="3972375"/>
            <a:chExt cx="316650" cy="316625"/>
          </a:xfrm>
          <a:solidFill>
            <a:srgbClr val="0070C0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3"/>
            <a:ext cx="363891" cy="616007"/>
            <a:chOff x="-38109725" y="3955025"/>
            <a:chExt cx="188275" cy="316650"/>
          </a:xfrm>
          <a:solidFill>
            <a:srgbClr val="0070C0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7" y="3472662"/>
            <a:ext cx="605919" cy="616785"/>
            <a:chOff x="-39647175" y="3972000"/>
            <a:chExt cx="313500" cy="317050"/>
          </a:xfrm>
          <a:solidFill>
            <a:srgbClr val="0070C0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5"/>
            <a:ext cx="608963" cy="619071"/>
            <a:chOff x="-37804925" y="3953450"/>
            <a:chExt cx="315075" cy="318225"/>
          </a:xfrm>
          <a:solidFill>
            <a:srgbClr val="0070C0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0070C0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rgbClr val="0070C0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7129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8714" y="0"/>
            <a:ext cx="8032165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DA3E656D-0811-4C0E-8F8A-38D1F8E80C96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5C766702-86C4-4416-AA07-C440A6E5D3E4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279CF00F-685B-4FB1-ACF8-10DD5724DB02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8F60CE-4B6F-4412-9BE7-8EB2099638E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id="{E6E4C42F-D046-429B-B3A2-4757C1A8D44E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7B025B7-49DF-40AA-90F1-24822A4A38D3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id="{6648531C-1F7B-40AB-A2CC-174500A736CA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2209876-4D04-4CC1-9BFE-985904ABB37E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id="{C1B67587-E7B1-4891-8480-2F5258130772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2309B8-0BEB-409D-83EB-697D570B58F7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52D4F139-9E35-4EBC-BF87-824FE01FBFE1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2F6902-BCDC-47DC-9CBE-C52AD4B0A161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id="{CC263DD5-CAC2-448A-8EE7-A584052FA665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1DE044-A0FE-4456-98E0-DA9E8429DE95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9" name="Imagen 28">
            <a:extLst>
              <a:ext uri="{FF2B5EF4-FFF2-40B4-BE49-F238E27FC236}">
                <a16:creationId xmlns:a16="http://schemas.microsoft.com/office/drawing/2014/main" id="{010A7839-2435-41FD-9C47-EC33428B2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982" y="641198"/>
            <a:ext cx="3812373" cy="624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95EDA5-062F-4B22-87D2-BADB8B007B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Our Team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D8FC9-ED53-45A3-88FD-5019C762F2CC}"/>
              </a:ext>
            </a:extLst>
          </p:cNvPr>
          <p:cNvSpPr txBox="1"/>
          <p:nvPr/>
        </p:nvSpPr>
        <p:spPr>
          <a:xfrm>
            <a:off x="4105161" y="1476416"/>
            <a:ext cx="35757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000" b="1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0ADE7-B287-45AD-B7F3-62D2A6F56861}"/>
              </a:ext>
            </a:extLst>
          </p:cNvPr>
          <p:cNvSpPr txBox="1"/>
          <p:nvPr/>
        </p:nvSpPr>
        <p:spPr>
          <a:xfrm flipH="1">
            <a:off x="4105160" y="2550420"/>
            <a:ext cx="357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/>
                </a:solidFill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583EE9-2849-4E74-A5A2-FA16F5674AD0}"/>
              </a:ext>
            </a:extLst>
          </p:cNvPr>
          <p:cNvSpPr txBox="1"/>
          <p:nvPr/>
        </p:nvSpPr>
        <p:spPr>
          <a:xfrm>
            <a:off x="4105160" y="5045091"/>
            <a:ext cx="35758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8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i="1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800" i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FC67E5-1455-4C4E-835A-1DCC5075AD13}"/>
              </a:ext>
            </a:extLst>
          </p:cNvPr>
          <p:cNvGrpSpPr/>
          <p:nvPr/>
        </p:nvGrpSpPr>
        <p:grpSpPr>
          <a:xfrm>
            <a:off x="8340167" y="1522582"/>
            <a:ext cx="3364154" cy="912984"/>
            <a:chOff x="827584" y="4922584"/>
            <a:chExt cx="1830680" cy="9129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0C29F5-88C4-4A1A-81FC-B9BF2F29E1CA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9E5934-21A8-461F-883E-BF7341C5D1A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C1BBCD-3C3B-44FD-8213-156042CB37CD}"/>
              </a:ext>
            </a:extLst>
          </p:cNvPr>
          <p:cNvGrpSpPr/>
          <p:nvPr/>
        </p:nvGrpSpPr>
        <p:grpSpPr>
          <a:xfrm>
            <a:off x="8340167" y="2747076"/>
            <a:ext cx="3364154" cy="912984"/>
            <a:chOff x="827584" y="4922584"/>
            <a:chExt cx="1830680" cy="9129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192BDD-253D-4055-B9F5-D8A510D7A138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BDC5BA-D6AF-4C10-A9F5-886FD1AA93E3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B5125C-CF91-4BB7-BB92-B178BDD05C81}"/>
              </a:ext>
            </a:extLst>
          </p:cNvPr>
          <p:cNvGrpSpPr/>
          <p:nvPr/>
        </p:nvGrpSpPr>
        <p:grpSpPr>
          <a:xfrm>
            <a:off x="8340167" y="3971570"/>
            <a:ext cx="3364154" cy="912984"/>
            <a:chOff x="827584" y="4922584"/>
            <a:chExt cx="1830680" cy="9129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3BA7AF-D248-4CCB-8824-B6DDC1D6709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BCEB31-C5D2-42E7-A124-E3B12C3CB22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7512483-5E7A-41ED-B2C5-768E79BE80DD}"/>
              </a:ext>
            </a:extLst>
          </p:cNvPr>
          <p:cNvSpPr/>
          <p:nvPr/>
        </p:nvSpPr>
        <p:spPr>
          <a:xfrm>
            <a:off x="905523" y="4413744"/>
            <a:ext cx="2769493" cy="161692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id="{3989A0BB-E81A-4C0F-9712-D12C56A8BE6D}"/>
              </a:ext>
            </a:extLst>
          </p:cNvPr>
          <p:cNvSpPr txBox="1">
            <a:spLocks/>
          </p:cNvSpPr>
          <p:nvPr/>
        </p:nvSpPr>
        <p:spPr>
          <a:xfrm>
            <a:off x="1034596" y="4547992"/>
            <a:ext cx="2499912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altLang="ko-KR" dirty="0"/>
              <a:t>MEMBER NAME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029AF10C-8AB1-4293-9819-F566471FCC27}"/>
              </a:ext>
            </a:extLst>
          </p:cNvPr>
          <p:cNvSpPr txBox="1">
            <a:spLocks/>
          </p:cNvSpPr>
          <p:nvPr/>
        </p:nvSpPr>
        <p:spPr>
          <a:xfrm>
            <a:off x="1034596" y="4943920"/>
            <a:ext cx="2499912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D6167-04AD-4380-8845-26E40C78215C}"/>
              </a:ext>
            </a:extLst>
          </p:cNvPr>
          <p:cNvSpPr txBox="1"/>
          <p:nvPr/>
        </p:nvSpPr>
        <p:spPr>
          <a:xfrm>
            <a:off x="1740876" y="5475496"/>
            <a:ext cx="1869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3" r="28253"/>
          <a:stretch>
            <a:fillRect/>
          </a:stretch>
        </p:blipFill>
        <p:spPr/>
      </p:pic>
      <p:sp>
        <p:nvSpPr>
          <p:cNvPr id="20" name="TextBox 8">
            <a:extLst>
              <a:ext uri="{FF2B5EF4-FFF2-40B4-BE49-F238E27FC236}">
                <a16:creationId xmlns:a16="http://schemas.microsoft.com/office/drawing/2014/main" id="{BC2A913D-5427-47C2-B137-9600AB413C32}"/>
              </a:ext>
            </a:extLst>
          </p:cNvPr>
          <p:cNvSpPr txBox="1"/>
          <p:nvPr/>
        </p:nvSpPr>
        <p:spPr>
          <a:xfrm flipH="1">
            <a:off x="4105160" y="3660060"/>
            <a:ext cx="357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/>
                </a:solidFill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22AF1766-8AC2-2A5A-9FD7-D6DF0FA9035C}"/>
              </a:ext>
            </a:extLst>
          </p:cNvPr>
          <p:cNvGrpSpPr/>
          <p:nvPr/>
        </p:nvGrpSpPr>
        <p:grpSpPr>
          <a:xfrm>
            <a:off x="888024" y="3321159"/>
            <a:ext cx="1728000" cy="681683"/>
            <a:chOff x="888024" y="3321159"/>
            <a:chExt cx="1728000" cy="681683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2083A12-CB6D-4A58-BC61-259FC3954B17}"/>
                </a:ext>
              </a:extLst>
            </p:cNvPr>
            <p:cNvSpPr/>
            <p:nvPr/>
          </p:nvSpPr>
          <p:spPr>
            <a:xfrm>
              <a:off x="888024" y="3532211"/>
              <a:ext cx="1728000" cy="4706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6"/>
                </a:solidFill>
              </a:endParaRPr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13CB475A-3318-46B8-8071-BC6C45C6B38F}"/>
                </a:ext>
              </a:extLst>
            </p:cNvPr>
            <p:cNvSpPr/>
            <p:nvPr/>
          </p:nvSpPr>
          <p:spPr>
            <a:xfrm>
              <a:off x="1672509" y="3321159"/>
              <a:ext cx="180000" cy="216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26CD3B3D-8845-58BF-0EA5-437F9ED059A6}"/>
              </a:ext>
            </a:extLst>
          </p:cNvPr>
          <p:cNvGrpSpPr/>
          <p:nvPr/>
        </p:nvGrpSpPr>
        <p:grpSpPr>
          <a:xfrm>
            <a:off x="2627977" y="3532211"/>
            <a:ext cx="1728000" cy="683848"/>
            <a:chOff x="2627977" y="3532211"/>
            <a:chExt cx="1728000" cy="68384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248A024-9C25-468A-B6D5-51E9688FF80E}"/>
                </a:ext>
              </a:extLst>
            </p:cNvPr>
            <p:cNvSpPr/>
            <p:nvPr/>
          </p:nvSpPr>
          <p:spPr>
            <a:xfrm>
              <a:off x="2627977" y="3532211"/>
              <a:ext cx="1728000" cy="4706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1A5B92C0-C9D4-4D69-9E80-0D6BFB2FFE8A}"/>
                </a:ext>
              </a:extLst>
            </p:cNvPr>
            <p:cNvSpPr/>
            <p:nvPr/>
          </p:nvSpPr>
          <p:spPr>
            <a:xfrm rot="10800000">
              <a:off x="3401978" y="4000059"/>
              <a:ext cx="180000" cy="2160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AF7BE1E-694A-4530-2372-662DA004F40A}"/>
              </a:ext>
            </a:extLst>
          </p:cNvPr>
          <p:cNvGrpSpPr/>
          <p:nvPr/>
        </p:nvGrpSpPr>
        <p:grpSpPr>
          <a:xfrm>
            <a:off x="4359138" y="3321159"/>
            <a:ext cx="1728000" cy="681683"/>
            <a:chOff x="4359138" y="3321159"/>
            <a:chExt cx="1728000" cy="681683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5F551B3-AB5C-4330-A426-EA084A481E45}"/>
                </a:ext>
              </a:extLst>
            </p:cNvPr>
            <p:cNvSpPr/>
            <p:nvPr/>
          </p:nvSpPr>
          <p:spPr>
            <a:xfrm>
              <a:off x="4359138" y="3532211"/>
              <a:ext cx="1728000" cy="4706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3B98A398-D5F0-48ED-B381-5741B8FE328B}"/>
                </a:ext>
              </a:extLst>
            </p:cNvPr>
            <p:cNvSpPr/>
            <p:nvPr/>
          </p:nvSpPr>
          <p:spPr>
            <a:xfrm>
              <a:off x="5133138" y="3321159"/>
              <a:ext cx="180000" cy="216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ABF8147-92F5-2E76-10A0-0548D88B7255}"/>
              </a:ext>
            </a:extLst>
          </p:cNvPr>
          <p:cNvGrpSpPr/>
          <p:nvPr/>
        </p:nvGrpSpPr>
        <p:grpSpPr>
          <a:xfrm>
            <a:off x="6091032" y="3532211"/>
            <a:ext cx="1728000" cy="683848"/>
            <a:chOff x="6091032" y="3532211"/>
            <a:chExt cx="1728000" cy="683848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ABB919A-0A61-45AD-90BB-9C38B83844DE}"/>
                </a:ext>
              </a:extLst>
            </p:cNvPr>
            <p:cNvSpPr/>
            <p:nvPr/>
          </p:nvSpPr>
          <p:spPr>
            <a:xfrm>
              <a:off x="6091032" y="3532211"/>
              <a:ext cx="1728000" cy="47063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545B327E-0AF0-4599-92D9-2826FD1A64FE}"/>
                </a:ext>
              </a:extLst>
            </p:cNvPr>
            <p:cNvSpPr/>
            <p:nvPr/>
          </p:nvSpPr>
          <p:spPr>
            <a:xfrm rot="10800000">
              <a:off x="6865033" y="4000059"/>
              <a:ext cx="180000" cy="2160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9E3E303B-9FA4-99A3-B797-9721E131CB3C}"/>
              </a:ext>
            </a:extLst>
          </p:cNvPr>
          <p:cNvGrpSpPr/>
          <p:nvPr/>
        </p:nvGrpSpPr>
        <p:grpSpPr>
          <a:xfrm>
            <a:off x="7822926" y="3321159"/>
            <a:ext cx="1728000" cy="681683"/>
            <a:chOff x="7822926" y="3321159"/>
            <a:chExt cx="1728000" cy="681683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1A3AA89-9F6F-499A-B5E2-56B22A978194}"/>
                </a:ext>
              </a:extLst>
            </p:cNvPr>
            <p:cNvSpPr/>
            <p:nvPr/>
          </p:nvSpPr>
          <p:spPr>
            <a:xfrm>
              <a:off x="7822926" y="3532211"/>
              <a:ext cx="1728000" cy="47063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CC1C4E75-1493-431C-AD3F-2F5E227FD8F0}"/>
                </a:ext>
              </a:extLst>
            </p:cNvPr>
            <p:cNvSpPr/>
            <p:nvPr/>
          </p:nvSpPr>
          <p:spPr>
            <a:xfrm>
              <a:off x="8596926" y="3321159"/>
              <a:ext cx="180000" cy="2160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F49C6A2E-4444-3186-8583-967850BD423D}"/>
              </a:ext>
            </a:extLst>
          </p:cNvPr>
          <p:cNvGrpSpPr/>
          <p:nvPr/>
        </p:nvGrpSpPr>
        <p:grpSpPr>
          <a:xfrm>
            <a:off x="9596607" y="3091587"/>
            <a:ext cx="1417324" cy="1364036"/>
            <a:chOff x="9596607" y="3091587"/>
            <a:chExt cx="1417324" cy="1364036"/>
          </a:xfrm>
        </p:grpSpPr>
        <p:sp>
          <p:nvSpPr>
            <p:cNvPr id="60" name="Right Triangle 10">
              <a:extLst>
                <a:ext uri="{FF2B5EF4-FFF2-40B4-BE49-F238E27FC236}">
                  <a16:creationId xmlns:a16="http://schemas.microsoft.com/office/drawing/2014/main" id="{4159BB5E-A78C-4113-9B5A-D5116BFF2E8F}"/>
                </a:ext>
              </a:extLst>
            </p:cNvPr>
            <p:cNvSpPr/>
            <p:nvPr/>
          </p:nvSpPr>
          <p:spPr>
            <a:xfrm rot="13436248">
              <a:off x="9596607" y="3091587"/>
              <a:ext cx="1417324" cy="1364036"/>
            </a:xfrm>
            <a:custGeom>
              <a:avLst/>
              <a:gdLst/>
              <a:ahLst/>
              <a:cxnLst/>
              <a:rect l="l" t="t" r="r" b="b"/>
              <a:pathLst>
                <a:path w="1416297" h="1353657">
                  <a:moveTo>
                    <a:pt x="1416297" y="338657"/>
                  </a:moveTo>
                  <a:lnTo>
                    <a:pt x="342330" y="1353657"/>
                  </a:lnTo>
                  <a:lnTo>
                    <a:pt x="340597" y="1352019"/>
                  </a:lnTo>
                  <a:lnTo>
                    <a:pt x="1" y="1352019"/>
                  </a:lnTo>
                  <a:lnTo>
                    <a:pt x="0" y="1030124"/>
                  </a:lnTo>
                  <a:lnTo>
                    <a:pt x="2" y="1030125"/>
                  </a:lnTo>
                  <a:lnTo>
                    <a:pt x="10899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FF632457-BFA9-4335-881A-1AB0F53195FB}"/>
                </a:ext>
              </a:extLst>
            </p:cNvPr>
            <p:cNvSpPr/>
            <p:nvPr/>
          </p:nvSpPr>
          <p:spPr>
            <a:xfrm rot="10800000">
              <a:off x="10249051" y="4000059"/>
              <a:ext cx="180000" cy="21600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4930"/>
            <a:ext cx="8596926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Timeline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4FE6214-FF6D-45AB-B5A6-A4AAAF04123D}"/>
              </a:ext>
            </a:extLst>
          </p:cNvPr>
          <p:cNvGrpSpPr/>
          <p:nvPr/>
        </p:nvGrpSpPr>
        <p:grpSpPr>
          <a:xfrm>
            <a:off x="2239943" y="2008391"/>
            <a:ext cx="1830680" cy="1116019"/>
            <a:chOff x="1331640" y="1190575"/>
            <a:chExt cx="1830680" cy="11160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8134E8C-4303-4D21-9C92-A0DE4760FB14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74099A2-4E82-4F94-8863-2DC4E68DE5A4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3938F2D-07A2-4C90-9211-1E2FDBEB7621}"/>
              </a:ext>
            </a:extLst>
          </p:cNvPr>
          <p:cNvSpPr txBox="1"/>
          <p:nvPr/>
        </p:nvSpPr>
        <p:spPr>
          <a:xfrm>
            <a:off x="1184400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E1BE36-1AE4-4EDA-8A43-B80699E94800}"/>
              </a:ext>
            </a:extLst>
          </p:cNvPr>
          <p:cNvSpPr txBox="1"/>
          <p:nvPr/>
        </p:nvSpPr>
        <p:spPr>
          <a:xfrm>
            <a:off x="2911531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555AEC-7171-4A7B-9A52-68A082D9842B}"/>
              </a:ext>
            </a:extLst>
          </p:cNvPr>
          <p:cNvSpPr txBox="1"/>
          <p:nvPr/>
        </p:nvSpPr>
        <p:spPr>
          <a:xfrm>
            <a:off x="4638662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87B7808-FD4F-40D8-9A92-A6EA5D2EBF64}"/>
              </a:ext>
            </a:extLst>
          </p:cNvPr>
          <p:cNvSpPr txBox="1"/>
          <p:nvPr/>
        </p:nvSpPr>
        <p:spPr>
          <a:xfrm>
            <a:off x="6365794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770C5F3-ACEA-4153-BEB5-2DC037D10E03}"/>
              </a:ext>
            </a:extLst>
          </p:cNvPr>
          <p:cNvSpPr txBox="1"/>
          <p:nvPr/>
        </p:nvSpPr>
        <p:spPr>
          <a:xfrm>
            <a:off x="8092926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EB322B7-CA7D-44BD-8873-95DC32A81AB4}"/>
              </a:ext>
            </a:extLst>
          </p:cNvPr>
          <p:cNvSpPr txBox="1"/>
          <p:nvPr/>
        </p:nvSpPr>
        <p:spPr>
          <a:xfrm>
            <a:off x="9701225" y="358544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1A1A367-463E-4F0A-B68E-7D595D6D8E42}"/>
              </a:ext>
            </a:extLst>
          </p:cNvPr>
          <p:cNvGrpSpPr/>
          <p:nvPr/>
        </p:nvGrpSpPr>
        <p:grpSpPr>
          <a:xfrm>
            <a:off x="5658996" y="2008391"/>
            <a:ext cx="1830680" cy="1116019"/>
            <a:chOff x="1331640" y="1190575"/>
            <a:chExt cx="1830680" cy="111601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13696AB-3E2F-41EF-A4D9-FBF038544D83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625B750-34BE-41D3-93AF-BCA2E48BC4A7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27911AE-B2E3-42CB-A2D0-7E9BCE0B48D1}"/>
              </a:ext>
            </a:extLst>
          </p:cNvPr>
          <p:cNvGrpSpPr/>
          <p:nvPr/>
        </p:nvGrpSpPr>
        <p:grpSpPr>
          <a:xfrm>
            <a:off x="9049474" y="2008391"/>
            <a:ext cx="1830680" cy="1116019"/>
            <a:chOff x="1331640" y="1190575"/>
            <a:chExt cx="1830680" cy="111601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3FA756-5613-41B0-AA38-DE134BC1B842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292BC80-3E3F-4CDE-88F4-6FBC38C66A7E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1FEA6AA-0751-4CBF-B52C-1D61C5FB2509}"/>
              </a:ext>
            </a:extLst>
          </p:cNvPr>
          <p:cNvGrpSpPr/>
          <p:nvPr/>
        </p:nvGrpSpPr>
        <p:grpSpPr>
          <a:xfrm>
            <a:off x="1196782" y="4865469"/>
            <a:ext cx="1830680" cy="1116019"/>
            <a:chOff x="1331640" y="1190575"/>
            <a:chExt cx="1830680" cy="111601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5871F69-04FB-4C17-A763-E5E9DF0FE4CC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94BEC30-6E54-49AD-ADAB-90466BA58952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0544FE1-F19B-4E1A-B23E-59FB16549E20}"/>
              </a:ext>
            </a:extLst>
          </p:cNvPr>
          <p:cNvGrpSpPr/>
          <p:nvPr/>
        </p:nvGrpSpPr>
        <p:grpSpPr>
          <a:xfrm>
            <a:off x="4625360" y="4865469"/>
            <a:ext cx="1830680" cy="1116019"/>
            <a:chOff x="1331640" y="1190575"/>
            <a:chExt cx="1830680" cy="111601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7F85627-00CD-4460-8083-8B28310BD69A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E22CCAE-F3B3-45C0-AECF-5D98011A31C3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FBC6CBD-9ABC-414D-8B29-FBE3FEF9DC57}"/>
              </a:ext>
            </a:extLst>
          </p:cNvPr>
          <p:cNvGrpSpPr/>
          <p:nvPr/>
        </p:nvGrpSpPr>
        <p:grpSpPr>
          <a:xfrm>
            <a:off x="8034888" y="4865469"/>
            <a:ext cx="1830680" cy="1116019"/>
            <a:chOff x="1331640" y="1190575"/>
            <a:chExt cx="1830680" cy="1116019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69FDB80-6030-4501-82B2-2E214F8F104C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171554F-75AC-44AB-867A-CE65FD2E71B8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" name="Rectangle 16">
            <a:extLst>
              <a:ext uri="{FF2B5EF4-FFF2-40B4-BE49-F238E27FC236}">
                <a16:creationId xmlns:a16="http://schemas.microsoft.com/office/drawing/2014/main" id="{F530973C-2E9F-49AE-B46E-C5B1139E205E}"/>
              </a:ext>
            </a:extLst>
          </p:cNvPr>
          <p:cNvSpPr/>
          <p:nvPr/>
        </p:nvSpPr>
        <p:spPr>
          <a:xfrm rot="2700000">
            <a:off x="3330712" y="4760373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Rectangle 9">
            <a:extLst>
              <a:ext uri="{FF2B5EF4-FFF2-40B4-BE49-F238E27FC236}">
                <a16:creationId xmlns:a16="http://schemas.microsoft.com/office/drawing/2014/main" id="{A241B07F-6C24-4AB0-947B-86EBCB8D3E63}"/>
              </a:ext>
            </a:extLst>
          </p:cNvPr>
          <p:cNvSpPr/>
          <p:nvPr/>
        </p:nvSpPr>
        <p:spPr>
          <a:xfrm>
            <a:off x="1562178" y="1983868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ounded Rectangle 5">
            <a:extLst>
              <a:ext uri="{FF2B5EF4-FFF2-40B4-BE49-F238E27FC236}">
                <a16:creationId xmlns:a16="http://schemas.microsoft.com/office/drawing/2014/main" id="{75150AF0-7ED2-428B-982E-9DCAE824BDB0}"/>
              </a:ext>
            </a:extLst>
          </p:cNvPr>
          <p:cNvSpPr/>
          <p:nvPr/>
        </p:nvSpPr>
        <p:spPr>
          <a:xfrm flipH="1">
            <a:off x="4921914" y="1965983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Freeform 18">
            <a:extLst>
              <a:ext uri="{FF2B5EF4-FFF2-40B4-BE49-F238E27FC236}">
                <a16:creationId xmlns:a16="http://schemas.microsoft.com/office/drawing/2014/main" id="{9DA84AD9-E210-4B05-9E22-C209E0598152}"/>
              </a:ext>
            </a:extLst>
          </p:cNvPr>
          <p:cNvSpPr/>
          <p:nvPr/>
        </p:nvSpPr>
        <p:spPr>
          <a:xfrm>
            <a:off x="10079068" y="4794713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Oval 7">
            <a:extLst>
              <a:ext uri="{FF2B5EF4-FFF2-40B4-BE49-F238E27FC236}">
                <a16:creationId xmlns:a16="http://schemas.microsoft.com/office/drawing/2014/main" id="{B4B6F3BD-1F18-47C2-A276-874839D1B72B}"/>
              </a:ext>
            </a:extLst>
          </p:cNvPr>
          <p:cNvSpPr/>
          <p:nvPr/>
        </p:nvSpPr>
        <p:spPr>
          <a:xfrm>
            <a:off x="6701098" y="479471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40D81115-0526-4B30-B7BB-B422C9668F55}"/>
              </a:ext>
            </a:extLst>
          </p:cNvPr>
          <p:cNvSpPr/>
          <p:nvPr/>
        </p:nvSpPr>
        <p:spPr>
          <a:xfrm>
            <a:off x="8359131" y="1923808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933694" y="5748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1FD705C2-E3AE-48F5-8165-1D2604D8B081}"/>
              </a:ext>
            </a:extLst>
          </p:cNvPr>
          <p:cNvSpPr/>
          <p:nvPr/>
        </p:nvSpPr>
        <p:spPr>
          <a:xfrm rot="2700000">
            <a:off x="6260569" y="1659646"/>
            <a:ext cx="1028541" cy="28346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37F0C162-6938-44EC-94AE-4E317E062EE2}"/>
              </a:ext>
            </a:extLst>
          </p:cNvPr>
          <p:cNvSpPr/>
          <p:nvPr/>
        </p:nvSpPr>
        <p:spPr>
          <a:xfrm rot="13500000">
            <a:off x="4931143" y="2989072"/>
            <a:ext cx="1028541" cy="283464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03DAA0F4-6637-4B23-8FFF-281D2F275D5E}"/>
              </a:ext>
            </a:extLst>
          </p:cNvPr>
          <p:cNvSpPr/>
          <p:nvPr/>
        </p:nvSpPr>
        <p:spPr>
          <a:xfrm rot="18900000">
            <a:off x="4963473" y="1646256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19ECA345-CDD0-4F0A-A911-B3B3D882CBDF}"/>
              </a:ext>
            </a:extLst>
          </p:cNvPr>
          <p:cNvSpPr/>
          <p:nvPr/>
        </p:nvSpPr>
        <p:spPr>
          <a:xfrm rot="8100000">
            <a:off x="6228242" y="2911024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D7DC66-D993-459D-BB73-F8FBD28C6276}"/>
              </a:ext>
            </a:extLst>
          </p:cNvPr>
          <p:cNvSpPr/>
          <p:nvPr/>
        </p:nvSpPr>
        <p:spPr>
          <a:xfrm>
            <a:off x="5640977" y="3278777"/>
            <a:ext cx="910045" cy="9100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4049FBAB-587C-4FD3-B901-8AF40ADA8A05}"/>
              </a:ext>
            </a:extLst>
          </p:cNvPr>
          <p:cNvSpPr>
            <a:spLocks noChangeAspect="1"/>
          </p:cNvSpPr>
          <p:nvPr/>
        </p:nvSpPr>
        <p:spPr>
          <a:xfrm>
            <a:off x="5845387" y="3466849"/>
            <a:ext cx="529480" cy="5339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그룹 2">
            <a:extLst>
              <a:ext uri="{FF2B5EF4-FFF2-40B4-BE49-F238E27FC236}">
                <a16:creationId xmlns:a16="http://schemas.microsoft.com/office/drawing/2014/main" id="{EC9551ED-3A4B-4CF7-9C76-5759FF6863EC}"/>
              </a:ext>
            </a:extLst>
          </p:cNvPr>
          <p:cNvGrpSpPr/>
          <p:nvPr/>
        </p:nvGrpSpPr>
        <p:grpSpPr>
          <a:xfrm>
            <a:off x="8105776" y="1970283"/>
            <a:ext cx="3217222" cy="897285"/>
            <a:chOff x="7483202" y="1970281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79D324-4105-499B-BD00-A06112E6313B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17C604-DB61-41C4-AF7C-0A1C90BC5C63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F62C8EC0-27D0-4CAC-827C-DBC7978D7B54}"/>
              </a:ext>
            </a:extLst>
          </p:cNvPr>
          <p:cNvGrpSpPr/>
          <p:nvPr/>
        </p:nvGrpSpPr>
        <p:grpSpPr>
          <a:xfrm>
            <a:off x="8105776" y="5205627"/>
            <a:ext cx="3217222" cy="897285"/>
            <a:chOff x="7959859" y="5205624"/>
            <a:chExt cx="2880320" cy="8972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396B01-98A8-4DBE-8575-C5512DDF614D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CDC637-8964-450D-ADD5-D655A4FB56C9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1" name="Elbow Connector 56">
            <a:extLst>
              <a:ext uri="{FF2B5EF4-FFF2-40B4-BE49-F238E27FC236}">
                <a16:creationId xmlns:a16="http://schemas.microsoft.com/office/drawing/2014/main" id="{54B6212A-2649-4BFF-88F3-F144E8FDCDA7}"/>
              </a:ext>
            </a:extLst>
          </p:cNvPr>
          <p:cNvCxnSpPr>
            <a:cxnSpLocks/>
          </p:cNvCxnSpPr>
          <p:nvPr/>
        </p:nvCxnSpPr>
        <p:spPr>
          <a:xfrm>
            <a:off x="7620000" y="4323450"/>
            <a:ext cx="1109137" cy="798596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>
                <a:lumMod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8492C2EC-9858-40E8-B64C-5E10AF2077BC}"/>
              </a:ext>
            </a:extLst>
          </p:cNvPr>
          <p:cNvGrpSpPr/>
          <p:nvPr/>
        </p:nvGrpSpPr>
        <p:grpSpPr>
          <a:xfrm>
            <a:off x="846307" y="1816055"/>
            <a:ext cx="3223973" cy="897285"/>
            <a:chOff x="1919536" y="1816053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A40E36-3A85-441D-A8F9-CD80A83D452C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180FB5-30E6-4AE6-A105-78E6084E4E77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1636640E-19CA-4866-B2A8-510EBA3DEC76}"/>
              </a:ext>
            </a:extLst>
          </p:cNvPr>
          <p:cNvCxnSpPr>
            <a:cxnSpLocks/>
          </p:cNvCxnSpPr>
          <p:nvPr/>
        </p:nvCxnSpPr>
        <p:spPr>
          <a:xfrm>
            <a:off x="3520969" y="2867570"/>
            <a:ext cx="1286819" cy="554909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2">
                <a:lumMod val="60000"/>
                <a:lumOff val="4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0">
            <a:extLst>
              <a:ext uri="{FF2B5EF4-FFF2-40B4-BE49-F238E27FC236}">
                <a16:creationId xmlns:a16="http://schemas.microsoft.com/office/drawing/2014/main" id="{8E5837EA-E7CF-42D8-A9D2-5504EB89DC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05048" y="4042764"/>
            <a:ext cx="1150840" cy="709141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>
                <a:lumMod val="7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8">
            <a:extLst>
              <a:ext uri="{FF2B5EF4-FFF2-40B4-BE49-F238E27FC236}">
                <a16:creationId xmlns:a16="http://schemas.microsoft.com/office/drawing/2014/main" id="{FC62C57A-127C-459A-9404-51C8FA367142}"/>
              </a:ext>
            </a:extLst>
          </p:cNvPr>
          <p:cNvGrpSpPr/>
          <p:nvPr/>
        </p:nvGrpSpPr>
        <p:grpSpPr>
          <a:xfrm>
            <a:off x="846307" y="4871090"/>
            <a:ext cx="3223973" cy="897285"/>
            <a:chOff x="1991543" y="4871087"/>
            <a:chExt cx="2880320" cy="8972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E759474-4437-46E7-8178-ACAF6FAD1A15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D156DE-6FAC-43AA-B3B6-54A39A8A4E56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0" name="Elbow Connector 60">
            <a:extLst>
              <a:ext uri="{FF2B5EF4-FFF2-40B4-BE49-F238E27FC236}">
                <a16:creationId xmlns:a16="http://schemas.microsoft.com/office/drawing/2014/main" id="{6A24D418-91D4-4826-829F-6F29EC26AEBE}"/>
              </a:ext>
            </a:extLst>
          </p:cNvPr>
          <p:cNvCxnSpPr>
            <a:cxnSpLocks/>
          </p:cNvCxnSpPr>
          <p:nvPr/>
        </p:nvCxnSpPr>
        <p:spPr>
          <a:xfrm flipV="1">
            <a:off x="7496864" y="3040550"/>
            <a:ext cx="1142639" cy="327848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67163DA5-F877-4786-A370-82C0614B4B20}"/>
              </a:ext>
            </a:extLst>
          </p:cNvPr>
          <p:cNvSpPr/>
          <p:nvPr/>
        </p:nvSpPr>
        <p:spPr>
          <a:xfrm rot="9900000">
            <a:off x="4657604" y="4875098"/>
            <a:ext cx="369897" cy="31415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id="{615BFA87-4272-4FC4-B608-25BEE57B727D}"/>
              </a:ext>
            </a:extLst>
          </p:cNvPr>
          <p:cNvSpPr>
            <a:spLocks noChangeAspect="1"/>
          </p:cNvSpPr>
          <p:nvPr/>
        </p:nvSpPr>
        <p:spPr>
          <a:xfrm>
            <a:off x="7225920" y="2126403"/>
            <a:ext cx="478372" cy="487547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id="{25B93791-7D1F-45A5-BE85-D72735BA928C}"/>
              </a:ext>
            </a:extLst>
          </p:cNvPr>
          <p:cNvSpPr>
            <a:spLocks noChangeAspect="1"/>
          </p:cNvSpPr>
          <p:nvPr/>
        </p:nvSpPr>
        <p:spPr>
          <a:xfrm rot="2648398">
            <a:off x="4706110" y="2181626"/>
            <a:ext cx="203355" cy="520087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id="{62428D5C-430B-4802-90BB-8D74E3D8B7BD}"/>
              </a:ext>
            </a:extLst>
          </p:cNvPr>
          <p:cNvSpPr/>
          <p:nvPr/>
        </p:nvSpPr>
        <p:spPr>
          <a:xfrm>
            <a:off x="7262428" y="4871090"/>
            <a:ext cx="423269" cy="4232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B9B5ED-AF5B-4EEE-AD74-68DADAC85B6E}"/>
              </a:ext>
            </a:extLst>
          </p:cNvPr>
          <p:cNvSpPr txBox="1"/>
          <p:nvPr/>
        </p:nvSpPr>
        <p:spPr>
          <a:xfrm rot="18900000">
            <a:off x="6294950" y="2825839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B5DA67-B904-4B7B-B89F-544B1B233DCB}"/>
              </a:ext>
            </a:extLst>
          </p:cNvPr>
          <p:cNvSpPr txBox="1"/>
          <p:nvPr/>
        </p:nvSpPr>
        <p:spPr>
          <a:xfrm rot="2700000">
            <a:off x="4753472" y="2745558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C701505-A358-48B3-9E73-A2ECEFDBDD6F}"/>
              </a:ext>
            </a:extLst>
          </p:cNvPr>
          <p:cNvSpPr txBox="1"/>
          <p:nvPr/>
        </p:nvSpPr>
        <p:spPr>
          <a:xfrm rot="18900000">
            <a:off x="4810887" y="4330610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CC7DBC-441F-4D3A-982E-17C1F6870F1E}"/>
              </a:ext>
            </a:extLst>
          </p:cNvPr>
          <p:cNvSpPr txBox="1"/>
          <p:nvPr/>
        </p:nvSpPr>
        <p:spPr>
          <a:xfrm rot="2700000">
            <a:off x="6356181" y="4314011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6F4C4D4-393A-4FDD-B061-0463FC734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0363200" cy="691101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7929" y="683746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4C9BD3"/>
                </a:solidFill>
              </a:rPr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602F9B-DA7A-4A23-B974-C285B34A2753}"/>
              </a:ext>
            </a:extLst>
          </p:cNvPr>
          <p:cNvSpPr txBox="1"/>
          <p:nvPr/>
        </p:nvSpPr>
        <p:spPr>
          <a:xfrm>
            <a:off x="4393143" y="1845286"/>
            <a:ext cx="314820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2F12CF-B2A6-4060-B895-7F1BC716641C}"/>
              </a:ext>
            </a:extLst>
          </p:cNvPr>
          <p:cNvGrpSpPr/>
          <p:nvPr/>
        </p:nvGrpSpPr>
        <p:grpSpPr>
          <a:xfrm>
            <a:off x="8326099" y="1691398"/>
            <a:ext cx="3364154" cy="912984"/>
            <a:chOff x="827584" y="4922584"/>
            <a:chExt cx="1830680" cy="912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7C8C1F-D675-47E5-AEF5-AE61D46C88D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2D1D2-25D0-4AB1-BE13-98A1951EB78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329A2E6-F4E9-4AA3-AFDE-4E1A83DE0183}"/>
              </a:ext>
            </a:extLst>
          </p:cNvPr>
          <p:cNvGrpSpPr/>
          <p:nvPr/>
        </p:nvGrpSpPr>
        <p:grpSpPr>
          <a:xfrm>
            <a:off x="8326099" y="2915892"/>
            <a:ext cx="3364154" cy="912984"/>
            <a:chOff x="827584" y="4922584"/>
            <a:chExt cx="1830680" cy="912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ED4961-26A1-4C21-84A4-BD7200CF145B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DB6BBB-AF1A-46F9-9921-F82B30E76F6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9E2802-7756-4D11-A89D-7A449B6E2E22}"/>
              </a:ext>
            </a:extLst>
          </p:cNvPr>
          <p:cNvGrpSpPr/>
          <p:nvPr/>
        </p:nvGrpSpPr>
        <p:grpSpPr>
          <a:xfrm>
            <a:off x="8326099" y="4140386"/>
            <a:ext cx="3364154" cy="912984"/>
            <a:chOff x="827584" y="4922584"/>
            <a:chExt cx="1830680" cy="912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62274C-D3CC-45FA-9A40-1D300AD165EE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AEE86E-18D3-4C2E-A651-0857FD3D40F4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D33D8B-1A2B-4D11-96D7-3C2E67A6895E}"/>
              </a:ext>
            </a:extLst>
          </p:cNvPr>
          <p:cNvGrpSpPr/>
          <p:nvPr/>
        </p:nvGrpSpPr>
        <p:grpSpPr>
          <a:xfrm>
            <a:off x="8326099" y="5364880"/>
            <a:ext cx="3364154" cy="912984"/>
            <a:chOff x="827584" y="4922584"/>
            <a:chExt cx="1830680" cy="9129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B34DF1-2922-46EE-AB0B-6BF176ECB97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5B2DDD-47EC-46F4-90E0-F54D1109C9F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36304D11-B01E-46FF-A457-52DD328BCEBB}"/>
              </a:ext>
            </a:extLst>
          </p:cNvPr>
          <p:cNvSpPr/>
          <p:nvPr/>
        </p:nvSpPr>
        <p:spPr>
          <a:xfrm rot="9900000">
            <a:off x="7794513" y="563239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id="{3EA59815-FF97-4E9A-BBBD-9593A2A5902B}"/>
              </a:ext>
            </a:extLst>
          </p:cNvPr>
          <p:cNvSpPr>
            <a:spLocks noChangeAspect="1"/>
          </p:cNvSpPr>
          <p:nvPr/>
        </p:nvSpPr>
        <p:spPr>
          <a:xfrm>
            <a:off x="7679738" y="4347625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id="{11768F5D-9450-4F83-9172-9D527C53329B}"/>
              </a:ext>
            </a:extLst>
          </p:cNvPr>
          <p:cNvSpPr>
            <a:spLocks noChangeAspect="1"/>
          </p:cNvSpPr>
          <p:nvPr/>
        </p:nvSpPr>
        <p:spPr>
          <a:xfrm>
            <a:off x="7657878" y="1854614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id="{3ACC87C0-02CE-4D69-A4CC-06FE54B99767}"/>
              </a:ext>
            </a:extLst>
          </p:cNvPr>
          <p:cNvSpPr>
            <a:spLocks noChangeAspect="1"/>
          </p:cNvSpPr>
          <p:nvPr/>
        </p:nvSpPr>
        <p:spPr>
          <a:xfrm rot="2648398">
            <a:off x="7817393" y="3059534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F6EA8EE-959E-4596-81E4-8F275834DF9F}"/>
              </a:ext>
            </a:extLst>
          </p:cNvPr>
          <p:cNvSpPr txBox="1"/>
          <p:nvPr/>
        </p:nvSpPr>
        <p:spPr>
          <a:xfrm>
            <a:off x="4408665" y="3372384"/>
            <a:ext cx="209960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914" y="0"/>
            <a:ext cx="8413941" cy="72424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66F829-B684-4093-A71D-A6AF8AAB7550}"/>
              </a:ext>
            </a:extLst>
          </p:cNvPr>
          <p:cNvGrpSpPr/>
          <p:nvPr/>
        </p:nvGrpSpPr>
        <p:grpSpPr>
          <a:xfrm>
            <a:off x="4381643" y="2065700"/>
            <a:ext cx="3439377" cy="3439376"/>
            <a:chOff x="3131840" y="1916832"/>
            <a:chExt cx="2880320" cy="288032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6B8D00E-8E01-4C86-B845-6082EF3881B1}"/>
                </a:ext>
              </a:extLst>
            </p:cNvPr>
            <p:cNvSpPr/>
            <p:nvPr/>
          </p:nvSpPr>
          <p:spPr>
            <a:xfrm>
              <a:off x="3856650" y="1916832"/>
              <a:ext cx="1440160" cy="1440160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312295E-0406-417D-8720-D91FD7688697}"/>
                </a:ext>
              </a:extLst>
            </p:cNvPr>
            <p:cNvSpPr/>
            <p:nvPr/>
          </p:nvSpPr>
          <p:spPr>
            <a:xfrm>
              <a:off x="3131840" y="2634730"/>
              <a:ext cx="1440160" cy="1440160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AA0347-E72D-46FF-82CC-43F6C66AFE29}"/>
                </a:ext>
              </a:extLst>
            </p:cNvPr>
            <p:cNvSpPr/>
            <p:nvPr/>
          </p:nvSpPr>
          <p:spPr>
            <a:xfrm>
              <a:off x="3856650" y="3356992"/>
              <a:ext cx="1440160" cy="144016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044E969-566D-45A7-ACE7-DC434688712A}"/>
                </a:ext>
              </a:extLst>
            </p:cNvPr>
            <p:cNvSpPr/>
            <p:nvPr/>
          </p:nvSpPr>
          <p:spPr>
            <a:xfrm>
              <a:off x="4572000" y="2634730"/>
              <a:ext cx="1440160" cy="1440160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C4044543-78C4-4B74-9811-1E76836BA624}"/>
              </a:ext>
            </a:extLst>
          </p:cNvPr>
          <p:cNvSpPr/>
          <p:nvPr/>
        </p:nvSpPr>
        <p:spPr>
          <a:xfrm>
            <a:off x="5677057" y="1744228"/>
            <a:ext cx="859844" cy="8598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7CB1767-4CD6-4F72-AA74-26A5006C6F8B}"/>
              </a:ext>
            </a:extLst>
          </p:cNvPr>
          <p:cNvSpPr/>
          <p:nvPr/>
        </p:nvSpPr>
        <p:spPr>
          <a:xfrm>
            <a:off x="4065974" y="3352861"/>
            <a:ext cx="859844" cy="8598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6523F1-3F7D-4949-BE42-F6F9F2719E08}"/>
              </a:ext>
            </a:extLst>
          </p:cNvPr>
          <p:cNvSpPr/>
          <p:nvPr/>
        </p:nvSpPr>
        <p:spPr>
          <a:xfrm>
            <a:off x="7266204" y="3352861"/>
            <a:ext cx="859844" cy="8598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7DF6A0-ECC4-4A6C-A0A8-E2FB3F4486E1}"/>
              </a:ext>
            </a:extLst>
          </p:cNvPr>
          <p:cNvSpPr/>
          <p:nvPr/>
        </p:nvSpPr>
        <p:spPr>
          <a:xfrm>
            <a:off x="5677057" y="4976730"/>
            <a:ext cx="859844" cy="85984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9E6FD8-4085-46A7-9C5B-9ACB0110FE01}"/>
              </a:ext>
            </a:extLst>
          </p:cNvPr>
          <p:cNvGrpSpPr/>
          <p:nvPr/>
        </p:nvGrpSpPr>
        <p:grpSpPr>
          <a:xfrm>
            <a:off x="2370932" y="1623016"/>
            <a:ext cx="2866398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22EA4D-E6E6-4364-8411-5C47268B9B0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3D65BC-F089-4BD7-BDB4-C3E6411C5F6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2FE667-09B5-4EC9-B587-EC00F7D13D9D}"/>
              </a:ext>
            </a:extLst>
          </p:cNvPr>
          <p:cNvGrpSpPr/>
          <p:nvPr/>
        </p:nvGrpSpPr>
        <p:grpSpPr>
          <a:xfrm>
            <a:off x="898188" y="3363527"/>
            <a:ext cx="2890974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7261D8-34A7-4B09-80BE-6810CB9E51E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CCEA70-8A28-4808-A2EC-753CEC98E41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FD9BAD-46D6-44CC-B001-6C53FBF24B63}"/>
              </a:ext>
            </a:extLst>
          </p:cNvPr>
          <p:cNvGrpSpPr/>
          <p:nvPr/>
        </p:nvGrpSpPr>
        <p:grpSpPr>
          <a:xfrm>
            <a:off x="6982346" y="5042057"/>
            <a:ext cx="2866398" cy="923330"/>
            <a:chOff x="2551705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A84C6E-50D1-41AC-A422-7937EDD181B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DBA9EA-48B9-4708-8B95-01A8F4B0E0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172000-4DEA-4F85-8BCE-F0965B89D9D2}"/>
              </a:ext>
            </a:extLst>
          </p:cNvPr>
          <p:cNvGrpSpPr/>
          <p:nvPr/>
        </p:nvGrpSpPr>
        <p:grpSpPr>
          <a:xfrm>
            <a:off x="8402838" y="3321116"/>
            <a:ext cx="2890975" cy="923330"/>
            <a:chOff x="2551705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9DF51C-8E93-4453-816B-7E1AD79F113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4C29B9-5A12-49FF-B3F8-2B5A8874C25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9">
            <a:extLst>
              <a:ext uri="{FF2B5EF4-FFF2-40B4-BE49-F238E27FC236}">
                <a16:creationId xmlns:a16="http://schemas.microsoft.com/office/drawing/2014/main" id="{02004F71-CBE5-457E-8354-970E43D8FBE3}"/>
              </a:ext>
            </a:extLst>
          </p:cNvPr>
          <p:cNvSpPr/>
          <p:nvPr/>
        </p:nvSpPr>
        <p:spPr>
          <a:xfrm>
            <a:off x="7548643" y="362857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E424E61E-AA4F-4516-B095-7A60B035BF32}"/>
              </a:ext>
            </a:extLst>
          </p:cNvPr>
          <p:cNvSpPr/>
          <p:nvPr/>
        </p:nvSpPr>
        <p:spPr>
          <a:xfrm flipH="1">
            <a:off x="4282470" y="364786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5" name="Grupo 174"/>
          <p:cNvGrpSpPr/>
          <p:nvPr/>
        </p:nvGrpSpPr>
        <p:grpSpPr>
          <a:xfrm>
            <a:off x="5905410" y="5070720"/>
            <a:ext cx="544513" cy="571501"/>
            <a:chOff x="1684867" y="5304428"/>
            <a:chExt cx="544513" cy="571501"/>
          </a:xfrm>
          <a:solidFill>
            <a:srgbClr val="4C9BD3"/>
          </a:solidFill>
        </p:grpSpPr>
        <p:sp>
          <p:nvSpPr>
            <p:cNvPr id="93" name="Freeform 67"/>
            <p:cNvSpPr>
              <a:spLocks/>
            </p:cNvSpPr>
            <p:nvPr/>
          </p:nvSpPr>
          <p:spPr bwMode="auto">
            <a:xfrm>
              <a:off x="1786467" y="5371103"/>
              <a:ext cx="200025" cy="190500"/>
            </a:xfrm>
            <a:custGeom>
              <a:avLst/>
              <a:gdLst>
                <a:gd name="T0" fmla="*/ 67 w 68"/>
                <a:gd name="T1" fmla="*/ 37 h 65"/>
                <a:gd name="T2" fmla="*/ 48 w 68"/>
                <a:gd name="T3" fmla="*/ 62 h 65"/>
                <a:gd name="T4" fmla="*/ 41 w 68"/>
                <a:gd name="T5" fmla="*/ 63 h 65"/>
                <a:gd name="T6" fmla="*/ 2 w 68"/>
                <a:gd name="T7" fmla="*/ 34 h 65"/>
                <a:gd name="T8" fmla="*/ 1 w 68"/>
                <a:gd name="T9" fmla="*/ 28 h 65"/>
                <a:gd name="T10" fmla="*/ 20 w 68"/>
                <a:gd name="T11" fmla="*/ 2 h 65"/>
                <a:gd name="T12" fmla="*/ 26 w 68"/>
                <a:gd name="T13" fmla="*/ 1 h 65"/>
                <a:gd name="T14" fmla="*/ 66 w 68"/>
                <a:gd name="T15" fmla="*/ 30 h 65"/>
                <a:gd name="T16" fmla="*/ 67 w 68"/>
                <a:gd name="T17" fmla="*/ 3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65">
                  <a:moveTo>
                    <a:pt x="67" y="37"/>
                  </a:moveTo>
                  <a:cubicBezTo>
                    <a:pt x="48" y="62"/>
                    <a:pt x="48" y="62"/>
                    <a:pt x="48" y="62"/>
                  </a:cubicBezTo>
                  <a:cubicBezTo>
                    <a:pt x="46" y="64"/>
                    <a:pt x="43" y="65"/>
                    <a:pt x="41" y="63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0" y="33"/>
                    <a:pt x="0" y="30"/>
                    <a:pt x="1" y="28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4" y="0"/>
                    <a:pt x="2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8" y="32"/>
                    <a:pt x="68" y="35"/>
                    <a:pt x="67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68"/>
            <p:cNvSpPr>
              <a:spLocks/>
            </p:cNvSpPr>
            <p:nvPr/>
          </p:nvSpPr>
          <p:spPr bwMode="auto">
            <a:xfrm>
              <a:off x="1786467" y="5356816"/>
              <a:ext cx="200025" cy="215900"/>
            </a:xfrm>
            <a:custGeom>
              <a:avLst/>
              <a:gdLst>
                <a:gd name="T0" fmla="*/ 126 w 126"/>
                <a:gd name="T1" fmla="*/ 42 h 136"/>
                <a:gd name="T2" fmla="*/ 56 w 126"/>
                <a:gd name="T3" fmla="*/ 136 h 136"/>
                <a:gd name="T4" fmla="*/ 0 w 126"/>
                <a:gd name="T5" fmla="*/ 96 h 136"/>
                <a:gd name="T6" fmla="*/ 69 w 126"/>
                <a:gd name="T7" fmla="*/ 0 h 136"/>
                <a:gd name="T8" fmla="*/ 126 w 126"/>
                <a:gd name="T9" fmla="*/ 4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36">
                  <a:moveTo>
                    <a:pt x="126" y="42"/>
                  </a:moveTo>
                  <a:lnTo>
                    <a:pt x="56" y="136"/>
                  </a:lnTo>
                  <a:lnTo>
                    <a:pt x="0" y="96"/>
                  </a:lnTo>
                  <a:lnTo>
                    <a:pt x="69" y="0"/>
                  </a:lnTo>
                  <a:lnTo>
                    <a:pt x="126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69"/>
            <p:cNvSpPr>
              <a:spLocks/>
            </p:cNvSpPr>
            <p:nvPr/>
          </p:nvSpPr>
          <p:spPr bwMode="auto">
            <a:xfrm>
              <a:off x="1872192" y="5304428"/>
              <a:ext cx="160338" cy="142875"/>
            </a:xfrm>
            <a:custGeom>
              <a:avLst/>
              <a:gdLst>
                <a:gd name="T0" fmla="*/ 51 w 55"/>
                <a:gd name="T1" fmla="*/ 41 h 49"/>
                <a:gd name="T2" fmla="*/ 50 w 55"/>
                <a:gd name="T3" fmla="*/ 42 h 49"/>
                <a:gd name="T4" fmla="*/ 33 w 55"/>
                <a:gd name="T5" fmla="*/ 45 h 49"/>
                <a:gd name="T6" fmla="*/ 6 w 55"/>
                <a:gd name="T7" fmla="*/ 25 h 49"/>
                <a:gd name="T8" fmla="*/ 4 w 55"/>
                <a:gd name="T9" fmla="*/ 8 h 49"/>
                <a:gd name="T10" fmla="*/ 5 w 55"/>
                <a:gd name="T11" fmla="*/ 7 h 49"/>
                <a:gd name="T12" fmla="*/ 22 w 55"/>
                <a:gd name="T13" fmla="*/ 4 h 49"/>
                <a:gd name="T14" fmla="*/ 49 w 55"/>
                <a:gd name="T15" fmla="*/ 24 h 49"/>
                <a:gd name="T16" fmla="*/ 51 w 55"/>
                <a:gd name="T17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49">
                  <a:moveTo>
                    <a:pt x="51" y="41"/>
                  </a:moveTo>
                  <a:cubicBezTo>
                    <a:pt x="50" y="42"/>
                    <a:pt x="50" y="42"/>
                    <a:pt x="50" y="42"/>
                  </a:cubicBezTo>
                  <a:cubicBezTo>
                    <a:pt x="46" y="47"/>
                    <a:pt x="39" y="49"/>
                    <a:pt x="33" y="4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" y="21"/>
                    <a:pt x="0" y="13"/>
                    <a:pt x="4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9" y="1"/>
                    <a:pt x="16" y="0"/>
                    <a:pt x="22" y="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54" y="28"/>
                    <a:pt x="55" y="35"/>
                    <a:pt x="51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70"/>
            <p:cNvSpPr>
              <a:spLocks/>
            </p:cNvSpPr>
            <p:nvPr/>
          </p:nvSpPr>
          <p:spPr bwMode="auto">
            <a:xfrm>
              <a:off x="1737254" y="5485403"/>
              <a:ext cx="160338" cy="142875"/>
            </a:xfrm>
            <a:custGeom>
              <a:avLst/>
              <a:gdLst>
                <a:gd name="T0" fmla="*/ 52 w 55"/>
                <a:gd name="T1" fmla="*/ 41 h 49"/>
                <a:gd name="T2" fmla="*/ 51 w 55"/>
                <a:gd name="T3" fmla="*/ 42 h 49"/>
                <a:gd name="T4" fmla="*/ 34 w 55"/>
                <a:gd name="T5" fmla="*/ 45 h 49"/>
                <a:gd name="T6" fmla="*/ 7 w 55"/>
                <a:gd name="T7" fmla="*/ 25 h 49"/>
                <a:gd name="T8" fmla="*/ 4 w 55"/>
                <a:gd name="T9" fmla="*/ 8 h 49"/>
                <a:gd name="T10" fmla="*/ 5 w 55"/>
                <a:gd name="T11" fmla="*/ 7 h 49"/>
                <a:gd name="T12" fmla="*/ 22 w 55"/>
                <a:gd name="T13" fmla="*/ 4 h 49"/>
                <a:gd name="T14" fmla="*/ 49 w 55"/>
                <a:gd name="T15" fmla="*/ 24 h 49"/>
                <a:gd name="T16" fmla="*/ 52 w 55"/>
                <a:gd name="T17" fmla="*/ 4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49">
                  <a:moveTo>
                    <a:pt x="52" y="41"/>
                  </a:moveTo>
                  <a:cubicBezTo>
                    <a:pt x="51" y="42"/>
                    <a:pt x="51" y="42"/>
                    <a:pt x="51" y="42"/>
                  </a:cubicBezTo>
                  <a:cubicBezTo>
                    <a:pt x="47" y="48"/>
                    <a:pt x="39" y="49"/>
                    <a:pt x="34" y="4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" y="21"/>
                    <a:pt x="0" y="14"/>
                    <a:pt x="4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9" y="2"/>
                    <a:pt x="17" y="0"/>
                    <a:pt x="22" y="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54" y="28"/>
                    <a:pt x="55" y="36"/>
                    <a:pt x="52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71"/>
            <p:cNvSpPr>
              <a:spLocks/>
            </p:cNvSpPr>
            <p:nvPr/>
          </p:nvSpPr>
          <p:spPr bwMode="auto">
            <a:xfrm>
              <a:off x="1916642" y="5479053"/>
              <a:ext cx="228600" cy="185738"/>
            </a:xfrm>
            <a:custGeom>
              <a:avLst/>
              <a:gdLst>
                <a:gd name="T0" fmla="*/ 144 w 144"/>
                <a:gd name="T1" fmla="*/ 96 h 117"/>
                <a:gd name="T2" fmla="*/ 129 w 144"/>
                <a:gd name="T3" fmla="*/ 117 h 117"/>
                <a:gd name="T4" fmla="*/ 0 w 144"/>
                <a:gd name="T5" fmla="*/ 22 h 117"/>
                <a:gd name="T6" fmla="*/ 14 w 144"/>
                <a:gd name="T7" fmla="*/ 0 h 117"/>
                <a:gd name="T8" fmla="*/ 144 w 144"/>
                <a:gd name="T9" fmla="*/ 9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17">
                  <a:moveTo>
                    <a:pt x="144" y="96"/>
                  </a:moveTo>
                  <a:lnTo>
                    <a:pt x="129" y="117"/>
                  </a:lnTo>
                  <a:lnTo>
                    <a:pt x="0" y="22"/>
                  </a:lnTo>
                  <a:lnTo>
                    <a:pt x="14" y="0"/>
                  </a:lnTo>
                  <a:lnTo>
                    <a:pt x="144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72"/>
            <p:cNvSpPr>
              <a:spLocks/>
            </p:cNvSpPr>
            <p:nvPr/>
          </p:nvSpPr>
          <p:spPr bwMode="auto">
            <a:xfrm>
              <a:off x="2024592" y="5552078"/>
              <a:ext cx="204788" cy="179388"/>
            </a:xfrm>
            <a:custGeom>
              <a:avLst/>
              <a:gdLst>
                <a:gd name="T0" fmla="*/ 66 w 70"/>
                <a:gd name="T1" fmla="*/ 48 h 61"/>
                <a:gd name="T2" fmla="*/ 61 w 70"/>
                <a:gd name="T3" fmla="*/ 56 h 61"/>
                <a:gd name="T4" fmla="*/ 47 w 70"/>
                <a:gd name="T5" fmla="*/ 58 h 61"/>
                <a:gd name="T6" fmla="*/ 5 w 70"/>
                <a:gd name="T7" fmla="*/ 28 h 61"/>
                <a:gd name="T8" fmla="*/ 3 w 70"/>
                <a:gd name="T9" fmla="*/ 14 h 61"/>
                <a:gd name="T10" fmla="*/ 9 w 70"/>
                <a:gd name="T11" fmla="*/ 6 h 61"/>
                <a:gd name="T12" fmla="*/ 23 w 70"/>
                <a:gd name="T13" fmla="*/ 4 h 61"/>
                <a:gd name="T14" fmla="*/ 64 w 70"/>
                <a:gd name="T15" fmla="*/ 34 h 61"/>
                <a:gd name="T16" fmla="*/ 66 w 70"/>
                <a:gd name="T17" fmla="*/ 4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61">
                  <a:moveTo>
                    <a:pt x="66" y="48"/>
                  </a:moveTo>
                  <a:cubicBezTo>
                    <a:pt x="61" y="56"/>
                    <a:pt x="61" y="56"/>
                    <a:pt x="61" y="56"/>
                  </a:cubicBezTo>
                  <a:cubicBezTo>
                    <a:pt x="57" y="60"/>
                    <a:pt x="51" y="61"/>
                    <a:pt x="47" y="5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1" y="25"/>
                    <a:pt x="0" y="18"/>
                    <a:pt x="3" y="1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2" y="1"/>
                    <a:pt x="19" y="0"/>
                    <a:pt x="23" y="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9" y="37"/>
                    <a:pt x="70" y="44"/>
                    <a:pt x="6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73"/>
            <p:cNvSpPr>
              <a:spLocks/>
            </p:cNvSpPr>
            <p:nvPr/>
          </p:nvSpPr>
          <p:spPr bwMode="auto">
            <a:xfrm>
              <a:off x="1684867" y="5725116"/>
              <a:ext cx="412750" cy="150813"/>
            </a:xfrm>
            <a:custGeom>
              <a:avLst/>
              <a:gdLst>
                <a:gd name="T0" fmla="*/ 125 w 141"/>
                <a:gd name="T1" fmla="*/ 18 h 51"/>
                <a:gd name="T2" fmla="*/ 125 w 141"/>
                <a:gd name="T3" fmla="*/ 18 h 51"/>
                <a:gd name="T4" fmla="*/ 125 w 141"/>
                <a:gd name="T5" fmla="*/ 15 h 51"/>
                <a:gd name="T6" fmla="*/ 125 w 141"/>
                <a:gd name="T7" fmla="*/ 13 h 51"/>
                <a:gd name="T8" fmla="*/ 111 w 141"/>
                <a:gd name="T9" fmla="*/ 0 h 51"/>
                <a:gd name="T10" fmla="*/ 31 w 141"/>
                <a:gd name="T11" fmla="*/ 0 h 51"/>
                <a:gd name="T12" fmla="*/ 17 w 141"/>
                <a:gd name="T13" fmla="*/ 13 h 51"/>
                <a:gd name="T14" fmla="*/ 17 w 141"/>
                <a:gd name="T15" fmla="*/ 15 h 51"/>
                <a:gd name="T16" fmla="*/ 17 w 141"/>
                <a:gd name="T17" fmla="*/ 18 h 51"/>
                <a:gd name="T18" fmla="*/ 17 w 141"/>
                <a:gd name="T19" fmla="*/ 18 h 51"/>
                <a:gd name="T20" fmla="*/ 0 w 141"/>
                <a:gd name="T21" fmla="*/ 34 h 51"/>
                <a:gd name="T22" fmla="*/ 17 w 141"/>
                <a:gd name="T23" fmla="*/ 51 h 51"/>
                <a:gd name="T24" fmla="*/ 125 w 141"/>
                <a:gd name="T25" fmla="*/ 51 h 51"/>
                <a:gd name="T26" fmla="*/ 141 w 141"/>
                <a:gd name="T27" fmla="*/ 34 h 51"/>
                <a:gd name="T28" fmla="*/ 125 w 141"/>
                <a:gd name="T29" fmla="*/ 1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" h="51">
                  <a:moveTo>
                    <a:pt x="125" y="18"/>
                  </a:moveTo>
                  <a:cubicBezTo>
                    <a:pt x="125" y="18"/>
                    <a:pt x="125" y="18"/>
                    <a:pt x="125" y="18"/>
                  </a:cubicBezTo>
                  <a:cubicBezTo>
                    <a:pt x="125" y="17"/>
                    <a:pt x="125" y="16"/>
                    <a:pt x="125" y="15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5" y="6"/>
                    <a:pt x="119" y="0"/>
                    <a:pt x="11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3" y="0"/>
                    <a:pt x="17" y="6"/>
                    <a:pt x="17" y="1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7" y="17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8" y="18"/>
                    <a:pt x="0" y="25"/>
                    <a:pt x="0" y="34"/>
                  </a:cubicBezTo>
                  <a:cubicBezTo>
                    <a:pt x="0" y="44"/>
                    <a:pt x="8" y="51"/>
                    <a:pt x="17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34" y="51"/>
                    <a:pt x="141" y="44"/>
                    <a:pt x="141" y="34"/>
                  </a:cubicBezTo>
                  <a:cubicBezTo>
                    <a:pt x="141" y="25"/>
                    <a:pt x="134" y="18"/>
                    <a:pt x="12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74"/>
            <p:cNvSpPr>
              <a:spLocks/>
            </p:cNvSpPr>
            <p:nvPr/>
          </p:nvSpPr>
          <p:spPr bwMode="auto">
            <a:xfrm>
              <a:off x="1695979" y="5737816"/>
              <a:ext cx="334963" cy="122238"/>
            </a:xfrm>
            <a:custGeom>
              <a:avLst/>
              <a:gdLst>
                <a:gd name="T0" fmla="*/ 5 w 114"/>
                <a:gd name="T1" fmla="*/ 33 h 42"/>
                <a:gd name="T2" fmla="*/ 17 w 114"/>
                <a:gd name="T3" fmla="*/ 20 h 42"/>
                <a:gd name="T4" fmla="*/ 22 w 114"/>
                <a:gd name="T5" fmla="*/ 20 h 42"/>
                <a:gd name="T6" fmla="*/ 21 w 114"/>
                <a:gd name="T7" fmla="*/ 15 h 42"/>
                <a:gd name="T8" fmla="*/ 21 w 114"/>
                <a:gd name="T9" fmla="*/ 13 h 42"/>
                <a:gd name="T10" fmla="*/ 21 w 114"/>
                <a:gd name="T11" fmla="*/ 12 h 42"/>
                <a:gd name="T12" fmla="*/ 31 w 114"/>
                <a:gd name="T13" fmla="*/ 2 h 42"/>
                <a:gd name="T14" fmla="*/ 111 w 114"/>
                <a:gd name="T15" fmla="*/ 2 h 42"/>
                <a:gd name="T16" fmla="*/ 114 w 114"/>
                <a:gd name="T17" fmla="*/ 2 h 42"/>
                <a:gd name="T18" fmla="*/ 107 w 114"/>
                <a:gd name="T19" fmla="*/ 0 h 42"/>
                <a:gd name="T20" fmla="*/ 27 w 114"/>
                <a:gd name="T21" fmla="*/ 0 h 42"/>
                <a:gd name="T22" fmla="*/ 17 w 114"/>
                <a:gd name="T23" fmla="*/ 9 h 42"/>
                <a:gd name="T24" fmla="*/ 17 w 114"/>
                <a:gd name="T25" fmla="*/ 11 h 42"/>
                <a:gd name="T26" fmla="*/ 17 w 114"/>
                <a:gd name="T27" fmla="*/ 13 h 42"/>
                <a:gd name="T28" fmla="*/ 18 w 114"/>
                <a:gd name="T29" fmla="*/ 18 h 42"/>
                <a:gd name="T30" fmla="*/ 13 w 114"/>
                <a:gd name="T31" fmla="*/ 18 h 42"/>
                <a:gd name="T32" fmla="*/ 0 w 114"/>
                <a:gd name="T33" fmla="*/ 30 h 42"/>
                <a:gd name="T34" fmla="*/ 9 w 114"/>
                <a:gd name="T35" fmla="*/ 42 h 42"/>
                <a:gd name="T36" fmla="*/ 5 w 114"/>
                <a:gd name="T37" fmla="*/ 3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" h="42">
                  <a:moveTo>
                    <a:pt x="5" y="33"/>
                  </a:moveTo>
                  <a:cubicBezTo>
                    <a:pt x="5" y="26"/>
                    <a:pt x="10" y="20"/>
                    <a:pt x="17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4"/>
                    <a:pt x="21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6"/>
                    <a:pt x="25" y="2"/>
                    <a:pt x="31" y="2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12" y="2"/>
                    <a:pt x="113" y="2"/>
                    <a:pt x="114" y="2"/>
                  </a:cubicBezTo>
                  <a:cubicBezTo>
                    <a:pt x="112" y="1"/>
                    <a:pt x="110" y="0"/>
                    <a:pt x="10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1" y="0"/>
                    <a:pt x="17" y="4"/>
                    <a:pt x="17" y="9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3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6" y="18"/>
                    <a:pt x="0" y="23"/>
                    <a:pt x="0" y="30"/>
                  </a:cubicBezTo>
                  <a:cubicBezTo>
                    <a:pt x="0" y="36"/>
                    <a:pt x="4" y="41"/>
                    <a:pt x="9" y="42"/>
                  </a:cubicBezTo>
                  <a:cubicBezTo>
                    <a:pt x="6" y="40"/>
                    <a:pt x="5" y="37"/>
                    <a:pt x="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75"/>
            <p:cNvSpPr>
              <a:spLocks/>
            </p:cNvSpPr>
            <p:nvPr/>
          </p:nvSpPr>
          <p:spPr bwMode="auto">
            <a:xfrm>
              <a:off x="2048404" y="5790203"/>
              <a:ext cx="25400" cy="9525"/>
            </a:xfrm>
            <a:custGeom>
              <a:avLst/>
              <a:gdLst>
                <a:gd name="T0" fmla="*/ 5 w 9"/>
                <a:gd name="T1" fmla="*/ 2 h 3"/>
                <a:gd name="T2" fmla="*/ 9 w 9"/>
                <a:gd name="T3" fmla="*/ 3 h 3"/>
                <a:gd name="T4" fmla="*/ 1 w 9"/>
                <a:gd name="T5" fmla="*/ 0 h 3"/>
                <a:gd name="T6" fmla="*/ 0 w 9"/>
                <a:gd name="T7" fmla="*/ 0 h 3"/>
                <a:gd name="T8" fmla="*/ 0 w 9"/>
                <a:gd name="T9" fmla="*/ 2 h 3"/>
                <a:gd name="T10" fmla="*/ 5 w 9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3">
                  <a:moveTo>
                    <a:pt x="5" y="2"/>
                  </a:moveTo>
                  <a:cubicBezTo>
                    <a:pt x="6" y="2"/>
                    <a:pt x="7" y="2"/>
                    <a:pt x="9" y="3"/>
                  </a:cubicBezTo>
                  <a:cubicBezTo>
                    <a:pt x="6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5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76"/>
            <p:cNvSpPr>
              <a:spLocks/>
            </p:cNvSpPr>
            <p:nvPr/>
          </p:nvSpPr>
          <p:spPr bwMode="auto">
            <a:xfrm>
              <a:off x="1799167" y="5385391"/>
              <a:ext cx="173038" cy="88900"/>
            </a:xfrm>
            <a:custGeom>
              <a:avLst/>
              <a:gdLst>
                <a:gd name="T0" fmla="*/ 22 w 59"/>
                <a:gd name="T1" fmla="*/ 4 h 30"/>
                <a:gd name="T2" fmla="*/ 22 w 59"/>
                <a:gd name="T3" fmla="*/ 4 h 30"/>
                <a:gd name="T4" fmla="*/ 59 w 59"/>
                <a:gd name="T5" fmla="*/ 30 h 30"/>
                <a:gd name="T6" fmla="*/ 59 w 59"/>
                <a:gd name="T7" fmla="*/ 29 h 30"/>
                <a:gd name="T8" fmla="*/ 59 w 59"/>
                <a:gd name="T9" fmla="*/ 28 h 30"/>
                <a:gd name="T10" fmla="*/ 20 w 59"/>
                <a:gd name="T11" fmla="*/ 0 h 30"/>
                <a:gd name="T12" fmla="*/ 19 w 59"/>
                <a:gd name="T13" fmla="*/ 0 h 30"/>
                <a:gd name="T14" fmla="*/ 0 w 59"/>
                <a:gd name="T15" fmla="*/ 25 h 30"/>
                <a:gd name="T16" fmla="*/ 1 w 59"/>
                <a:gd name="T17" fmla="*/ 26 h 30"/>
                <a:gd name="T18" fmla="*/ 4 w 59"/>
                <a:gd name="T19" fmla="*/ 28 h 30"/>
                <a:gd name="T20" fmla="*/ 22 w 59"/>
                <a:gd name="T21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30">
                  <a:moveTo>
                    <a:pt x="2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9"/>
                    <a:pt x="59" y="29"/>
                    <a:pt x="59" y="2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4" y="28"/>
                    <a:pt x="4" y="28"/>
                    <a:pt x="4" y="28"/>
                  </a:cubicBezTo>
                  <a:lnTo>
                    <a:pt x="2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77"/>
            <p:cNvSpPr>
              <a:spLocks/>
            </p:cNvSpPr>
            <p:nvPr/>
          </p:nvSpPr>
          <p:spPr bwMode="auto">
            <a:xfrm>
              <a:off x="1886479" y="5321891"/>
              <a:ext cx="128588" cy="73025"/>
            </a:xfrm>
            <a:custGeom>
              <a:avLst/>
              <a:gdLst>
                <a:gd name="T0" fmla="*/ 5 w 44"/>
                <a:gd name="T1" fmla="*/ 8 h 25"/>
                <a:gd name="T2" fmla="*/ 6 w 44"/>
                <a:gd name="T3" fmla="*/ 7 h 25"/>
                <a:gd name="T4" fmla="*/ 12 w 44"/>
                <a:gd name="T5" fmla="*/ 4 h 25"/>
                <a:gd name="T6" fmla="*/ 17 w 44"/>
                <a:gd name="T7" fmla="*/ 5 h 25"/>
                <a:gd name="T8" fmla="*/ 44 w 44"/>
                <a:gd name="T9" fmla="*/ 25 h 25"/>
                <a:gd name="T10" fmla="*/ 44 w 44"/>
                <a:gd name="T11" fmla="*/ 25 h 25"/>
                <a:gd name="T12" fmla="*/ 41 w 44"/>
                <a:gd name="T13" fmla="*/ 21 h 25"/>
                <a:gd name="T14" fmla="*/ 14 w 44"/>
                <a:gd name="T15" fmla="*/ 1 h 25"/>
                <a:gd name="T16" fmla="*/ 10 w 44"/>
                <a:gd name="T17" fmla="*/ 0 h 25"/>
                <a:gd name="T18" fmla="*/ 3 w 44"/>
                <a:gd name="T19" fmla="*/ 3 h 25"/>
                <a:gd name="T20" fmla="*/ 2 w 44"/>
                <a:gd name="T21" fmla="*/ 4 h 25"/>
                <a:gd name="T22" fmla="*/ 4 w 44"/>
                <a:gd name="T23" fmla="*/ 15 h 25"/>
                <a:gd name="T24" fmla="*/ 5 w 44"/>
                <a:gd name="T25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25">
                  <a:moveTo>
                    <a:pt x="5" y="8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7" y="5"/>
                    <a:pt x="10" y="4"/>
                    <a:pt x="12" y="4"/>
                  </a:cubicBezTo>
                  <a:cubicBezTo>
                    <a:pt x="14" y="4"/>
                    <a:pt x="16" y="4"/>
                    <a:pt x="17" y="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4"/>
                    <a:pt x="43" y="22"/>
                    <a:pt x="41" y="2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1" y="0"/>
                    <a:pt x="10" y="0"/>
                  </a:cubicBezTo>
                  <a:cubicBezTo>
                    <a:pt x="7" y="0"/>
                    <a:pt x="5" y="1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8"/>
                    <a:pt x="0" y="13"/>
                    <a:pt x="4" y="15"/>
                  </a:cubicBezTo>
                  <a:cubicBezTo>
                    <a:pt x="3" y="13"/>
                    <a:pt x="3" y="10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78"/>
            <p:cNvSpPr>
              <a:spLocks/>
            </p:cNvSpPr>
            <p:nvPr/>
          </p:nvSpPr>
          <p:spPr bwMode="auto">
            <a:xfrm>
              <a:off x="1751542" y="5502866"/>
              <a:ext cx="128588" cy="76200"/>
            </a:xfrm>
            <a:custGeom>
              <a:avLst/>
              <a:gdLst>
                <a:gd name="T0" fmla="*/ 5 w 44"/>
                <a:gd name="T1" fmla="*/ 9 h 26"/>
                <a:gd name="T2" fmla="*/ 6 w 44"/>
                <a:gd name="T3" fmla="*/ 7 h 26"/>
                <a:gd name="T4" fmla="*/ 12 w 44"/>
                <a:gd name="T5" fmla="*/ 4 h 26"/>
                <a:gd name="T6" fmla="*/ 17 w 44"/>
                <a:gd name="T7" fmla="*/ 6 h 26"/>
                <a:gd name="T8" fmla="*/ 44 w 44"/>
                <a:gd name="T9" fmla="*/ 25 h 26"/>
                <a:gd name="T10" fmla="*/ 44 w 44"/>
                <a:gd name="T11" fmla="*/ 26 h 26"/>
                <a:gd name="T12" fmla="*/ 42 w 44"/>
                <a:gd name="T13" fmla="*/ 21 h 26"/>
                <a:gd name="T14" fmla="*/ 15 w 44"/>
                <a:gd name="T15" fmla="*/ 2 h 26"/>
                <a:gd name="T16" fmla="*/ 10 w 44"/>
                <a:gd name="T17" fmla="*/ 0 h 26"/>
                <a:gd name="T18" fmla="*/ 3 w 44"/>
                <a:gd name="T19" fmla="*/ 3 h 26"/>
                <a:gd name="T20" fmla="*/ 2 w 44"/>
                <a:gd name="T21" fmla="*/ 5 h 26"/>
                <a:gd name="T22" fmla="*/ 4 w 44"/>
                <a:gd name="T23" fmla="*/ 16 h 26"/>
                <a:gd name="T24" fmla="*/ 5 w 44"/>
                <a:gd name="T25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26">
                  <a:moveTo>
                    <a:pt x="5" y="9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7" y="5"/>
                    <a:pt x="10" y="4"/>
                    <a:pt x="12" y="4"/>
                  </a:cubicBezTo>
                  <a:cubicBezTo>
                    <a:pt x="14" y="4"/>
                    <a:pt x="16" y="5"/>
                    <a:pt x="17" y="6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4"/>
                    <a:pt x="43" y="23"/>
                    <a:pt x="42" y="2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3" y="1"/>
                    <a:pt x="11" y="0"/>
                    <a:pt x="10" y="0"/>
                  </a:cubicBezTo>
                  <a:cubicBezTo>
                    <a:pt x="7" y="0"/>
                    <a:pt x="5" y="1"/>
                    <a:pt x="3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8"/>
                    <a:pt x="0" y="13"/>
                    <a:pt x="4" y="16"/>
                  </a:cubicBezTo>
                  <a:cubicBezTo>
                    <a:pt x="3" y="13"/>
                    <a:pt x="3" y="11"/>
                    <a:pt x="5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3" name="Grupo 152"/>
          <p:cNvGrpSpPr/>
          <p:nvPr/>
        </p:nvGrpSpPr>
        <p:grpSpPr>
          <a:xfrm flipV="1">
            <a:off x="5785344" y="1816691"/>
            <a:ext cx="649565" cy="697725"/>
            <a:chOff x="4275138" y="4314825"/>
            <a:chExt cx="877888" cy="942975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54" name="Freeform 125"/>
            <p:cNvSpPr>
              <a:spLocks/>
            </p:cNvSpPr>
            <p:nvPr/>
          </p:nvSpPr>
          <p:spPr bwMode="auto">
            <a:xfrm>
              <a:off x="4716463" y="4657725"/>
              <a:ext cx="320675" cy="76200"/>
            </a:xfrm>
            <a:custGeom>
              <a:avLst/>
              <a:gdLst>
                <a:gd name="T0" fmla="*/ 104 w 109"/>
                <a:gd name="T1" fmla="*/ 1 h 26"/>
                <a:gd name="T2" fmla="*/ 109 w 109"/>
                <a:gd name="T3" fmla="*/ 5 h 26"/>
                <a:gd name="T4" fmla="*/ 64 w 109"/>
                <a:gd name="T5" fmla="*/ 25 h 26"/>
                <a:gd name="T6" fmla="*/ 26 w 109"/>
                <a:gd name="T7" fmla="*/ 15 h 26"/>
                <a:gd name="T8" fmla="*/ 0 w 109"/>
                <a:gd name="T9" fmla="*/ 8 h 26"/>
                <a:gd name="T10" fmla="*/ 0 w 109"/>
                <a:gd name="T11" fmla="*/ 1 h 26"/>
                <a:gd name="T12" fmla="*/ 29 w 109"/>
                <a:gd name="T13" fmla="*/ 9 h 26"/>
                <a:gd name="T14" fmla="*/ 64 w 109"/>
                <a:gd name="T15" fmla="*/ 19 h 26"/>
                <a:gd name="T16" fmla="*/ 104 w 109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26">
                  <a:moveTo>
                    <a:pt x="104" y="1"/>
                  </a:moveTo>
                  <a:cubicBezTo>
                    <a:pt x="109" y="5"/>
                    <a:pt x="109" y="5"/>
                    <a:pt x="109" y="5"/>
                  </a:cubicBezTo>
                  <a:cubicBezTo>
                    <a:pt x="99" y="19"/>
                    <a:pt x="83" y="26"/>
                    <a:pt x="64" y="25"/>
                  </a:cubicBezTo>
                  <a:cubicBezTo>
                    <a:pt x="47" y="25"/>
                    <a:pt x="36" y="20"/>
                    <a:pt x="26" y="15"/>
                  </a:cubicBezTo>
                  <a:cubicBezTo>
                    <a:pt x="18" y="11"/>
                    <a:pt x="11" y="7"/>
                    <a:pt x="0" y="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2" y="0"/>
                    <a:pt x="20" y="4"/>
                    <a:pt x="29" y="9"/>
                  </a:cubicBezTo>
                  <a:cubicBezTo>
                    <a:pt x="39" y="13"/>
                    <a:pt x="48" y="18"/>
                    <a:pt x="64" y="19"/>
                  </a:cubicBezTo>
                  <a:cubicBezTo>
                    <a:pt x="81" y="19"/>
                    <a:pt x="95" y="13"/>
                    <a:pt x="10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126"/>
            <p:cNvSpPr>
              <a:spLocks/>
            </p:cNvSpPr>
            <p:nvPr/>
          </p:nvSpPr>
          <p:spPr bwMode="auto">
            <a:xfrm>
              <a:off x="4389438" y="4657725"/>
              <a:ext cx="322263" cy="76200"/>
            </a:xfrm>
            <a:custGeom>
              <a:avLst/>
              <a:gdLst>
                <a:gd name="T0" fmla="*/ 6 w 110"/>
                <a:gd name="T1" fmla="*/ 1 h 26"/>
                <a:gd name="T2" fmla="*/ 46 w 110"/>
                <a:gd name="T3" fmla="*/ 19 h 26"/>
                <a:gd name="T4" fmla="*/ 80 w 110"/>
                <a:gd name="T5" fmla="*/ 9 h 26"/>
                <a:gd name="T6" fmla="*/ 110 w 110"/>
                <a:gd name="T7" fmla="*/ 1 h 26"/>
                <a:gd name="T8" fmla="*/ 109 w 110"/>
                <a:gd name="T9" fmla="*/ 8 h 26"/>
                <a:gd name="T10" fmla="*/ 83 w 110"/>
                <a:gd name="T11" fmla="*/ 15 h 26"/>
                <a:gd name="T12" fmla="*/ 46 w 110"/>
                <a:gd name="T13" fmla="*/ 25 h 26"/>
                <a:gd name="T14" fmla="*/ 0 w 110"/>
                <a:gd name="T15" fmla="*/ 5 h 26"/>
                <a:gd name="T16" fmla="*/ 6 w 110"/>
                <a:gd name="T1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26">
                  <a:moveTo>
                    <a:pt x="6" y="1"/>
                  </a:moveTo>
                  <a:cubicBezTo>
                    <a:pt x="15" y="13"/>
                    <a:pt x="29" y="19"/>
                    <a:pt x="46" y="19"/>
                  </a:cubicBezTo>
                  <a:cubicBezTo>
                    <a:pt x="61" y="18"/>
                    <a:pt x="71" y="13"/>
                    <a:pt x="80" y="9"/>
                  </a:cubicBezTo>
                  <a:cubicBezTo>
                    <a:pt x="89" y="4"/>
                    <a:pt x="98" y="0"/>
                    <a:pt x="110" y="1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99" y="7"/>
                    <a:pt x="92" y="11"/>
                    <a:pt x="83" y="15"/>
                  </a:cubicBezTo>
                  <a:cubicBezTo>
                    <a:pt x="74" y="20"/>
                    <a:pt x="63" y="25"/>
                    <a:pt x="46" y="25"/>
                  </a:cubicBezTo>
                  <a:cubicBezTo>
                    <a:pt x="27" y="26"/>
                    <a:pt x="10" y="19"/>
                    <a:pt x="0" y="5"/>
                  </a:cubicBez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127"/>
            <p:cNvSpPr>
              <a:spLocks/>
            </p:cNvSpPr>
            <p:nvPr/>
          </p:nvSpPr>
          <p:spPr bwMode="auto">
            <a:xfrm>
              <a:off x="4389438" y="4651375"/>
              <a:ext cx="122238" cy="339725"/>
            </a:xfrm>
            <a:custGeom>
              <a:avLst/>
              <a:gdLst>
                <a:gd name="T0" fmla="*/ 38 w 42"/>
                <a:gd name="T1" fmla="*/ 116 h 116"/>
                <a:gd name="T2" fmla="*/ 36 w 42"/>
                <a:gd name="T3" fmla="*/ 114 h 116"/>
                <a:gd name="T4" fmla="*/ 1 w 42"/>
                <a:gd name="T5" fmla="*/ 4 h 116"/>
                <a:gd name="T6" fmla="*/ 3 w 42"/>
                <a:gd name="T7" fmla="*/ 0 h 116"/>
                <a:gd name="T8" fmla="*/ 7 w 42"/>
                <a:gd name="T9" fmla="*/ 2 h 116"/>
                <a:gd name="T10" fmla="*/ 41 w 42"/>
                <a:gd name="T11" fmla="*/ 112 h 116"/>
                <a:gd name="T12" fmla="*/ 39 w 42"/>
                <a:gd name="T13" fmla="*/ 116 h 116"/>
                <a:gd name="T14" fmla="*/ 38 w 42"/>
                <a:gd name="T1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16">
                  <a:moveTo>
                    <a:pt x="38" y="116"/>
                  </a:moveTo>
                  <a:cubicBezTo>
                    <a:pt x="37" y="116"/>
                    <a:pt x="36" y="115"/>
                    <a:pt x="36" y="11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2" y="114"/>
                    <a:pt x="41" y="115"/>
                    <a:pt x="39" y="116"/>
                  </a:cubicBezTo>
                  <a:cubicBezTo>
                    <a:pt x="39" y="116"/>
                    <a:pt x="39" y="116"/>
                    <a:pt x="38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128"/>
            <p:cNvSpPr>
              <a:spLocks/>
            </p:cNvSpPr>
            <p:nvPr/>
          </p:nvSpPr>
          <p:spPr bwMode="auto">
            <a:xfrm>
              <a:off x="4275138" y="4976813"/>
              <a:ext cx="236538" cy="107950"/>
            </a:xfrm>
            <a:custGeom>
              <a:avLst/>
              <a:gdLst>
                <a:gd name="T0" fmla="*/ 0 w 81"/>
                <a:gd name="T1" fmla="*/ 0 h 37"/>
                <a:gd name="T2" fmla="*/ 41 w 81"/>
                <a:gd name="T3" fmla="*/ 37 h 37"/>
                <a:gd name="T4" fmla="*/ 81 w 81"/>
                <a:gd name="T5" fmla="*/ 0 h 37"/>
                <a:gd name="T6" fmla="*/ 0 w 81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37">
                  <a:moveTo>
                    <a:pt x="0" y="0"/>
                  </a:moveTo>
                  <a:cubicBezTo>
                    <a:pt x="0" y="20"/>
                    <a:pt x="19" y="37"/>
                    <a:pt x="41" y="37"/>
                  </a:cubicBezTo>
                  <a:cubicBezTo>
                    <a:pt x="63" y="37"/>
                    <a:pt x="81" y="20"/>
                    <a:pt x="8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Freeform 129"/>
            <p:cNvSpPr>
              <a:spLocks/>
            </p:cNvSpPr>
            <p:nvPr/>
          </p:nvSpPr>
          <p:spPr bwMode="auto">
            <a:xfrm>
              <a:off x="4292601" y="4987925"/>
              <a:ext cx="87313" cy="73025"/>
            </a:xfrm>
            <a:custGeom>
              <a:avLst/>
              <a:gdLst>
                <a:gd name="T0" fmla="*/ 18 w 30"/>
                <a:gd name="T1" fmla="*/ 0 h 25"/>
                <a:gd name="T2" fmla="*/ 0 w 30"/>
                <a:gd name="T3" fmla="*/ 0 h 25"/>
                <a:gd name="T4" fmla="*/ 28 w 30"/>
                <a:gd name="T5" fmla="*/ 25 h 25"/>
                <a:gd name="T6" fmla="*/ 30 w 30"/>
                <a:gd name="T7" fmla="*/ 25 h 25"/>
                <a:gd name="T8" fmla="*/ 18 w 30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5">
                  <a:moveTo>
                    <a:pt x="1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4"/>
                    <a:pt x="13" y="25"/>
                    <a:pt x="28" y="25"/>
                  </a:cubicBezTo>
                  <a:cubicBezTo>
                    <a:pt x="28" y="25"/>
                    <a:pt x="29" y="25"/>
                    <a:pt x="30" y="25"/>
                  </a:cubicBezTo>
                  <a:cubicBezTo>
                    <a:pt x="23" y="19"/>
                    <a:pt x="19" y="1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Freeform 130"/>
            <p:cNvSpPr>
              <a:spLocks/>
            </p:cNvSpPr>
            <p:nvPr/>
          </p:nvSpPr>
          <p:spPr bwMode="auto">
            <a:xfrm>
              <a:off x="4275138" y="4651375"/>
              <a:ext cx="122238" cy="339725"/>
            </a:xfrm>
            <a:custGeom>
              <a:avLst/>
              <a:gdLst>
                <a:gd name="T0" fmla="*/ 3 w 42"/>
                <a:gd name="T1" fmla="*/ 116 h 116"/>
                <a:gd name="T2" fmla="*/ 3 w 42"/>
                <a:gd name="T3" fmla="*/ 116 h 116"/>
                <a:gd name="T4" fmla="*/ 1 w 42"/>
                <a:gd name="T5" fmla="*/ 112 h 116"/>
                <a:gd name="T6" fmla="*/ 35 w 42"/>
                <a:gd name="T7" fmla="*/ 2 h 116"/>
                <a:gd name="T8" fmla="*/ 39 w 42"/>
                <a:gd name="T9" fmla="*/ 0 h 116"/>
                <a:gd name="T10" fmla="*/ 41 w 42"/>
                <a:gd name="T11" fmla="*/ 4 h 116"/>
                <a:gd name="T12" fmla="*/ 6 w 42"/>
                <a:gd name="T13" fmla="*/ 114 h 116"/>
                <a:gd name="T14" fmla="*/ 3 w 42"/>
                <a:gd name="T1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16">
                  <a:moveTo>
                    <a:pt x="3" y="116"/>
                  </a:moveTo>
                  <a:cubicBezTo>
                    <a:pt x="3" y="116"/>
                    <a:pt x="3" y="116"/>
                    <a:pt x="3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6" y="1"/>
                    <a:pt x="38" y="0"/>
                    <a:pt x="39" y="0"/>
                  </a:cubicBezTo>
                  <a:cubicBezTo>
                    <a:pt x="41" y="1"/>
                    <a:pt x="42" y="2"/>
                    <a:pt x="41" y="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5"/>
                    <a:pt x="5" y="116"/>
                    <a:pt x="3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Oval 131"/>
            <p:cNvSpPr>
              <a:spLocks noChangeArrowheads="1"/>
            </p:cNvSpPr>
            <p:nvPr/>
          </p:nvSpPr>
          <p:spPr bwMode="auto">
            <a:xfrm>
              <a:off x="4362451" y="4638675"/>
              <a:ext cx="61913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Oval 132"/>
            <p:cNvSpPr>
              <a:spLocks noChangeArrowheads="1"/>
            </p:cNvSpPr>
            <p:nvPr/>
          </p:nvSpPr>
          <p:spPr bwMode="auto">
            <a:xfrm>
              <a:off x="4379913" y="4654550"/>
              <a:ext cx="26988" cy="285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133"/>
            <p:cNvSpPr>
              <a:spLocks/>
            </p:cNvSpPr>
            <p:nvPr/>
          </p:nvSpPr>
          <p:spPr bwMode="auto">
            <a:xfrm>
              <a:off x="4913313" y="4976813"/>
              <a:ext cx="239713" cy="107950"/>
            </a:xfrm>
            <a:custGeom>
              <a:avLst/>
              <a:gdLst>
                <a:gd name="T0" fmla="*/ 0 w 82"/>
                <a:gd name="T1" fmla="*/ 0 h 37"/>
                <a:gd name="T2" fmla="*/ 41 w 82"/>
                <a:gd name="T3" fmla="*/ 37 h 37"/>
                <a:gd name="T4" fmla="*/ 82 w 82"/>
                <a:gd name="T5" fmla="*/ 0 h 37"/>
                <a:gd name="T6" fmla="*/ 0 w 82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37">
                  <a:moveTo>
                    <a:pt x="0" y="0"/>
                  </a:moveTo>
                  <a:cubicBezTo>
                    <a:pt x="1" y="20"/>
                    <a:pt x="19" y="37"/>
                    <a:pt x="41" y="37"/>
                  </a:cubicBezTo>
                  <a:cubicBezTo>
                    <a:pt x="63" y="37"/>
                    <a:pt x="81" y="20"/>
                    <a:pt x="8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34"/>
            <p:cNvSpPr>
              <a:spLocks/>
            </p:cNvSpPr>
            <p:nvPr/>
          </p:nvSpPr>
          <p:spPr bwMode="auto">
            <a:xfrm>
              <a:off x="4933951" y="4987925"/>
              <a:ext cx="84138" cy="73025"/>
            </a:xfrm>
            <a:custGeom>
              <a:avLst/>
              <a:gdLst>
                <a:gd name="T0" fmla="*/ 18 w 29"/>
                <a:gd name="T1" fmla="*/ 0 h 25"/>
                <a:gd name="T2" fmla="*/ 0 w 29"/>
                <a:gd name="T3" fmla="*/ 0 h 25"/>
                <a:gd name="T4" fmla="*/ 27 w 29"/>
                <a:gd name="T5" fmla="*/ 25 h 25"/>
                <a:gd name="T6" fmla="*/ 29 w 29"/>
                <a:gd name="T7" fmla="*/ 25 h 25"/>
                <a:gd name="T8" fmla="*/ 18 w 29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5">
                  <a:moveTo>
                    <a:pt x="1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"/>
                    <a:pt x="12" y="25"/>
                    <a:pt x="27" y="25"/>
                  </a:cubicBezTo>
                  <a:cubicBezTo>
                    <a:pt x="28" y="25"/>
                    <a:pt x="28" y="25"/>
                    <a:pt x="29" y="25"/>
                  </a:cubicBezTo>
                  <a:cubicBezTo>
                    <a:pt x="23" y="19"/>
                    <a:pt x="19" y="1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35"/>
            <p:cNvSpPr>
              <a:spLocks/>
            </p:cNvSpPr>
            <p:nvPr/>
          </p:nvSpPr>
          <p:spPr bwMode="auto">
            <a:xfrm>
              <a:off x="4913313" y="4651375"/>
              <a:ext cx="123825" cy="339725"/>
            </a:xfrm>
            <a:custGeom>
              <a:avLst/>
              <a:gdLst>
                <a:gd name="T0" fmla="*/ 4 w 42"/>
                <a:gd name="T1" fmla="*/ 116 h 116"/>
                <a:gd name="T2" fmla="*/ 3 w 42"/>
                <a:gd name="T3" fmla="*/ 116 h 116"/>
                <a:gd name="T4" fmla="*/ 1 w 42"/>
                <a:gd name="T5" fmla="*/ 112 h 116"/>
                <a:gd name="T6" fmla="*/ 36 w 42"/>
                <a:gd name="T7" fmla="*/ 2 h 116"/>
                <a:gd name="T8" fmla="*/ 39 w 42"/>
                <a:gd name="T9" fmla="*/ 0 h 116"/>
                <a:gd name="T10" fmla="*/ 41 w 42"/>
                <a:gd name="T11" fmla="*/ 4 h 116"/>
                <a:gd name="T12" fmla="*/ 7 w 42"/>
                <a:gd name="T13" fmla="*/ 114 h 116"/>
                <a:gd name="T14" fmla="*/ 4 w 42"/>
                <a:gd name="T1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16">
                  <a:moveTo>
                    <a:pt x="4" y="116"/>
                  </a:moveTo>
                  <a:cubicBezTo>
                    <a:pt x="3" y="116"/>
                    <a:pt x="3" y="116"/>
                    <a:pt x="3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8" y="0"/>
                    <a:pt x="39" y="0"/>
                  </a:cubicBezTo>
                  <a:cubicBezTo>
                    <a:pt x="41" y="1"/>
                    <a:pt x="42" y="2"/>
                    <a:pt x="41" y="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6" y="115"/>
                    <a:pt x="5" y="116"/>
                    <a:pt x="4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136"/>
            <p:cNvSpPr>
              <a:spLocks/>
            </p:cNvSpPr>
            <p:nvPr/>
          </p:nvSpPr>
          <p:spPr bwMode="auto">
            <a:xfrm>
              <a:off x="5030788" y="4651375"/>
              <a:ext cx="120650" cy="339725"/>
            </a:xfrm>
            <a:custGeom>
              <a:avLst/>
              <a:gdLst>
                <a:gd name="T0" fmla="*/ 38 w 41"/>
                <a:gd name="T1" fmla="*/ 116 h 116"/>
                <a:gd name="T2" fmla="*/ 35 w 41"/>
                <a:gd name="T3" fmla="*/ 114 h 116"/>
                <a:gd name="T4" fmla="*/ 0 w 41"/>
                <a:gd name="T5" fmla="*/ 4 h 116"/>
                <a:gd name="T6" fmla="*/ 2 w 41"/>
                <a:gd name="T7" fmla="*/ 0 h 116"/>
                <a:gd name="T8" fmla="*/ 6 w 41"/>
                <a:gd name="T9" fmla="*/ 2 h 116"/>
                <a:gd name="T10" fmla="*/ 41 w 41"/>
                <a:gd name="T11" fmla="*/ 112 h 116"/>
                <a:gd name="T12" fmla="*/ 39 w 41"/>
                <a:gd name="T13" fmla="*/ 116 h 116"/>
                <a:gd name="T14" fmla="*/ 38 w 41"/>
                <a:gd name="T1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116">
                  <a:moveTo>
                    <a:pt x="38" y="116"/>
                  </a:moveTo>
                  <a:cubicBezTo>
                    <a:pt x="36" y="116"/>
                    <a:pt x="35" y="115"/>
                    <a:pt x="35" y="11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0" y="1"/>
                    <a:pt x="2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4"/>
                    <a:pt x="40" y="115"/>
                    <a:pt x="39" y="116"/>
                  </a:cubicBezTo>
                  <a:cubicBezTo>
                    <a:pt x="38" y="116"/>
                    <a:pt x="38" y="116"/>
                    <a:pt x="38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Oval 137"/>
            <p:cNvSpPr>
              <a:spLocks noChangeArrowheads="1"/>
            </p:cNvSpPr>
            <p:nvPr/>
          </p:nvSpPr>
          <p:spPr bwMode="auto">
            <a:xfrm>
              <a:off x="5003801" y="4638675"/>
              <a:ext cx="58738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Oval 138"/>
            <p:cNvSpPr>
              <a:spLocks noChangeArrowheads="1"/>
            </p:cNvSpPr>
            <p:nvPr/>
          </p:nvSpPr>
          <p:spPr bwMode="auto">
            <a:xfrm>
              <a:off x="5018088" y="4654550"/>
              <a:ext cx="26988" cy="285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Rectangle 139"/>
            <p:cNvSpPr>
              <a:spLocks noChangeArrowheads="1"/>
            </p:cNvSpPr>
            <p:nvPr/>
          </p:nvSpPr>
          <p:spPr bwMode="auto">
            <a:xfrm>
              <a:off x="4594226" y="4548188"/>
              <a:ext cx="236538" cy="349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Oval 140"/>
            <p:cNvSpPr>
              <a:spLocks noChangeArrowheads="1"/>
            </p:cNvSpPr>
            <p:nvPr/>
          </p:nvSpPr>
          <p:spPr bwMode="auto">
            <a:xfrm>
              <a:off x="4559301" y="4537075"/>
              <a:ext cx="58738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Oval 141"/>
            <p:cNvSpPr>
              <a:spLocks noChangeArrowheads="1"/>
            </p:cNvSpPr>
            <p:nvPr/>
          </p:nvSpPr>
          <p:spPr bwMode="auto">
            <a:xfrm>
              <a:off x="4805363" y="4537075"/>
              <a:ext cx="60325" cy="58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Oval 142"/>
            <p:cNvSpPr>
              <a:spLocks noChangeArrowheads="1"/>
            </p:cNvSpPr>
            <p:nvPr/>
          </p:nvSpPr>
          <p:spPr bwMode="auto">
            <a:xfrm>
              <a:off x="4678363" y="4314825"/>
              <a:ext cx="65088" cy="635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43"/>
            <p:cNvSpPr>
              <a:spLocks/>
            </p:cNvSpPr>
            <p:nvPr/>
          </p:nvSpPr>
          <p:spPr bwMode="auto">
            <a:xfrm>
              <a:off x="4673601" y="4346575"/>
              <a:ext cx="77788" cy="180975"/>
            </a:xfrm>
            <a:custGeom>
              <a:avLst/>
              <a:gdLst>
                <a:gd name="T0" fmla="*/ 49 w 49"/>
                <a:gd name="T1" fmla="*/ 114 h 114"/>
                <a:gd name="T2" fmla="*/ 0 w 49"/>
                <a:gd name="T3" fmla="*/ 114 h 114"/>
                <a:gd name="T4" fmla="*/ 13 w 49"/>
                <a:gd name="T5" fmla="*/ 0 h 114"/>
                <a:gd name="T6" fmla="*/ 37 w 49"/>
                <a:gd name="T7" fmla="*/ 0 h 114"/>
                <a:gd name="T8" fmla="*/ 49 w 49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14">
                  <a:moveTo>
                    <a:pt x="49" y="114"/>
                  </a:moveTo>
                  <a:lnTo>
                    <a:pt x="0" y="114"/>
                  </a:lnTo>
                  <a:lnTo>
                    <a:pt x="13" y="0"/>
                  </a:lnTo>
                  <a:lnTo>
                    <a:pt x="37" y="0"/>
                  </a:lnTo>
                  <a:lnTo>
                    <a:pt x="49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" name="Freeform 144"/>
            <p:cNvSpPr>
              <a:spLocks/>
            </p:cNvSpPr>
            <p:nvPr/>
          </p:nvSpPr>
          <p:spPr bwMode="auto">
            <a:xfrm>
              <a:off x="4670426" y="4603750"/>
              <a:ext cx="80963" cy="654050"/>
            </a:xfrm>
            <a:custGeom>
              <a:avLst/>
              <a:gdLst>
                <a:gd name="T0" fmla="*/ 44 w 51"/>
                <a:gd name="T1" fmla="*/ 364 h 412"/>
                <a:gd name="T2" fmla="*/ 26 w 51"/>
                <a:gd name="T3" fmla="*/ 412 h 412"/>
                <a:gd name="T4" fmla="*/ 7 w 51"/>
                <a:gd name="T5" fmla="*/ 364 h 412"/>
                <a:gd name="T6" fmla="*/ 0 w 51"/>
                <a:gd name="T7" fmla="*/ 0 h 412"/>
                <a:gd name="T8" fmla="*/ 26 w 51"/>
                <a:gd name="T9" fmla="*/ 0 h 412"/>
                <a:gd name="T10" fmla="*/ 51 w 51"/>
                <a:gd name="T11" fmla="*/ 0 h 412"/>
                <a:gd name="T12" fmla="*/ 44 w 51"/>
                <a:gd name="T13" fmla="*/ 364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412">
                  <a:moveTo>
                    <a:pt x="44" y="364"/>
                  </a:moveTo>
                  <a:lnTo>
                    <a:pt x="26" y="412"/>
                  </a:lnTo>
                  <a:lnTo>
                    <a:pt x="7" y="364"/>
                  </a:lnTo>
                  <a:lnTo>
                    <a:pt x="0" y="0"/>
                  </a:lnTo>
                  <a:lnTo>
                    <a:pt x="26" y="0"/>
                  </a:lnTo>
                  <a:lnTo>
                    <a:pt x="51" y="0"/>
                  </a:lnTo>
                  <a:lnTo>
                    <a:pt x="44" y="3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45"/>
            <p:cNvSpPr>
              <a:spLocks/>
            </p:cNvSpPr>
            <p:nvPr/>
          </p:nvSpPr>
          <p:spPr bwMode="auto">
            <a:xfrm>
              <a:off x="4681538" y="4613275"/>
              <a:ext cx="30163" cy="612775"/>
            </a:xfrm>
            <a:custGeom>
              <a:avLst/>
              <a:gdLst>
                <a:gd name="T0" fmla="*/ 19 w 19"/>
                <a:gd name="T1" fmla="*/ 0 h 386"/>
                <a:gd name="T2" fmla="*/ 0 w 19"/>
                <a:gd name="T3" fmla="*/ 0 h 386"/>
                <a:gd name="T4" fmla="*/ 6 w 19"/>
                <a:gd name="T5" fmla="*/ 356 h 386"/>
                <a:gd name="T6" fmla="*/ 19 w 19"/>
                <a:gd name="T7" fmla="*/ 386 h 386"/>
                <a:gd name="T8" fmla="*/ 19 w 19"/>
                <a:gd name="T9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86">
                  <a:moveTo>
                    <a:pt x="19" y="0"/>
                  </a:moveTo>
                  <a:lnTo>
                    <a:pt x="0" y="0"/>
                  </a:lnTo>
                  <a:lnTo>
                    <a:pt x="6" y="356"/>
                  </a:lnTo>
                  <a:lnTo>
                    <a:pt x="19" y="386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3522</TotalTime>
  <Words>2943</Words>
  <Application>Microsoft Office PowerPoint</Application>
  <PresentationFormat>Panorámica</PresentationFormat>
  <Paragraphs>380</Paragraphs>
  <Slides>36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54" baseType="lpstr">
      <vt:lpstr>Abadi</vt:lpstr>
      <vt:lpstr>Arial</vt:lpstr>
      <vt:lpstr>Arial (Títulos)</vt:lpstr>
      <vt:lpstr>Arial Unicode MS</vt:lpstr>
      <vt:lpstr>Assistant Light</vt:lpstr>
      <vt:lpstr>Calibri</vt:lpstr>
      <vt:lpstr>DM Sans</vt:lpstr>
      <vt:lpstr>FZShuTi</vt:lpstr>
      <vt:lpstr>HY견명조</vt:lpstr>
      <vt:lpstr>Kanit Light</vt:lpstr>
      <vt:lpstr>Montserrat</vt:lpstr>
      <vt:lpstr>Open Sans</vt:lpstr>
      <vt:lpstr>Rubik</vt:lpstr>
      <vt:lpstr>Source Sans Pro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derecho</dc:title>
  <dc:creator>Grym</dc:creator>
  <cp:lastModifiedBy>eduardo</cp:lastModifiedBy>
  <cp:revision>172</cp:revision>
  <dcterms:created xsi:type="dcterms:W3CDTF">2019-01-14T06:35:35Z</dcterms:created>
  <dcterms:modified xsi:type="dcterms:W3CDTF">2026-02-11T06:44:01Z</dcterms:modified>
</cp:coreProperties>
</file>