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8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8F-4F1D-BCE2-3B31BF62E3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8F-4F1D-BCE2-3B31BF62E39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8F-4F1D-BCE2-3B31BF62E39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0.15</c:v>
                </c:pt>
                <c:pt idx="1">
                  <c:v>0.2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08F-4F1D-BCE2-3B31BF62E3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 w="25359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Sheet1!$A$2:$A$9</cx:f>
        <cx:lvl ptCount="8">
          <cx:pt idx="0">Category 1</cx:pt>
          <cx:pt idx="1">Category 2</cx:pt>
          <cx:pt idx="2">Category 3</cx:pt>
          <cx:pt idx="3">Category 4</cx:pt>
          <cx:pt idx="4">Category 5</cx:pt>
          <cx:pt idx="5">Category 6</cx:pt>
          <cx:pt idx="6">Category 7</cx:pt>
          <cx:pt idx="7">Category 8</cx:pt>
        </cx:lvl>
      </cx:strDim>
      <cx:numDim type="val">
        <cx:f>Sheet1!$B$2:$B$9</cx:f>
        <cx:lvl ptCount="8" formatCode="General">
          <cx:pt idx="0">100</cx:pt>
          <cx:pt idx="1">20</cx:pt>
          <cx:pt idx="2">50</cx:pt>
          <cx:pt idx="3">-40</cx:pt>
          <cx:pt idx="4">130</cx:pt>
          <cx:pt idx="5">-60</cx:pt>
          <cx:pt idx="6">70</cx:pt>
          <cx:pt idx="7">140</cx:pt>
        </cx:lvl>
      </cx:numDim>
    </cx:data>
  </cx:chartData>
  <cx:chart>
    <cx:plotArea>
      <cx:plotAreaRegion>
        <cx:series layoutId="waterfall" uniqueId="{157C4D19-0FC1-450C-815A-53E65F58DE0A}">
          <cx:tx>
            <cx:txData>
              <cx:f>Sheet1!$B$1</cx:f>
              <cx:v>Series1</cx:v>
            </cx:txData>
          </cx:tx>
          <cx:dataId val="0"/>
          <cx:layoutPr>
            <cx:subtotals>
              <cx:idx val="0"/>
              <cx:idx val="4"/>
              <cx:idx val="7"/>
            </cx:subtotals>
          </cx:layoutPr>
        </cx:series>
      </cx:plotAreaRegion>
      <cx:axis id="0">
        <cx:catScaling gapWidth="0.5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/>
            </a:pPr>
            <a:endParaRPr lang="en-US" sz="1197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  <cx:axis id="1">
        <cx:valScaling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400"/>
            </a:pPr>
            <a:endParaRPr lang="en-US" sz="14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400"/>
          </a:pPr>
          <a:endParaRPr lang="en-US" sz="1400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rial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microsoft.com/office/2014/relationships/chartEx" Target="../charts/chartEx1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D9298-5ADA-F539-27DD-C5DEAB0F3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5E8F10D8-0857-71AE-F95B-0F0BBE01348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E8F10D8-0857-71AE-F95B-0F0BBE0134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4E2EBABA-BA83-E7B9-E9A8-50B085052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Doughnut / Waterfall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09D1D35-545C-7A7B-47F2-F09F53231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450FD6A2-2D56-23EE-6DBC-8A647341B9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3F4E2D7-F71B-AA2E-B03E-75086180A6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EE75AFDD-92D3-DB7C-656D-8EE4DB2644C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32">
            <a:extLst>
              <a:ext uri="{FF2B5EF4-FFF2-40B4-BE49-F238E27FC236}">
                <a16:creationId xmlns:a16="http://schemas.microsoft.com/office/drawing/2014/main" id="{965F018B-67E2-7B4C-4A5C-44FFC4AE113F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6" name="Chart Placeholder 5">
                <a:extLst>
                  <a:ext uri="{FF2B5EF4-FFF2-40B4-BE49-F238E27FC236}">
                    <a16:creationId xmlns:a16="http://schemas.microsoft.com/office/drawing/2014/main" id="{AD46EFD8-2C1E-9D31-5184-E7118BB2D4A3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7"/>
              </p:nvPr>
            </p:nvGraphicFramePr>
            <p:xfrm>
              <a:off x="6392863" y="1720850"/>
              <a:ext cx="5245100" cy="44561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 xmlns="">
          <p:pic>
            <p:nvPicPr>
              <p:cNvPr id="6" name="Chart Placeholder 5">
                <a:extLst>
                  <a:ext uri="{FF2B5EF4-FFF2-40B4-BE49-F238E27FC236}">
                    <a16:creationId xmlns:a16="http://schemas.microsoft.com/office/drawing/2014/main" id="{AD46EFD8-2C1E-9D31-5184-E7118BB2D4A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92863" y="1720850"/>
                <a:ext cx="5245100" cy="445611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613816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1615</TotalTime>
  <Words>21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Doughnut / Waterfall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267</cp:revision>
  <dcterms:created xsi:type="dcterms:W3CDTF">2025-07-09T10:57:17Z</dcterms:created>
  <dcterms:modified xsi:type="dcterms:W3CDTF">2025-10-22T10:09:55Z</dcterms:modified>
  <cp:category/>
</cp:coreProperties>
</file>