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Google Shape;57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4:notes"/>
          <p:cNvSpPr/>
          <p:nvPr>
            <p:ph idx="2" type="sldImg"/>
          </p:nvPr>
        </p:nvSpPr>
        <p:spPr>
          <a:xfrm>
            <a:off x="268605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13" y="0"/>
            <a:ext cx="121811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8744328" y="645017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>
            <p:ph idx="2" type="pic"/>
          </p:nvPr>
        </p:nvSpPr>
        <p:spPr>
          <a:xfrm>
            <a:off x="612259" y="2019301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5"/>
          <p:cNvSpPr/>
          <p:nvPr>
            <p:ph idx="3" type="pic"/>
          </p:nvPr>
        </p:nvSpPr>
        <p:spPr>
          <a:xfrm>
            <a:off x="4604823" y="2019301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5"/>
          <p:cNvSpPr/>
          <p:nvPr>
            <p:ph idx="4" type="pic"/>
          </p:nvPr>
        </p:nvSpPr>
        <p:spPr>
          <a:xfrm>
            <a:off x="611887" y="4124325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5"/>
          <p:cNvSpPr/>
          <p:nvPr>
            <p:ph idx="5" type="pic"/>
          </p:nvPr>
        </p:nvSpPr>
        <p:spPr>
          <a:xfrm>
            <a:off x="4604636" y="4124326"/>
            <a:ext cx="3927475" cy="20431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15"/>
          <p:cNvSpPr/>
          <p:nvPr>
            <p:ph idx="6" type="pic"/>
          </p:nvPr>
        </p:nvSpPr>
        <p:spPr>
          <a:xfrm>
            <a:off x="8597385" y="2019299"/>
            <a:ext cx="2644775" cy="414813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>
            <p:ph idx="2" type="pic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6"/>
          <p:cNvSpPr/>
          <p:nvPr>
            <p:ph idx="3" type="pic"/>
          </p:nvPr>
        </p:nvSpPr>
        <p:spPr>
          <a:xfrm>
            <a:off x="3349627" y="0"/>
            <a:ext cx="4581525" cy="342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6"/>
          <p:cNvSpPr/>
          <p:nvPr>
            <p:ph idx="4" type="pic"/>
          </p:nvPr>
        </p:nvSpPr>
        <p:spPr>
          <a:xfrm>
            <a:off x="7931152" y="0"/>
            <a:ext cx="4260850" cy="342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6"/>
          <p:cNvSpPr/>
          <p:nvPr>
            <p:ph idx="5" type="pic"/>
          </p:nvPr>
        </p:nvSpPr>
        <p:spPr>
          <a:xfrm>
            <a:off x="8842377" y="3429000"/>
            <a:ext cx="3349625" cy="342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634061" y="1175827"/>
            <a:ext cx="3533881" cy="375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4"/>
          <p:cNvSpPr/>
          <p:nvPr>
            <p:ph idx="3" type="pic"/>
          </p:nvPr>
        </p:nvSpPr>
        <p:spPr>
          <a:xfrm>
            <a:off x="4320869" y="1175827"/>
            <a:ext cx="3533881" cy="375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4"/>
          <p:cNvSpPr/>
          <p:nvPr>
            <p:ph idx="4" type="pic"/>
          </p:nvPr>
        </p:nvSpPr>
        <p:spPr>
          <a:xfrm>
            <a:off x="8007680" y="1175827"/>
            <a:ext cx="3533881" cy="3755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>
            <p:ph idx="2" type="pic"/>
          </p:nvPr>
        </p:nvSpPr>
        <p:spPr>
          <a:xfrm>
            <a:off x="119064" y="104776"/>
            <a:ext cx="6702425" cy="664686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5"/>
          <p:cNvSpPr/>
          <p:nvPr>
            <p:ph idx="3" type="pic"/>
          </p:nvPr>
        </p:nvSpPr>
        <p:spPr>
          <a:xfrm>
            <a:off x="6884937" y="104774"/>
            <a:ext cx="2560321" cy="329286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5"/>
          <p:cNvSpPr/>
          <p:nvPr>
            <p:ph idx="4" type="pic"/>
          </p:nvPr>
        </p:nvSpPr>
        <p:spPr>
          <a:xfrm>
            <a:off x="9509049" y="3460366"/>
            <a:ext cx="2560321" cy="329286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904876" y="817238"/>
            <a:ext cx="3009900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of comprehensive strength</a:t>
            </a: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914401" y="493171"/>
            <a:ext cx="24266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 b="1" sz="2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341179" y="444245"/>
            <a:ext cx="4860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4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" name="Google Shape;32;p6"/>
          <p:cNvCxnSpPr/>
          <p:nvPr/>
        </p:nvCxnSpPr>
        <p:spPr>
          <a:xfrm>
            <a:off x="3152774" y="860180"/>
            <a:ext cx="9043416" cy="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" name="Google Shape;33;p6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904876" y="817238"/>
            <a:ext cx="3009900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of comprehensive strength</a:t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914401" y="493171"/>
            <a:ext cx="25087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 b="1" sz="2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341179" y="444245"/>
            <a:ext cx="4860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4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2" name="Google Shape;42;p7"/>
          <p:cNvCxnSpPr/>
          <p:nvPr/>
        </p:nvCxnSpPr>
        <p:spPr>
          <a:xfrm>
            <a:off x="3152774" y="860180"/>
            <a:ext cx="9043416" cy="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7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904876" y="817238"/>
            <a:ext cx="3009900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of comprehensive strength</a:t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914401" y="493171"/>
            <a:ext cx="24032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 b="1" sz="2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341179" y="444245"/>
            <a:ext cx="4860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4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2" name="Google Shape;52;p8"/>
          <p:cNvCxnSpPr/>
          <p:nvPr/>
        </p:nvCxnSpPr>
        <p:spPr>
          <a:xfrm>
            <a:off x="3152774" y="860180"/>
            <a:ext cx="9043416" cy="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" name="Google Shape;53;p8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904876" y="817238"/>
            <a:ext cx="3009900" cy="26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of comprehensive strength</a:t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914401" y="493171"/>
            <a:ext cx="23328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 b="1" sz="2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341179" y="444245"/>
            <a:ext cx="4860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4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3" name="Google Shape;63;p10"/>
          <p:cNvCxnSpPr/>
          <p:nvPr/>
        </p:nvCxnSpPr>
        <p:spPr>
          <a:xfrm>
            <a:off x="3152774" y="860180"/>
            <a:ext cx="9043416" cy="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0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14.jpg"/><Relationship Id="rId6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Relationship Id="rId6" Type="http://schemas.openxmlformats.org/officeDocument/2006/relationships/image" Target="../media/image22.jpg"/><Relationship Id="rId7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Relationship Id="rId4" Type="http://schemas.openxmlformats.org/officeDocument/2006/relationships/image" Target="../media/image20.jpg"/><Relationship Id="rId5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165625" y="3171808"/>
            <a:ext cx="606026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AUTOMOTIVE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INNOVATION</a:t>
            </a:r>
            <a:endParaRPr b="1" i="0" sz="6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0868729" y="309486"/>
            <a:ext cx="1287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581286" y="5399625"/>
            <a:ext cx="48910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/>
          <p:nvPr/>
        </p:nvSpPr>
        <p:spPr>
          <a:xfrm>
            <a:off x="669" y="377"/>
            <a:ext cx="3348890" cy="3428624"/>
          </a:xfrm>
          <a:prstGeom prst="rect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6096000" y="3429000"/>
            <a:ext cx="2746443" cy="3428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333703" y="1068579"/>
            <a:ext cx="35736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/>
          </a:p>
        </p:txBody>
      </p:sp>
      <p:sp>
        <p:nvSpPr>
          <p:cNvPr id="387" name="Google Shape;387;p27"/>
          <p:cNvSpPr txBox="1"/>
          <p:nvPr/>
        </p:nvSpPr>
        <p:spPr>
          <a:xfrm>
            <a:off x="642901" y="1745632"/>
            <a:ext cx="214495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27"/>
          <p:cNvSpPr txBox="1"/>
          <p:nvPr/>
        </p:nvSpPr>
        <p:spPr>
          <a:xfrm>
            <a:off x="6546728" y="4499607"/>
            <a:ext cx="21453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/>
          </a:p>
        </p:txBody>
      </p:sp>
      <p:sp>
        <p:nvSpPr>
          <p:cNvPr id="389" name="Google Shape;389;p27"/>
          <p:cNvSpPr txBox="1"/>
          <p:nvPr/>
        </p:nvSpPr>
        <p:spPr>
          <a:xfrm>
            <a:off x="6396743" y="5221190"/>
            <a:ext cx="214495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27"/>
          <p:cNvSpPr txBox="1"/>
          <p:nvPr/>
        </p:nvSpPr>
        <p:spPr>
          <a:xfrm>
            <a:off x="8850414" y="2207258"/>
            <a:ext cx="2449710" cy="53046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INSPIRE THEME</a:t>
            </a:r>
            <a:endParaRPr/>
          </a:p>
        </p:txBody>
      </p:sp>
      <p:pic>
        <p:nvPicPr>
          <p:cNvPr id="391" name="Google Shape;391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5606" y="0"/>
            <a:ext cx="45815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1150" y="0"/>
            <a:ext cx="42608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7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42375" y="3429000"/>
            <a:ext cx="33496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7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3372000" y="1290918"/>
            <a:ext cx="7526996" cy="5566894"/>
          </a:xfrm>
          <a:prstGeom prst="rect">
            <a:avLst/>
          </a:prstGeom>
          <a:solidFill>
            <a:srgbClr val="101616"/>
          </a:solidFill>
          <a:ln>
            <a:noFill/>
          </a:ln>
          <a:effectLst>
            <a:outerShdw blurRad="317500" rotWithShape="0" algn="tl" dir="2700000" dist="1524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4416349" y="3325354"/>
            <a:ext cx="2883126" cy="965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74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02" name="Google Shape;402;p28"/>
          <p:cNvSpPr/>
          <p:nvPr/>
        </p:nvSpPr>
        <p:spPr>
          <a:xfrm>
            <a:off x="4892525" y="2161541"/>
            <a:ext cx="1732847" cy="642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72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$350</a:t>
            </a:r>
            <a:r>
              <a:rPr b="1" lang="en-US" sz="3034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.00</a:t>
            </a:r>
            <a:endParaRPr b="1" sz="4172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19300"/>
            <a:ext cx="3927475" cy="20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4525" y="2019300"/>
            <a:ext cx="3927475" cy="20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8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4525" y="4124325"/>
            <a:ext cx="3927475" cy="20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8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124325"/>
            <a:ext cx="3927475" cy="20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8"/>
          <p:cNvPicPr preferRelativeResize="0"/>
          <p:nvPr>
            <p:ph idx="6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47225" y="2019300"/>
            <a:ext cx="2644775" cy="414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"/>
          <p:cNvSpPr/>
          <p:nvPr/>
        </p:nvSpPr>
        <p:spPr>
          <a:xfrm>
            <a:off x="2639863" y="1511512"/>
            <a:ext cx="9551802" cy="28423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4" name="Google Shape;414;p29"/>
          <p:cNvGrpSpPr/>
          <p:nvPr/>
        </p:nvGrpSpPr>
        <p:grpSpPr>
          <a:xfrm>
            <a:off x="-9913" y="1511511"/>
            <a:ext cx="2910096" cy="2842374"/>
            <a:chOff x="-7985" y="901147"/>
            <a:chExt cx="2182716" cy="2131459"/>
          </a:xfrm>
        </p:grpSpPr>
        <p:grpSp>
          <p:nvGrpSpPr>
            <p:cNvPr id="415" name="Google Shape;415;p29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</p:grpSpPr>
          <p:sp>
            <p:nvSpPr>
              <p:cNvPr id="416" name="Google Shape;416;p29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rgbClr val="101616"/>
              </a:solidFill>
              <a:ln>
                <a:noFill/>
              </a:ln>
              <a:effectLst>
                <a:outerShdw blurRad="317500" sx="1000" rotWithShape="0" sy="10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7" name="Google Shape;417;p29"/>
              <p:cNvSpPr txBox="1"/>
              <p:nvPr/>
            </p:nvSpPr>
            <p:spPr>
              <a:xfrm>
                <a:off x="3477469" y="2308212"/>
                <a:ext cx="2189068" cy="787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58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/>
              </a:p>
            </p:txBody>
          </p:sp>
          <p:sp>
            <p:nvSpPr>
              <p:cNvPr id="418" name="Google Shape;418;p29"/>
              <p:cNvSpPr txBox="1"/>
              <p:nvPr/>
            </p:nvSpPr>
            <p:spPr>
              <a:xfrm>
                <a:off x="3476627" y="1772992"/>
                <a:ext cx="2190747" cy="481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172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$350</a:t>
                </a:r>
                <a:r>
                  <a:rPr lang="en-US" sz="3034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.00</a:t>
                </a:r>
                <a:endParaRPr sz="4172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19" name="Google Shape;419;p29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>
                <a:gd fmla="val 50000" name="adj"/>
              </a:avLst>
            </a:pr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0" name="Google Shape;420;p29"/>
          <p:cNvSpPr txBox="1"/>
          <p:nvPr/>
        </p:nvSpPr>
        <p:spPr>
          <a:xfrm>
            <a:off x="1035606" y="5295696"/>
            <a:ext cx="10120789" cy="874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cxnSp>
        <p:nvCxnSpPr>
          <p:cNvPr id="421" name="Google Shape;421;p29"/>
          <p:cNvCxnSpPr/>
          <p:nvPr/>
        </p:nvCxnSpPr>
        <p:spPr>
          <a:xfrm>
            <a:off x="1044073" y="5117914"/>
            <a:ext cx="10103857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22" name="Google Shape;422;p29"/>
          <p:cNvSpPr/>
          <p:nvPr/>
        </p:nvSpPr>
        <p:spPr>
          <a:xfrm>
            <a:off x="4004963" y="3896733"/>
            <a:ext cx="914300" cy="914300"/>
          </a:xfrm>
          <a:prstGeom prst="roundRect">
            <a:avLst>
              <a:gd fmla="val 16667" name="adj"/>
            </a:avLst>
          </a:prstGeom>
          <a:solidFill>
            <a:srgbClr val="101616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29"/>
          <p:cNvSpPr/>
          <p:nvPr/>
        </p:nvSpPr>
        <p:spPr>
          <a:xfrm>
            <a:off x="5113975" y="3896733"/>
            <a:ext cx="914300" cy="914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219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29"/>
          <p:cNvSpPr/>
          <p:nvPr/>
        </p:nvSpPr>
        <p:spPr>
          <a:xfrm>
            <a:off x="6222986" y="3896733"/>
            <a:ext cx="914300" cy="9143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7329883" y="3896733"/>
            <a:ext cx="916416" cy="914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6095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30"/>
          <p:cNvSpPr txBox="1"/>
          <p:nvPr/>
        </p:nvSpPr>
        <p:spPr>
          <a:xfrm>
            <a:off x="1229950" y="3351149"/>
            <a:ext cx="17395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30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目　录</a:t>
            </a:r>
            <a:endParaRPr/>
          </a:p>
        </p:txBody>
      </p:sp>
      <p:cxnSp>
        <p:nvCxnSpPr>
          <p:cNvPr id="434" name="Google Shape;434;p30"/>
          <p:cNvCxnSpPr/>
          <p:nvPr/>
        </p:nvCxnSpPr>
        <p:spPr>
          <a:xfrm>
            <a:off x="5191125" y="847725"/>
            <a:ext cx="7005065" cy="12455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5" name="Google Shape;435;p30"/>
          <p:cNvSpPr txBox="1"/>
          <p:nvPr/>
        </p:nvSpPr>
        <p:spPr>
          <a:xfrm>
            <a:off x="5212727" y="2620888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3495" y="4200525"/>
            <a:ext cx="163269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"/>
            <a:ext cx="6067425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0"/>
          <p:cNvSpPr/>
          <p:nvPr/>
        </p:nvSpPr>
        <p:spPr>
          <a:xfrm>
            <a:off x="0" y="-2"/>
            <a:ext cx="6067425" cy="6858003"/>
          </a:xfrm>
          <a:custGeom>
            <a:rect b="b" l="l" r="r" t="t"/>
            <a:pathLst>
              <a:path extrusionOk="0" h="6858003" w="6067425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30"/>
          <p:cNvSpPr/>
          <p:nvPr/>
        </p:nvSpPr>
        <p:spPr>
          <a:xfrm flipH="1" rot="10800000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30"/>
          <p:cNvSpPr/>
          <p:nvPr/>
        </p:nvSpPr>
        <p:spPr>
          <a:xfrm rot="-3840000">
            <a:off x="-1751890" y="3410995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30"/>
          <p:cNvSpPr/>
          <p:nvPr/>
        </p:nvSpPr>
        <p:spPr>
          <a:xfrm rot="-3840000">
            <a:off x="926367" y="3410990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30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30"/>
          <p:cNvSpPr/>
          <p:nvPr/>
        </p:nvSpPr>
        <p:spPr>
          <a:xfrm rot="-9323135">
            <a:off x="748931" y="203313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30"/>
          <p:cNvSpPr/>
          <p:nvPr/>
        </p:nvSpPr>
        <p:spPr>
          <a:xfrm rot="-6883257">
            <a:off x="1177929" y="83797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30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30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30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MAZDA</a:t>
            </a:r>
            <a:endParaRPr b="1"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fmla="val 21146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30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30"/>
          <p:cNvSpPr txBox="1"/>
          <p:nvPr/>
        </p:nvSpPr>
        <p:spPr>
          <a:xfrm>
            <a:off x="4160618" y="2764243"/>
            <a:ext cx="132279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i="0" sz="80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30"/>
          <p:cNvSpPr txBox="1"/>
          <p:nvPr/>
        </p:nvSpPr>
        <p:spPr>
          <a:xfrm>
            <a:off x="6509142" y="3564904"/>
            <a:ext cx="4616970" cy="35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30"/>
          <p:cNvSpPr txBox="1"/>
          <p:nvPr/>
        </p:nvSpPr>
        <p:spPr>
          <a:xfrm>
            <a:off x="10868729" y="309486"/>
            <a:ext cx="1287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1"/>
          <p:cNvSpPr/>
          <p:nvPr/>
        </p:nvSpPr>
        <p:spPr>
          <a:xfrm>
            <a:off x="6573920" y="377"/>
            <a:ext cx="4582129" cy="4364693"/>
          </a:xfrm>
          <a:prstGeom prst="rect">
            <a:avLst/>
          </a:prstGeom>
          <a:solidFill>
            <a:srgbClr val="101616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31"/>
          <p:cNvSpPr txBox="1"/>
          <p:nvPr/>
        </p:nvSpPr>
        <p:spPr>
          <a:xfrm>
            <a:off x="8054511" y="635475"/>
            <a:ext cx="16209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/>
          </a:p>
        </p:txBody>
      </p:sp>
      <p:sp>
        <p:nvSpPr>
          <p:cNvPr id="461" name="Google Shape;461;p31"/>
          <p:cNvSpPr txBox="1"/>
          <p:nvPr/>
        </p:nvSpPr>
        <p:spPr>
          <a:xfrm>
            <a:off x="6892462" y="2024676"/>
            <a:ext cx="394504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"/>
          <p:cNvSpPr/>
          <p:nvPr/>
        </p:nvSpPr>
        <p:spPr>
          <a:xfrm>
            <a:off x="2669042" y="1645748"/>
            <a:ext cx="1290757" cy="2843966"/>
          </a:xfrm>
          <a:custGeom>
            <a:rect b="b" l="l" r="r" t="t"/>
            <a:pathLst>
              <a:path extrusionOk="0" h="3148013" w="1428751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39675" lIns="79375" spcFirstLastPara="1" rIns="79375" wrap="square" tIns="396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4577955" y="1645748"/>
            <a:ext cx="1290756" cy="2843966"/>
          </a:xfrm>
          <a:custGeom>
            <a:rect b="b" l="l" r="r" t="t"/>
            <a:pathLst>
              <a:path extrusionOk="0" h="3148013" w="1428750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9675" lIns="79375" spcFirstLastPara="1" rIns="79375" wrap="square" tIns="396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8448616" y="1645748"/>
            <a:ext cx="1110049" cy="2843966"/>
          </a:xfrm>
          <a:custGeom>
            <a:rect b="b" l="l" r="r" t="t"/>
            <a:pathLst>
              <a:path extrusionOk="0" h="3148013" w="1228725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9675" lIns="79375" spcFirstLastPara="1" rIns="79375" wrap="square" tIns="396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6538268" y="1645748"/>
            <a:ext cx="1292190" cy="2843966"/>
          </a:xfrm>
          <a:custGeom>
            <a:rect b="b" l="l" r="r" t="t"/>
            <a:pathLst>
              <a:path extrusionOk="0" h="3148013" w="1430338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101616"/>
          </a:solidFill>
          <a:ln>
            <a:noFill/>
          </a:ln>
        </p:spPr>
        <p:txBody>
          <a:bodyPr anchorCtr="0" anchor="ctr" bIns="39675" lIns="79375" spcFirstLastPara="1" rIns="79375" wrap="square" tIns="396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71" name="Google Shape;471;p32"/>
          <p:cNvGrpSpPr/>
          <p:nvPr/>
        </p:nvGrpSpPr>
        <p:grpSpPr>
          <a:xfrm>
            <a:off x="8448616" y="1835061"/>
            <a:ext cx="539249" cy="1604839"/>
            <a:chOff x="9286715" y="1680422"/>
            <a:chExt cx="654939" cy="1949140"/>
          </a:xfrm>
        </p:grpSpPr>
        <p:sp>
          <p:nvSpPr>
            <p:cNvPr id="472" name="Google Shape;472;p32"/>
            <p:cNvSpPr/>
            <p:nvPr/>
          </p:nvSpPr>
          <p:spPr>
            <a:xfrm>
              <a:off x="9286715" y="1680422"/>
              <a:ext cx="654939" cy="1949140"/>
            </a:xfrm>
            <a:custGeom>
              <a:rect b="b" l="l" r="r" t="t"/>
              <a:pathLst>
                <a:path extrusionOk="0" h="1119" w="376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540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37625" lIns="75275" spcFirstLastPara="1" rIns="75275" wrap="square" tIns="376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>
                <a:solidFill>
                  <a:srgbClr val="00988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73" name="Google Shape;473;p32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474" name="Google Shape;474;p32"/>
              <p:cNvSpPr/>
              <p:nvPr/>
            </p:nvSpPr>
            <p:spPr>
              <a:xfrm>
                <a:off x="8289913" y="3218068"/>
                <a:ext cx="362307" cy="289149"/>
              </a:xfrm>
              <a:custGeom>
                <a:rect b="b" l="l" r="r" t="t"/>
                <a:pathLst>
                  <a:path extrusionOk="0" h="166" w="208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rgbClr val="00988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8518096" y="3162328"/>
                <a:ext cx="66191" cy="64449"/>
              </a:xfrm>
              <a:custGeom>
                <a:rect b="b" l="l" r="r" t="t"/>
                <a:pathLst>
                  <a:path extrusionOk="0" h="37" w="38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rgbClr val="00988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76" name="Google Shape;476;p32"/>
          <p:cNvGrpSpPr/>
          <p:nvPr/>
        </p:nvGrpSpPr>
        <p:grpSpPr>
          <a:xfrm>
            <a:off x="2669044" y="1835061"/>
            <a:ext cx="542118" cy="1604839"/>
            <a:chOff x="2267202" y="1680422"/>
            <a:chExt cx="658423" cy="1949140"/>
          </a:xfrm>
        </p:grpSpPr>
        <p:sp>
          <p:nvSpPr>
            <p:cNvPr id="477" name="Google Shape;477;p32"/>
            <p:cNvSpPr/>
            <p:nvPr/>
          </p:nvSpPr>
          <p:spPr>
            <a:xfrm>
              <a:off x="2267202" y="1680422"/>
              <a:ext cx="658423" cy="1949140"/>
            </a:xfrm>
            <a:custGeom>
              <a:rect b="b" l="l" r="r" t="t"/>
              <a:pathLst>
                <a:path extrusionOk="0" h="1119" w="378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540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37625" lIns="75275" spcFirstLastPara="1" rIns="75275" wrap="square" tIns="376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78" name="Google Shape;478;p32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479" name="Google Shape;479;p32"/>
              <p:cNvSpPr/>
              <p:nvPr/>
            </p:nvSpPr>
            <p:spPr>
              <a:xfrm>
                <a:off x="3557283" y="3162328"/>
                <a:ext cx="62707" cy="62707"/>
              </a:xfrm>
              <a:custGeom>
                <a:rect b="b" l="l" r="r" t="t"/>
                <a:pathLst>
                  <a:path extrusionOk="0" h="36" w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505027" y="3176263"/>
                <a:ext cx="165477" cy="330953"/>
              </a:xfrm>
              <a:custGeom>
                <a:rect b="b" l="l" r="r" t="t"/>
                <a:pathLst>
                  <a:path extrusionOk="0" h="190" w="95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81" name="Google Shape;481;p32"/>
          <p:cNvGrpSpPr/>
          <p:nvPr/>
        </p:nvGrpSpPr>
        <p:grpSpPr>
          <a:xfrm>
            <a:off x="4577956" y="1835061"/>
            <a:ext cx="540683" cy="1604839"/>
            <a:chOff x="4585650" y="1680422"/>
            <a:chExt cx="656681" cy="1949140"/>
          </a:xfrm>
        </p:grpSpPr>
        <p:sp>
          <p:nvSpPr>
            <p:cNvPr id="482" name="Google Shape;482;p32"/>
            <p:cNvSpPr/>
            <p:nvPr/>
          </p:nvSpPr>
          <p:spPr>
            <a:xfrm>
              <a:off x="4585650" y="1680422"/>
              <a:ext cx="656681" cy="1949140"/>
            </a:xfrm>
            <a:custGeom>
              <a:rect b="b" l="l" r="r" t="t"/>
              <a:pathLst>
                <a:path extrusionOk="0" h="1119" w="377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540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37625" lIns="75275" spcFirstLastPara="1" rIns="75275" wrap="square" tIns="376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>
                <a:solidFill>
                  <a:srgbClr val="00988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83" name="Google Shape;483;p3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</p:grpSpPr>
          <p:sp>
            <p:nvSpPr>
              <p:cNvPr id="484" name="Google Shape;484;p32"/>
              <p:cNvSpPr/>
              <p:nvPr/>
            </p:nvSpPr>
            <p:spPr>
              <a:xfrm>
                <a:off x="5152825" y="3162328"/>
                <a:ext cx="62707" cy="62707"/>
              </a:xfrm>
              <a:custGeom>
                <a:rect b="b" l="l" r="r" t="t"/>
                <a:pathLst>
                  <a:path extrusionOk="0" h="36" w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rgbClr val="00988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5257337" y="3211100"/>
                <a:ext cx="59223" cy="41805"/>
              </a:xfrm>
              <a:custGeom>
                <a:rect b="b" l="l" r="r" t="t"/>
                <a:pathLst>
                  <a:path extrusionOk="0" h="24" w="3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rgbClr val="00988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5098828" y="3228519"/>
                <a:ext cx="224700" cy="278697"/>
              </a:xfrm>
              <a:custGeom>
                <a:rect b="b" l="l" r="r" t="t"/>
                <a:pathLst>
                  <a:path extrusionOk="0" h="160" w="129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rgbClr val="00988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87" name="Google Shape;487;p32"/>
          <p:cNvGrpSpPr/>
          <p:nvPr/>
        </p:nvGrpSpPr>
        <p:grpSpPr>
          <a:xfrm>
            <a:off x="3019582" y="3824259"/>
            <a:ext cx="6208078" cy="540683"/>
            <a:chOff x="2692946" y="4096380"/>
            <a:chExt cx="7539950" cy="656681"/>
          </a:xfrm>
        </p:grpSpPr>
        <p:grpSp>
          <p:nvGrpSpPr>
            <p:cNvPr id="488" name="Google Shape;488;p32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489" name="Google Shape;489;p32"/>
              <p:cNvSpPr/>
              <p:nvPr/>
            </p:nvSpPr>
            <p:spPr>
              <a:xfrm>
                <a:off x="8520113" y="4921251"/>
                <a:ext cx="52388" cy="85725"/>
              </a:xfrm>
              <a:custGeom>
                <a:rect b="b" l="l" r="r" t="t"/>
                <a:pathLst>
                  <a:path extrusionOk="0" h="54" w="33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8589963" y="4883151"/>
                <a:ext cx="55563" cy="123825"/>
              </a:xfrm>
              <a:custGeom>
                <a:rect b="b" l="l" r="r" t="t"/>
                <a:pathLst>
                  <a:path extrusionOk="0" h="78" w="35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8662988" y="4846638"/>
                <a:ext cx="52388" cy="160338"/>
              </a:xfrm>
              <a:custGeom>
                <a:rect b="b" l="l" r="r" t="t"/>
                <a:pathLst>
                  <a:path extrusionOk="0" h="101" w="33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8732838" y="4810126"/>
                <a:ext cx="55563" cy="196850"/>
              </a:xfrm>
              <a:custGeom>
                <a:rect b="b" l="l" r="r" t="t"/>
                <a:pathLst>
                  <a:path extrusionOk="0" h="124" w="35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8418513" y="4619626"/>
                <a:ext cx="469900" cy="552450"/>
              </a:xfrm>
              <a:custGeom>
                <a:rect b="b" l="l" r="r" t="t"/>
                <a:pathLst>
                  <a:path extrusionOk="0" h="348" w="296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94" name="Google Shape;494;p32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495" name="Google Shape;495;p32"/>
              <p:cNvSpPr/>
              <p:nvPr/>
            </p:nvSpPr>
            <p:spPr>
              <a:xfrm>
                <a:off x="3883026" y="4760913"/>
                <a:ext cx="354013" cy="446088"/>
              </a:xfrm>
              <a:custGeom>
                <a:rect b="b" l="l" r="r" t="t"/>
                <a:pathLst>
                  <a:path extrusionOk="0" h="281" w="223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3513" y="4791076"/>
                <a:ext cx="219075" cy="214313"/>
              </a:xfrm>
              <a:custGeom>
                <a:rect b="b" l="l" r="r" t="t"/>
                <a:pathLst>
                  <a:path extrusionOk="0" h="135" w="138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4102101" y="4608513"/>
                <a:ext cx="233363" cy="204788"/>
              </a:xfrm>
              <a:custGeom>
                <a:rect b="b" l="l" r="r" t="t"/>
                <a:pathLst>
                  <a:path extrusionOk="0" h="129" w="147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00" name="Google Shape;500;p32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501" name="Google Shape;501;p32"/>
              <p:cNvSpPr/>
              <p:nvPr/>
            </p:nvSpPr>
            <p:spPr>
              <a:xfrm>
                <a:off x="5394326" y="4760913"/>
                <a:ext cx="484188" cy="336550"/>
              </a:xfrm>
              <a:custGeom>
                <a:rect b="b" l="l" r="r" t="t"/>
                <a:pathLst>
                  <a:path extrusionOk="0" h="212" w="305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5449888" y="4946651"/>
                <a:ext cx="76200" cy="123825"/>
              </a:xfrm>
              <a:custGeom>
                <a:rect b="b" l="l" r="r" t="t"/>
                <a:pathLst>
                  <a:path extrusionOk="0" h="78" w="4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5556251" y="4892676"/>
                <a:ext cx="74613" cy="177800"/>
              </a:xfrm>
              <a:custGeom>
                <a:rect b="b" l="l" r="r" t="t"/>
                <a:pathLst>
                  <a:path extrusionOk="0" h="112" w="47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5662613" y="4840288"/>
                <a:ext cx="76200" cy="230188"/>
              </a:xfrm>
              <a:custGeom>
                <a:rect b="b" l="l" r="r" t="t"/>
                <a:pathLst>
                  <a:path extrusionOk="0" h="145" w="48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5767388" y="4784726"/>
                <a:ext cx="76200" cy="285750"/>
              </a:xfrm>
              <a:custGeom>
                <a:rect b="b" l="l" r="r" t="t"/>
                <a:pathLst>
                  <a:path extrusionOk="0" h="180" w="48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5453063" y="4732338"/>
                <a:ext cx="293688" cy="153988"/>
              </a:xfrm>
              <a:custGeom>
                <a:rect b="b" l="l" r="r" t="t"/>
                <a:pathLst>
                  <a:path extrusionOk="0" h="97" w="185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07" name="Google Shape;507;p32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508" name="Google Shape;508;p32"/>
              <p:cNvSpPr/>
              <p:nvPr/>
            </p:nvSpPr>
            <p:spPr>
              <a:xfrm>
                <a:off x="6907213" y="4678363"/>
                <a:ext cx="554038" cy="490538"/>
              </a:xfrm>
              <a:custGeom>
                <a:rect b="b" l="l" r="r" t="t"/>
                <a:pathLst>
                  <a:path extrusionOk="0" h="309" w="34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7296151" y="4713288"/>
                <a:ext cx="161925" cy="138113"/>
              </a:xfrm>
              <a:custGeom>
                <a:rect b="b" l="l" r="r" t="t"/>
                <a:pathLst>
                  <a:path extrusionOk="0" h="87" w="102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7050088" y="5016501"/>
                <a:ext cx="133350" cy="114300"/>
              </a:xfrm>
              <a:custGeom>
                <a:rect b="b" l="l" r="r" t="t"/>
                <a:pathLst>
                  <a:path extrusionOk="0" h="72" w="84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511" name="Google Shape;511;p32"/>
          <p:cNvGrpSpPr/>
          <p:nvPr/>
        </p:nvGrpSpPr>
        <p:grpSpPr>
          <a:xfrm>
            <a:off x="6538269" y="1835061"/>
            <a:ext cx="542118" cy="1604839"/>
            <a:chOff x="6966525" y="1680422"/>
            <a:chExt cx="658423" cy="1949140"/>
          </a:xfrm>
        </p:grpSpPr>
        <p:sp>
          <p:nvSpPr>
            <p:cNvPr id="512" name="Google Shape;512;p32"/>
            <p:cNvSpPr/>
            <p:nvPr/>
          </p:nvSpPr>
          <p:spPr>
            <a:xfrm>
              <a:off x="6966525" y="1680422"/>
              <a:ext cx="658423" cy="1949140"/>
            </a:xfrm>
            <a:custGeom>
              <a:rect b="b" l="l" r="r" t="t"/>
              <a:pathLst>
                <a:path extrusionOk="0" h="1119" w="378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540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t" bIns="37625" lIns="75275" spcFirstLastPara="1" rIns="75275" wrap="square" tIns="376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13" name="Google Shape;513;p32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</p:grpSpPr>
          <p:sp>
            <p:nvSpPr>
              <p:cNvPr id="514" name="Google Shape;514;p32"/>
              <p:cNvSpPr/>
              <p:nvPr/>
            </p:nvSpPr>
            <p:spPr>
              <a:xfrm>
                <a:off x="6694371" y="3228519"/>
                <a:ext cx="198572" cy="278697"/>
              </a:xfrm>
              <a:custGeom>
                <a:rect b="b" l="l" r="r" t="t"/>
                <a:pathLst>
                  <a:path extrusionOk="0" h="160" w="114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01616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6746626" y="3162328"/>
                <a:ext cx="64449" cy="62707"/>
              </a:xfrm>
              <a:custGeom>
                <a:rect b="b" l="l" r="r" t="t"/>
                <a:pathLst>
                  <a:path extrusionOk="0" h="36" w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6852879" y="3169296"/>
                <a:ext cx="55739" cy="76642"/>
              </a:xfrm>
              <a:custGeom>
                <a:rect b="b" l="l" r="r" t="t"/>
                <a:pathLst>
                  <a:path extrusionOk="0" h="44" w="32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37625" lIns="75275" spcFirstLastPara="1" rIns="75275" wrap="square" tIns="37625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517" name="Google Shape;517;p32"/>
          <p:cNvSpPr txBox="1"/>
          <p:nvPr/>
        </p:nvSpPr>
        <p:spPr>
          <a:xfrm>
            <a:off x="1888243" y="5048119"/>
            <a:ext cx="2024828" cy="652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32"/>
          <p:cNvSpPr txBox="1"/>
          <p:nvPr/>
        </p:nvSpPr>
        <p:spPr>
          <a:xfrm>
            <a:off x="1888245" y="4804583"/>
            <a:ext cx="982961" cy="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sz="132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32"/>
          <p:cNvSpPr txBox="1"/>
          <p:nvPr/>
        </p:nvSpPr>
        <p:spPr>
          <a:xfrm>
            <a:off x="4013558" y="5048119"/>
            <a:ext cx="2024828" cy="652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32"/>
          <p:cNvSpPr txBox="1"/>
          <p:nvPr/>
        </p:nvSpPr>
        <p:spPr>
          <a:xfrm>
            <a:off x="4013557" y="4804583"/>
            <a:ext cx="982961" cy="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sz="132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32"/>
          <p:cNvSpPr txBox="1"/>
          <p:nvPr/>
        </p:nvSpPr>
        <p:spPr>
          <a:xfrm>
            <a:off x="6146712" y="5048119"/>
            <a:ext cx="2024828" cy="652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32"/>
          <p:cNvSpPr txBox="1"/>
          <p:nvPr/>
        </p:nvSpPr>
        <p:spPr>
          <a:xfrm>
            <a:off x="6146714" y="4804583"/>
            <a:ext cx="982961" cy="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sz="132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32"/>
          <p:cNvSpPr txBox="1"/>
          <p:nvPr/>
        </p:nvSpPr>
        <p:spPr>
          <a:xfrm>
            <a:off x="8272026" y="5048119"/>
            <a:ext cx="2024828" cy="652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32"/>
          <p:cNvSpPr txBox="1"/>
          <p:nvPr/>
        </p:nvSpPr>
        <p:spPr>
          <a:xfrm>
            <a:off x="8272026" y="4804583"/>
            <a:ext cx="982961" cy="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 sz="132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3"/>
          <p:cNvGrpSpPr/>
          <p:nvPr/>
        </p:nvGrpSpPr>
        <p:grpSpPr>
          <a:xfrm>
            <a:off x="2693532" y="2223532"/>
            <a:ext cx="3503434" cy="3503434"/>
            <a:chOff x="6240781" y="1363135"/>
            <a:chExt cx="4963584" cy="4963584"/>
          </a:xfrm>
        </p:grpSpPr>
        <p:grpSp>
          <p:nvGrpSpPr>
            <p:cNvPr id="531" name="Google Shape;531;p33"/>
            <p:cNvGrpSpPr/>
            <p:nvPr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532" name="Google Shape;532;p33"/>
              <p:cNvSpPr/>
              <p:nvPr/>
            </p:nvSpPr>
            <p:spPr>
              <a:xfrm>
                <a:off x="5953125" y="2046288"/>
                <a:ext cx="1146175" cy="593725"/>
              </a:xfrm>
              <a:custGeom>
                <a:rect b="b" l="l" r="r" t="t"/>
                <a:pathLst>
                  <a:path extrusionOk="0" h="468" w="904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3" name="Google Shape;533;p33"/>
              <p:cNvSpPr/>
              <p:nvPr/>
            </p:nvSpPr>
            <p:spPr>
              <a:xfrm>
                <a:off x="4657725" y="946151"/>
                <a:ext cx="2151063" cy="1825625"/>
              </a:xfrm>
              <a:custGeom>
                <a:rect b="b" l="l" r="r" t="t"/>
                <a:pathLst>
                  <a:path extrusionOk="0" h="1440" w="1696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34" name="Google Shape;534;p33"/>
            <p:cNvGrpSpPr/>
            <p:nvPr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535" name="Google Shape;535;p33"/>
              <p:cNvSpPr/>
              <p:nvPr/>
            </p:nvSpPr>
            <p:spPr>
              <a:xfrm>
                <a:off x="5753100" y="2257426"/>
                <a:ext cx="593725" cy="1146175"/>
              </a:xfrm>
              <a:custGeom>
                <a:rect b="b" l="l" r="r" t="t"/>
                <a:pathLst>
                  <a:path extrusionOk="0" h="904" w="468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01616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6" name="Google Shape;536;p33"/>
              <p:cNvSpPr/>
              <p:nvPr/>
            </p:nvSpPr>
            <p:spPr>
              <a:xfrm>
                <a:off x="4657725" y="2517776"/>
                <a:ext cx="1825625" cy="2151063"/>
              </a:xfrm>
              <a:custGeom>
                <a:rect b="b" l="l" r="r" t="t"/>
                <a:pathLst>
                  <a:path extrusionOk="0" h="1696" w="1440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101616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37" name="Google Shape;537;p33"/>
            <p:cNvGrpSpPr/>
            <p:nvPr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538" name="Google Shape;538;p33"/>
              <p:cNvSpPr/>
              <p:nvPr/>
            </p:nvSpPr>
            <p:spPr>
              <a:xfrm>
                <a:off x="5953125" y="2989263"/>
                <a:ext cx="1146175" cy="593725"/>
              </a:xfrm>
              <a:custGeom>
                <a:rect b="b" l="l" r="r" t="t"/>
                <a:pathLst>
                  <a:path extrusionOk="0" h="468" w="904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9" name="Google Shape;539;p33"/>
              <p:cNvSpPr/>
              <p:nvPr/>
            </p:nvSpPr>
            <p:spPr>
              <a:xfrm>
                <a:off x="6230938" y="2843213"/>
                <a:ext cx="2149475" cy="1825625"/>
              </a:xfrm>
              <a:custGeom>
                <a:rect b="b" l="l" r="r" t="t"/>
                <a:pathLst>
                  <a:path extrusionOk="0" h="1440" w="1696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40" name="Google Shape;540;p33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541" name="Google Shape;541;p33"/>
              <p:cNvSpPr/>
              <p:nvPr/>
            </p:nvSpPr>
            <p:spPr>
              <a:xfrm>
                <a:off x="6691313" y="2257426"/>
                <a:ext cx="593725" cy="1146175"/>
              </a:xfrm>
              <a:custGeom>
                <a:rect b="b" l="l" r="r" t="t"/>
                <a:pathLst>
                  <a:path extrusionOk="0" h="904" w="468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2" name="Google Shape;542;p33"/>
              <p:cNvSpPr/>
              <p:nvPr/>
            </p:nvSpPr>
            <p:spPr>
              <a:xfrm>
                <a:off x="6554788" y="946151"/>
                <a:ext cx="1825625" cy="2151063"/>
              </a:xfrm>
              <a:custGeom>
                <a:rect b="b" l="l" r="r" t="t"/>
                <a:pathLst>
                  <a:path extrusionOk="0" h="1696" w="1440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26450" lIns="52925" spcFirstLastPara="1" rIns="52925" wrap="square" tIns="2645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4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43" name="Google Shape;543;p33"/>
            <p:cNvSpPr/>
            <p:nvPr/>
          </p:nvSpPr>
          <p:spPr>
            <a:xfrm rot="-2679347">
              <a:off x="6614389" y="1959675"/>
              <a:ext cx="1084827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STAGE HERE</a:t>
              </a:r>
            </a:p>
          </p:txBody>
        </p:sp>
        <p:sp>
          <p:nvSpPr>
            <p:cNvPr id="544" name="Google Shape;544;p33"/>
            <p:cNvSpPr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STAGE HERE</a:t>
              </a:r>
            </a:p>
          </p:txBody>
        </p:sp>
        <p:sp>
          <p:nvSpPr>
            <p:cNvPr id="545" name="Google Shape;545;p33"/>
            <p:cNvSpPr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STAGE HERE</a:t>
              </a:r>
            </a:p>
          </p:txBody>
        </p:sp>
        <p:sp>
          <p:nvSpPr>
            <p:cNvPr id="546" name="Google Shape;546;p33"/>
            <p:cNvSpPr/>
            <p:nvPr/>
          </p:nvSpPr>
          <p:spPr>
            <a:xfrm rot="-2727008">
              <a:off x="9524091" y="5259067"/>
              <a:ext cx="1436559" cy="45140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just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STAGE HERE</a:t>
              </a:r>
            </a:p>
          </p:txBody>
        </p:sp>
      </p:grpSp>
      <p:grpSp>
        <p:nvGrpSpPr>
          <p:cNvPr id="547" name="Google Shape;547;p33"/>
          <p:cNvGrpSpPr/>
          <p:nvPr/>
        </p:nvGrpSpPr>
        <p:grpSpPr>
          <a:xfrm>
            <a:off x="6565614" y="2571932"/>
            <a:ext cx="3422018" cy="555726"/>
            <a:chOff x="8633669" y="2306010"/>
            <a:chExt cx="2990246" cy="639986"/>
          </a:xfrm>
        </p:grpSpPr>
        <p:sp>
          <p:nvSpPr>
            <p:cNvPr id="548" name="Google Shape;548;p33"/>
            <p:cNvSpPr/>
            <p:nvPr/>
          </p:nvSpPr>
          <p:spPr>
            <a:xfrm>
              <a:off x="8633669" y="2623602"/>
              <a:ext cx="2990246" cy="32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9" name="Google Shape;549;p33"/>
            <p:cNvSpPr txBox="1"/>
            <p:nvPr/>
          </p:nvSpPr>
          <p:spPr>
            <a:xfrm>
              <a:off x="8633669" y="2306010"/>
              <a:ext cx="1279218" cy="282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0" name="Google Shape;550;p33"/>
          <p:cNvGrpSpPr/>
          <p:nvPr/>
        </p:nvGrpSpPr>
        <p:grpSpPr>
          <a:xfrm>
            <a:off x="6565614" y="3352737"/>
            <a:ext cx="3422018" cy="555726"/>
            <a:chOff x="8633669" y="2306010"/>
            <a:chExt cx="2990246" cy="639986"/>
          </a:xfrm>
        </p:grpSpPr>
        <p:sp>
          <p:nvSpPr>
            <p:cNvPr id="551" name="Google Shape;551;p33"/>
            <p:cNvSpPr/>
            <p:nvPr/>
          </p:nvSpPr>
          <p:spPr>
            <a:xfrm>
              <a:off x="8633669" y="2623602"/>
              <a:ext cx="2990246" cy="32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2" name="Google Shape;552;p33"/>
            <p:cNvSpPr txBox="1"/>
            <p:nvPr/>
          </p:nvSpPr>
          <p:spPr>
            <a:xfrm>
              <a:off x="8633669" y="2306010"/>
              <a:ext cx="1279218" cy="282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3" name="Google Shape;553;p33"/>
          <p:cNvGrpSpPr/>
          <p:nvPr/>
        </p:nvGrpSpPr>
        <p:grpSpPr>
          <a:xfrm>
            <a:off x="6565614" y="4133544"/>
            <a:ext cx="3422018" cy="555726"/>
            <a:chOff x="8633669" y="2306010"/>
            <a:chExt cx="2990246" cy="639986"/>
          </a:xfrm>
        </p:grpSpPr>
        <p:sp>
          <p:nvSpPr>
            <p:cNvPr id="554" name="Google Shape;554;p33"/>
            <p:cNvSpPr/>
            <p:nvPr/>
          </p:nvSpPr>
          <p:spPr>
            <a:xfrm>
              <a:off x="8633669" y="2623602"/>
              <a:ext cx="2990246" cy="32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5" name="Google Shape;555;p33"/>
            <p:cNvSpPr txBox="1"/>
            <p:nvPr/>
          </p:nvSpPr>
          <p:spPr>
            <a:xfrm>
              <a:off x="8633669" y="2306010"/>
              <a:ext cx="1279218" cy="282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6" name="Google Shape;556;p33"/>
          <p:cNvGrpSpPr/>
          <p:nvPr/>
        </p:nvGrpSpPr>
        <p:grpSpPr>
          <a:xfrm>
            <a:off x="6565614" y="4914348"/>
            <a:ext cx="3422018" cy="555726"/>
            <a:chOff x="8633669" y="2306010"/>
            <a:chExt cx="2990246" cy="639986"/>
          </a:xfrm>
        </p:grpSpPr>
        <p:sp>
          <p:nvSpPr>
            <p:cNvPr id="557" name="Google Shape;557;p33"/>
            <p:cNvSpPr/>
            <p:nvPr/>
          </p:nvSpPr>
          <p:spPr>
            <a:xfrm>
              <a:off x="8633669" y="2623602"/>
              <a:ext cx="2990246" cy="32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8" name="Google Shape;558;p33"/>
            <p:cNvSpPr txBox="1"/>
            <p:nvPr/>
          </p:nvSpPr>
          <p:spPr>
            <a:xfrm>
              <a:off x="8633669" y="2306010"/>
              <a:ext cx="1279218" cy="282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/>
          <p:nvPr/>
        </p:nvSpPr>
        <p:spPr>
          <a:xfrm>
            <a:off x="6096001" y="1223137"/>
            <a:ext cx="5461940" cy="53826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34"/>
          <p:cNvSpPr/>
          <p:nvPr/>
        </p:nvSpPr>
        <p:spPr>
          <a:xfrm>
            <a:off x="0" y="2658825"/>
            <a:ext cx="12192000" cy="373572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3350" y="0"/>
            <a:ext cx="5708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4"/>
          <p:cNvSpPr txBox="1"/>
          <p:nvPr/>
        </p:nvSpPr>
        <p:spPr>
          <a:xfrm>
            <a:off x="1130645" y="2992899"/>
            <a:ext cx="3345438" cy="656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34"/>
          <p:cNvSpPr txBox="1"/>
          <p:nvPr/>
        </p:nvSpPr>
        <p:spPr>
          <a:xfrm>
            <a:off x="1130645" y="4094599"/>
            <a:ext cx="3345438" cy="656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34"/>
          <p:cNvSpPr txBox="1"/>
          <p:nvPr/>
        </p:nvSpPr>
        <p:spPr>
          <a:xfrm>
            <a:off x="1130645" y="5196299"/>
            <a:ext cx="3345438" cy="656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34"/>
          <p:cNvSpPr/>
          <p:nvPr/>
        </p:nvSpPr>
        <p:spPr>
          <a:xfrm>
            <a:off x="5178799" y="3276249"/>
            <a:ext cx="3401935" cy="25008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34"/>
          <p:cNvSpPr/>
          <p:nvPr/>
        </p:nvSpPr>
        <p:spPr>
          <a:xfrm>
            <a:off x="8811824" y="3276249"/>
            <a:ext cx="3399791" cy="250087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34"/>
          <p:cNvSpPr txBox="1"/>
          <p:nvPr/>
        </p:nvSpPr>
        <p:spPr>
          <a:xfrm>
            <a:off x="1130645" y="1858653"/>
            <a:ext cx="3962328" cy="642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7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sz="4172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5"/>
          <p:cNvSpPr/>
          <p:nvPr/>
        </p:nvSpPr>
        <p:spPr>
          <a:xfrm>
            <a:off x="335" y="380"/>
            <a:ext cx="12191331" cy="36751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rotWithShape="0" algn="tl" dir="2700000" dist="1524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8" name="Google Shape;578;p35"/>
          <p:cNvGrpSpPr/>
          <p:nvPr/>
        </p:nvGrpSpPr>
        <p:grpSpPr>
          <a:xfrm>
            <a:off x="785868" y="1892469"/>
            <a:ext cx="1164040" cy="1324887"/>
            <a:chOff x="727309" y="3451411"/>
            <a:chExt cx="872891" cy="993808"/>
          </a:xfrm>
        </p:grpSpPr>
        <p:sp>
          <p:nvSpPr>
            <p:cNvPr id="579" name="Google Shape;579;p35"/>
            <p:cNvSpPr/>
            <p:nvPr/>
          </p:nvSpPr>
          <p:spPr>
            <a:xfrm rot="10800000">
              <a:off x="727309" y="3451411"/>
              <a:ext cx="872891" cy="993808"/>
            </a:xfrm>
            <a:custGeom>
              <a:rect b="b" l="l" r="r" t="t"/>
              <a:pathLst>
                <a:path extrusionOk="0" h="940604" w="826161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rgbClr val="10161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871732" y="3602229"/>
              <a:ext cx="584043" cy="566756"/>
            </a:xfrm>
            <a:custGeom>
              <a:rect b="b" l="l" r="r" t="t"/>
              <a:pathLst>
                <a:path extrusionOk="0" h="303" w="312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rgbClr val="101616"/>
            </a:solidFill>
            <a:ln cap="flat" cmpd="sng" w="9525">
              <a:solidFill>
                <a:srgbClr val="1016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81" name="Google Shape;581;p35"/>
          <p:cNvGrpSpPr/>
          <p:nvPr/>
        </p:nvGrpSpPr>
        <p:grpSpPr>
          <a:xfrm>
            <a:off x="4586984" y="1892469"/>
            <a:ext cx="1164040" cy="1324887"/>
            <a:chOff x="3440869" y="1418796"/>
            <a:chExt cx="872891" cy="993808"/>
          </a:xfrm>
        </p:grpSpPr>
        <p:sp>
          <p:nvSpPr>
            <p:cNvPr id="582" name="Google Shape;582;p35"/>
            <p:cNvSpPr/>
            <p:nvPr/>
          </p:nvSpPr>
          <p:spPr>
            <a:xfrm rot="10800000">
              <a:off x="3440869" y="1418796"/>
              <a:ext cx="872891" cy="993808"/>
            </a:xfrm>
            <a:custGeom>
              <a:rect b="b" l="l" r="r" t="t"/>
              <a:pathLst>
                <a:path extrusionOk="0" h="940604" w="826161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83" name="Google Shape;583;p35"/>
            <p:cNvGrpSpPr/>
            <p:nvPr/>
          </p:nvGrpSpPr>
          <p:grpSpPr>
            <a:xfrm>
              <a:off x="3585330" y="1570041"/>
              <a:ext cx="583968" cy="567090"/>
              <a:chOff x="3202" y="1607"/>
              <a:chExt cx="1730" cy="1680"/>
            </a:xfrm>
          </p:grpSpPr>
          <p:sp>
            <p:nvSpPr>
              <p:cNvPr id="584" name="Google Shape;584;p35"/>
              <p:cNvSpPr/>
              <p:nvPr/>
            </p:nvSpPr>
            <p:spPr>
              <a:xfrm>
                <a:off x="3202" y="1607"/>
                <a:ext cx="1521" cy="1336"/>
              </a:xfrm>
              <a:custGeom>
                <a:rect b="b" l="l" r="r" t="t"/>
                <a:pathLst>
                  <a:path extrusionOk="0" h="287" w="327">
                    <a:moveTo>
                      <a:pt x="93" y="5"/>
                    </a:moveTo>
                    <a:cubicBezTo>
                      <a:pt x="102" y="0"/>
                      <a:pt x="113" y="0"/>
                      <a:pt x="123" y="4"/>
                    </a:cubicBezTo>
                    <a:cubicBezTo>
                      <a:pt x="149" y="15"/>
                      <a:pt x="175" y="25"/>
                      <a:pt x="201" y="37"/>
                    </a:cubicBezTo>
                    <a:cubicBezTo>
                      <a:pt x="208" y="41"/>
                      <a:pt x="216" y="42"/>
                      <a:pt x="224" y="39"/>
                    </a:cubicBezTo>
                    <a:cubicBezTo>
                      <a:pt x="249" y="30"/>
                      <a:pt x="274" y="20"/>
                      <a:pt x="299" y="11"/>
                    </a:cubicBezTo>
                    <a:cubicBezTo>
                      <a:pt x="305" y="8"/>
                      <a:pt x="313" y="7"/>
                      <a:pt x="320" y="9"/>
                    </a:cubicBezTo>
                    <a:cubicBezTo>
                      <a:pt x="327" y="13"/>
                      <a:pt x="325" y="22"/>
                      <a:pt x="325" y="29"/>
                    </a:cubicBezTo>
                    <a:cubicBezTo>
                      <a:pt x="325" y="64"/>
                      <a:pt x="326" y="99"/>
                      <a:pt x="325" y="133"/>
                    </a:cubicBezTo>
                    <a:cubicBezTo>
                      <a:pt x="316" y="123"/>
                      <a:pt x="307" y="113"/>
                      <a:pt x="297" y="104"/>
                    </a:cubicBezTo>
                    <a:cubicBezTo>
                      <a:pt x="296" y="84"/>
                      <a:pt x="297" y="64"/>
                      <a:pt x="296" y="44"/>
                    </a:cubicBezTo>
                    <a:cubicBezTo>
                      <a:pt x="268" y="50"/>
                      <a:pt x="242" y="66"/>
                      <a:pt x="214" y="72"/>
                    </a:cubicBezTo>
                    <a:cubicBezTo>
                      <a:pt x="178" y="61"/>
                      <a:pt x="144" y="43"/>
                      <a:pt x="109" y="29"/>
                    </a:cubicBezTo>
                    <a:cubicBezTo>
                      <a:pt x="98" y="34"/>
                      <a:pt x="44" y="59"/>
                      <a:pt x="27" y="67"/>
                    </a:cubicBezTo>
                    <a:cubicBezTo>
                      <a:pt x="26" y="81"/>
                      <a:pt x="25" y="203"/>
                      <a:pt x="27" y="249"/>
                    </a:cubicBezTo>
                    <a:cubicBezTo>
                      <a:pt x="50" y="241"/>
                      <a:pt x="72" y="229"/>
                      <a:pt x="94" y="219"/>
                    </a:cubicBezTo>
                    <a:cubicBezTo>
                      <a:pt x="101" y="227"/>
                      <a:pt x="103" y="237"/>
                      <a:pt x="105" y="247"/>
                    </a:cubicBezTo>
                    <a:cubicBezTo>
                      <a:pt x="77" y="258"/>
                      <a:pt x="51" y="272"/>
                      <a:pt x="23" y="283"/>
                    </a:cubicBezTo>
                    <a:cubicBezTo>
                      <a:pt x="16" y="287"/>
                      <a:pt x="9" y="285"/>
                      <a:pt x="2" y="285"/>
                    </a:cubicBezTo>
                    <a:cubicBezTo>
                      <a:pt x="1" y="235"/>
                      <a:pt x="0" y="77"/>
                      <a:pt x="2" y="46"/>
                    </a:cubicBezTo>
                    <a:cubicBezTo>
                      <a:pt x="32" y="32"/>
                      <a:pt x="63" y="19"/>
                      <a:pt x="93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3700" y="2068"/>
                <a:ext cx="1232" cy="1219"/>
              </a:xfrm>
              <a:custGeom>
                <a:rect b="b" l="l" r="r" t="t"/>
                <a:pathLst>
                  <a:path extrusionOk="0" h="262" w="265">
                    <a:moveTo>
                      <a:pt x="13" y="118"/>
                    </a:moveTo>
                    <a:cubicBezTo>
                      <a:pt x="0" y="64"/>
                      <a:pt x="44" y="7"/>
                      <a:pt x="98" y="2"/>
                    </a:cubicBezTo>
                    <a:cubicBezTo>
                      <a:pt x="120" y="0"/>
                      <a:pt x="150" y="7"/>
                      <a:pt x="167" y="21"/>
                    </a:cubicBezTo>
                    <a:cubicBezTo>
                      <a:pt x="180" y="30"/>
                      <a:pt x="190" y="44"/>
                      <a:pt x="198" y="58"/>
                    </a:cubicBezTo>
                    <a:cubicBezTo>
                      <a:pt x="205" y="72"/>
                      <a:pt x="207" y="95"/>
                      <a:pt x="206" y="110"/>
                    </a:cubicBezTo>
                    <a:cubicBezTo>
                      <a:pt x="205" y="131"/>
                      <a:pt x="192" y="148"/>
                      <a:pt x="184" y="167"/>
                    </a:cubicBezTo>
                    <a:cubicBezTo>
                      <a:pt x="195" y="170"/>
                      <a:pt x="207" y="172"/>
                      <a:pt x="215" y="181"/>
                    </a:cubicBezTo>
                    <a:cubicBezTo>
                      <a:pt x="228" y="195"/>
                      <a:pt x="246" y="204"/>
                      <a:pt x="255" y="220"/>
                    </a:cubicBezTo>
                    <a:cubicBezTo>
                      <a:pt x="265" y="239"/>
                      <a:pt x="242" y="262"/>
                      <a:pt x="224" y="252"/>
                    </a:cubicBezTo>
                    <a:cubicBezTo>
                      <a:pt x="207" y="240"/>
                      <a:pt x="192" y="225"/>
                      <a:pt x="177" y="211"/>
                    </a:cubicBezTo>
                    <a:cubicBezTo>
                      <a:pt x="168" y="204"/>
                      <a:pt x="172" y="189"/>
                      <a:pt x="161" y="183"/>
                    </a:cubicBezTo>
                    <a:cubicBezTo>
                      <a:pt x="139" y="193"/>
                      <a:pt x="114" y="202"/>
                      <a:pt x="90" y="195"/>
                    </a:cubicBezTo>
                    <a:cubicBezTo>
                      <a:pt x="51" y="188"/>
                      <a:pt x="20" y="156"/>
                      <a:pt x="13" y="118"/>
                    </a:cubicBezTo>
                    <a:close/>
                    <a:moveTo>
                      <a:pt x="100" y="36"/>
                    </a:moveTo>
                    <a:cubicBezTo>
                      <a:pt x="78" y="40"/>
                      <a:pt x="59" y="54"/>
                      <a:pt x="50" y="74"/>
                    </a:cubicBezTo>
                    <a:cubicBezTo>
                      <a:pt x="38" y="105"/>
                      <a:pt x="50" y="145"/>
                      <a:pt x="82" y="158"/>
                    </a:cubicBezTo>
                    <a:cubicBezTo>
                      <a:pt x="117" y="175"/>
                      <a:pt x="163" y="153"/>
                      <a:pt x="171" y="115"/>
                    </a:cubicBezTo>
                    <a:cubicBezTo>
                      <a:pt x="184" y="73"/>
                      <a:pt x="142" y="28"/>
                      <a:pt x="10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3951" y="2501"/>
                <a:ext cx="279" cy="297"/>
              </a:xfrm>
              <a:custGeom>
                <a:rect b="b" l="l" r="r" t="t"/>
                <a:pathLst>
                  <a:path extrusionOk="0" h="64" w="60">
                    <a:moveTo>
                      <a:pt x="0" y="10"/>
                    </a:moveTo>
                    <a:cubicBezTo>
                      <a:pt x="1" y="0"/>
                      <a:pt x="12" y="0"/>
                      <a:pt x="19" y="1"/>
                    </a:cubicBezTo>
                    <a:cubicBezTo>
                      <a:pt x="21" y="10"/>
                      <a:pt x="24" y="20"/>
                      <a:pt x="31" y="27"/>
                    </a:cubicBezTo>
                    <a:cubicBezTo>
                      <a:pt x="38" y="35"/>
                      <a:pt x="49" y="38"/>
                      <a:pt x="59" y="42"/>
                    </a:cubicBezTo>
                    <a:cubicBezTo>
                      <a:pt x="60" y="47"/>
                      <a:pt x="60" y="52"/>
                      <a:pt x="60" y="58"/>
                    </a:cubicBezTo>
                    <a:cubicBezTo>
                      <a:pt x="31" y="64"/>
                      <a:pt x="4" y="38"/>
                      <a:pt x="0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587" name="Google Shape;587;p35"/>
          <p:cNvGrpSpPr/>
          <p:nvPr/>
        </p:nvGrpSpPr>
        <p:grpSpPr>
          <a:xfrm>
            <a:off x="2656796" y="1892469"/>
            <a:ext cx="1164040" cy="1324887"/>
            <a:chOff x="3213548" y="3451411"/>
            <a:chExt cx="872892" cy="993808"/>
          </a:xfrm>
        </p:grpSpPr>
        <p:sp>
          <p:nvSpPr>
            <p:cNvPr id="588" name="Google Shape;588;p35"/>
            <p:cNvSpPr/>
            <p:nvPr/>
          </p:nvSpPr>
          <p:spPr>
            <a:xfrm rot="10800000">
              <a:off x="3213548" y="3451411"/>
              <a:ext cx="872892" cy="993808"/>
            </a:xfrm>
            <a:custGeom>
              <a:rect b="b" l="l" r="r" t="t"/>
              <a:pathLst>
                <a:path extrusionOk="0" h="940604" w="826161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FFC000"/>
            </a:solidFill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9" name="Google Shape;589;p35"/>
            <p:cNvSpPr txBox="1"/>
            <p:nvPr/>
          </p:nvSpPr>
          <p:spPr>
            <a:xfrm>
              <a:off x="3302639" y="3733110"/>
              <a:ext cx="694709" cy="26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74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20XX</a:t>
              </a:r>
              <a:endParaRPr sz="2274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90" name="Google Shape;590;p35"/>
          <p:cNvSpPr/>
          <p:nvPr/>
        </p:nvSpPr>
        <p:spPr>
          <a:xfrm>
            <a:off x="868997" y="5316567"/>
            <a:ext cx="481704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591" name="Google Shape;591;p35"/>
          <p:cNvSpPr/>
          <p:nvPr/>
        </p:nvSpPr>
        <p:spPr>
          <a:xfrm>
            <a:off x="868997" y="4251094"/>
            <a:ext cx="1611018" cy="410241"/>
          </a:xfrm>
          <a:prstGeom prst="rect">
            <a:avLst/>
          </a:prstGeom>
          <a:solidFill>
            <a:srgbClr val="10161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2666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35"/>
          <p:cNvSpPr/>
          <p:nvPr/>
        </p:nvSpPr>
        <p:spPr>
          <a:xfrm>
            <a:off x="868997" y="4752025"/>
            <a:ext cx="1611018" cy="4102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2666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35"/>
          <p:cNvSpPr txBox="1"/>
          <p:nvPr/>
        </p:nvSpPr>
        <p:spPr>
          <a:xfrm>
            <a:off x="785867" y="1154633"/>
            <a:ext cx="5173586" cy="350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7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379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"/>
                                        <p:tgtEl>
                                          <p:spTgt spid="5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6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36"/>
          <p:cNvSpPr txBox="1"/>
          <p:nvPr/>
        </p:nvSpPr>
        <p:spPr>
          <a:xfrm>
            <a:off x="1229950" y="3351149"/>
            <a:ext cx="17395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36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目　录</a:t>
            </a:r>
            <a:endParaRPr/>
          </a:p>
        </p:txBody>
      </p:sp>
      <p:cxnSp>
        <p:nvCxnSpPr>
          <p:cNvPr id="602" name="Google Shape;602;p36"/>
          <p:cNvCxnSpPr/>
          <p:nvPr/>
        </p:nvCxnSpPr>
        <p:spPr>
          <a:xfrm>
            <a:off x="5191125" y="847725"/>
            <a:ext cx="7005065" cy="12455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3" name="Google Shape;603;p36"/>
          <p:cNvSpPr txBox="1"/>
          <p:nvPr/>
        </p:nvSpPr>
        <p:spPr>
          <a:xfrm>
            <a:off x="5212727" y="2620888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4" name="Google Shape;60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3495" y="4200525"/>
            <a:ext cx="163269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"/>
            <a:ext cx="6067425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6"/>
          <p:cNvSpPr/>
          <p:nvPr/>
        </p:nvSpPr>
        <p:spPr>
          <a:xfrm>
            <a:off x="0" y="-2"/>
            <a:ext cx="6067425" cy="6858003"/>
          </a:xfrm>
          <a:custGeom>
            <a:rect b="b" l="l" r="r" t="t"/>
            <a:pathLst>
              <a:path extrusionOk="0" h="6858003" w="6067425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36"/>
          <p:cNvSpPr/>
          <p:nvPr/>
        </p:nvSpPr>
        <p:spPr>
          <a:xfrm flipH="1" rot="10800000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36"/>
          <p:cNvSpPr/>
          <p:nvPr/>
        </p:nvSpPr>
        <p:spPr>
          <a:xfrm rot="-3840000">
            <a:off x="-1751890" y="3410995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36"/>
          <p:cNvSpPr/>
          <p:nvPr/>
        </p:nvSpPr>
        <p:spPr>
          <a:xfrm rot="-3840000">
            <a:off x="926367" y="3410990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36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36"/>
          <p:cNvSpPr/>
          <p:nvPr/>
        </p:nvSpPr>
        <p:spPr>
          <a:xfrm rot="-9323135">
            <a:off x="748931" y="203313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36"/>
          <p:cNvSpPr/>
          <p:nvPr/>
        </p:nvSpPr>
        <p:spPr>
          <a:xfrm rot="-6883257">
            <a:off x="1177929" y="83797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36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36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FIAT</a:t>
            </a:r>
            <a:endParaRPr b="1"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fmla="val 21146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36"/>
          <p:cNvSpPr txBox="1"/>
          <p:nvPr/>
        </p:nvSpPr>
        <p:spPr>
          <a:xfrm>
            <a:off x="4160618" y="2764243"/>
            <a:ext cx="132279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i="0" sz="80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36"/>
          <p:cNvSpPr txBox="1"/>
          <p:nvPr/>
        </p:nvSpPr>
        <p:spPr>
          <a:xfrm>
            <a:off x="6509142" y="3564904"/>
            <a:ext cx="4616970" cy="35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36"/>
          <p:cNvSpPr txBox="1"/>
          <p:nvPr/>
        </p:nvSpPr>
        <p:spPr>
          <a:xfrm>
            <a:off x="10868729" y="309486"/>
            <a:ext cx="1287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922974" y="2311571"/>
            <a:ext cx="34785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8" name="Google Shape;108;p19"/>
          <p:cNvCxnSpPr/>
          <p:nvPr/>
        </p:nvCxnSpPr>
        <p:spPr>
          <a:xfrm>
            <a:off x="5191125" y="847725"/>
            <a:ext cx="7005065" cy="12455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19"/>
          <p:cNvSpPr txBox="1"/>
          <p:nvPr/>
        </p:nvSpPr>
        <p:spPr>
          <a:xfrm>
            <a:off x="5416355" y="1473918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212727" y="2620888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5009100" y="3767858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2" name="Google Shape;112;p19"/>
          <p:cNvGrpSpPr/>
          <p:nvPr/>
        </p:nvGrpSpPr>
        <p:grpSpPr>
          <a:xfrm>
            <a:off x="6091399" y="1686119"/>
            <a:ext cx="3576476" cy="487200"/>
            <a:chOff x="5815174" y="1840799"/>
            <a:chExt cx="3576476" cy="487200"/>
          </a:xfrm>
        </p:grpSpPr>
        <p:sp>
          <p:nvSpPr>
            <p:cNvPr id="113" name="Google Shape;113;p19"/>
            <p:cNvSpPr/>
            <p:nvPr/>
          </p:nvSpPr>
          <p:spPr>
            <a:xfrm>
              <a:off x="5815174" y="1852046"/>
              <a:ext cx="3576476" cy="475953"/>
            </a:xfrm>
            <a:prstGeom prst="parallelogram">
              <a:avLst>
                <a:gd fmla="val 36576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5967879" y="1840799"/>
              <a:ext cx="3185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AUDI</a:t>
              </a:r>
              <a:endParaRPr b="1" i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5" name="Google Shape;115;p19"/>
          <p:cNvSpPr/>
          <p:nvPr/>
        </p:nvSpPr>
        <p:spPr>
          <a:xfrm>
            <a:off x="6974006" y="2147784"/>
            <a:ext cx="2816699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ADD CAPTION TEXT</a:t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6" name="Google Shape;116;p19"/>
          <p:cNvGrpSpPr/>
          <p:nvPr/>
        </p:nvGrpSpPr>
        <p:grpSpPr>
          <a:xfrm>
            <a:off x="5900899" y="2832157"/>
            <a:ext cx="3576476" cy="475953"/>
            <a:chOff x="5815174" y="3148154"/>
            <a:chExt cx="3576476" cy="475953"/>
          </a:xfrm>
        </p:grpSpPr>
        <p:sp>
          <p:nvSpPr>
            <p:cNvPr id="117" name="Google Shape;117;p19"/>
            <p:cNvSpPr/>
            <p:nvPr/>
          </p:nvSpPr>
          <p:spPr>
            <a:xfrm>
              <a:off x="5815174" y="3148154"/>
              <a:ext cx="3576476" cy="475953"/>
            </a:xfrm>
            <a:prstGeom prst="parallelogram">
              <a:avLst>
                <a:gd fmla="val 36576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5967879" y="3162442"/>
              <a:ext cx="3185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HONDA</a:t>
              </a:r>
              <a:endParaRPr b="1" i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9" name="Google Shape;119;p19"/>
          <p:cNvSpPr/>
          <p:nvPr/>
        </p:nvSpPr>
        <p:spPr>
          <a:xfrm>
            <a:off x="6429375" y="3244193"/>
            <a:ext cx="290183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ADD CAPTION TEXT</a:t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0" name="Google Shape;120;p19"/>
          <p:cNvGrpSpPr/>
          <p:nvPr/>
        </p:nvGrpSpPr>
        <p:grpSpPr>
          <a:xfrm>
            <a:off x="5710399" y="3966948"/>
            <a:ext cx="3576476" cy="479567"/>
            <a:chOff x="5815173" y="4435262"/>
            <a:chExt cx="3576476" cy="479567"/>
          </a:xfrm>
        </p:grpSpPr>
        <p:sp>
          <p:nvSpPr>
            <p:cNvPr id="121" name="Google Shape;121;p19"/>
            <p:cNvSpPr/>
            <p:nvPr/>
          </p:nvSpPr>
          <p:spPr>
            <a:xfrm>
              <a:off x="5815173" y="4438876"/>
              <a:ext cx="3576476" cy="475953"/>
            </a:xfrm>
            <a:prstGeom prst="parallelogram">
              <a:avLst>
                <a:gd fmla="val 36576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5967879" y="4435262"/>
              <a:ext cx="3185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MAZDA</a:t>
              </a:r>
              <a:endParaRPr b="1" i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3" name="Google Shape;123;p19"/>
          <p:cNvSpPr/>
          <p:nvPr/>
        </p:nvSpPr>
        <p:spPr>
          <a:xfrm>
            <a:off x="6429375" y="4381899"/>
            <a:ext cx="2724458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ADD CAPTION TEXT</a:t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4" name="Google Shape;124;p19"/>
          <p:cNvGrpSpPr/>
          <p:nvPr/>
        </p:nvGrpSpPr>
        <p:grpSpPr>
          <a:xfrm>
            <a:off x="5519898" y="5105352"/>
            <a:ext cx="3576477" cy="479567"/>
            <a:chOff x="5815172" y="5423514"/>
            <a:chExt cx="3576477" cy="479567"/>
          </a:xfrm>
        </p:grpSpPr>
        <p:sp>
          <p:nvSpPr>
            <p:cNvPr id="125" name="Google Shape;125;p19"/>
            <p:cNvSpPr/>
            <p:nvPr/>
          </p:nvSpPr>
          <p:spPr>
            <a:xfrm>
              <a:off x="5815172" y="5427128"/>
              <a:ext cx="3576477" cy="475953"/>
            </a:xfrm>
            <a:prstGeom prst="parallelogram">
              <a:avLst>
                <a:gd fmla="val 36576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5967879" y="5423514"/>
              <a:ext cx="3185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FIAT</a:t>
              </a:r>
              <a:endParaRPr b="1" i="1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7" name="Google Shape;127;p19"/>
          <p:cNvSpPr txBox="1"/>
          <p:nvPr/>
        </p:nvSpPr>
        <p:spPr>
          <a:xfrm>
            <a:off x="4805473" y="4914829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514975" y="5567017"/>
            <a:ext cx="349598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ADD CAPTION TEXT</a:t>
            </a:r>
            <a:endParaRPr b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3495" y="4200525"/>
            <a:ext cx="1632695" cy="265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9"/>
          <p:cNvGrpSpPr/>
          <p:nvPr/>
        </p:nvGrpSpPr>
        <p:grpSpPr>
          <a:xfrm>
            <a:off x="10775148" y="5819827"/>
            <a:ext cx="591988" cy="281950"/>
            <a:chOff x="10775148" y="5991277"/>
            <a:chExt cx="591988" cy="281950"/>
          </a:xfrm>
        </p:grpSpPr>
        <p:sp>
          <p:nvSpPr>
            <p:cNvPr id="131" name="Google Shape;131;p19"/>
            <p:cNvSpPr/>
            <p:nvPr/>
          </p:nvSpPr>
          <p:spPr>
            <a:xfrm>
              <a:off x="10775148" y="5991277"/>
              <a:ext cx="197329" cy="281950"/>
            </a:xfrm>
            <a:prstGeom prst="chevron">
              <a:avLst>
                <a:gd fmla="val 54240" name="adj"/>
              </a:avLst>
            </a:prstGeom>
            <a:solidFill>
              <a:srgbClr val="A27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0972477" y="5991277"/>
              <a:ext cx="197329" cy="281950"/>
            </a:xfrm>
            <a:prstGeom prst="chevron">
              <a:avLst>
                <a:gd fmla="val 53015" name="adj"/>
              </a:avLst>
            </a:prstGeom>
            <a:solidFill>
              <a:srgbClr val="A27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1169806" y="5991277"/>
              <a:ext cx="197329" cy="281950"/>
            </a:xfrm>
            <a:prstGeom prst="chevron">
              <a:avLst>
                <a:gd fmla="val 54240" name="adj"/>
              </a:avLst>
            </a:prstGeom>
            <a:solidFill>
              <a:srgbClr val="A27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4" name="Google Shape;134;p19"/>
          <p:cNvSpPr txBox="1"/>
          <p:nvPr/>
        </p:nvSpPr>
        <p:spPr>
          <a:xfrm>
            <a:off x="10868729" y="309486"/>
            <a:ext cx="1287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7"/>
          <p:cNvSpPr/>
          <p:nvPr/>
        </p:nvSpPr>
        <p:spPr>
          <a:xfrm rot="10800000">
            <a:off x="1607898" y="2507883"/>
            <a:ext cx="8124631" cy="3440889"/>
          </a:xfrm>
          <a:prstGeom prst="uturnArrow">
            <a:avLst>
              <a:gd fmla="val 3223" name="adj1"/>
              <a:gd fmla="val 25000" name="adj2"/>
              <a:gd fmla="val 0" name="adj3"/>
              <a:gd fmla="val 12505" name="adj4"/>
              <a:gd fmla="val 100000" name="adj5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52925" lIns="105850" spcFirstLastPara="1" rIns="105850" wrap="square" tIns="529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8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27" name="Google Shape;627;p37"/>
          <p:cNvGrpSpPr/>
          <p:nvPr/>
        </p:nvGrpSpPr>
        <p:grpSpPr>
          <a:xfrm>
            <a:off x="1992910" y="2241245"/>
            <a:ext cx="972464" cy="972464"/>
            <a:chOff x="1028276" y="1427062"/>
            <a:chExt cx="839890" cy="839890"/>
          </a:xfrm>
        </p:grpSpPr>
        <p:sp>
          <p:nvSpPr>
            <p:cNvPr id="628" name="Google Shape;628;p37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1296250" y="1716194"/>
              <a:ext cx="303948" cy="261626"/>
            </a:xfrm>
            <a:custGeom>
              <a:rect b="b" l="l" r="r" t="t"/>
              <a:pathLst>
                <a:path extrusionOk="0" h="63" w="7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0" name="Google Shape;630;p37"/>
          <p:cNvGrpSpPr/>
          <p:nvPr/>
        </p:nvGrpSpPr>
        <p:grpSpPr>
          <a:xfrm>
            <a:off x="9182023" y="2241245"/>
            <a:ext cx="972464" cy="972464"/>
            <a:chOff x="7237312" y="1427062"/>
            <a:chExt cx="839890" cy="839890"/>
          </a:xfrm>
        </p:grpSpPr>
        <p:sp>
          <p:nvSpPr>
            <p:cNvPr id="631" name="Google Shape;631;p37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7553190" y="1671898"/>
              <a:ext cx="208150" cy="350218"/>
            </a:xfrm>
            <a:custGeom>
              <a:rect b="b" l="l" r="r" t="t"/>
              <a:pathLst>
                <a:path extrusionOk="0" h="49" w="2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3" name="Google Shape;633;p37"/>
          <p:cNvGrpSpPr/>
          <p:nvPr/>
        </p:nvGrpSpPr>
        <p:grpSpPr>
          <a:xfrm>
            <a:off x="1992910" y="3336460"/>
            <a:ext cx="972464" cy="972464"/>
            <a:chOff x="1028276" y="2372969"/>
            <a:chExt cx="839890" cy="839890"/>
          </a:xfrm>
        </p:grpSpPr>
        <p:sp>
          <p:nvSpPr>
            <p:cNvPr id="634" name="Google Shape;634;p37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1296248" y="2678452"/>
              <a:ext cx="303952" cy="228924"/>
            </a:xfrm>
            <a:custGeom>
              <a:rect b="b" l="l" r="r" t="t"/>
              <a:pathLst>
                <a:path extrusionOk="0" h="119" w="158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6" name="Google Shape;636;p37"/>
          <p:cNvGrpSpPr/>
          <p:nvPr/>
        </p:nvGrpSpPr>
        <p:grpSpPr>
          <a:xfrm>
            <a:off x="9182023" y="3336460"/>
            <a:ext cx="972464" cy="972464"/>
            <a:chOff x="7237311" y="2372969"/>
            <a:chExt cx="839890" cy="839890"/>
          </a:xfrm>
        </p:grpSpPr>
        <p:sp>
          <p:nvSpPr>
            <p:cNvPr id="637" name="Google Shape;637;p37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7551520" y="2634300"/>
              <a:ext cx="211486" cy="317228"/>
            </a:xfrm>
            <a:custGeom>
              <a:rect b="b" l="l" r="r" t="t"/>
              <a:pathLst>
                <a:path extrusionOk="0" h="58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9" name="Google Shape;639;p37"/>
          <p:cNvGrpSpPr/>
          <p:nvPr/>
        </p:nvGrpSpPr>
        <p:grpSpPr>
          <a:xfrm>
            <a:off x="9182023" y="4484750"/>
            <a:ext cx="972464" cy="972464"/>
            <a:chOff x="7237311" y="3364715"/>
            <a:chExt cx="839890" cy="839890"/>
          </a:xfrm>
        </p:grpSpPr>
        <p:sp>
          <p:nvSpPr>
            <p:cNvPr id="640" name="Google Shape;640;p37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7490901" y="3618304"/>
              <a:ext cx="332712" cy="332712"/>
            </a:xfrm>
            <a:custGeom>
              <a:rect b="b" l="l" r="r" t="t"/>
              <a:pathLst>
                <a:path extrusionOk="0" h="64" w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42" name="Google Shape;642;p37"/>
          <p:cNvGrpSpPr/>
          <p:nvPr/>
        </p:nvGrpSpPr>
        <p:grpSpPr>
          <a:xfrm>
            <a:off x="1992911" y="4484750"/>
            <a:ext cx="972464" cy="972464"/>
            <a:chOff x="1028277" y="3364715"/>
            <a:chExt cx="839890" cy="839890"/>
          </a:xfrm>
        </p:grpSpPr>
        <p:sp>
          <p:nvSpPr>
            <p:cNvPr id="643" name="Google Shape;643;p37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1308756" y="3634610"/>
              <a:ext cx="278940" cy="300100"/>
            </a:xfrm>
            <a:custGeom>
              <a:rect b="b" l="l" r="r" t="t"/>
              <a:pathLst>
                <a:path extrusionOk="0" h="72" w="67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45" name="Google Shape;645;p37"/>
          <p:cNvSpPr txBox="1"/>
          <p:nvPr/>
        </p:nvSpPr>
        <p:spPr>
          <a:xfrm>
            <a:off x="3144420" y="2452060"/>
            <a:ext cx="1809135" cy="559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37"/>
          <p:cNvSpPr txBox="1"/>
          <p:nvPr/>
        </p:nvSpPr>
        <p:spPr>
          <a:xfrm>
            <a:off x="3144420" y="3573813"/>
            <a:ext cx="1809135" cy="559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37"/>
          <p:cNvSpPr txBox="1"/>
          <p:nvPr/>
        </p:nvSpPr>
        <p:spPr>
          <a:xfrm>
            <a:off x="3144420" y="4695566"/>
            <a:ext cx="1809135" cy="559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37"/>
          <p:cNvSpPr txBox="1"/>
          <p:nvPr/>
        </p:nvSpPr>
        <p:spPr>
          <a:xfrm>
            <a:off x="7245822" y="2452060"/>
            <a:ext cx="1754326" cy="559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37"/>
          <p:cNvSpPr txBox="1"/>
          <p:nvPr/>
        </p:nvSpPr>
        <p:spPr>
          <a:xfrm>
            <a:off x="7245822" y="3573813"/>
            <a:ext cx="1754326" cy="559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37"/>
          <p:cNvSpPr txBox="1"/>
          <p:nvPr/>
        </p:nvSpPr>
        <p:spPr>
          <a:xfrm>
            <a:off x="7245822" y="4695566"/>
            <a:ext cx="1754326" cy="559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51" name="Google Shape;651;p37"/>
          <p:cNvGrpSpPr/>
          <p:nvPr/>
        </p:nvGrpSpPr>
        <p:grpSpPr>
          <a:xfrm rot="10800000">
            <a:off x="5143507" y="2397102"/>
            <a:ext cx="469993" cy="683765"/>
            <a:chOff x="2209800" y="2190750"/>
            <a:chExt cx="1600200" cy="1295400"/>
          </a:xfrm>
        </p:grpSpPr>
        <p:sp>
          <p:nvSpPr>
            <p:cNvPr id="652" name="Google Shape;652;p37"/>
            <p:cNvSpPr/>
            <p:nvPr/>
          </p:nvSpPr>
          <p:spPr>
            <a:xfrm>
              <a:off x="2209800" y="2343150"/>
              <a:ext cx="990600" cy="990600"/>
            </a:xfrm>
            <a:prstGeom prst="chevron">
              <a:avLst>
                <a:gd fmla="val 50000" name="adj"/>
              </a:avLst>
            </a:prstGeom>
            <a:solidFill>
              <a:srgbClr val="2E75B5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2514600" y="2190750"/>
              <a:ext cx="1295400" cy="1295400"/>
            </a:xfrm>
            <a:prstGeom prst="chevron">
              <a:avLst>
                <a:gd fmla="val 50000" name="adj"/>
              </a:avLst>
            </a:prstGeom>
            <a:solidFill>
              <a:srgbClr val="0070C0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54" name="Google Shape;654;p37"/>
          <p:cNvGrpSpPr/>
          <p:nvPr/>
        </p:nvGrpSpPr>
        <p:grpSpPr>
          <a:xfrm rot="10800000">
            <a:off x="5143507" y="3492316"/>
            <a:ext cx="469993" cy="683768"/>
            <a:chOff x="2209800" y="2190750"/>
            <a:chExt cx="1600200" cy="1295400"/>
          </a:xfrm>
        </p:grpSpPr>
        <p:sp>
          <p:nvSpPr>
            <p:cNvPr id="655" name="Google Shape;655;p37"/>
            <p:cNvSpPr/>
            <p:nvPr/>
          </p:nvSpPr>
          <p:spPr>
            <a:xfrm>
              <a:off x="2209800" y="2343150"/>
              <a:ext cx="990600" cy="990600"/>
            </a:xfrm>
            <a:prstGeom prst="chevron">
              <a:avLst>
                <a:gd fmla="val 50000" name="adj"/>
              </a:avLst>
            </a:prstGeom>
            <a:solidFill>
              <a:srgbClr val="C55A11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2514600" y="2190750"/>
              <a:ext cx="1295400" cy="12954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57" name="Google Shape;657;p37"/>
          <p:cNvGrpSpPr/>
          <p:nvPr/>
        </p:nvGrpSpPr>
        <p:grpSpPr>
          <a:xfrm flipH="1" rot="10800000">
            <a:off x="6578503" y="2397100"/>
            <a:ext cx="469993" cy="683768"/>
            <a:chOff x="5105400" y="2190750"/>
            <a:chExt cx="1600200" cy="1295400"/>
          </a:xfrm>
        </p:grpSpPr>
        <p:sp>
          <p:nvSpPr>
            <p:cNvPr id="658" name="Google Shape;658;p37"/>
            <p:cNvSpPr/>
            <p:nvPr/>
          </p:nvSpPr>
          <p:spPr>
            <a:xfrm>
              <a:off x="5105400" y="2343150"/>
              <a:ext cx="990600" cy="990600"/>
            </a:xfrm>
            <a:prstGeom prst="chevron">
              <a:avLst>
                <a:gd fmla="val 50000" name="adj"/>
              </a:avLst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5410200" y="2190750"/>
              <a:ext cx="1295400" cy="12954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0" name="Google Shape;660;p37"/>
          <p:cNvGrpSpPr/>
          <p:nvPr/>
        </p:nvGrpSpPr>
        <p:grpSpPr>
          <a:xfrm rot="10800000">
            <a:off x="5143507" y="4640607"/>
            <a:ext cx="469993" cy="683765"/>
            <a:chOff x="5105400" y="2190750"/>
            <a:chExt cx="1600200" cy="1295400"/>
          </a:xfrm>
        </p:grpSpPr>
        <p:sp>
          <p:nvSpPr>
            <p:cNvPr id="661" name="Google Shape;661;p37"/>
            <p:cNvSpPr/>
            <p:nvPr/>
          </p:nvSpPr>
          <p:spPr>
            <a:xfrm>
              <a:off x="5105400" y="2343150"/>
              <a:ext cx="990600" cy="990600"/>
            </a:xfrm>
            <a:prstGeom prst="chevron">
              <a:avLst>
                <a:gd fmla="val 50000" name="adj"/>
              </a:avLst>
            </a:prstGeom>
            <a:solidFill>
              <a:srgbClr val="7B7B7B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5410200" y="2190750"/>
              <a:ext cx="1295400" cy="12954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3" name="Google Shape;663;p37"/>
          <p:cNvGrpSpPr/>
          <p:nvPr/>
        </p:nvGrpSpPr>
        <p:grpSpPr>
          <a:xfrm flipH="1" rot="10800000">
            <a:off x="6578504" y="3492317"/>
            <a:ext cx="469991" cy="683765"/>
            <a:chOff x="5105400" y="2190750"/>
            <a:chExt cx="1600200" cy="1295400"/>
          </a:xfrm>
        </p:grpSpPr>
        <p:sp>
          <p:nvSpPr>
            <p:cNvPr id="664" name="Google Shape;664;p37"/>
            <p:cNvSpPr/>
            <p:nvPr/>
          </p:nvSpPr>
          <p:spPr>
            <a:xfrm>
              <a:off x="5105400" y="2343150"/>
              <a:ext cx="990600" cy="990600"/>
            </a:xfrm>
            <a:prstGeom prst="chevron">
              <a:avLst>
                <a:gd fmla="val 50000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5410200" y="2190750"/>
              <a:ext cx="1295400" cy="1295400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66" name="Google Shape;666;p37"/>
          <p:cNvGrpSpPr/>
          <p:nvPr/>
        </p:nvGrpSpPr>
        <p:grpSpPr>
          <a:xfrm flipH="1" rot="10800000">
            <a:off x="6578505" y="4640607"/>
            <a:ext cx="469991" cy="683765"/>
            <a:chOff x="5105400" y="2190750"/>
            <a:chExt cx="1600200" cy="1295400"/>
          </a:xfrm>
        </p:grpSpPr>
        <p:sp>
          <p:nvSpPr>
            <p:cNvPr id="667" name="Google Shape;667;p37"/>
            <p:cNvSpPr/>
            <p:nvPr/>
          </p:nvSpPr>
          <p:spPr>
            <a:xfrm>
              <a:off x="5105400" y="2343150"/>
              <a:ext cx="990600" cy="990600"/>
            </a:xfrm>
            <a:prstGeom prst="chevron">
              <a:avLst>
                <a:gd fmla="val 50000" name="adj"/>
              </a:avLst>
            </a:prstGeom>
            <a:solidFill>
              <a:srgbClr val="101616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5410200" y="2190750"/>
              <a:ext cx="1295400" cy="1295400"/>
            </a:xfrm>
            <a:prstGeom prst="chevron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</p:spPr>
          <p:txBody>
            <a:bodyPr anchorCtr="0" anchor="t" bIns="52925" lIns="105850" spcFirstLastPara="1" rIns="105850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5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69" name="Google Shape;669;p37"/>
          <p:cNvSpPr/>
          <p:nvPr/>
        </p:nvSpPr>
        <p:spPr>
          <a:xfrm>
            <a:off x="5693973" y="2333225"/>
            <a:ext cx="811516" cy="81151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670" name="Google Shape;670;p37"/>
          <p:cNvSpPr/>
          <p:nvPr/>
        </p:nvSpPr>
        <p:spPr>
          <a:xfrm>
            <a:off x="5693973" y="3428442"/>
            <a:ext cx="811516" cy="81151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671" name="Google Shape;671;p37"/>
          <p:cNvSpPr/>
          <p:nvPr/>
        </p:nvSpPr>
        <p:spPr>
          <a:xfrm>
            <a:off x="5693973" y="4576731"/>
            <a:ext cx="811516" cy="81151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38"/>
          <p:cNvGrpSpPr/>
          <p:nvPr/>
        </p:nvGrpSpPr>
        <p:grpSpPr>
          <a:xfrm>
            <a:off x="6567802" y="1955672"/>
            <a:ext cx="3638682" cy="3638683"/>
            <a:chOff x="7115266" y="1299207"/>
            <a:chExt cx="3142800" cy="3142800"/>
          </a:xfrm>
        </p:grpSpPr>
        <p:sp>
          <p:nvSpPr>
            <p:cNvPr id="678" name="Google Shape;678;p3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52925" lIns="105825" spcFirstLastPara="1" rIns="105825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9" name="Google Shape;679;p38"/>
            <p:cNvSpPr txBox="1"/>
            <p:nvPr/>
          </p:nvSpPr>
          <p:spPr>
            <a:xfrm>
              <a:off x="7852834" y="3037533"/>
              <a:ext cx="1660924" cy="483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0" name="Google Shape;680;p38"/>
            <p:cNvSpPr txBox="1"/>
            <p:nvPr/>
          </p:nvSpPr>
          <p:spPr>
            <a:xfrm>
              <a:off x="8105236" y="2039519"/>
              <a:ext cx="1186554" cy="907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8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86%</a:t>
              </a:r>
              <a:endParaRPr/>
            </a:p>
          </p:txBody>
        </p:sp>
        <p:sp>
          <p:nvSpPr>
            <p:cNvPr id="681" name="Google Shape;681;p38"/>
            <p:cNvSpPr txBox="1"/>
            <p:nvPr/>
          </p:nvSpPr>
          <p:spPr>
            <a:xfrm>
              <a:off x="8238372" y="2826600"/>
              <a:ext cx="840419" cy="211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2" name="Google Shape;682;p38"/>
          <p:cNvGrpSpPr/>
          <p:nvPr/>
        </p:nvGrpSpPr>
        <p:grpSpPr>
          <a:xfrm>
            <a:off x="1855348" y="1888610"/>
            <a:ext cx="2902539" cy="2902539"/>
            <a:chOff x="909267" y="1241284"/>
            <a:chExt cx="2506980" cy="2506980"/>
          </a:xfrm>
        </p:grpSpPr>
        <p:sp>
          <p:nvSpPr>
            <p:cNvPr id="683" name="Google Shape;683;p38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52925" lIns="105825" spcFirstLastPara="1" rIns="105825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4" name="Google Shape;684;p38"/>
            <p:cNvSpPr txBox="1"/>
            <p:nvPr/>
          </p:nvSpPr>
          <p:spPr>
            <a:xfrm>
              <a:off x="1493333" y="2719586"/>
              <a:ext cx="1334504" cy="604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5" name="Google Shape;685;p38"/>
            <p:cNvSpPr txBox="1"/>
            <p:nvPr/>
          </p:nvSpPr>
          <p:spPr>
            <a:xfrm>
              <a:off x="1580725" y="1670330"/>
              <a:ext cx="1186555" cy="907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8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76%</a:t>
              </a:r>
              <a:endParaRPr/>
            </a:p>
          </p:txBody>
        </p:sp>
        <p:sp>
          <p:nvSpPr>
            <p:cNvPr id="686" name="Google Shape;686;p38"/>
            <p:cNvSpPr txBox="1"/>
            <p:nvPr/>
          </p:nvSpPr>
          <p:spPr>
            <a:xfrm>
              <a:off x="1747943" y="2514843"/>
              <a:ext cx="840419" cy="211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7" name="Google Shape;687;p38"/>
          <p:cNvGrpSpPr/>
          <p:nvPr/>
        </p:nvGrpSpPr>
        <p:grpSpPr>
          <a:xfrm>
            <a:off x="4187903" y="3491165"/>
            <a:ext cx="2355557" cy="2355557"/>
            <a:chOff x="2923938" y="2625442"/>
            <a:chExt cx="2034540" cy="2034540"/>
          </a:xfrm>
        </p:grpSpPr>
        <p:sp>
          <p:nvSpPr>
            <p:cNvPr id="688" name="Google Shape;688;p38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ctr" bIns="52925" lIns="105825" spcFirstLastPara="1" rIns="105825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9" name="Google Shape;689;p38"/>
            <p:cNvSpPr txBox="1"/>
            <p:nvPr/>
          </p:nvSpPr>
          <p:spPr>
            <a:xfrm>
              <a:off x="3330550" y="3682938"/>
              <a:ext cx="1252095" cy="604493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0" name="Google Shape;690;p38"/>
            <p:cNvSpPr txBox="1"/>
            <p:nvPr/>
          </p:nvSpPr>
          <p:spPr>
            <a:xfrm>
              <a:off x="3557139" y="2940341"/>
              <a:ext cx="790574" cy="604825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9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53%</a:t>
              </a:r>
              <a:endParaRPr/>
            </a:p>
          </p:txBody>
        </p:sp>
        <p:sp>
          <p:nvSpPr>
            <p:cNvPr id="691" name="Google Shape;691;p38"/>
            <p:cNvSpPr txBox="1"/>
            <p:nvPr/>
          </p:nvSpPr>
          <p:spPr>
            <a:xfrm>
              <a:off x="3528399" y="3501194"/>
              <a:ext cx="840419" cy="211669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92" name="Google Shape;692;p38"/>
          <p:cNvGrpSpPr/>
          <p:nvPr/>
        </p:nvGrpSpPr>
        <p:grpSpPr>
          <a:xfrm>
            <a:off x="5136284" y="1784731"/>
            <a:ext cx="1926068" cy="1926068"/>
            <a:chOff x="3743074" y="1151562"/>
            <a:chExt cx="1663582" cy="1663582"/>
          </a:xfrm>
        </p:grpSpPr>
        <p:sp>
          <p:nvSpPr>
            <p:cNvPr id="693" name="Google Shape;693;p38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2925" lIns="105825" spcFirstLastPara="1" rIns="105825" wrap="square" tIns="529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4" name="Google Shape;694;p38"/>
            <p:cNvSpPr txBox="1"/>
            <p:nvPr/>
          </p:nvSpPr>
          <p:spPr>
            <a:xfrm>
              <a:off x="3957464" y="2007393"/>
              <a:ext cx="1262607" cy="604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5" name="Google Shape;695;p38"/>
            <p:cNvSpPr txBox="1"/>
            <p:nvPr/>
          </p:nvSpPr>
          <p:spPr>
            <a:xfrm>
              <a:off x="4190448" y="1314546"/>
              <a:ext cx="790574" cy="604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9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38%</a:t>
              </a:r>
              <a:endParaRPr/>
            </a:p>
          </p:txBody>
        </p:sp>
        <p:sp>
          <p:nvSpPr>
            <p:cNvPr id="696" name="Google Shape;696;p38"/>
            <p:cNvSpPr txBox="1"/>
            <p:nvPr/>
          </p:nvSpPr>
          <p:spPr>
            <a:xfrm>
              <a:off x="4273090" y="1847189"/>
              <a:ext cx="629968" cy="1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6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996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39"/>
          <p:cNvGrpSpPr/>
          <p:nvPr/>
        </p:nvGrpSpPr>
        <p:grpSpPr>
          <a:xfrm>
            <a:off x="5414293" y="2429614"/>
            <a:ext cx="4302638" cy="2771914"/>
            <a:chOff x="6598556" y="1837747"/>
            <a:chExt cx="4954757" cy="3192032"/>
          </a:xfrm>
        </p:grpSpPr>
        <p:sp>
          <p:nvSpPr>
            <p:cNvPr id="703" name="Google Shape;703;p39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9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9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9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9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9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9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09" name="Google Shape;709;p39"/>
          <p:cNvSpPr/>
          <p:nvPr/>
        </p:nvSpPr>
        <p:spPr>
          <a:xfrm>
            <a:off x="5414289" y="4055096"/>
            <a:ext cx="341883" cy="11524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F3F3F"/>
              </a:gs>
              <a:gs pos="100000">
                <a:srgbClr val="10161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9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39"/>
          <p:cNvSpPr txBox="1"/>
          <p:nvPr/>
        </p:nvSpPr>
        <p:spPr>
          <a:xfrm>
            <a:off x="5141118" y="5298209"/>
            <a:ext cx="837811" cy="17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sz="94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39"/>
          <p:cNvSpPr/>
          <p:nvPr/>
        </p:nvSpPr>
        <p:spPr>
          <a:xfrm>
            <a:off x="6175255" y="3644836"/>
            <a:ext cx="341883" cy="156273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2"/>
              </a:gs>
              <a:gs pos="100000">
                <a:srgbClr val="C55A1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9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39"/>
          <p:cNvSpPr txBox="1"/>
          <p:nvPr/>
        </p:nvSpPr>
        <p:spPr>
          <a:xfrm>
            <a:off x="5902083" y="5298209"/>
            <a:ext cx="837811" cy="17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sz="94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39"/>
          <p:cNvSpPr/>
          <p:nvPr/>
        </p:nvSpPr>
        <p:spPr>
          <a:xfrm>
            <a:off x="7013243" y="4478590"/>
            <a:ext cx="341883" cy="728984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3"/>
              </a:gs>
              <a:gs pos="100000">
                <a:srgbClr val="7B7B7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9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39"/>
          <p:cNvSpPr txBox="1"/>
          <p:nvPr/>
        </p:nvSpPr>
        <p:spPr>
          <a:xfrm>
            <a:off x="6740072" y="5298209"/>
            <a:ext cx="837811" cy="17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sz="94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39"/>
          <p:cNvSpPr/>
          <p:nvPr/>
        </p:nvSpPr>
        <p:spPr>
          <a:xfrm>
            <a:off x="7774209" y="4180822"/>
            <a:ext cx="341883" cy="1026752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4"/>
              </a:gs>
              <a:gs pos="100000">
                <a:srgbClr val="BF90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9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39"/>
          <p:cNvSpPr txBox="1"/>
          <p:nvPr/>
        </p:nvSpPr>
        <p:spPr>
          <a:xfrm>
            <a:off x="7501039" y="5298209"/>
            <a:ext cx="837811" cy="17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sz="94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39"/>
          <p:cNvSpPr/>
          <p:nvPr/>
        </p:nvSpPr>
        <p:spPr>
          <a:xfrm>
            <a:off x="8612198" y="3122085"/>
            <a:ext cx="341883" cy="208548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5"/>
              </a:gs>
              <a:gs pos="100000">
                <a:srgbClr val="2F549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9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39"/>
          <p:cNvSpPr txBox="1"/>
          <p:nvPr/>
        </p:nvSpPr>
        <p:spPr>
          <a:xfrm>
            <a:off x="8339027" y="5298209"/>
            <a:ext cx="837811" cy="17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sz="94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39"/>
          <p:cNvSpPr/>
          <p:nvPr/>
        </p:nvSpPr>
        <p:spPr>
          <a:xfrm>
            <a:off x="9373164" y="3691157"/>
            <a:ext cx="341883" cy="151641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7F7F7F"/>
              </a:gs>
              <a:gs pos="100000">
                <a:srgbClr val="3F3F3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9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39"/>
          <p:cNvSpPr txBox="1"/>
          <p:nvPr/>
        </p:nvSpPr>
        <p:spPr>
          <a:xfrm>
            <a:off x="9099993" y="5298209"/>
            <a:ext cx="837811" cy="175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sz="94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39"/>
          <p:cNvSpPr txBox="1"/>
          <p:nvPr/>
        </p:nvSpPr>
        <p:spPr>
          <a:xfrm>
            <a:off x="2010263" y="3233086"/>
            <a:ext cx="2584605" cy="1959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39"/>
          <p:cNvSpPr txBox="1"/>
          <p:nvPr/>
        </p:nvSpPr>
        <p:spPr>
          <a:xfrm>
            <a:off x="2010262" y="2905179"/>
            <a:ext cx="1782560" cy="2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sz="1327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23" name="Google Shape;723;p39"/>
          <p:cNvCxnSpPr/>
          <p:nvPr/>
        </p:nvCxnSpPr>
        <p:spPr>
          <a:xfrm>
            <a:off x="4975353" y="2539626"/>
            <a:ext cx="5208" cy="2848156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0"/>
          <p:cNvSpPr/>
          <p:nvPr/>
        </p:nvSpPr>
        <p:spPr>
          <a:xfrm>
            <a:off x="4250369" y="1244977"/>
            <a:ext cx="7941297" cy="5245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0" name="Google Shape;730;p40"/>
          <p:cNvGrpSpPr/>
          <p:nvPr/>
        </p:nvGrpSpPr>
        <p:grpSpPr>
          <a:xfrm>
            <a:off x="770654" y="1244978"/>
            <a:ext cx="3820373" cy="4914429"/>
            <a:chOff x="1054100" y="584199"/>
            <a:chExt cx="2864758" cy="3686025"/>
          </a:xfrm>
        </p:grpSpPr>
        <p:sp>
          <p:nvSpPr>
            <p:cNvPr id="731" name="Google Shape;731;p40"/>
            <p:cNvSpPr/>
            <p:nvPr/>
          </p:nvSpPr>
          <p:spPr>
            <a:xfrm rot="-5400000">
              <a:off x="643467" y="994832"/>
              <a:ext cx="3686025" cy="2864758"/>
            </a:xfrm>
            <a:custGeom>
              <a:rect b="b" l="l" r="r" t="t"/>
              <a:pathLst>
                <a:path extrusionOk="0" h="2864758" w="3606801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732" name="Google Shape;732;p40"/>
            <p:cNvGrpSpPr/>
            <p:nvPr/>
          </p:nvGrpSpPr>
          <p:grpSpPr>
            <a:xfrm>
              <a:off x="1306452" y="910672"/>
              <a:ext cx="2329068" cy="3183174"/>
              <a:chOff x="1708552" y="129044"/>
              <a:chExt cx="2327948" cy="3183624"/>
            </a:xfrm>
          </p:grpSpPr>
          <p:sp>
            <p:nvSpPr>
              <p:cNvPr id="733" name="Google Shape;733;p40"/>
              <p:cNvSpPr txBox="1"/>
              <p:nvPr/>
            </p:nvSpPr>
            <p:spPr>
              <a:xfrm>
                <a:off x="1708552" y="424868"/>
                <a:ext cx="2327948" cy="2887800"/>
              </a:xfrm>
              <a:prstGeom prst="rect">
                <a:avLst/>
              </a:prstGeom>
              <a:solidFill>
                <a:srgbClr val="101616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58">
                    <a:solidFill>
                      <a:srgbClr val="FFC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sz="758">
                  <a:solidFill>
                    <a:srgbClr val="FFC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58">
                  <a:solidFill>
                    <a:srgbClr val="FFC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58">
                  <a:solidFill>
                    <a:srgbClr val="FFC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58">
                    <a:solidFill>
                      <a:srgbClr val="FFC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sz="758">
                  <a:solidFill>
                    <a:srgbClr val="FFC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4" name="Google Shape;734;p40"/>
              <p:cNvSpPr txBox="1"/>
              <p:nvPr/>
            </p:nvSpPr>
            <p:spPr>
              <a:xfrm>
                <a:off x="2020489" y="129044"/>
                <a:ext cx="688434" cy="175131"/>
              </a:xfrm>
              <a:prstGeom prst="rect">
                <a:avLst/>
              </a:prstGeom>
              <a:solidFill>
                <a:srgbClr val="101616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17">
                    <a:solidFill>
                      <a:srgbClr val="FFC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TITLE HERE</a:t>
                </a:r>
                <a:endParaRPr sz="1517">
                  <a:solidFill>
                    <a:srgbClr val="FFC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735" name="Google Shape;735;p40"/>
          <p:cNvSpPr txBox="1"/>
          <p:nvPr/>
        </p:nvSpPr>
        <p:spPr>
          <a:xfrm>
            <a:off x="7598034" y="3426643"/>
            <a:ext cx="3962328" cy="408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55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4172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40"/>
          <p:cNvSpPr txBox="1"/>
          <p:nvPr/>
        </p:nvSpPr>
        <p:spPr>
          <a:xfrm>
            <a:off x="6369097" y="3941943"/>
            <a:ext cx="5191265" cy="139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75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1"/>
          <p:cNvSpPr/>
          <p:nvPr/>
        </p:nvSpPr>
        <p:spPr>
          <a:xfrm rot="6745650">
            <a:off x="1559713" y="3374020"/>
            <a:ext cx="2205412" cy="2205412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3" name="Google Shape;743;p41"/>
          <p:cNvSpPr/>
          <p:nvPr/>
        </p:nvSpPr>
        <p:spPr>
          <a:xfrm>
            <a:off x="1544600" y="4527590"/>
            <a:ext cx="9174513" cy="5292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4" name="Google Shape;744;p41"/>
          <p:cNvSpPr/>
          <p:nvPr/>
        </p:nvSpPr>
        <p:spPr>
          <a:xfrm rot="10800000">
            <a:off x="2472274" y="4619946"/>
            <a:ext cx="352866" cy="304194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41"/>
          <p:cNvSpPr txBox="1"/>
          <p:nvPr/>
        </p:nvSpPr>
        <p:spPr>
          <a:xfrm>
            <a:off x="1653907" y="4977491"/>
            <a:ext cx="1989600" cy="979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46" name="Google Shape;746;p41"/>
          <p:cNvGrpSpPr/>
          <p:nvPr/>
        </p:nvGrpSpPr>
        <p:grpSpPr>
          <a:xfrm>
            <a:off x="2193737" y="2431255"/>
            <a:ext cx="909945" cy="909938"/>
            <a:chOff x="665270" y="1219301"/>
            <a:chExt cx="1240854" cy="1240854"/>
          </a:xfrm>
        </p:grpSpPr>
        <p:sp>
          <p:nvSpPr>
            <p:cNvPr id="747" name="Google Shape;747;p4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90%</a:t>
              </a:r>
              <a:endParaRPr/>
            </a:p>
          </p:txBody>
        </p:sp>
      </p:grpSp>
      <p:grpSp>
        <p:nvGrpSpPr>
          <p:cNvPr id="749" name="Google Shape;749;p41"/>
          <p:cNvGrpSpPr/>
          <p:nvPr/>
        </p:nvGrpSpPr>
        <p:grpSpPr>
          <a:xfrm>
            <a:off x="4503697" y="2455621"/>
            <a:ext cx="909945" cy="909938"/>
            <a:chOff x="665270" y="1219301"/>
            <a:chExt cx="1240854" cy="1240854"/>
          </a:xfrm>
        </p:grpSpPr>
        <p:sp>
          <p:nvSpPr>
            <p:cNvPr id="750" name="Google Shape;750;p4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80%</a:t>
              </a:r>
              <a:endParaRPr/>
            </a:p>
          </p:txBody>
        </p:sp>
      </p:grpSp>
      <p:grpSp>
        <p:nvGrpSpPr>
          <p:cNvPr id="752" name="Google Shape;752;p41"/>
          <p:cNvGrpSpPr/>
          <p:nvPr/>
        </p:nvGrpSpPr>
        <p:grpSpPr>
          <a:xfrm>
            <a:off x="6804495" y="2448932"/>
            <a:ext cx="909945" cy="909938"/>
            <a:chOff x="665270" y="1219301"/>
            <a:chExt cx="1240854" cy="1240854"/>
          </a:xfrm>
        </p:grpSpPr>
        <p:sp>
          <p:nvSpPr>
            <p:cNvPr id="753" name="Google Shape;753;p4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70%</a:t>
              </a:r>
              <a:endParaRPr/>
            </a:p>
          </p:txBody>
        </p:sp>
      </p:grpSp>
      <p:grpSp>
        <p:nvGrpSpPr>
          <p:cNvPr id="755" name="Google Shape;755;p41"/>
          <p:cNvGrpSpPr/>
          <p:nvPr/>
        </p:nvGrpSpPr>
        <p:grpSpPr>
          <a:xfrm>
            <a:off x="9134691" y="2455621"/>
            <a:ext cx="909945" cy="909938"/>
            <a:chOff x="665270" y="1219301"/>
            <a:chExt cx="1240854" cy="1240854"/>
          </a:xfrm>
        </p:grpSpPr>
        <p:sp>
          <p:nvSpPr>
            <p:cNvPr id="756" name="Google Shape;756;p4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95%</a:t>
              </a:r>
              <a:endParaRPr/>
            </a:p>
          </p:txBody>
        </p:sp>
      </p:grpSp>
      <p:sp>
        <p:nvSpPr>
          <p:cNvPr id="758" name="Google Shape;758;p41"/>
          <p:cNvSpPr/>
          <p:nvPr/>
        </p:nvSpPr>
        <p:spPr>
          <a:xfrm>
            <a:off x="2361278" y="3684026"/>
            <a:ext cx="574857" cy="537091"/>
          </a:xfrm>
          <a:custGeom>
            <a:rect b="b" l="l" r="r" t="t"/>
            <a:pathLst>
              <a:path extrusionOk="0" h="128" w="137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25" lIns="105850" spcFirstLastPara="1" rIns="105850" wrap="square" tIns="529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41"/>
          <p:cNvSpPr/>
          <p:nvPr/>
        </p:nvSpPr>
        <p:spPr>
          <a:xfrm rot="6745650">
            <a:off x="3858169" y="3374020"/>
            <a:ext cx="2205412" cy="2205412"/>
          </a:xfrm>
          <a:prstGeom prst="chord">
            <a:avLst>
              <a:gd fmla="val 4058279" name="adj1"/>
              <a:gd fmla="val 14846112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41"/>
          <p:cNvSpPr/>
          <p:nvPr/>
        </p:nvSpPr>
        <p:spPr>
          <a:xfrm rot="10800000">
            <a:off x="4782236" y="4619946"/>
            <a:ext cx="352866" cy="30419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41"/>
          <p:cNvSpPr txBox="1"/>
          <p:nvPr/>
        </p:nvSpPr>
        <p:spPr>
          <a:xfrm>
            <a:off x="3967559" y="4977491"/>
            <a:ext cx="1989600" cy="979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41"/>
          <p:cNvSpPr/>
          <p:nvPr/>
        </p:nvSpPr>
        <p:spPr>
          <a:xfrm rot="6745650">
            <a:off x="6158965" y="3374020"/>
            <a:ext cx="2205412" cy="2205412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41"/>
          <p:cNvSpPr/>
          <p:nvPr/>
        </p:nvSpPr>
        <p:spPr>
          <a:xfrm rot="10800000">
            <a:off x="7083033" y="4619946"/>
            <a:ext cx="352866" cy="304194"/>
          </a:xfrm>
          <a:prstGeom prst="triangle">
            <a:avLst>
              <a:gd fmla="val 50000" name="adj"/>
            </a:avLst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41"/>
          <p:cNvSpPr txBox="1"/>
          <p:nvPr/>
        </p:nvSpPr>
        <p:spPr>
          <a:xfrm>
            <a:off x="6281211" y="4977491"/>
            <a:ext cx="1989600" cy="979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41"/>
          <p:cNvSpPr/>
          <p:nvPr/>
        </p:nvSpPr>
        <p:spPr>
          <a:xfrm rot="6745650">
            <a:off x="8489163" y="3374020"/>
            <a:ext cx="2205412" cy="2205412"/>
          </a:xfrm>
          <a:prstGeom prst="chord">
            <a:avLst>
              <a:gd fmla="val 4058279" name="adj1"/>
              <a:gd fmla="val 14846112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41"/>
          <p:cNvSpPr/>
          <p:nvPr/>
        </p:nvSpPr>
        <p:spPr>
          <a:xfrm rot="10800000">
            <a:off x="9413227" y="4619946"/>
            <a:ext cx="352866" cy="304194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41"/>
          <p:cNvSpPr txBox="1"/>
          <p:nvPr/>
        </p:nvSpPr>
        <p:spPr>
          <a:xfrm>
            <a:off x="8594862" y="4977491"/>
            <a:ext cx="1989600" cy="979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58"/>
              <a:buFont typeface="Century Gothic"/>
              <a:buNone/>
            </a:pPr>
            <a:r>
              <a:rPr lang="en-US" sz="758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758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41"/>
          <p:cNvSpPr/>
          <p:nvPr/>
        </p:nvSpPr>
        <p:spPr>
          <a:xfrm>
            <a:off x="4672576" y="3804649"/>
            <a:ext cx="572187" cy="416466"/>
          </a:xfrm>
          <a:custGeom>
            <a:rect b="b" l="l" r="r" t="t"/>
            <a:pathLst>
              <a:path extrusionOk="0" h="53" w="7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25" lIns="105850" spcFirstLastPara="1" rIns="105850" wrap="square" tIns="529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41"/>
          <p:cNvSpPr/>
          <p:nvPr/>
        </p:nvSpPr>
        <p:spPr>
          <a:xfrm>
            <a:off x="7081156" y="3735615"/>
            <a:ext cx="356619" cy="512889"/>
          </a:xfrm>
          <a:custGeom>
            <a:rect b="b" l="l" r="r" t="t"/>
            <a:pathLst>
              <a:path extrusionOk="0" h="59" w="41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25" lIns="105850" spcFirstLastPara="1" rIns="105850" wrap="square" tIns="529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41"/>
          <p:cNvSpPr/>
          <p:nvPr/>
        </p:nvSpPr>
        <p:spPr>
          <a:xfrm>
            <a:off x="9294872" y="3769945"/>
            <a:ext cx="589585" cy="457307"/>
          </a:xfrm>
          <a:custGeom>
            <a:rect b="b" l="l" r="r" t="t"/>
            <a:pathLst>
              <a:path extrusionOk="0"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25" lIns="105850" spcFirstLastPara="1" rIns="105850" wrap="square" tIns="529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2"/>
          <p:cNvSpPr txBox="1"/>
          <p:nvPr/>
        </p:nvSpPr>
        <p:spPr>
          <a:xfrm>
            <a:off x="6164046" y="5430051"/>
            <a:ext cx="415065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Powered by </a:t>
            </a:r>
            <a:r>
              <a:rPr b="1" lang="en-US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 b="1"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42"/>
          <p:cNvSpPr txBox="1"/>
          <p:nvPr/>
        </p:nvSpPr>
        <p:spPr>
          <a:xfrm>
            <a:off x="10868729" y="309486"/>
            <a:ext cx="12474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42"/>
          <p:cNvSpPr txBox="1"/>
          <p:nvPr/>
        </p:nvSpPr>
        <p:spPr>
          <a:xfrm>
            <a:off x="6095999" y="3429001"/>
            <a:ext cx="428675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THANKS!</a:t>
            </a:r>
            <a:endParaRPr b="1" sz="8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1229950" y="3351149"/>
            <a:ext cx="17395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目　录</a:t>
            </a:r>
            <a:endParaRPr/>
          </a:p>
        </p:txBody>
      </p:sp>
      <p:cxnSp>
        <p:nvCxnSpPr>
          <p:cNvPr id="143" name="Google Shape;143;p20"/>
          <p:cNvCxnSpPr/>
          <p:nvPr/>
        </p:nvCxnSpPr>
        <p:spPr>
          <a:xfrm>
            <a:off x="5191125" y="847725"/>
            <a:ext cx="7005065" cy="12455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20"/>
          <p:cNvSpPr txBox="1"/>
          <p:nvPr/>
        </p:nvSpPr>
        <p:spPr>
          <a:xfrm>
            <a:off x="5212727" y="2620888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3495" y="4200525"/>
            <a:ext cx="163269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"/>
            <a:ext cx="6067425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0" y="-2"/>
            <a:ext cx="6067425" cy="6858003"/>
          </a:xfrm>
          <a:custGeom>
            <a:rect b="b" l="l" r="r" t="t"/>
            <a:pathLst>
              <a:path extrusionOk="0" h="6858003" w="6067425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0"/>
          <p:cNvSpPr/>
          <p:nvPr/>
        </p:nvSpPr>
        <p:spPr>
          <a:xfrm flipH="1" rot="10800000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0"/>
          <p:cNvSpPr/>
          <p:nvPr/>
        </p:nvSpPr>
        <p:spPr>
          <a:xfrm rot="-3840000">
            <a:off x="-1751890" y="3410995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0"/>
          <p:cNvSpPr/>
          <p:nvPr/>
        </p:nvSpPr>
        <p:spPr>
          <a:xfrm rot="-3840000">
            <a:off x="926367" y="3410990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0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/>
          <p:nvPr/>
        </p:nvSpPr>
        <p:spPr>
          <a:xfrm rot="-9323135">
            <a:off x="748931" y="203313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0"/>
          <p:cNvSpPr/>
          <p:nvPr/>
        </p:nvSpPr>
        <p:spPr>
          <a:xfrm rot="-6883257">
            <a:off x="1177929" y="83797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0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0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</a:t>
            </a:r>
            <a:endParaRPr b="1"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fmla="val 21146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4160618" y="2764243"/>
            <a:ext cx="132279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i="0" sz="80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509142" y="3564904"/>
            <a:ext cx="4616970" cy="35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10868729" y="309486"/>
            <a:ext cx="1287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/>
          <p:nvPr/>
        </p:nvSpPr>
        <p:spPr>
          <a:xfrm>
            <a:off x="627447" y="5064150"/>
            <a:ext cx="3569975" cy="1078655"/>
          </a:xfrm>
          <a:prstGeom prst="rect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4293748" y="5064150"/>
            <a:ext cx="3577843" cy="1078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8007575" y="5064150"/>
            <a:ext cx="3565709" cy="10786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920841" y="5433655"/>
            <a:ext cx="306931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1362930" y="5156574"/>
            <a:ext cx="1990124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13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4552315" y="5433655"/>
            <a:ext cx="307813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5041427" y="5156574"/>
            <a:ext cx="2077303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13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8236205" y="5433655"/>
            <a:ext cx="309190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8741013" y="5156574"/>
            <a:ext cx="2047172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sz="13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Google Shape;176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061" y="1175827"/>
            <a:ext cx="3533881" cy="375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869" y="1175827"/>
            <a:ext cx="3533881" cy="375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7680" y="1175827"/>
            <a:ext cx="3533881" cy="3755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904876" y="817238"/>
            <a:ext cx="3009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of comprehensive strength</a:t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914401" y="493171"/>
            <a:ext cx="22383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341179" y="444245"/>
            <a:ext cx="4860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40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3" name="Google Shape;183;p21"/>
          <p:cNvCxnSpPr/>
          <p:nvPr/>
        </p:nvCxnSpPr>
        <p:spPr>
          <a:xfrm>
            <a:off x="3152774" y="860180"/>
            <a:ext cx="9043416" cy="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21"/>
          <p:cNvSpPr txBox="1"/>
          <p:nvPr/>
        </p:nvSpPr>
        <p:spPr>
          <a:xfrm>
            <a:off x="10868729" y="309486"/>
            <a:ext cx="12474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/>
          <p:nvPr/>
        </p:nvSpPr>
        <p:spPr>
          <a:xfrm>
            <a:off x="9508676" y="106159"/>
            <a:ext cx="2560039" cy="3291478"/>
          </a:xfrm>
          <a:prstGeom prst="rect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6884850" y="3460364"/>
            <a:ext cx="2560039" cy="32914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238108" y="4060142"/>
            <a:ext cx="2888191" cy="269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64580" y="4716064"/>
            <a:ext cx="2235246" cy="139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sz="75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7100115" y="4060141"/>
            <a:ext cx="2129509" cy="2281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9709822" y="745623"/>
            <a:ext cx="2129509" cy="2307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64" y="104776"/>
            <a:ext cx="6702425" cy="6646863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pic>
        <p:nvPicPr>
          <p:cNvPr id="197" name="Google Shape;197;p2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4937" y="104774"/>
            <a:ext cx="2560321" cy="329286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pic>
        <p:nvPicPr>
          <p:cNvPr id="198" name="Google Shape;198;p22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9049" y="3460366"/>
            <a:ext cx="2560321" cy="329286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3"/>
          <p:cNvGrpSpPr/>
          <p:nvPr/>
        </p:nvGrpSpPr>
        <p:grpSpPr>
          <a:xfrm>
            <a:off x="5758178" y="2244116"/>
            <a:ext cx="656206" cy="656206"/>
            <a:chOff x="6369311" y="2040370"/>
            <a:chExt cx="755703" cy="755703"/>
          </a:xfrm>
        </p:grpSpPr>
        <p:sp>
          <p:nvSpPr>
            <p:cNvPr id="205" name="Google Shape;205;p23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6417456" y="2208372"/>
              <a:ext cx="659412" cy="428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1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93%</a:t>
              </a:r>
              <a:endParaRPr b="1"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7" name="Google Shape;207;p23"/>
          <p:cNvGrpSpPr/>
          <p:nvPr/>
        </p:nvGrpSpPr>
        <p:grpSpPr>
          <a:xfrm>
            <a:off x="5758178" y="3070845"/>
            <a:ext cx="656206" cy="656206"/>
            <a:chOff x="6369311" y="2992454"/>
            <a:chExt cx="755703" cy="755703"/>
          </a:xfrm>
        </p:grpSpPr>
        <p:sp>
          <p:nvSpPr>
            <p:cNvPr id="208" name="Google Shape;208;p23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23"/>
            <p:cNvSpPr txBox="1"/>
            <p:nvPr/>
          </p:nvSpPr>
          <p:spPr>
            <a:xfrm>
              <a:off x="6417456" y="3160455"/>
              <a:ext cx="659412" cy="428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1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82%</a:t>
              </a:r>
              <a:endParaRPr b="1"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0" name="Google Shape;210;p23"/>
          <p:cNvGrpSpPr/>
          <p:nvPr/>
        </p:nvGrpSpPr>
        <p:grpSpPr>
          <a:xfrm>
            <a:off x="5758178" y="3897575"/>
            <a:ext cx="656206" cy="656206"/>
            <a:chOff x="6369310" y="3944537"/>
            <a:chExt cx="755703" cy="755703"/>
          </a:xfrm>
        </p:grpSpPr>
        <p:sp>
          <p:nvSpPr>
            <p:cNvPr id="211" name="Google Shape;211;p23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6417455" y="4114593"/>
              <a:ext cx="659412" cy="428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1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70%</a:t>
              </a:r>
              <a:endParaRPr b="1"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3" name="Google Shape;213;p23"/>
          <p:cNvGrpSpPr/>
          <p:nvPr/>
        </p:nvGrpSpPr>
        <p:grpSpPr>
          <a:xfrm>
            <a:off x="5758178" y="4727869"/>
            <a:ext cx="656206" cy="656206"/>
            <a:chOff x="6369311" y="4900725"/>
            <a:chExt cx="755703" cy="755703"/>
          </a:xfrm>
        </p:grpSpPr>
        <p:sp>
          <p:nvSpPr>
            <p:cNvPr id="214" name="Google Shape;214;p23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3"/>
            <p:cNvSpPr txBox="1"/>
            <p:nvPr/>
          </p:nvSpPr>
          <p:spPr>
            <a:xfrm>
              <a:off x="6417456" y="5068727"/>
              <a:ext cx="659412" cy="428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1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68%</a:t>
              </a:r>
              <a:endParaRPr b="1" sz="151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6" name="Google Shape;216;p23"/>
          <p:cNvGrpSpPr/>
          <p:nvPr/>
        </p:nvGrpSpPr>
        <p:grpSpPr>
          <a:xfrm>
            <a:off x="6606657" y="3078571"/>
            <a:ext cx="2887295" cy="3348875"/>
            <a:chOff x="7346437" y="3001349"/>
            <a:chExt cx="3325083" cy="3856651"/>
          </a:xfrm>
        </p:grpSpPr>
        <p:sp>
          <p:nvSpPr>
            <p:cNvPr id="217" name="Google Shape;217;p23"/>
            <p:cNvSpPr/>
            <p:nvPr/>
          </p:nvSpPr>
          <p:spPr>
            <a:xfrm rot="-5400000">
              <a:off x="7080653" y="3267133"/>
              <a:ext cx="3856651" cy="3325083"/>
            </a:xfrm>
            <a:custGeom>
              <a:rect b="b" l="l" r="r" t="t"/>
              <a:pathLst>
                <a:path extrusionOk="0" h="3657591" w="4242316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8114763" y="3219375"/>
              <a:ext cx="352166" cy="301858"/>
            </a:xfrm>
            <a:custGeom>
              <a:rect b="b" l="l" r="r" t="t"/>
              <a:pathLst>
                <a:path extrusionOk="0"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9" name="Google Shape;219;p23"/>
          <p:cNvGrpSpPr/>
          <p:nvPr/>
        </p:nvGrpSpPr>
        <p:grpSpPr>
          <a:xfrm>
            <a:off x="6606653" y="3909177"/>
            <a:ext cx="2276524" cy="2518266"/>
            <a:chOff x="7346434" y="3957897"/>
            <a:chExt cx="2621703" cy="2900101"/>
          </a:xfrm>
        </p:grpSpPr>
        <p:sp>
          <p:nvSpPr>
            <p:cNvPr id="220" name="Google Shape;220;p23"/>
            <p:cNvSpPr/>
            <p:nvPr/>
          </p:nvSpPr>
          <p:spPr>
            <a:xfrm rot="-5400000">
              <a:off x="7207235" y="4097096"/>
              <a:ext cx="2900101" cy="2621703"/>
            </a:xfrm>
            <a:custGeom>
              <a:rect b="b" l="l" r="r" t="t"/>
              <a:pathLst>
                <a:path extrusionOk="0" h="2883873" w="3190111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8101752" y="4176428"/>
              <a:ext cx="378190" cy="338289"/>
            </a:xfrm>
            <a:custGeom>
              <a:rect b="b" l="l" r="r" t="t"/>
              <a:pathLst>
                <a:path extrusionOk="0" h="90" w="101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2" name="Google Shape;222;p23"/>
          <p:cNvGrpSpPr/>
          <p:nvPr/>
        </p:nvGrpSpPr>
        <p:grpSpPr>
          <a:xfrm>
            <a:off x="6606656" y="2251840"/>
            <a:ext cx="3498066" cy="4175606"/>
            <a:chOff x="7346438" y="2049265"/>
            <a:chExt cx="4028463" cy="4808735"/>
          </a:xfrm>
        </p:grpSpPr>
        <p:sp>
          <p:nvSpPr>
            <p:cNvPr id="223" name="Google Shape;223;p23"/>
            <p:cNvSpPr/>
            <p:nvPr/>
          </p:nvSpPr>
          <p:spPr>
            <a:xfrm rot="-5400000">
              <a:off x="6956302" y="2439401"/>
              <a:ext cx="4808735" cy="4028463"/>
            </a:xfrm>
            <a:custGeom>
              <a:rect b="b" l="l" r="r" t="t"/>
              <a:pathLst>
                <a:path extrusionOk="0" h="4431309" w="5289608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8120836" y="2231727"/>
              <a:ext cx="369515" cy="372985"/>
            </a:xfrm>
            <a:custGeom>
              <a:rect b="b" l="l" r="r" t="t"/>
              <a:pathLst>
                <a:path extrusionOk="0" h="100" w="99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5" name="Google Shape;225;p23"/>
          <p:cNvGrpSpPr/>
          <p:nvPr/>
        </p:nvGrpSpPr>
        <p:grpSpPr>
          <a:xfrm>
            <a:off x="6606654" y="4735594"/>
            <a:ext cx="1665749" cy="1691850"/>
            <a:chOff x="7346434" y="4909620"/>
            <a:chExt cx="1918320" cy="1948378"/>
          </a:xfrm>
        </p:grpSpPr>
        <p:sp>
          <p:nvSpPr>
            <p:cNvPr id="226" name="Google Shape;226;p23"/>
            <p:cNvSpPr/>
            <p:nvPr/>
          </p:nvSpPr>
          <p:spPr>
            <a:xfrm rot="-5400000">
              <a:off x="7331405" y="4924649"/>
              <a:ext cx="1948378" cy="1918320"/>
            </a:xfrm>
            <a:custGeom>
              <a:rect b="b" l="l" r="r" t="t"/>
              <a:pathLst>
                <a:path extrusionOk="0" h="2110152" w="2143216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091344" y="5076469"/>
              <a:ext cx="399007" cy="404213"/>
            </a:xfrm>
            <a:custGeom>
              <a:rect b="b" l="l" r="r" t="t"/>
              <a:pathLst>
                <a:path extrusionOk="0" h="108" w="107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28" name="Google Shape;228;p23"/>
          <p:cNvGrpSpPr/>
          <p:nvPr/>
        </p:nvGrpSpPr>
        <p:grpSpPr>
          <a:xfrm>
            <a:off x="2175171" y="2410278"/>
            <a:ext cx="398037" cy="298720"/>
            <a:chOff x="789999" y="2242985"/>
            <a:chExt cx="504229" cy="378415"/>
          </a:xfrm>
        </p:grpSpPr>
        <p:sp>
          <p:nvSpPr>
            <p:cNvPr id="229" name="Google Shape;229;p23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1" name="Google Shape;231;p23"/>
          <p:cNvSpPr/>
          <p:nvPr/>
        </p:nvSpPr>
        <p:spPr>
          <a:xfrm>
            <a:off x="2668366" y="2256728"/>
            <a:ext cx="286978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232" name="Google Shape;232;p23"/>
          <p:cNvGrpSpPr/>
          <p:nvPr/>
        </p:nvGrpSpPr>
        <p:grpSpPr>
          <a:xfrm>
            <a:off x="2175171" y="3319682"/>
            <a:ext cx="398037" cy="298720"/>
            <a:chOff x="789999" y="2242985"/>
            <a:chExt cx="504229" cy="378415"/>
          </a:xfrm>
        </p:grpSpPr>
        <p:sp>
          <p:nvSpPr>
            <p:cNvPr id="233" name="Google Shape;233;p23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5" name="Google Shape;235;p23"/>
          <p:cNvSpPr/>
          <p:nvPr/>
        </p:nvSpPr>
        <p:spPr>
          <a:xfrm>
            <a:off x="2668366" y="3166130"/>
            <a:ext cx="286978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2175171" y="4251230"/>
            <a:ext cx="398037" cy="298720"/>
            <a:chOff x="789999" y="2242985"/>
            <a:chExt cx="504229" cy="378415"/>
          </a:xfrm>
        </p:grpSpPr>
        <p:sp>
          <p:nvSpPr>
            <p:cNvPr id="237" name="Google Shape;237;p23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9" name="Google Shape;239;p23"/>
          <p:cNvSpPr/>
          <p:nvPr/>
        </p:nvSpPr>
        <p:spPr>
          <a:xfrm>
            <a:off x="2668366" y="4097679"/>
            <a:ext cx="286978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2175171" y="5142409"/>
            <a:ext cx="398037" cy="298720"/>
            <a:chOff x="789999" y="2242985"/>
            <a:chExt cx="504229" cy="378415"/>
          </a:xfrm>
        </p:grpSpPr>
        <p:sp>
          <p:nvSpPr>
            <p:cNvPr id="241" name="Google Shape;241;p23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3" name="Google Shape;243;p23"/>
          <p:cNvSpPr/>
          <p:nvPr/>
        </p:nvSpPr>
        <p:spPr>
          <a:xfrm>
            <a:off x="2668366" y="4988858"/>
            <a:ext cx="286978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4"/>
          <p:cNvGrpSpPr/>
          <p:nvPr/>
        </p:nvGrpSpPr>
        <p:grpSpPr>
          <a:xfrm>
            <a:off x="671" y="1569542"/>
            <a:ext cx="5483544" cy="4954087"/>
            <a:chOff x="0" y="1569337"/>
            <a:chExt cx="5484146" cy="4954631"/>
          </a:xfrm>
        </p:grpSpPr>
        <p:sp>
          <p:nvSpPr>
            <p:cNvPr id="250" name="Google Shape;250;p24"/>
            <p:cNvSpPr/>
            <p:nvPr/>
          </p:nvSpPr>
          <p:spPr>
            <a:xfrm>
              <a:off x="1510340" y="1570966"/>
              <a:ext cx="971049" cy="1603209"/>
            </a:xfrm>
            <a:custGeom>
              <a:rect b="b" l="l" r="r" t="t"/>
              <a:pathLst>
                <a:path extrusionOk="0" h="832" w="504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1510340" y="2560752"/>
              <a:ext cx="971049" cy="1195075"/>
            </a:xfrm>
            <a:custGeom>
              <a:rect b="b" l="l" r="r" t="t"/>
              <a:pathLst>
                <a:path extrusionOk="0" h="620" w="504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1510340" y="3551352"/>
              <a:ext cx="971049" cy="990600"/>
            </a:xfrm>
            <a:custGeom>
              <a:rect b="b" l="l" r="r" t="t"/>
              <a:pathLst>
                <a:path extrusionOk="0" h="514" w="50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1510340" y="4337478"/>
              <a:ext cx="971049" cy="1194260"/>
            </a:xfrm>
            <a:custGeom>
              <a:rect b="b" l="l" r="r" t="t"/>
              <a:pathLst>
                <a:path extrusionOk="0" h="620" w="504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1510340" y="4919130"/>
              <a:ext cx="971049" cy="1603209"/>
            </a:xfrm>
            <a:custGeom>
              <a:rect b="b" l="l" r="r" t="t"/>
              <a:pathLst>
                <a:path extrusionOk="0" h="832" w="504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2481389" y="2591708"/>
              <a:ext cx="1812571" cy="582467"/>
            </a:xfrm>
            <a:custGeom>
              <a:rect b="b" l="l" r="r" t="t"/>
              <a:pathLst>
                <a:path extrusionOk="0" h="302" w="941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2481389" y="3174175"/>
              <a:ext cx="3002757" cy="581652"/>
            </a:xfrm>
            <a:custGeom>
              <a:rect b="b" l="l" r="r" t="t"/>
              <a:pathLst>
                <a:path extrusionOk="0" h="302" w="1559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2481389" y="3755827"/>
              <a:ext cx="2467540" cy="581652"/>
            </a:xfrm>
            <a:custGeom>
              <a:rect b="b" l="l" r="r" t="t"/>
              <a:pathLst>
                <a:path extrusionOk="0" h="302" w="1281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2481389" y="4337478"/>
              <a:ext cx="1955132" cy="581652"/>
            </a:xfrm>
            <a:custGeom>
              <a:rect b="b" l="l" r="r" t="t"/>
              <a:pathLst>
                <a:path extrusionOk="0" h="302" w="1015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2481389" y="4919130"/>
              <a:ext cx="2711931" cy="581652"/>
            </a:xfrm>
            <a:custGeom>
              <a:rect b="b" l="l" r="r" t="t"/>
              <a:pathLst>
                <a:path extrusionOk="0" h="302" w="1408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rgbClr val="1016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0" y="5533368"/>
              <a:ext cx="1510340" cy="990600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0" y="1569337"/>
              <a:ext cx="1510340" cy="98978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3078519" y="2748119"/>
              <a:ext cx="7332" cy="296528"/>
            </a:xfrm>
            <a:custGeom>
              <a:rect b="b" l="l" r="r" t="t"/>
              <a:pathLst>
                <a:path extrusionOk="0" h="154" w="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3078519" y="3328141"/>
              <a:ext cx="7332" cy="296528"/>
            </a:xfrm>
            <a:custGeom>
              <a:rect b="b" l="l" r="r" t="t"/>
              <a:pathLst>
                <a:path extrusionOk="0" h="154" w="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3078519" y="3908164"/>
              <a:ext cx="7332" cy="296528"/>
            </a:xfrm>
            <a:custGeom>
              <a:rect b="b" l="l" r="r" t="t"/>
              <a:pathLst>
                <a:path extrusionOk="0" h="154" w="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078519" y="4487372"/>
              <a:ext cx="7332" cy="297343"/>
            </a:xfrm>
            <a:custGeom>
              <a:rect b="b" l="l" r="r" t="t"/>
              <a:pathLst>
                <a:path extrusionOk="0" h="154" w="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3078519" y="5067394"/>
              <a:ext cx="7332" cy="294899"/>
            </a:xfrm>
            <a:custGeom>
              <a:rect b="b" l="l" r="r" t="t"/>
              <a:pathLst>
                <a:path extrusionOk="0" h="153" w="4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91691" y="3222238"/>
              <a:ext cx="244392" cy="485525"/>
            </a:xfrm>
            <a:custGeom>
              <a:rect b="b" l="l" r="r" t="t"/>
              <a:pathLst>
                <a:path extrusionOk="0" h="252" w="127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649956" y="3803890"/>
              <a:ext cx="245206" cy="485525"/>
            </a:xfrm>
            <a:custGeom>
              <a:rect b="b" l="l" r="r" t="t"/>
              <a:pathLst>
                <a:path extrusionOk="0" h="252" w="127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902494" y="4967194"/>
              <a:ext cx="244392" cy="485525"/>
            </a:xfrm>
            <a:custGeom>
              <a:rect b="b" l="l" r="r" t="t"/>
              <a:pathLst>
                <a:path extrusionOk="0" h="252" w="127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4143251" y="4385542"/>
              <a:ext cx="245206" cy="485525"/>
            </a:xfrm>
            <a:custGeom>
              <a:rect b="b" l="l" r="r" t="t"/>
              <a:pathLst>
                <a:path extrusionOk="0" h="252" w="127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4006392" y="2639772"/>
              <a:ext cx="245206" cy="485525"/>
            </a:xfrm>
            <a:custGeom>
              <a:rect b="b" l="l" r="r" t="t"/>
              <a:pathLst>
                <a:path extrusionOk="0" h="252" w="127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80" name="Google Shape;280;p24"/>
            <p:cNvGrpSpPr/>
            <p:nvPr/>
          </p:nvGrpSpPr>
          <p:grpSpPr>
            <a:xfrm>
              <a:off x="497873" y="4806689"/>
              <a:ext cx="464344" cy="465138"/>
              <a:chOff x="9145588" y="4435475"/>
              <a:chExt cx="464344" cy="465138"/>
            </a:xfrm>
          </p:grpSpPr>
          <p:sp>
            <p:nvSpPr>
              <p:cNvPr id="281" name="Google Shape;281;p24"/>
              <p:cNvSpPr/>
              <p:nvPr/>
            </p:nvSpPr>
            <p:spPr>
              <a:xfrm>
                <a:off x="9145588" y="4435475"/>
                <a:ext cx="464344" cy="465138"/>
              </a:xfrm>
              <a:custGeom>
                <a:rect b="b" l="l" r="r" t="t"/>
                <a:pathLst>
                  <a:path extrusionOk="0" h="19059" w="19058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2" name="Google Shape;282;p24"/>
              <p:cNvSpPr/>
              <p:nvPr/>
            </p:nvSpPr>
            <p:spPr>
              <a:xfrm>
                <a:off x="9348788" y="4638675"/>
                <a:ext cx="57944" cy="57944"/>
              </a:xfrm>
              <a:custGeom>
                <a:rect b="b" l="l" r="r" t="t"/>
                <a:pathLst>
                  <a:path extrusionOk="0" h="19056" w="19059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3" name="Google Shape;283;p24"/>
              <p:cNvSpPr/>
              <p:nvPr/>
            </p:nvSpPr>
            <p:spPr>
              <a:xfrm>
                <a:off x="9290050" y="4580732"/>
                <a:ext cx="174625" cy="174625"/>
              </a:xfrm>
              <a:custGeom>
                <a:rect b="b" l="l" r="r" t="t"/>
                <a:pathLst>
                  <a:path extrusionOk="0" h="19058" w="19059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4" name="Google Shape;284;p24"/>
              <p:cNvSpPr/>
              <p:nvPr/>
            </p:nvSpPr>
            <p:spPr>
              <a:xfrm>
                <a:off x="9406732" y="4696619"/>
                <a:ext cx="72231" cy="74613"/>
              </a:xfrm>
              <a:custGeom>
                <a:rect b="b" l="l" r="r" t="t"/>
                <a:pathLst>
                  <a:path extrusionOk="0" h="21043" w="2103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5" name="Google Shape;285;p24"/>
              <p:cNvSpPr/>
              <p:nvPr/>
            </p:nvSpPr>
            <p:spPr>
              <a:xfrm>
                <a:off x="9435307" y="4725988"/>
                <a:ext cx="103981" cy="106363"/>
              </a:xfrm>
              <a:custGeom>
                <a:rect b="b" l="l" r="r" t="t"/>
                <a:pathLst>
                  <a:path extrusionOk="0" h="21209" w="21201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6" name="Google Shape;286;p24"/>
              <p:cNvSpPr/>
              <p:nvPr/>
            </p:nvSpPr>
            <p:spPr>
              <a:xfrm>
                <a:off x="9421019" y="4711700"/>
                <a:ext cx="88106" cy="89694"/>
              </a:xfrm>
              <a:custGeom>
                <a:rect b="b" l="l" r="r" t="t"/>
                <a:pathLst>
                  <a:path extrusionOk="0" h="21141" w="21128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7" name="Google Shape;287;p24"/>
              <p:cNvSpPr/>
              <p:nvPr/>
            </p:nvSpPr>
            <p:spPr>
              <a:xfrm>
                <a:off x="9275763" y="4566444"/>
                <a:ext cx="73025" cy="73819"/>
              </a:xfrm>
              <a:custGeom>
                <a:rect b="b" l="l" r="r" t="t"/>
                <a:pathLst>
                  <a:path extrusionOk="0" h="21044" w="21039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8" name="Google Shape;288;p24"/>
              <p:cNvSpPr/>
              <p:nvPr/>
            </p:nvSpPr>
            <p:spPr>
              <a:xfrm>
                <a:off x="9217819" y="4508500"/>
                <a:ext cx="103981" cy="105569"/>
              </a:xfrm>
              <a:custGeom>
                <a:rect b="b" l="l" r="r" t="t"/>
                <a:pathLst>
                  <a:path extrusionOk="0" h="21208" w="21199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9" name="Google Shape;289;p24"/>
              <p:cNvSpPr/>
              <p:nvPr/>
            </p:nvSpPr>
            <p:spPr>
              <a:xfrm>
                <a:off x="9247188" y="4537075"/>
                <a:ext cx="88107" cy="90488"/>
              </a:xfrm>
              <a:custGeom>
                <a:rect b="b" l="l" r="r" t="t"/>
                <a:pathLst>
                  <a:path extrusionOk="0" h="21141" w="21129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90" name="Google Shape;290;p24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</p:grpSpPr>
          <p:sp>
            <p:nvSpPr>
              <p:cNvPr id="291" name="Google Shape;291;p24"/>
              <p:cNvSpPr/>
              <p:nvPr/>
            </p:nvSpPr>
            <p:spPr>
              <a:xfrm>
                <a:off x="5426869" y="3598069"/>
                <a:ext cx="347663" cy="232569"/>
              </a:xfrm>
              <a:custGeom>
                <a:rect b="b" l="l" r="r" t="t"/>
                <a:pathLst>
                  <a:path extrusionOk="0"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2" name="Google Shape;292;p24"/>
              <p:cNvSpPr/>
              <p:nvPr/>
            </p:nvSpPr>
            <p:spPr>
              <a:xfrm>
                <a:off x="5368132" y="3540125"/>
                <a:ext cx="465138" cy="435769"/>
              </a:xfrm>
              <a:custGeom>
                <a:rect b="b" l="l" r="r" t="t"/>
                <a:pathLst>
                  <a:path extrusionOk="0"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93" name="Google Shape;293;p24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</p:grpSpPr>
          <p:sp>
            <p:nvSpPr>
              <p:cNvPr id="294" name="Google Shape;294;p24"/>
              <p:cNvSpPr/>
              <p:nvPr/>
            </p:nvSpPr>
            <p:spPr>
              <a:xfrm>
                <a:off x="3582988" y="3510757"/>
                <a:ext cx="319088" cy="465138"/>
              </a:xfrm>
              <a:custGeom>
                <a:rect b="b" l="l" r="r" t="t"/>
                <a:pathLst>
                  <a:path extrusionOk="0"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5" name="Google Shape;295;p24"/>
              <p:cNvSpPr/>
              <p:nvPr/>
            </p:nvSpPr>
            <p:spPr>
              <a:xfrm>
                <a:off x="3655219" y="3583782"/>
                <a:ext cx="94456" cy="94456"/>
              </a:xfrm>
              <a:custGeom>
                <a:rect b="b" l="l" r="r" t="t"/>
                <a:pathLst>
                  <a:path extrusionOk="0"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96" name="Google Shape;296;p24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</p:grpSpPr>
          <p:sp>
            <p:nvSpPr>
              <p:cNvPr id="297" name="Google Shape;297;p24"/>
              <p:cNvSpPr/>
              <p:nvPr/>
            </p:nvSpPr>
            <p:spPr>
              <a:xfrm>
                <a:off x="5484813" y="2727325"/>
                <a:ext cx="231775" cy="231775"/>
              </a:xfrm>
              <a:custGeom>
                <a:rect b="b" l="l" r="r" t="t"/>
                <a:pathLst>
                  <a:path extrusionOk="0"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8" name="Google Shape;298;p24"/>
              <p:cNvSpPr/>
              <p:nvPr/>
            </p:nvSpPr>
            <p:spPr>
              <a:xfrm>
                <a:off x="5542757" y="2785269"/>
                <a:ext cx="65088" cy="65088"/>
              </a:xfrm>
              <a:custGeom>
                <a:rect b="b" l="l" r="r" t="t"/>
                <a:pathLst>
                  <a:path extrusionOk="0"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9" name="Google Shape;299;p24"/>
              <p:cNvSpPr/>
              <p:nvPr/>
            </p:nvSpPr>
            <p:spPr>
              <a:xfrm>
                <a:off x="5368132" y="2625725"/>
                <a:ext cx="465138" cy="391319"/>
              </a:xfrm>
              <a:custGeom>
                <a:rect b="b" l="l" r="r" t="t"/>
                <a:pathLst>
                  <a:path extrusionOk="0"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00" name="Google Shape;300;p24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</p:grpSpPr>
          <p:sp>
            <p:nvSpPr>
              <p:cNvPr id="301" name="Google Shape;301;p24"/>
              <p:cNvSpPr/>
              <p:nvPr/>
            </p:nvSpPr>
            <p:spPr>
              <a:xfrm>
                <a:off x="4686300" y="1710532"/>
                <a:ext cx="152400" cy="152400"/>
              </a:xfrm>
              <a:custGeom>
                <a:rect b="b" l="l" r="r" t="t"/>
                <a:pathLst>
                  <a:path extrusionOk="0" h="21600" w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2" name="Google Shape;302;p24"/>
              <p:cNvSpPr/>
              <p:nvPr/>
            </p:nvSpPr>
            <p:spPr>
              <a:xfrm>
                <a:off x="4439444" y="1652588"/>
                <a:ext cx="464344" cy="464344"/>
              </a:xfrm>
              <a:custGeom>
                <a:rect b="b" l="l" r="r" t="t"/>
                <a:pathLst>
                  <a:path extrusionOk="0" h="21600" w="21248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3" name="Google Shape;303;p24"/>
              <p:cNvSpPr/>
              <p:nvPr/>
            </p:nvSpPr>
            <p:spPr>
              <a:xfrm>
                <a:off x="4686300" y="1652588"/>
                <a:ext cx="217488" cy="217488"/>
              </a:xfrm>
              <a:custGeom>
                <a:rect b="b" l="l" r="r" t="t"/>
                <a:pathLst>
                  <a:path extrusionOk="0" h="21600" w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9025" lIns="19025" spcFirstLastPara="1" rIns="19025" wrap="square" tIns="19025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04" name="Google Shape;304;p24"/>
            <p:cNvSpPr txBox="1"/>
            <p:nvPr/>
          </p:nvSpPr>
          <p:spPr>
            <a:xfrm>
              <a:off x="2941308" y="2751209"/>
              <a:ext cx="1000704" cy="30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24"/>
            <p:cNvSpPr txBox="1"/>
            <p:nvPr/>
          </p:nvSpPr>
          <p:spPr>
            <a:xfrm>
              <a:off x="2941308" y="3308271"/>
              <a:ext cx="1000704" cy="30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2941308" y="5078223"/>
              <a:ext cx="1000704" cy="30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24"/>
            <p:cNvSpPr txBox="1"/>
            <p:nvPr/>
          </p:nvSpPr>
          <p:spPr>
            <a:xfrm>
              <a:off x="2941308" y="4504310"/>
              <a:ext cx="1000704" cy="30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Google Shape;308;p24"/>
            <p:cNvSpPr txBox="1"/>
            <p:nvPr/>
          </p:nvSpPr>
          <p:spPr>
            <a:xfrm>
              <a:off x="2941308" y="3914106"/>
              <a:ext cx="1000704" cy="30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3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b="1" sz="1138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09" name="Google Shape;309;p24"/>
          <p:cNvSpPr/>
          <p:nvPr/>
        </p:nvSpPr>
        <p:spPr>
          <a:xfrm>
            <a:off x="8552667" y="4881253"/>
            <a:ext cx="453361" cy="497439"/>
          </a:xfrm>
          <a:custGeom>
            <a:rect b="b" l="l" r="r" t="t"/>
            <a:pathLst>
              <a:path extrusionOk="0" h="110" w="10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5913058" y="4911622"/>
            <a:ext cx="379899" cy="434472"/>
          </a:xfrm>
          <a:custGeom>
            <a:rect b="b" l="l" r="r" t="t"/>
            <a:pathLst>
              <a:path extrusionOk="0" h="96" w="84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5934046" y="3862309"/>
            <a:ext cx="304339" cy="480647"/>
          </a:xfrm>
          <a:custGeom>
            <a:rect b="b" l="l" r="r" t="t"/>
            <a:pathLst>
              <a:path extrusionOk="0" h="106" w="67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879474" y="2871765"/>
            <a:ext cx="413482" cy="421879"/>
          </a:xfrm>
          <a:custGeom>
            <a:rect b="b" l="l" r="r" t="t"/>
            <a:pathLst>
              <a:path extrusionOk="0" h="93" w="91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10161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8451298" y="3977749"/>
            <a:ext cx="537317" cy="249770"/>
          </a:xfrm>
          <a:custGeom>
            <a:rect b="b" l="l" r="r" t="t"/>
            <a:pathLst>
              <a:path extrusionOk="0" h="119" w="256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8570081" y="2836654"/>
            <a:ext cx="418533" cy="487359"/>
          </a:xfrm>
          <a:custGeom>
            <a:rect b="b" l="l" r="r" t="t"/>
            <a:pathLst>
              <a:path extrusionOk="0" h="271" w="233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5" name="Google Shape;315;p24"/>
          <p:cNvGrpSpPr/>
          <p:nvPr/>
        </p:nvGrpSpPr>
        <p:grpSpPr>
          <a:xfrm>
            <a:off x="6238385" y="2652008"/>
            <a:ext cx="1963058" cy="1015234"/>
            <a:chOff x="993925" y="3570851"/>
            <a:chExt cx="1849757" cy="1015344"/>
          </a:xfrm>
        </p:grpSpPr>
        <p:sp>
          <p:nvSpPr>
            <p:cNvPr id="316" name="Google Shape;316;p24"/>
            <p:cNvSpPr txBox="1"/>
            <p:nvPr/>
          </p:nvSpPr>
          <p:spPr>
            <a:xfrm>
              <a:off x="1103757" y="3570851"/>
              <a:ext cx="1090871" cy="337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993925" y="3847451"/>
              <a:ext cx="1849757" cy="73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 sz="700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8" name="Google Shape;318;p24"/>
          <p:cNvGrpSpPr/>
          <p:nvPr/>
        </p:nvGrpSpPr>
        <p:grpSpPr>
          <a:xfrm>
            <a:off x="9063387" y="2652014"/>
            <a:ext cx="1885214" cy="1067365"/>
            <a:chOff x="1098171" y="3570851"/>
            <a:chExt cx="1776406" cy="1067480"/>
          </a:xfrm>
        </p:grpSpPr>
        <p:sp>
          <p:nvSpPr>
            <p:cNvPr id="319" name="Google Shape;319;p24"/>
            <p:cNvSpPr txBox="1"/>
            <p:nvPr/>
          </p:nvSpPr>
          <p:spPr>
            <a:xfrm>
              <a:off x="1103759" y="3570851"/>
              <a:ext cx="1090871" cy="337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1098171" y="3899587"/>
              <a:ext cx="1776406" cy="73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21" name="Google Shape;321;p24"/>
          <p:cNvGrpSpPr/>
          <p:nvPr/>
        </p:nvGrpSpPr>
        <p:grpSpPr>
          <a:xfrm>
            <a:off x="6349017" y="3645978"/>
            <a:ext cx="1820283" cy="1067360"/>
            <a:chOff x="1098171" y="3570851"/>
            <a:chExt cx="1715222" cy="1067475"/>
          </a:xfrm>
        </p:grpSpPr>
        <p:sp>
          <p:nvSpPr>
            <p:cNvPr id="322" name="Google Shape;322;p24"/>
            <p:cNvSpPr txBox="1"/>
            <p:nvPr/>
          </p:nvSpPr>
          <p:spPr>
            <a:xfrm>
              <a:off x="1112468" y="3570851"/>
              <a:ext cx="1090871" cy="337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1098171" y="3899582"/>
              <a:ext cx="1715222" cy="73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24" name="Google Shape;324;p24"/>
          <p:cNvGrpSpPr/>
          <p:nvPr/>
        </p:nvGrpSpPr>
        <p:grpSpPr>
          <a:xfrm>
            <a:off x="9063387" y="3645978"/>
            <a:ext cx="1863097" cy="1067360"/>
            <a:chOff x="1098171" y="3570851"/>
            <a:chExt cx="1755565" cy="1067475"/>
          </a:xfrm>
        </p:grpSpPr>
        <p:sp>
          <p:nvSpPr>
            <p:cNvPr id="325" name="Google Shape;325;p24"/>
            <p:cNvSpPr txBox="1"/>
            <p:nvPr/>
          </p:nvSpPr>
          <p:spPr>
            <a:xfrm>
              <a:off x="1103757" y="3570851"/>
              <a:ext cx="1090871" cy="337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1098171" y="3899582"/>
              <a:ext cx="1755565" cy="73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27" name="Google Shape;327;p24"/>
          <p:cNvGrpSpPr/>
          <p:nvPr/>
        </p:nvGrpSpPr>
        <p:grpSpPr>
          <a:xfrm>
            <a:off x="6349016" y="4688588"/>
            <a:ext cx="1958817" cy="1067358"/>
            <a:chOff x="1098172" y="3570851"/>
            <a:chExt cx="1845760" cy="1067472"/>
          </a:xfrm>
        </p:grpSpPr>
        <p:sp>
          <p:nvSpPr>
            <p:cNvPr id="328" name="Google Shape;328;p24"/>
            <p:cNvSpPr txBox="1"/>
            <p:nvPr/>
          </p:nvSpPr>
          <p:spPr>
            <a:xfrm>
              <a:off x="1103756" y="3570851"/>
              <a:ext cx="1090871" cy="337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1098172" y="3899580"/>
              <a:ext cx="1845760" cy="738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330" name="Google Shape;330;p24"/>
          <p:cNvGrpSpPr/>
          <p:nvPr/>
        </p:nvGrpSpPr>
        <p:grpSpPr>
          <a:xfrm>
            <a:off x="9063386" y="4688585"/>
            <a:ext cx="1863096" cy="1067360"/>
            <a:chOff x="1098172" y="3570851"/>
            <a:chExt cx="1755564" cy="1067475"/>
          </a:xfrm>
        </p:grpSpPr>
        <p:sp>
          <p:nvSpPr>
            <p:cNvPr id="331" name="Google Shape;331;p24"/>
            <p:cNvSpPr txBox="1"/>
            <p:nvPr/>
          </p:nvSpPr>
          <p:spPr>
            <a:xfrm>
              <a:off x="1106348" y="3570851"/>
              <a:ext cx="1090871" cy="337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27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 HERE</a:t>
              </a:r>
              <a:endParaRPr sz="1327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1098172" y="3899582"/>
              <a:ext cx="1755564" cy="738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0C0C0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25"/>
          <p:cNvSpPr/>
          <p:nvPr/>
        </p:nvSpPr>
        <p:spPr>
          <a:xfrm>
            <a:off x="1" y="0"/>
            <a:ext cx="5324474" cy="6877050"/>
          </a:xfrm>
          <a:custGeom>
            <a:rect b="b" l="l" r="r" t="t"/>
            <a:pathLst>
              <a:path extrusionOk="0" h="6877050" w="9172575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5"/>
          <p:cNvSpPr txBox="1"/>
          <p:nvPr/>
        </p:nvSpPr>
        <p:spPr>
          <a:xfrm>
            <a:off x="1229950" y="3351149"/>
            <a:ext cx="17395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i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5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目　录</a:t>
            </a:r>
            <a:endParaRPr/>
          </a:p>
        </p:txBody>
      </p:sp>
      <p:cxnSp>
        <p:nvCxnSpPr>
          <p:cNvPr id="341" name="Google Shape;341;p25"/>
          <p:cNvCxnSpPr/>
          <p:nvPr/>
        </p:nvCxnSpPr>
        <p:spPr>
          <a:xfrm>
            <a:off x="5191125" y="847725"/>
            <a:ext cx="7005065" cy="12455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2" name="Google Shape;342;p25"/>
          <p:cNvSpPr txBox="1"/>
          <p:nvPr/>
        </p:nvSpPr>
        <p:spPr>
          <a:xfrm>
            <a:off x="5212727" y="2620888"/>
            <a:ext cx="65434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1" sz="660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3495" y="4200525"/>
            <a:ext cx="163269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"/>
            <a:ext cx="6067425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/>
          <p:nvPr/>
        </p:nvSpPr>
        <p:spPr>
          <a:xfrm>
            <a:off x="0" y="-2"/>
            <a:ext cx="6067425" cy="6858003"/>
          </a:xfrm>
          <a:custGeom>
            <a:rect b="b" l="l" r="r" t="t"/>
            <a:pathLst>
              <a:path extrusionOk="0" h="6858003" w="6067425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25"/>
          <p:cNvSpPr/>
          <p:nvPr/>
        </p:nvSpPr>
        <p:spPr>
          <a:xfrm flipH="1" rot="10800000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25"/>
          <p:cNvSpPr/>
          <p:nvPr/>
        </p:nvSpPr>
        <p:spPr>
          <a:xfrm rot="-3840000">
            <a:off x="-1751890" y="3410995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25"/>
          <p:cNvSpPr/>
          <p:nvPr/>
        </p:nvSpPr>
        <p:spPr>
          <a:xfrm rot="-3840000">
            <a:off x="926367" y="3410990"/>
            <a:ext cx="6912000" cy="3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5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5"/>
          <p:cNvSpPr/>
          <p:nvPr/>
        </p:nvSpPr>
        <p:spPr>
          <a:xfrm rot="-9323135">
            <a:off x="748931" y="203313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5"/>
          <p:cNvSpPr/>
          <p:nvPr/>
        </p:nvSpPr>
        <p:spPr>
          <a:xfrm rot="-6883257">
            <a:off x="1177929" y="837979"/>
            <a:ext cx="332946" cy="502256"/>
          </a:xfrm>
          <a:prstGeom prst="triangle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5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25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HONDA</a:t>
            </a:r>
            <a:endParaRPr b="1"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fmla="val 21146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4160618" y="2764243"/>
            <a:ext cx="132279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i="0" sz="80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6509142" y="3564904"/>
            <a:ext cx="4616970" cy="35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10868729" y="309486"/>
            <a:ext cx="1287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0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LOGO</a:t>
            </a:r>
            <a:endParaRPr b="1" sz="2800">
              <a:solidFill>
                <a:srgbClr val="10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/>
          <p:nvPr/>
        </p:nvSpPr>
        <p:spPr>
          <a:xfrm>
            <a:off x="-13425" y="3544203"/>
            <a:ext cx="8143320" cy="28414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26"/>
          <p:cNvSpPr/>
          <p:nvPr/>
        </p:nvSpPr>
        <p:spPr>
          <a:xfrm>
            <a:off x="4070574" y="472343"/>
            <a:ext cx="8120758" cy="28423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67" name="Google Shape;367;p26"/>
          <p:cNvGrpSpPr/>
          <p:nvPr/>
        </p:nvGrpSpPr>
        <p:grpSpPr>
          <a:xfrm>
            <a:off x="-9913" y="472345"/>
            <a:ext cx="4338694" cy="2842371"/>
            <a:chOff x="-7985" y="901147"/>
            <a:chExt cx="3255024" cy="2131459"/>
          </a:xfrm>
        </p:grpSpPr>
        <p:grpSp>
          <p:nvGrpSpPr>
            <p:cNvPr id="368" name="Google Shape;368;p26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</p:grpSpPr>
          <p:sp>
            <p:nvSpPr>
              <p:cNvPr id="369" name="Google Shape;369;p26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rgbClr val="101616"/>
              </a:solidFill>
              <a:ln>
                <a:noFill/>
              </a:ln>
              <a:effectLst>
                <a:outerShdw blurRad="317500" sx="1000" rotWithShape="0" sy="10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0" name="Google Shape;370;p26"/>
              <p:cNvSpPr txBox="1"/>
              <p:nvPr/>
            </p:nvSpPr>
            <p:spPr>
              <a:xfrm>
                <a:off x="3695126" y="2403919"/>
                <a:ext cx="3192655" cy="918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58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 sz="758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1" name="Google Shape;371;p26"/>
              <p:cNvSpPr txBox="1"/>
              <p:nvPr/>
            </p:nvSpPr>
            <p:spPr>
              <a:xfrm>
                <a:off x="3723494" y="1594549"/>
                <a:ext cx="3135919" cy="461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TITLE HERE</a:t>
                </a:r>
                <a:endParaRPr/>
              </a:p>
            </p:txBody>
          </p:sp>
        </p:grpSp>
        <p:sp>
          <p:nvSpPr>
            <p:cNvPr id="372" name="Google Shape;372;p26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>
                <a:gd fmla="val 50000" name="adj"/>
              </a:avLst>
            </a:prstGeom>
            <a:solidFill>
              <a:srgbClr val="10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3" name="Google Shape;373;p26"/>
          <p:cNvGrpSpPr/>
          <p:nvPr/>
        </p:nvGrpSpPr>
        <p:grpSpPr>
          <a:xfrm>
            <a:off x="7853893" y="3544204"/>
            <a:ext cx="4337439" cy="2841633"/>
            <a:chOff x="-201445" y="901147"/>
            <a:chExt cx="3253436" cy="2131459"/>
          </a:xfrm>
        </p:grpSpPr>
        <p:grpSp>
          <p:nvGrpSpPr>
            <p:cNvPr id="374" name="Google Shape;374;p26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</p:grpSpPr>
          <p:sp>
            <p:nvSpPr>
              <p:cNvPr id="375" name="Google Shape;375;p26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317500" sx="1000" rotWithShape="0" sy="1000">
                  <a:srgbClr val="000000"/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7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6" name="Google Shape;376;p26"/>
              <p:cNvSpPr txBox="1"/>
              <p:nvPr/>
            </p:nvSpPr>
            <p:spPr>
              <a:xfrm>
                <a:off x="3742162" y="2403919"/>
                <a:ext cx="3128750" cy="918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58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  </a:r>
                <a:endParaRPr/>
              </a:p>
            </p:txBody>
          </p:sp>
          <p:sp>
            <p:nvSpPr>
              <p:cNvPr id="377" name="Google Shape;377;p26"/>
              <p:cNvSpPr txBox="1"/>
              <p:nvPr/>
            </p:nvSpPr>
            <p:spPr>
              <a:xfrm>
                <a:off x="3657078" y="1594445"/>
                <a:ext cx="3298918" cy="461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TITLE HERE</a:t>
                </a:r>
                <a:endParaRPr/>
              </a:p>
            </p:txBody>
          </p:sp>
        </p:grpSp>
        <p:sp>
          <p:nvSpPr>
            <p:cNvPr id="378" name="Google Shape;378;p26"/>
            <p:cNvSpPr/>
            <p:nvPr/>
          </p:nvSpPr>
          <p:spPr>
            <a:xfrm rot="-5400000">
              <a:off x="-334350" y="1869354"/>
              <a:ext cx="460856" cy="195047"/>
            </a:xfrm>
            <a:prstGeom prst="triangle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utomotive Innovation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