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9C0536D-F340-4370-8C7C-7D9BB600220A}">
  <a:tblStyle styleId="{09C0536D-F340-4370-8C7C-7D9BB600220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do fireworks, rubber, and Silly Putty have in common?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{09C0536D-F340-4370-8C7C-7D9BB600220A}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</a:t>
                      </a:r>
                      <a:r>
                        <a:rPr b="1" lang="en" sz="1200"/>
                        <a:t>hemical </a:t>
                      </a:r>
                      <a:r>
                        <a:rPr b="1" lang="en" sz="1200"/>
                        <a:t>reaction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process where one or more substances form a new substance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create something new, often an object or a way of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matter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anything that takes up space and has weight; can be in different forms such as solid, liquid, or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mix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combine two or more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mixture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combination of two or more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property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an object or material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substance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material that has specific properties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do fireworks, rubber, and Silly Putty have in common?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