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நிகரே இல்லா</a:t>
            </a:r>
          </a:p>
          <a:p>
            <a:r>
              <a:rPr lang="en-IN" dirty="0"/>
              <a:t>Slide 2 - </a:t>
            </a:r>
            <a:r>
              <a:rPr lang="ta-IN" dirty="0"/>
              <a:t>ஆயுள் முழுவதும்</a:t>
            </a:r>
          </a:p>
          <a:p>
            <a:r>
              <a:rPr lang="en-IN" dirty="0"/>
              <a:t>Slide 3 - </a:t>
            </a:r>
            <a:r>
              <a:rPr lang="ta-IN" dirty="0"/>
              <a:t>குறைகளை போக்கிடும்</a:t>
            </a:r>
          </a:p>
          <a:p>
            <a:r>
              <a:rPr lang="en-IN" dirty="0"/>
              <a:t>Slide 4 - </a:t>
            </a:r>
            <a:r>
              <a:rPr lang="ta-IN" dirty="0"/>
              <a:t>வான சேனைகள் தூதர்</a:t>
            </a:r>
          </a:p>
          <a:p>
            <a:r>
              <a:rPr lang="en-IN" dirty="0"/>
              <a:t>Slide 5 - </a:t>
            </a:r>
            <a:r>
              <a:rPr lang="ta-IN" dirty="0"/>
              <a:t>மரண கூரினை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நிகரே இல்லா</a:t>
            </a:r>
          </a:p>
          <a:p>
            <a:r>
              <a:rPr lang="en-IN" dirty="0"/>
              <a:t>Slide 2 - </a:t>
            </a:r>
            <a:r>
              <a:rPr lang="ta-IN" dirty="0"/>
              <a:t>ஆயுள் முழுவதும்</a:t>
            </a:r>
          </a:p>
          <a:p>
            <a:r>
              <a:rPr lang="en-IN" dirty="0"/>
              <a:t>Slide 3 - </a:t>
            </a:r>
            <a:r>
              <a:rPr lang="ta-IN" dirty="0"/>
              <a:t>குறைகளை போக்கிடும்</a:t>
            </a:r>
          </a:p>
          <a:p>
            <a:r>
              <a:rPr lang="en-IN" dirty="0"/>
              <a:t>Slide 4 - </a:t>
            </a:r>
            <a:r>
              <a:rPr lang="ta-IN" dirty="0"/>
              <a:t>வான சேனைகள் தூதர்</a:t>
            </a:r>
          </a:p>
          <a:p>
            <a:r>
              <a:rPr lang="en-IN" dirty="0"/>
              <a:t>Slide 5 - </a:t>
            </a:r>
            <a:r>
              <a:rPr lang="ta-IN" dirty="0"/>
              <a:t>மரண கூரினை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நிகரே இல்லா</a:t>
            </a:r>
          </a:p>
          <a:p>
            <a:r>
              <a:rPr lang="en-IN" dirty="0"/>
              <a:t>Slide 2 - </a:t>
            </a:r>
            <a:r>
              <a:rPr lang="ta-IN" dirty="0"/>
              <a:t>ஆயுள் முழுவதும்</a:t>
            </a:r>
          </a:p>
          <a:p>
            <a:r>
              <a:rPr lang="en-IN" dirty="0"/>
              <a:t>Slide 3 - </a:t>
            </a:r>
            <a:r>
              <a:rPr lang="ta-IN" dirty="0"/>
              <a:t>குறைகளை போக்கிடும்</a:t>
            </a:r>
          </a:p>
          <a:p>
            <a:r>
              <a:rPr lang="en-IN" dirty="0"/>
              <a:t>Slide 4 - </a:t>
            </a:r>
            <a:r>
              <a:rPr lang="ta-IN" dirty="0"/>
              <a:t>வான சேனைகள் தூதர்</a:t>
            </a:r>
          </a:p>
          <a:p>
            <a:r>
              <a:rPr lang="en-IN" dirty="0"/>
              <a:t>Slide 5 - </a:t>
            </a:r>
            <a:r>
              <a:rPr lang="ta-IN" dirty="0"/>
              <a:t>மரண கூரினை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நிகரே இல்லா</a:t>
            </a:r>
          </a:p>
          <a:p>
            <a:r>
              <a:rPr lang="en-IN" dirty="0"/>
              <a:t>Slide 2 - </a:t>
            </a:r>
            <a:r>
              <a:rPr lang="ta-IN" dirty="0"/>
              <a:t>ஆயுள் முழுவதும்</a:t>
            </a:r>
          </a:p>
          <a:p>
            <a:r>
              <a:rPr lang="en-IN" dirty="0"/>
              <a:t>Slide 3 - </a:t>
            </a:r>
            <a:r>
              <a:rPr lang="ta-IN" dirty="0"/>
              <a:t>குறைகளை போக்கிடும்</a:t>
            </a:r>
          </a:p>
          <a:p>
            <a:r>
              <a:rPr lang="en-IN" dirty="0"/>
              <a:t>Slide 4 - </a:t>
            </a:r>
            <a:r>
              <a:rPr lang="ta-IN" dirty="0"/>
              <a:t>வான சேனைகள் தூதர்</a:t>
            </a:r>
          </a:p>
          <a:p>
            <a:r>
              <a:rPr lang="en-IN" dirty="0"/>
              <a:t>Slide 5 - </a:t>
            </a:r>
            <a:r>
              <a:rPr lang="ta-IN" dirty="0"/>
              <a:t>மரண கூரினை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நிகரே இல்லா</a:t>
            </a:r>
          </a:p>
          <a:p>
            <a:r>
              <a:rPr lang="en-IN" dirty="0"/>
              <a:t>Slide 2 - </a:t>
            </a:r>
            <a:r>
              <a:rPr lang="ta-IN" dirty="0"/>
              <a:t>ஆயுள் முழுவதும்</a:t>
            </a:r>
          </a:p>
          <a:p>
            <a:r>
              <a:rPr lang="en-IN" dirty="0"/>
              <a:t>Slide 3 - </a:t>
            </a:r>
            <a:r>
              <a:rPr lang="ta-IN" dirty="0"/>
              <a:t>குறைகளை போக்கிடும்</a:t>
            </a:r>
          </a:p>
          <a:p>
            <a:r>
              <a:rPr lang="en-IN" dirty="0"/>
              <a:t>Slide 4 - </a:t>
            </a:r>
            <a:r>
              <a:rPr lang="ta-IN" dirty="0"/>
              <a:t>வான சேனைகள் தூதர்</a:t>
            </a:r>
          </a:p>
          <a:p>
            <a:r>
              <a:rPr lang="en-IN" dirty="0"/>
              <a:t>Slide 5 - </a:t>
            </a:r>
            <a:r>
              <a:rPr lang="ta-IN" dirty="0"/>
              <a:t>மரண கூரினை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9AECE-1076-22E2-126F-68E887E630D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D28BE7A-C807-0B4A-5C38-972D81A47D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488B265-A1AF-42BC-CC87-76446A9EB3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1F7689D-4BB4-0E5E-728D-9BC86C066A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4E846EE-E240-BAE2-8784-C8E70B9246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823BCD3-6C15-3BA7-EC30-A92DEB0A3B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135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2024-08-25T07:26:43Z</dcterms:modified>
</cp:coreProperties>
</file>