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6858000" cy="6858000"/>
  <p:notesSz cx="6858000" cy="9144000"/>
  <p:embeddedFontLst>
    <p:embeddedFont>
      <p:font typeface="Century Gothic Paneuropean" panose="020B0604020202020204" charset="0"/>
      <p:regular r:id="rId3"/>
    </p:embeddedFont>
    <p:embeddedFont>
      <p:font typeface="Century Gothic Paneuropean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25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000" y="0"/>
            <a:ext cx="7074000" cy="7074000"/>
          </a:xfrm>
          <a:custGeom>
            <a:avLst/>
            <a:gdLst/>
            <a:ahLst/>
            <a:cxnLst/>
            <a:rect l="l" t="t" r="r" b="b"/>
            <a:pathLst>
              <a:path w="7074000" h="7074000">
                <a:moveTo>
                  <a:pt x="0" y="0"/>
                </a:moveTo>
                <a:lnTo>
                  <a:pt x="7074000" y="0"/>
                </a:lnTo>
                <a:lnTo>
                  <a:pt x="7074000" y="7074000"/>
                </a:lnTo>
                <a:lnTo>
                  <a:pt x="0" y="707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526" t="-1526" r="-1526" b="-152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668728" y="5923338"/>
            <a:ext cx="3520545" cy="497724"/>
            <a:chOff x="0" y="0"/>
            <a:chExt cx="4694060" cy="6636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4060" cy="663632"/>
            </a:xfrm>
            <a:custGeom>
              <a:avLst/>
              <a:gdLst/>
              <a:ahLst/>
              <a:cxnLst/>
              <a:rect l="l" t="t" r="r" b="b"/>
              <a:pathLst>
                <a:path w="4694060" h="663632">
                  <a:moveTo>
                    <a:pt x="0" y="0"/>
                  </a:moveTo>
                  <a:lnTo>
                    <a:pt x="4694060" y="0"/>
                  </a:lnTo>
                  <a:lnTo>
                    <a:pt x="4694060" y="663632"/>
                  </a:lnTo>
                  <a:lnTo>
                    <a:pt x="0" y="663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7" r="-417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93333" y="158626"/>
              <a:ext cx="4013857" cy="348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64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Register Now | BacPath.org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85800" y="391663"/>
            <a:ext cx="5486400" cy="1845434"/>
          </a:xfrm>
          <a:custGeom>
            <a:avLst/>
            <a:gdLst/>
            <a:ahLst/>
            <a:cxnLst/>
            <a:rect l="l" t="t" r="r" b="b"/>
            <a:pathLst>
              <a:path w="5486400" h="1845434">
                <a:moveTo>
                  <a:pt x="0" y="0"/>
                </a:moveTo>
                <a:lnTo>
                  <a:pt x="5486400" y="0"/>
                </a:lnTo>
                <a:lnTo>
                  <a:pt x="5486400" y="1845434"/>
                </a:lnTo>
                <a:lnTo>
                  <a:pt x="0" y="1845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" r="-17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014521" y="2786265"/>
            <a:ext cx="2349502" cy="2339041"/>
            <a:chOff x="-33258" y="-75"/>
            <a:chExt cx="14906544" cy="14840178"/>
          </a:xfrm>
        </p:grpSpPr>
        <p:sp>
          <p:nvSpPr>
            <p:cNvPr id="8" name="Freeform 8"/>
            <p:cNvSpPr/>
            <p:nvPr/>
          </p:nvSpPr>
          <p:spPr>
            <a:xfrm>
              <a:off x="-33258" y="-75"/>
              <a:ext cx="14906544" cy="14840178"/>
            </a:xfrm>
            <a:custGeom>
              <a:avLst/>
              <a:gdLst/>
              <a:ahLst/>
              <a:cxnLst/>
              <a:rect l="l" t="t" r="r" b="b"/>
              <a:pathLst>
                <a:path w="14906544" h="14840178">
                  <a:moveTo>
                    <a:pt x="7453273" y="75"/>
                  </a:moveTo>
                  <a:cubicBezTo>
                    <a:pt x="4794451" y="-11816"/>
                    <a:pt x="2332496" y="1399825"/>
                    <a:pt x="999642" y="3700470"/>
                  </a:cubicBezTo>
                  <a:cubicBezTo>
                    <a:pt x="-333213" y="6001115"/>
                    <a:pt x="-333213" y="8839064"/>
                    <a:pt x="999642" y="11139709"/>
                  </a:cubicBezTo>
                  <a:cubicBezTo>
                    <a:pt x="2332496" y="13440354"/>
                    <a:pt x="4794451" y="14851995"/>
                    <a:pt x="7453273" y="14840104"/>
                  </a:cubicBezTo>
                  <a:cubicBezTo>
                    <a:pt x="10112093" y="14851995"/>
                    <a:pt x="12574049" y="13440354"/>
                    <a:pt x="13906904" y="11139709"/>
                  </a:cubicBezTo>
                  <a:cubicBezTo>
                    <a:pt x="15239758" y="8839064"/>
                    <a:pt x="15239758" y="6001115"/>
                    <a:pt x="13906904" y="3700470"/>
                  </a:cubicBezTo>
                  <a:cubicBezTo>
                    <a:pt x="12574049" y="1399825"/>
                    <a:pt x="10112093" y="-11816"/>
                    <a:pt x="7453273" y="75"/>
                  </a:cubicBezTo>
                  <a:close/>
                </a:path>
              </a:pathLst>
            </a:custGeom>
            <a:solidFill>
              <a:srgbClr val="FFE09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168022" y="200309"/>
              <a:ext cx="14503985" cy="14439411"/>
            </a:xfrm>
            <a:custGeom>
              <a:avLst/>
              <a:gdLst/>
              <a:ahLst/>
              <a:cxnLst/>
              <a:rect l="l" t="t" r="r" b="b"/>
              <a:pathLst>
                <a:path w="14503985" h="14439411">
                  <a:moveTo>
                    <a:pt x="7251993" y="73"/>
                  </a:moveTo>
                  <a:cubicBezTo>
                    <a:pt x="4664974" y="-11497"/>
                    <a:pt x="2269506" y="1362022"/>
                    <a:pt x="972645" y="3600537"/>
                  </a:cubicBezTo>
                  <a:cubicBezTo>
                    <a:pt x="-324215" y="5839051"/>
                    <a:pt x="-324215" y="8600360"/>
                    <a:pt x="972645" y="10838875"/>
                  </a:cubicBezTo>
                  <a:cubicBezTo>
                    <a:pt x="2269506" y="13077389"/>
                    <a:pt x="4664974" y="14450908"/>
                    <a:pt x="7251993" y="14439338"/>
                  </a:cubicBezTo>
                  <a:cubicBezTo>
                    <a:pt x="9839011" y="14450908"/>
                    <a:pt x="12234479" y="13077389"/>
                    <a:pt x="13531340" y="10838875"/>
                  </a:cubicBezTo>
                  <a:cubicBezTo>
                    <a:pt x="14828201" y="8600360"/>
                    <a:pt x="14828201" y="5839051"/>
                    <a:pt x="13531340" y="3600537"/>
                  </a:cubicBezTo>
                  <a:cubicBezTo>
                    <a:pt x="12234479" y="1362022"/>
                    <a:pt x="9839011" y="-11497"/>
                    <a:pt x="7251993" y="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523482" y="2708618"/>
            <a:ext cx="34290" cy="2743200"/>
          </a:xfrm>
          <a:custGeom>
            <a:avLst/>
            <a:gdLst/>
            <a:ahLst/>
            <a:cxnLst/>
            <a:rect l="l" t="t" r="r" b="b"/>
            <a:pathLst>
              <a:path w="34290" h="2743200">
                <a:moveTo>
                  <a:pt x="0" y="0"/>
                </a:moveTo>
                <a:lnTo>
                  <a:pt x="34290" y="0"/>
                </a:lnTo>
                <a:lnTo>
                  <a:pt x="3429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654565" y="4599820"/>
            <a:ext cx="2406925" cy="45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n-US" sz="2665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See you there!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107" y="2748378"/>
            <a:ext cx="2912383" cy="170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01"/>
              </a:lnSpc>
            </a:pPr>
            <a:r>
              <a:rPr lang="en-US" sz="4858" b="1">
                <a:solidFill>
                  <a:srgbClr val="F8D89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I’ll be </a:t>
            </a:r>
          </a:p>
          <a:p>
            <a:pPr algn="r">
              <a:lnSpc>
                <a:spcPts val="6801"/>
              </a:lnSpc>
            </a:pPr>
            <a:r>
              <a:rPr lang="en-US" sz="4858" b="1">
                <a:solidFill>
                  <a:srgbClr val="F8D89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speaking</a:t>
            </a:r>
          </a:p>
        </p:txBody>
      </p:sp>
      <p:pic>
        <p:nvPicPr>
          <p:cNvPr id="1026" name="Picture 2" descr="156,142 Blank Person Icon Royalty-Free Images, Stock Photos &amp; Pictures |  Shutterstock">
            <a:extLst>
              <a:ext uri="{FF2B5EF4-FFF2-40B4-BE49-F238E27FC236}">
                <a16:creationId xmlns:a16="http://schemas.microsoft.com/office/drawing/2014/main" id="{4C13B178-7353-DA80-D7F9-6449970DF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0727" r="10667" b="10519"/>
          <a:stretch>
            <a:fillRect/>
          </a:stretch>
        </p:blipFill>
        <p:spPr bwMode="auto">
          <a:xfrm>
            <a:off x="4153700" y="2873487"/>
            <a:ext cx="2075526" cy="216459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Century Gothic Paneuropean</vt:lpstr>
      <vt:lpstr>Century Gothic Paneuropean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BacPath 2026 Social Tiles</dc:title>
  <cp:lastModifiedBy>Georgia Cacchione - ASN Events</cp:lastModifiedBy>
  <cp:revision>2</cp:revision>
  <dcterms:created xsi:type="dcterms:W3CDTF">2006-08-16T00:00:00Z</dcterms:created>
  <dcterms:modified xsi:type="dcterms:W3CDTF">2026-06-15T01:21:42Z</dcterms:modified>
  <dc:identifier>DAHMI64DVkY</dc:identifier>
</cp:coreProperties>
</file>