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3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5" r:id="rId28"/>
    <p:sldId id="286" r:id="rId29"/>
    <p:sldId id="290" r:id="rId30"/>
    <p:sldId id="317" r:id="rId31"/>
    <p:sldId id="318" r:id="rId32"/>
    <p:sldId id="324" r:id="rId33"/>
    <p:sldId id="325" r:id="rId34"/>
    <p:sldId id="323" r:id="rId35"/>
    <p:sldId id="320" r:id="rId36"/>
    <p:sldId id="321" r:id="rId37"/>
  </p:sldIdLst>
  <p:sldSz cx="9144000" cy="5143500" type="screen16x9"/>
  <p:notesSz cx="6858000" cy="9144000"/>
  <p:embeddedFontLst>
    <p:embeddedFont>
      <p:font typeface="Montserrat" pitchFamily="2" charset="0"/>
      <p:regular r:id="rId39"/>
      <p:bold r:id="rId40"/>
      <p:italic r:id="rId41"/>
      <p:boldItalic r:id="rId42"/>
    </p:embeddedFont>
    <p:embeddedFont>
      <p:font typeface="Comfortaa" panose="020B0604020202020204" charset="0"/>
      <p:regular r:id="rId43"/>
      <p:bold r:id="rId44"/>
    </p:embeddedFont>
    <p:embeddedFont>
      <p:font typeface="Lemon" panose="020B0604020202020204" charset="0"/>
      <p:regular r:id="rId45"/>
    </p:embeddedFont>
    <p:embeddedFont>
      <p:font typeface="DM Sans" panose="020B0604020202020204" charset="0"/>
      <p:regular r:id="rId46"/>
      <p:bold r:id="rId47"/>
      <p:italic r:id="rId48"/>
      <p:boldItalic r:id="rId49"/>
    </p:embeddedFont>
    <p:embeddedFont>
      <p:font typeface="맑은 고딕" panose="020B0503020000020004" pitchFamily="34" charset="-127"/>
      <p:regular r:id="rId50"/>
      <p:bold r:id="rId51"/>
    </p:embeddedFont>
    <p:embeddedFont>
      <p:font typeface="Bevan" panose="020B0604020202020204" charset="0"/>
      <p:regular r:id="rId52"/>
      <p:italic r:id="rId53"/>
    </p:embeddedFont>
    <p:embeddedFont>
      <p:font typeface="Bebas Neue" panose="020B0606020202050201" pitchFamily="34" charset="0"/>
      <p:regular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4E40"/>
    <a:srgbClr val="8A1120"/>
    <a:srgbClr val="5E4028"/>
    <a:srgbClr val="FFA640"/>
    <a:srgbClr val="000000"/>
    <a:srgbClr val="AE4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F15E0B-5D7B-4473-B63B-9BB7D184548C}">
  <a:tblStyle styleId="{6EF15E0B-5D7B-4473-B63B-9BB7D18454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91" autoAdjust="0"/>
  </p:normalViewPr>
  <p:slideViewPr>
    <p:cSldViewPr snapToGrid="0">
      <p:cViewPr varScale="1">
        <p:scale>
          <a:sx n="142" d="100"/>
          <a:sy n="142" d="100"/>
        </p:scale>
        <p:origin x="7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1" name="Google Shape;11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0"/>
        <p:cNvGrpSpPr/>
        <p:nvPr/>
      </p:nvGrpSpPr>
      <p:grpSpPr>
        <a:xfrm>
          <a:off x="0" y="0"/>
          <a:ext cx="0" cy="0"/>
          <a:chOff x="0" y="0"/>
          <a:chExt cx="0" cy="0"/>
        </a:xfrm>
      </p:grpSpPr>
      <p:sp>
        <p:nvSpPr>
          <p:cNvPr id="1911" name="Google Shape;1911;g109f9a4434a_0_1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2" name="Google Shape;1912;g109f9a4434a_0_1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2"/>
        <p:cNvGrpSpPr/>
        <p:nvPr/>
      </p:nvGrpSpPr>
      <p:grpSpPr>
        <a:xfrm>
          <a:off x="0" y="0"/>
          <a:ext cx="0" cy="0"/>
          <a:chOff x="0" y="0"/>
          <a:chExt cx="0" cy="0"/>
        </a:xfrm>
      </p:grpSpPr>
      <p:sp>
        <p:nvSpPr>
          <p:cNvPr id="1983" name="Google Shape;1983;g109f9a4434a_0_16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4" name="Google Shape;1984;g109f9a4434a_0_1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109f9a4434a_0_1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4" name="Google Shape;2044;g109f9a4434a_0_1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3"/>
        <p:cNvGrpSpPr/>
        <p:nvPr/>
      </p:nvGrpSpPr>
      <p:grpSpPr>
        <a:xfrm>
          <a:off x="0" y="0"/>
          <a:ext cx="0" cy="0"/>
          <a:chOff x="0" y="0"/>
          <a:chExt cx="0" cy="0"/>
        </a:xfrm>
      </p:grpSpPr>
      <p:sp>
        <p:nvSpPr>
          <p:cNvPr id="2074" name="Google Shape;2074;g10a0fdeb9f7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5" name="Google Shape;2075;g10a0fdeb9f7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5"/>
        <p:cNvGrpSpPr/>
        <p:nvPr/>
      </p:nvGrpSpPr>
      <p:grpSpPr>
        <a:xfrm>
          <a:off x="0" y="0"/>
          <a:ext cx="0" cy="0"/>
          <a:chOff x="0" y="0"/>
          <a:chExt cx="0" cy="0"/>
        </a:xfrm>
      </p:grpSpPr>
      <p:sp>
        <p:nvSpPr>
          <p:cNvPr id="2176" name="Google Shape;2176;g109f9a4434a_0_1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7" name="Google Shape;2177;g109f9a4434a_0_1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3"/>
        <p:cNvGrpSpPr/>
        <p:nvPr/>
      </p:nvGrpSpPr>
      <p:grpSpPr>
        <a:xfrm>
          <a:off x="0" y="0"/>
          <a:ext cx="0" cy="0"/>
          <a:chOff x="0" y="0"/>
          <a:chExt cx="0" cy="0"/>
        </a:xfrm>
      </p:grpSpPr>
      <p:sp>
        <p:nvSpPr>
          <p:cNvPr id="2214" name="Google Shape;2214;g109f9a4434a_0_1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5" name="Google Shape;2215;g109f9a4434a_0_1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6"/>
        <p:cNvGrpSpPr/>
        <p:nvPr/>
      </p:nvGrpSpPr>
      <p:grpSpPr>
        <a:xfrm>
          <a:off x="0" y="0"/>
          <a:ext cx="0" cy="0"/>
          <a:chOff x="0" y="0"/>
          <a:chExt cx="0" cy="0"/>
        </a:xfrm>
      </p:grpSpPr>
      <p:sp>
        <p:nvSpPr>
          <p:cNvPr id="2267" name="Google Shape;2267;g10a0fdeb9f7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8" name="Google Shape;2268;g10a0fdeb9f7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4"/>
        <p:cNvGrpSpPr/>
        <p:nvPr/>
      </p:nvGrpSpPr>
      <p:grpSpPr>
        <a:xfrm>
          <a:off x="0" y="0"/>
          <a:ext cx="0" cy="0"/>
          <a:chOff x="0" y="0"/>
          <a:chExt cx="0" cy="0"/>
        </a:xfrm>
      </p:grpSpPr>
      <p:sp>
        <p:nvSpPr>
          <p:cNvPr id="2295" name="Google Shape;2295;g109f9a4434a_0_19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6" name="Google Shape;2296;g109f9a4434a_0_19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3"/>
        <p:cNvGrpSpPr/>
        <p:nvPr/>
      </p:nvGrpSpPr>
      <p:grpSpPr>
        <a:xfrm>
          <a:off x="0" y="0"/>
          <a:ext cx="0" cy="0"/>
          <a:chOff x="0" y="0"/>
          <a:chExt cx="0" cy="0"/>
        </a:xfrm>
      </p:grpSpPr>
      <p:sp>
        <p:nvSpPr>
          <p:cNvPr id="2464" name="Google Shape;2464;g109f9a4434a_0_19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5" name="Google Shape;2465;g109f9a4434a_0_19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0"/>
        <p:cNvGrpSpPr/>
        <p:nvPr/>
      </p:nvGrpSpPr>
      <p:grpSpPr>
        <a:xfrm>
          <a:off x="0" y="0"/>
          <a:ext cx="0" cy="0"/>
          <a:chOff x="0" y="0"/>
          <a:chExt cx="0" cy="0"/>
        </a:xfrm>
      </p:grpSpPr>
      <p:sp>
        <p:nvSpPr>
          <p:cNvPr id="2501" name="Google Shape;2501;g109f9a4434a_0_1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2" name="Google Shape;2502;g109f9a4434a_0_19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g109f9a4434a_0_1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 name="Google Shape;1300;g109f9a4434a_0_1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7"/>
        <p:cNvGrpSpPr/>
        <p:nvPr/>
      </p:nvGrpSpPr>
      <p:grpSpPr>
        <a:xfrm>
          <a:off x="0" y="0"/>
          <a:ext cx="0" cy="0"/>
          <a:chOff x="0" y="0"/>
          <a:chExt cx="0" cy="0"/>
        </a:xfrm>
      </p:grpSpPr>
      <p:sp>
        <p:nvSpPr>
          <p:cNvPr id="2618" name="Google Shape;2618;g109f9a4434a_0_18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9" name="Google Shape;2619;g109f9a4434a_0_18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4"/>
        <p:cNvGrpSpPr/>
        <p:nvPr/>
      </p:nvGrpSpPr>
      <p:grpSpPr>
        <a:xfrm>
          <a:off x="0" y="0"/>
          <a:ext cx="0" cy="0"/>
          <a:chOff x="0" y="0"/>
          <a:chExt cx="0" cy="0"/>
        </a:xfrm>
      </p:grpSpPr>
      <p:sp>
        <p:nvSpPr>
          <p:cNvPr id="2645" name="Google Shape;2645;g109f9a4434a_0_19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6" name="Google Shape;2646;g109f9a4434a_0_19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2"/>
        <p:cNvGrpSpPr/>
        <p:nvPr/>
      </p:nvGrpSpPr>
      <p:grpSpPr>
        <a:xfrm>
          <a:off x="0" y="0"/>
          <a:ext cx="0" cy="0"/>
          <a:chOff x="0" y="0"/>
          <a:chExt cx="0" cy="0"/>
        </a:xfrm>
      </p:grpSpPr>
      <p:sp>
        <p:nvSpPr>
          <p:cNvPr id="2723" name="Google Shape;2723;g109f9a4434a_0_19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4" name="Google Shape;2724;g109f9a4434a_0_19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3"/>
        <p:cNvGrpSpPr/>
        <p:nvPr/>
      </p:nvGrpSpPr>
      <p:grpSpPr>
        <a:xfrm>
          <a:off x="0" y="0"/>
          <a:ext cx="0" cy="0"/>
          <a:chOff x="0" y="0"/>
          <a:chExt cx="0" cy="0"/>
        </a:xfrm>
      </p:grpSpPr>
      <p:sp>
        <p:nvSpPr>
          <p:cNvPr id="2754" name="Google Shape;2754;g109f9a4434a_0_1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5" name="Google Shape;2755;g109f9a4434a_0_1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2"/>
        <p:cNvGrpSpPr/>
        <p:nvPr/>
      </p:nvGrpSpPr>
      <p:grpSpPr>
        <a:xfrm>
          <a:off x="0" y="0"/>
          <a:ext cx="0" cy="0"/>
          <a:chOff x="0" y="0"/>
          <a:chExt cx="0" cy="0"/>
        </a:xfrm>
      </p:grpSpPr>
      <p:sp>
        <p:nvSpPr>
          <p:cNvPr id="2813" name="Google Shape;2813;g10a0fdeb9f7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4" name="Google Shape;2814;g10a0fdeb9f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0"/>
        <p:cNvGrpSpPr/>
        <p:nvPr/>
      </p:nvGrpSpPr>
      <p:grpSpPr>
        <a:xfrm>
          <a:off x="0" y="0"/>
          <a:ext cx="0" cy="0"/>
          <a:chOff x="0" y="0"/>
          <a:chExt cx="0" cy="0"/>
        </a:xfrm>
      </p:grpSpPr>
      <p:sp>
        <p:nvSpPr>
          <p:cNvPr id="2901" name="Google Shape;2901;g109f9a4434a_0_19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2" name="Google Shape;2902;g109f9a4434a_0_19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0"/>
        <p:cNvGrpSpPr/>
        <p:nvPr/>
      </p:nvGrpSpPr>
      <p:grpSpPr>
        <a:xfrm>
          <a:off x="0" y="0"/>
          <a:ext cx="0" cy="0"/>
          <a:chOff x="0" y="0"/>
          <a:chExt cx="0" cy="0"/>
        </a:xfrm>
      </p:grpSpPr>
      <p:sp>
        <p:nvSpPr>
          <p:cNvPr id="3101" name="Google Shape;3101;g10a0fdeb9f7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2" name="Google Shape;3102;g10a0fdeb9f7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4"/>
        <p:cNvGrpSpPr/>
        <p:nvPr/>
      </p:nvGrpSpPr>
      <p:grpSpPr>
        <a:xfrm>
          <a:off x="0" y="0"/>
          <a:ext cx="0" cy="0"/>
          <a:chOff x="0" y="0"/>
          <a:chExt cx="0" cy="0"/>
        </a:xfrm>
      </p:grpSpPr>
      <p:sp>
        <p:nvSpPr>
          <p:cNvPr id="3205" name="Google Shape;3205;g10a0fdeb9f7_2_38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6" name="Google Shape;3206;g10a0fdeb9f7_2_38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1"/>
        <p:cNvGrpSpPr/>
        <p:nvPr/>
      </p:nvGrpSpPr>
      <p:grpSpPr>
        <a:xfrm>
          <a:off x="0" y="0"/>
          <a:ext cx="0" cy="0"/>
          <a:chOff x="0" y="0"/>
          <a:chExt cx="0" cy="0"/>
        </a:xfrm>
      </p:grpSpPr>
      <p:sp>
        <p:nvSpPr>
          <p:cNvPr id="3252" name="Google Shape;3252;g109f9a4434a_0_1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3" name="Google Shape;3253;g109f9a4434a_0_19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5"/>
        <p:cNvGrpSpPr/>
        <p:nvPr/>
      </p:nvGrpSpPr>
      <p:grpSpPr>
        <a:xfrm>
          <a:off x="0" y="0"/>
          <a:ext cx="0" cy="0"/>
          <a:chOff x="0" y="0"/>
          <a:chExt cx="0" cy="0"/>
        </a:xfrm>
      </p:grpSpPr>
      <p:sp>
        <p:nvSpPr>
          <p:cNvPr id="3556" name="Google Shape;3556;g109f9a4434a_0_18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7" name="Google Shape;3557;g109f9a4434a_0_18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109f9a4434a_0_1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109f9a4434a_0_1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2309425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35013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9681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691822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260075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g109f9a4434a_0_1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1" name="Google Shape;1421;g109f9a4434a_0_1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109f9a4434a_0_1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109f9a4434a_0_1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109f9a4434a_0_1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7" name="Google Shape;1637;g109f9a4434a_0_1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2"/>
        <p:cNvGrpSpPr/>
        <p:nvPr/>
      </p:nvGrpSpPr>
      <p:grpSpPr>
        <a:xfrm>
          <a:off x="0" y="0"/>
          <a:ext cx="0" cy="0"/>
          <a:chOff x="0" y="0"/>
          <a:chExt cx="0" cy="0"/>
        </a:xfrm>
      </p:grpSpPr>
      <p:sp>
        <p:nvSpPr>
          <p:cNvPr id="1653" name="Google Shape;1653;g109f9a4434a_0_1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4" name="Google Shape;1654;g109f9a4434a_0_1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g109f9a4434a_0_1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4" name="Google Shape;1694;g109f9a4434a_0_1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109f9a4434a_0_18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3" name="Google Shape;1743;g109f9a4434a_0_18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11" name="Google Shape;11;p2"/>
          <p:cNvSpPr txBox="1">
            <a:spLocks noGrp="1"/>
          </p:cNvSpPr>
          <p:nvPr>
            <p:ph type="ctrTitle"/>
          </p:nvPr>
        </p:nvSpPr>
        <p:spPr>
          <a:xfrm>
            <a:off x="704575" y="611200"/>
            <a:ext cx="8553600" cy="18981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704575" y="2510872"/>
            <a:ext cx="4359000" cy="31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atin typeface="Comfortaa"/>
                <a:ea typeface="Comfortaa"/>
                <a:cs typeface="Comfortaa"/>
                <a:sym typeface="Comfortaa"/>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07"/>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308"/>
        <p:cNvGrpSpPr/>
        <p:nvPr/>
      </p:nvGrpSpPr>
      <p:grpSpPr>
        <a:xfrm>
          <a:off x="0" y="0"/>
          <a:ext cx="0" cy="0"/>
          <a:chOff x="0" y="0"/>
          <a:chExt cx="0" cy="0"/>
        </a:xfrm>
      </p:grpSpPr>
      <p:sp>
        <p:nvSpPr>
          <p:cNvPr id="311" name="Google Shape;311;p13"/>
          <p:cNvSpPr txBox="1">
            <a:spLocks noGrp="1"/>
          </p:cNvSpPr>
          <p:nvPr>
            <p:ph type="title"/>
          </p:nvPr>
        </p:nvSpPr>
        <p:spPr>
          <a:xfrm>
            <a:off x="720000" y="1809150"/>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12" name="Google Shape;312;p13"/>
          <p:cNvSpPr txBox="1">
            <a:spLocks noGrp="1"/>
          </p:cNvSpPr>
          <p:nvPr>
            <p:ph type="title" idx="2" hasCustomPrompt="1"/>
          </p:nvPr>
        </p:nvSpPr>
        <p:spPr>
          <a:xfrm>
            <a:off x="720000" y="1397188"/>
            <a:ext cx="1275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3" name="Google Shape;313;p13"/>
          <p:cNvSpPr txBox="1">
            <a:spLocks noGrp="1"/>
          </p:cNvSpPr>
          <p:nvPr>
            <p:ph type="subTitle" idx="1"/>
          </p:nvPr>
        </p:nvSpPr>
        <p:spPr>
          <a:xfrm>
            <a:off x="720000" y="2217017"/>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4" name="Google Shape;314;p13"/>
          <p:cNvSpPr txBox="1">
            <a:spLocks noGrp="1"/>
          </p:cNvSpPr>
          <p:nvPr>
            <p:ph type="title" idx="3"/>
          </p:nvPr>
        </p:nvSpPr>
        <p:spPr>
          <a:xfrm>
            <a:off x="3346050" y="1809150"/>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15" name="Google Shape;315;p13"/>
          <p:cNvSpPr txBox="1">
            <a:spLocks noGrp="1"/>
          </p:cNvSpPr>
          <p:nvPr>
            <p:ph type="title" idx="4" hasCustomPrompt="1"/>
          </p:nvPr>
        </p:nvSpPr>
        <p:spPr>
          <a:xfrm>
            <a:off x="3346050" y="1397188"/>
            <a:ext cx="1275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6" name="Google Shape;316;p13"/>
          <p:cNvSpPr txBox="1">
            <a:spLocks noGrp="1"/>
          </p:cNvSpPr>
          <p:nvPr>
            <p:ph type="subTitle" idx="5"/>
          </p:nvPr>
        </p:nvSpPr>
        <p:spPr>
          <a:xfrm>
            <a:off x="3346050" y="2217017"/>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7" name="Google Shape;317;p13"/>
          <p:cNvSpPr txBox="1">
            <a:spLocks noGrp="1"/>
          </p:cNvSpPr>
          <p:nvPr>
            <p:ph type="title" idx="6"/>
          </p:nvPr>
        </p:nvSpPr>
        <p:spPr>
          <a:xfrm>
            <a:off x="5963775" y="1809160"/>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18" name="Google Shape;318;p13"/>
          <p:cNvSpPr txBox="1">
            <a:spLocks noGrp="1"/>
          </p:cNvSpPr>
          <p:nvPr>
            <p:ph type="title" idx="7" hasCustomPrompt="1"/>
          </p:nvPr>
        </p:nvSpPr>
        <p:spPr>
          <a:xfrm>
            <a:off x="5963775" y="1397200"/>
            <a:ext cx="1338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9" name="Google Shape;319;p13"/>
          <p:cNvSpPr txBox="1">
            <a:spLocks noGrp="1"/>
          </p:cNvSpPr>
          <p:nvPr>
            <p:ph type="subTitle" idx="8"/>
          </p:nvPr>
        </p:nvSpPr>
        <p:spPr>
          <a:xfrm>
            <a:off x="5963775" y="2217023"/>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0" name="Google Shape;320;p13"/>
          <p:cNvSpPr txBox="1">
            <a:spLocks noGrp="1"/>
          </p:cNvSpPr>
          <p:nvPr>
            <p:ph type="title" idx="9"/>
          </p:nvPr>
        </p:nvSpPr>
        <p:spPr>
          <a:xfrm>
            <a:off x="720000" y="3356850"/>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1" name="Google Shape;321;p13"/>
          <p:cNvSpPr txBox="1">
            <a:spLocks noGrp="1"/>
          </p:cNvSpPr>
          <p:nvPr>
            <p:ph type="title" idx="13" hasCustomPrompt="1"/>
          </p:nvPr>
        </p:nvSpPr>
        <p:spPr>
          <a:xfrm>
            <a:off x="720000" y="2942407"/>
            <a:ext cx="1275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22" name="Google Shape;322;p13"/>
          <p:cNvSpPr txBox="1">
            <a:spLocks noGrp="1"/>
          </p:cNvSpPr>
          <p:nvPr>
            <p:ph type="subTitle" idx="14"/>
          </p:nvPr>
        </p:nvSpPr>
        <p:spPr>
          <a:xfrm>
            <a:off x="720000" y="3764842"/>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3" name="Google Shape;323;p13"/>
          <p:cNvSpPr txBox="1">
            <a:spLocks noGrp="1"/>
          </p:cNvSpPr>
          <p:nvPr>
            <p:ph type="title" idx="15"/>
          </p:nvPr>
        </p:nvSpPr>
        <p:spPr>
          <a:xfrm>
            <a:off x="3346050" y="3356850"/>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4" name="Google Shape;324;p13"/>
          <p:cNvSpPr txBox="1">
            <a:spLocks noGrp="1"/>
          </p:cNvSpPr>
          <p:nvPr>
            <p:ph type="title" idx="16" hasCustomPrompt="1"/>
          </p:nvPr>
        </p:nvSpPr>
        <p:spPr>
          <a:xfrm>
            <a:off x="3346050" y="2942407"/>
            <a:ext cx="1275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25" name="Google Shape;325;p13"/>
          <p:cNvSpPr txBox="1">
            <a:spLocks noGrp="1"/>
          </p:cNvSpPr>
          <p:nvPr>
            <p:ph type="subTitle" idx="17"/>
          </p:nvPr>
        </p:nvSpPr>
        <p:spPr>
          <a:xfrm>
            <a:off x="3346050" y="3764842"/>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6" name="Google Shape;326;p13"/>
          <p:cNvSpPr txBox="1">
            <a:spLocks noGrp="1"/>
          </p:cNvSpPr>
          <p:nvPr>
            <p:ph type="title" idx="18"/>
          </p:nvPr>
        </p:nvSpPr>
        <p:spPr>
          <a:xfrm>
            <a:off x="5963775" y="3356854"/>
            <a:ext cx="2451900" cy="45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7" name="Google Shape;327;p13"/>
          <p:cNvSpPr txBox="1">
            <a:spLocks noGrp="1"/>
          </p:cNvSpPr>
          <p:nvPr>
            <p:ph type="title" idx="19" hasCustomPrompt="1"/>
          </p:nvPr>
        </p:nvSpPr>
        <p:spPr>
          <a:xfrm>
            <a:off x="5963775" y="2942412"/>
            <a:ext cx="1338300" cy="413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28" name="Google Shape;328;p13"/>
          <p:cNvSpPr txBox="1">
            <a:spLocks noGrp="1"/>
          </p:cNvSpPr>
          <p:nvPr>
            <p:ph type="subTitle" idx="20"/>
          </p:nvPr>
        </p:nvSpPr>
        <p:spPr>
          <a:xfrm>
            <a:off x="5963775" y="3764843"/>
            <a:ext cx="2451900" cy="50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9" name="Google Shape;329;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354"/>
        <p:cNvGrpSpPr/>
        <p:nvPr/>
      </p:nvGrpSpPr>
      <p:grpSpPr>
        <a:xfrm>
          <a:off x="0" y="0"/>
          <a:ext cx="0" cy="0"/>
          <a:chOff x="0" y="0"/>
          <a:chExt cx="0" cy="0"/>
        </a:xfrm>
      </p:grpSpPr>
      <p:sp>
        <p:nvSpPr>
          <p:cNvPr id="357" name="Google Shape;357;p1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392"/>
        <p:cNvGrpSpPr/>
        <p:nvPr/>
      </p:nvGrpSpPr>
      <p:grpSpPr>
        <a:xfrm>
          <a:off x="0" y="0"/>
          <a:ext cx="0" cy="0"/>
          <a:chOff x="0" y="0"/>
          <a:chExt cx="0" cy="0"/>
        </a:xfrm>
      </p:grpSpPr>
      <p:sp>
        <p:nvSpPr>
          <p:cNvPr id="395" name="Google Shape;395;p15"/>
          <p:cNvSpPr txBox="1">
            <a:spLocks noGrp="1"/>
          </p:cNvSpPr>
          <p:nvPr>
            <p:ph type="title"/>
          </p:nvPr>
        </p:nvSpPr>
        <p:spPr>
          <a:xfrm>
            <a:off x="2391900" y="2179625"/>
            <a:ext cx="4360200" cy="698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96" name="Google Shape;396;p15"/>
          <p:cNvSpPr txBox="1">
            <a:spLocks noGrp="1"/>
          </p:cNvSpPr>
          <p:nvPr>
            <p:ph type="title" idx="2" hasCustomPrompt="1"/>
          </p:nvPr>
        </p:nvSpPr>
        <p:spPr>
          <a:xfrm>
            <a:off x="2996550" y="1337825"/>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7" name="Google Shape;397;p15"/>
          <p:cNvSpPr txBox="1">
            <a:spLocks noGrp="1"/>
          </p:cNvSpPr>
          <p:nvPr>
            <p:ph type="subTitle" idx="1"/>
          </p:nvPr>
        </p:nvSpPr>
        <p:spPr>
          <a:xfrm>
            <a:off x="2391900" y="2878325"/>
            <a:ext cx="4360200" cy="471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98" name="Google Shape;398;p15"/>
          <p:cNvGrpSpPr/>
          <p:nvPr/>
        </p:nvGrpSpPr>
        <p:grpSpPr>
          <a:xfrm>
            <a:off x="8524844" y="1880621"/>
            <a:ext cx="234109" cy="234110"/>
            <a:chOff x="2907458" y="4428950"/>
            <a:chExt cx="144262" cy="144263"/>
          </a:xfrm>
        </p:grpSpPr>
        <p:sp>
          <p:nvSpPr>
            <p:cNvPr id="399" name="Google Shape;399;p15"/>
            <p:cNvSpPr/>
            <p:nvPr/>
          </p:nvSpPr>
          <p:spPr>
            <a:xfrm>
              <a:off x="2979200" y="4428950"/>
              <a:ext cx="111" cy="30208"/>
            </a:xfrm>
            <a:custGeom>
              <a:avLst/>
              <a:gdLst/>
              <a:ahLst/>
              <a:cxnLst/>
              <a:rect l="l" t="t" r="r" b="b"/>
              <a:pathLst>
                <a:path w="1" h="272" fill="none" extrusionOk="0">
                  <a:moveTo>
                    <a:pt x="0" y="1"/>
                  </a:moveTo>
                  <a:lnTo>
                    <a:pt x="0" y="272"/>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a:off x="2979200" y="4543671"/>
              <a:ext cx="111" cy="29541"/>
            </a:xfrm>
            <a:custGeom>
              <a:avLst/>
              <a:gdLst/>
              <a:ahLst/>
              <a:cxnLst/>
              <a:rect l="l" t="t" r="r" b="b"/>
              <a:pathLst>
                <a:path w="1" h="266" fill="none" extrusionOk="0">
                  <a:moveTo>
                    <a:pt x="0" y="1"/>
                  </a:moveTo>
                  <a:lnTo>
                    <a:pt x="0" y="265"/>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a:off x="3021512" y="4501359"/>
              <a:ext cx="30208" cy="111"/>
            </a:xfrm>
            <a:custGeom>
              <a:avLst/>
              <a:gdLst/>
              <a:ahLst/>
              <a:cxnLst/>
              <a:rect l="l" t="t" r="r" b="b"/>
              <a:pathLst>
                <a:path w="272" h="1" fill="none" extrusionOk="0">
                  <a:moveTo>
                    <a:pt x="271" y="1"/>
                  </a:moveTo>
                  <a:lnTo>
                    <a:pt x="0"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a:off x="2907458" y="4501359"/>
              <a:ext cx="29541" cy="111"/>
            </a:xfrm>
            <a:custGeom>
              <a:avLst/>
              <a:gdLst/>
              <a:ahLst/>
              <a:cxnLst/>
              <a:rect l="l" t="t" r="r" b="b"/>
              <a:pathLst>
                <a:path w="266" h="1" fill="none" extrusionOk="0">
                  <a:moveTo>
                    <a:pt x="265" y="1"/>
                  </a:moveTo>
                  <a:lnTo>
                    <a:pt x="1"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3" name="Google Shape;413;p15"/>
          <p:cNvSpPr/>
          <p:nvPr/>
        </p:nvSpPr>
        <p:spPr>
          <a:xfrm>
            <a:off x="7945583" y="216650"/>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414"/>
        <p:cNvGrpSpPr/>
        <p:nvPr/>
      </p:nvGrpSpPr>
      <p:grpSpPr>
        <a:xfrm>
          <a:off x="0" y="0"/>
          <a:ext cx="0" cy="0"/>
          <a:chOff x="0" y="0"/>
          <a:chExt cx="0" cy="0"/>
        </a:xfrm>
      </p:grpSpPr>
      <p:sp>
        <p:nvSpPr>
          <p:cNvPr id="418" name="Google Shape;418;p16"/>
          <p:cNvSpPr txBox="1">
            <a:spLocks noGrp="1"/>
          </p:cNvSpPr>
          <p:nvPr>
            <p:ph type="title"/>
          </p:nvPr>
        </p:nvSpPr>
        <p:spPr>
          <a:xfrm>
            <a:off x="2391900" y="2179625"/>
            <a:ext cx="4360200" cy="607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19" name="Google Shape;419;p16"/>
          <p:cNvSpPr txBox="1">
            <a:spLocks noGrp="1"/>
          </p:cNvSpPr>
          <p:nvPr>
            <p:ph type="title" idx="2" hasCustomPrompt="1"/>
          </p:nvPr>
        </p:nvSpPr>
        <p:spPr>
          <a:xfrm>
            <a:off x="2996550" y="1337825"/>
            <a:ext cx="3150900" cy="841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20" name="Google Shape;420;p16"/>
          <p:cNvSpPr txBox="1">
            <a:spLocks noGrp="1"/>
          </p:cNvSpPr>
          <p:nvPr>
            <p:ph type="subTitle" idx="1"/>
          </p:nvPr>
        </p:nvSpPr>
        <p:spPr>
          <a:xfrm>
            <a:off x="2391900" y="2778297"/>
            <a:ext cx="4360200" cy="4077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3">
  <p:cSld name="SECTION_HEADER_1_2">
    <p:spTree>
      <p:nvGrpSpPr>
        <p:cNvPr id="1" name="Shape 445"/>
        <p:cNvGrpSpPr/>
        <p:nvPr/>
      </p:nvGrpSpPr>
      <p:grpSpPr>
        <a:xfrm>
          <a:off x="0" y="0"/>
          <a:ext cx="0" cy="0"/>
          <a:chOff x="0" y="0"/>
          <a:chExt cx="0" cy="0"/>
        </a:xfrm>
      </p:grpSpPr>
      <p:sp>
        <p:nvSpPr>
          <p:cNvPr id="448" name="Google Shape;448;p17"/>
          <p:cNvSpPr txBox="1">
            <a:spLocks noGrp="1"/>
          </p:cNvSpPr>
          <p:nvPr>
            <p:ph type="title"/>
          </p:nvPr>
        </p:nvSpPr>
        <p:spPr>
          <a:xfrm>
            <a:off x="4068700" y="2596000"/>
            <a:ext cx="4360200" cy="5739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49" name="Google Shape;449;p17"/>
          <p:cNvSpPr txBox="1">
            <a:spLocks noGrp="1"/>
          </p:cNvSpPr>
          <p:nvPr>
            <p:ph type="title" idx="2" hasCustomPrompt="1"/>
          </p:nvPr>
        </p:nvSpPr>
        <p:spPr>
          <a:xfrm>
            <a:off x="5278000" y="1754200"/>
            <a:ext cx="3150900" cy="8418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50" name="Google Shape;450;p17"/>
          <p:cNvSpPr txBox="1">
            <a:spLocks noGrp="1"/>
          </p:cNvSpPr>
          <p:nvPr>
            <p:ph type="subTitle" idx="1"/>
          </p:nvPr>
        </p:nvSpPr>
        <p:spPr>
          <a:xfrm>
            <a:off x="4068700" y="3176104"/>
            <a:ext cx="4360200" cy="497100"/>
          </a:xfrm>
          <a:prstGeom prst="rect">
            <a:avLst/>
          </a:prstGeom>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4">
  <p:cSld name="SECTION_HEADER_1_3">
    <p:spTree>
      <p:nvGrpSpPr>
        <p:cNvPr id="1" name="Shape 461"/>
        <p:cNvGrpSpPr/>
        <p:nvPr/>
      </p:nvGrpSpPr>
      <p:grpSpPr>
        <a:xfrm>
          <a:off x="0" y="0"/>
          <a:ext cx="0" cy="0"/>
          <a:chOff x="0" y="0"/>
          <a:chExt cx="0" cy="0"/>
        </a:xfrm>
      </p:grpSpPr>
      <p:sp>
        <p:nvSpPr>
          <p:cNvPr id="464" name="Google Shape;464;p18"/>
          <p:cNvSpPr txBox="1">
            <a:spLocks noGrp="1"/>
          </p:cNvSpPr>
          <p:nvPr>
            <p:ph type="title"/>
          </p:nvPr>
        </p:nvSpPr>
        <p:spPr>
          <a:xfrm>
            <a:off x="715100" y="1469230"/>
            <a:ext cx="5907600" cy="694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5" name="Google Shape;465;p18"/>
          <p:cNvSpPr txBox="1">
            <a:spLocks noGrp="1"/>
          </p:cNvSpPr>
          <p:nvPr>
            <p:ph type="title" idx="2" hasCustomPrompt="1"/>
          </p:nvPr>
        </p:nvSpPr>
        <p:spPr>
          <a:xfrm>
            <a:off x="715100" y="839800"/>
            <a:ext cx="3150900" cy="694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66" name="Google Shape;466;p18"/>
          <p:cNvSpPr txBox="1">
            <a:spLocks noGrp="1"/>
          </p:cNvSpPr>
          <p:nvPr>
            <p:ph type="subTitle" idx="1"/>
          </p:nvPr>
        </p:nvSpPr>
        <p:spPr>
          <a:xfrm>
            <a:off x="715100" y="2114928"/>
            <a:ext cx="4360200" cy="4821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5">
  <p:cSld name="SECTION_HEADER_1_4">
    <p:spTree>
      <p:nvGrpSpPr>
        <p:cNvPr id="1" name="Shape 499"/>
        <p:cNvGrpSpPr/>
        <p:nvPr/>
      </p:nvGrpSpPr>
      <p:grpSpPr>
        <a:xfrm>
          <a:off x="0" y="0"/>
          <a:ext cx="0" cy="0"/>
          <a:chOff x="0" y="0"/>
          <a:chExt cx="0" cy="0"/>
        </a:xfrm>
      </p:grpSpPr>
      <p:sp>
        <p:nvSpPr>
          <p:cNvPr id="502" name="Google Shape;502;p19"/>
          <p:cNvSpPr txBox="1">
            <a:spLocks noGrp="1"/>
          </p:cNvSpPr>
          <p:nvPr>
            <p:ph type="title"/>
          </p:nvPr>
        </p:nvSpPr>
        <p:spPr>
          <a:xfrm>
            <a:off x="2391900" y="2846625"/>
            <a:ext cx="4360200" cy="514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3" name="Google Shape;503;p19"/>
          <p:cNvSpPr txBox="1">
            <a:spLocks noGrp="1"/>
          </p:cNvSpPr>
          <p:nvPr>
            <p:ph type="title" idx="2" hasCustomPrompt="1"/>
          </p:nvPr>
        </p:nvSpPr>
        <p:spPr>
          <a:xfrm>
            <a:off x="2996550" y="2114800"/>
            <a:ext cx="3150900" cy="731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04" name="Google Shape;504;p19"/>
          <p:cNvSpPr txBox="1">
            <a:spLocks noGrp="1"/>
          </p:cNvSpPr>
          <p:nvPr>
            <p:ph type="subTitle" idx="1"/>
          </p:nvPr>
        </p:nvSpPr>
        <p:spPr>
          <a:xfrm>
            <a:off x="2391900" y="3361100"/>
            <a:ext cx="4360200" cy="4092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8" name="Google Shape;528;p19"/>
          <p:cNvSpPr/>
          <p:nvPr/>
        </p:nvSpPr>
        <p:spPr>
          <a:xfrm>
            <a:off x="5432871" y="493467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530"/>
        <p:cNvGrpSpPr/>
        <p:nvPr/>
      </p:nvGrpSpPr>
      <p:grpSpPr>
        <a:xfrm>
          <a:off x="0" y="0"/>
          <a:ext cx="0" cy="0"/>
          <a:chOff x="0" y="0"/>
          <a:chExt cx="0" cy="0"/>
        </a:xfrm>
      </p:grpSpPr>
      <p:sp>
        <p:nvSpPr>
          <p:cNvPr id="533" name="Google Shape;533;p20"/>
          <p:cNvSpPr txBox="1">
            <a:spLocks noGrp="1"/>
          </p:cNvSpPr>
          <p:nvPr>
            <p:ph type="title"/>
          </p:nvPr>
        </p:nvSpPr>
        <p:spPr>
          <a:xfrm>
            <a:off x="2701975" y="2753025"/>
            <a:ext cx="4563900" cy="498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534" name="Google Shape;534;p20"/>
          <p:cNvSpPr txBox="1">
            <a:spLocks noGrp="1"/>
          </p:cNvSpPr>
          <p:nvPr>
            <p:ph type="subTitle" idx="1"/>
          </p:nvPr>
        </p:nvSpPr>
        <p:spPr>
          <a:xfrm>
            <a:off x="1878000" y="1651625"/>
            <a:ext cx="5388000" cy="1072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20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553" name="Google Shape;553;p20"/>
          <p:cNvSpPr/>
          <p:nvPr/>
        </p:nvSpPr>
        <p:spPr>
          <a:xfrm>
            <a:off x="5471396" y="5143500"/>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594"/>
        <p:cNvGrpSpPr/>
        <p:nvPr/>
      </p:nvGrpSpPr>
      <p:grpSpPr>
        <a:xfrm>
          <a:off x="0" y="0"/>
          <a:ext cx="0" cy="0"/>
          <a:chOff x="0" y="0"/>
          <a:chExt cx="0" cy="0"/>
        </a:xfrm>
      </p:grpSpPr>
      <p:sp>
        <p:nvSpPr>
          <p:cNvPr id="598" name="Google Shape;598;p22"/>
          <p:cNvSpPr txBox="1">
            <a:spLocks noGrp="1"/>
          </p:cNvSpPr>
          <p:nvPr>
            <p:ph type="subTitle" idx="1"/>
          </p:nvPr>
        </p:nvSpPr>
        <p:spPr>
          <a:xfrm>
            <a:off x="719938" y="1870300"/>
            <a:ext cx="3166800" cy="194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599" name="Google Shape;599;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00" name="Google Shape;600;p22"/>
          <p:cNvSpPr txBox="1">
            <a:spLocks noGrp="1"/>
          </p:cNvSpPr>
          <p:nvPr>
            <p:ph type="subTitle" idx="2"/>
          </p:nvPr>
        </p:nvSpPr>
        <p:spPr>
          <a:xfrm>
            <a:off x="5257263" y="1870300"/>
            <a:ext cx="3166800" cy="194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5" name="Google Shape;55;p3"/>
          <p:cNvSpPr txBox="1">
            <a:spLocks noGrp="1"/>
          </p:cNvSpPr>
          <p:nvPr>
            <p:ph type="title"/>
          </p:nvPr>
        </p:nvSpPr>
        <p:spPr>
          <a:xfrm>
            <a:off x="3437962" y="2523150"/>
            <a:ext cx="4467000" cy="585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6" name="Google Shape;56;p3"/>
          <p:cNvSpPr txBox="1">
            <a:spLocks noGrp="1"/>
          </p:cNvSpPr>
          <p:nvPr>
            <p:ph type="title" idx="2" hasCustomPrompt="1"/>
          </p:nvPr>
        </p:nvSpPr>
        <p:spPr>
          <a:xfrm>
            <a:off x="3437936" y="1681350"/>
            <a:ext cx="36852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7" name="Google Shape;57;p3"/>
          <p:cNvSpPr txBox="1">
            <a:spLocks noGrp="1"/>
          </p:cNvSpPr>
          <p:nvPr>
            <p:ph type="subTitle" idx="1"/>
          </p:nvPr>
        </p:nvSpPr>
        <p:spPr>
          <a:xfrm>
            <a:off x="3437947" y="3108450"/>
            <a:ext cx="4467000" cy="353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760"/>
        <p:cNvGrpSpPr/>
        <p:nvPr/>
      </p:nvGrpSpPr>
      <p:grpSpPr>
        <a:xfrm>
          <a:off x="0" y="0"/>
          <a:ext cx="0" cy="0"/>
          <a:chOff x="0" y="0"/>
          <a:chExt cx="0" cy="0"/>
        </a:xfrm>
      </p:grpSpPr>
      <p:sp>
        <p:nvSpPr>
          <p:cNvPr id="763" name="Google Shape;763;p27"/>
          <p:cNvSpPr txBox="1">
            <a:spLocks noGrp="1"/>
          </p:cNvSpPr>
          <p:nvPr>
            <p:ph type="title"/>
          </p:nvPr>
        </p:nvSpPr>
        <p:spPr>
          <a:xfrm>
            <a:off x="1663666" y="1594625"/>
            <a:ext cx="6718800" cy="514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64" name="Google Shape;764;p27"/>
          <p:cNvSpPr txBox="1">
            <a:spLocks noGrp="1"/>
          </p:cNvSpPr>
          <p:nvPr>
            <p:ph type="subTitle" idx="1"/>
          </p:nvPr>
        </p:nvSpPr>
        <p:spPr>
          <a:xfrm>
            <a:off x="1663672" y="2017227"/>
            <a:ext cx="6718800" cy="3240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5" name="Google Shape;765;p27"/>
          <p:cNvSpPr txBox="1">
            <a:spLocks noGrp="1"/>
          </p:cNvSpPr>
          <p:nvPr>
            <p:ph type="title" idx="2"/>
          </p:nvPr>
        </p:nvSpPr>
        <p:spPr>
          <a:xfrm>
            <a:off x="1663666" y="2720922"/>
            <a:ext cx="6718800" cy="514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66" name="Google Shape;766;p27"/>
          <p:cNvSpPr txBox="1">
            <a:spLocks noGrp="1"/>
          </p:cNvSpPr>
          <p:nvPr>
            <p:ph type="subTitle" idx="3"/>
          </p:nvPr>
        </p:nvSpPr>
        <p:spPr>
          <a:xfrm>
            <a:off x="1663672" y="3145907"/>
            <a:ext cx="6718800" cy="3240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27"/>
          <p:cNvSpPr txBox="1">
            <a:spLocks noGrp="1"/>
          </p:cNvSpPr>
          <p:nvPr>
            <p:ph type="title" idx="4"/>
          </p:nvPr>
        </p:nvSpPr>
        <p:spPr>
          <a:xfrm>
            <a:off x="1663666" y="3847219"/>
            <a:ext cx="6718800" cy="514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68" name="Google Shape;768;p27"/>
          <p:cNvSpPr txBox="1">
            <a:spLocks noGrp="1"/>
          </p:cNvSpPr>
          <p:nvPr>
            <p:ph type="subTitle" idx="5"/>
          </p:nvPr>
        </p:nvSpPr>
        <p:spPr>
          <a:xfrm>
            <a:off x="1663672" y="4274587"/>
            <a:ext cx="6718800" cy="3240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27"/>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27"/>
          <p:cNvSpPr txBox="1">
            <a:spLocks noGrp="1"/>
          </p:cNvSpPr>
          <p:nvPr>
            <p:ph type="title" idx="7" hasCustomPrompt="1"/>
          </p:nvPr>
        </p:nvSpPr>
        <p:spPr>
          <a:xfrm>
            <a:off x="881241" y="1726963"/>
            <a:ext cx="662700" cy="51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71" name="Google Shape;771;p27"/>
          <p:cNvSpPr txBox="1">
            <a:spLocks noGrp="1"/>
          </p:cNvSpPr>
          <p:nvPr>
            <p:ph type="title" idx="8" hasCustomPrompt="1"/>
          </p:nvPr>
        </p:nvSpPr>
        <p:spPr>
          <a:xfrm>
            <a:off x="881241" y="2819444"/>
            <a:ext cx="662700" cy="51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72" name="Google Shape;772;p27"/>
          <p:cNvSpPr txBox="1">
            <a:spLocks noGrp="1"/>
          </p:cNvSpPr>
          <p:nvPr>
            <p:ph type="title" idx="9" hasCustomPrompt="1"/>
          </p:nvPr>
        </p:nvSpPr>
        <p:spPr>
          <a:xfrm>
            <a:off x="881241" y="3964437"/>
            <a:ext cx="662700" cy="51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808"/>
        <p:cNvGrpSpPr/>
        <p:nvPr/>
      </p:nvGrpSpPr>
      <p:grpSpPr>
        <a:xfrm>
          <a:off x="0" y="0"/>
          <a:ext cx="0" cy="0"/>
          <a:chOff x="0" y="0"/>
          <a:chExt cx="0" cy="0"/>
        </a:xfrm>
      </p:grpSpPr>
      <p:sp>
        <p:nvSpPr>
          <p:cNvPr id="811" name="Google Shape;811;p28"/>
          <p:cNvSpPr txBox="1">
            <a:spLocks noGrp="1"/>
          </p:cNvSpPr>
          <p:nvPr>
            <p:ph type="title"/>
          </p:nvPr>
        </p:nvSpPr>
        <p:spPr>
          <a:xfrm>
            <a:off x="720000" y="3511200"/>
            <a:ext cx="2336400" cy="339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12" name="Google Shape;812;p28"/>
          <p:cNvSpPr txBox="1">
            <a:spLocks noGrp="1"/>
          </p:cNvSpPr>
          <p:nvPr>
            <p:ph type="subTitle" idx="1"/>
          </p:nvPr>
        </p:nvSpPr>
        <p:spPr>
          <a:xfrm>
            <a:off x="720000" y="3850397"/>
            <a:ext cx="2336400" cy="5277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3" name="Google Shape;813;p28"/>
          <p:cNvSpPr txBox="1">
            <a:spLocks noGrp="1"/>
          </p:cNvSpPr>
          <p:nvPr>
            <p:ph type="title" idx="2"/>
          </p:nvPr>
        </p:nvSpPr>
        <p:spPr>
          <a:xfrm>
            <a:off x="3403800" y="3511200"/>
            <a:ext cx="2336400" cy="339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14" name="Google Shape;814;p28"/>
          <p:cNvSpPr txBox="1">
            <a:spLocks noGrp="1"/>
          </p:cNvSpPr>
          <p:nvPr>
            <p:ph type="subTitle" idx="3"/>
          </p:nvPr>
        </p:nvSpPr>
        <p:spPr>
          <a:xfrm>
            <a:off x="3403800" y="3850397"/>
            <a:ext cx="2336400" cy="5277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5" name="Google Shape;815;p28"/>
          <p:cNvSpPr txBox="1">
            <a:spLocks noGrp="1"/>
          </p:cNvSpPr>
          <p:nvPr>
            <p:ph type="title" idx="4"/>
          </p:nvPr>
        </p:nvSpPr>
        <p:spPr>
          <a:xfrm>
            <a:off x="6087600" y="3511200"/>
            <a:ext cx="2336400" cy="339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16" name="Google Shape;816;p28"/>
          <p:cNvSpPr txBox="1">
            <a:spLocks noGrp="1"/>
          </p:cNvSpPr>
          <p:nvPr>
            <p:ph type="subTitle" idx="5"/>
          </p:nvPr>
        </p:nvSpPr>
        <p:spPr>
          <a:xfrm>
            <a:off x="6087600" y="3850397"/>
            <a:ext cx="2336400" cy="5277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7" name="Google Shape;817;p28"/>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843"/>
        <p:cNvGrpSpPr/>
        <p:nvPr/>
      </p:nvGrpSpPr>
      <p:grpSpPr>
        <a:xfrm>
          <a:off x="0" y="0"/>
          <a:ext cx="0" cy="0"/>
          <a:chOff x="0" y="0"/>
          <a:chExt cx="0" cy="0"/>
        </a:xfrm>
      </p:grpSpPr>
      <p:sp>
        <p:nvSpPr>
          <p:cNvPr id="847" name="Google Shape;847;p29"/>
          <p:cNvSpPr txBox="1">
            <a:spLocks noGrp="1"/>
          </p:cNvSpPr>
          <p:nvPr>
            <p:ph type="title"/>
          </p:nvPr>
        </p:nvSpPr>
        <p:spPr>
          <a:xfrm>
            <a:off x="717550" y="2143124"/>
            <a:ext cx="3819000" cy="435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48" name="Google Shape;848;p29"/>
          <p:cNvSpPr txBox="1">
            <a:spLocks noGrp="1"/>
          </p:cNvSpPr>
          <p:nvPr>
            <p:ph type="subTitle" idx="1"/>
          </p:nvPr>
        </p:nvSpPr>
        <p:spPr>
          <a:xfrm>
            <a:off x="717550" y="2549552"/>
            <a:ext cx="3819000" cy="2943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9" name="Google Shape;849;p29"/>
          <p:cNvSpPr txBox="1">
            <a:spLocks noGrp="1"/>
          </p:cNvSpPr>
          <p:nvPr>
            <p:ph type="title" idx="2"/>
          </p:nvPr>
        </p:nvSpPr>
        <p:spPr>
          <a:xfrm>
            <a:off x="4607444" y="2143124"/>
            <a:ext cx="3819000" cy="435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0" name="Google Shape;850;p29"/>
          <p:cNvSpPr txBox="1">
            <a:spLocks noGrp="1"/>
          </p:cNvSpPr>
          <p:nvPr>
            <p:ph type="subTitle" idx="3"/>
          </p:nvPr>
        </p:nvSpPr>
        <p:spPr>
          <a:xfrm>
            <a:off x="4607444" y="2549552"/>
            <a:ext cx="3819000" cy="2943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1" name="Google Shape;851;p29"/>
          <p:cNvSpPr txBox="1">
            <a:spLocks noGrp="1"/>
          </p:cNvSpPr>
          <p:nvPr>
            <p:ph type="title" idx="4"/>
          </p:nvPr>
        </p:nvSpPr>
        <p:spPr>
          <a:xfrm>
            <a:off x="717550" y="3805124"/>
            <a:ext cx="3819000" cy="435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2" name="Google Shape;852;p29"/>
          <p:cNvSpPr txBox="1">
            <a:spLocks noGrp="1"/>
          </p:cNvSpPr>
          <p:nvPr>
            <p:ph type="subTitle" idx="5"/>
          </p:nvPr>
        </p:nvSpPr>
        <p:spPr>
          <a:xfrm>
            <a:off x="717550" y="4217560"/>
            <a:ext cx="3819000" cy="2943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3" name="Google Shape;853;p29"/>
          <p:cNvSpPr txBox="1">
            <a:spLocks noGrp="1"/>
          </p:cNvSpPr>
          <p:nvPr>
            <p:ph type="title" idx="6"/>
          </p:nvPr>
        </p:nvSpPr>
        <p:spPr>
          <a:xfrm>
            <a:off x="4607444" y="3805124"/>
            <a:ext cx="3819000" cy="4350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4" name="Google Shape;854;p29"/>
          <p:cNvSpPr txBox="1">
            <a:spLocks noGrp="1"/>
          </p:cNvSpPr>
          <p:nvPr>
            <p:ph type="subTitle" idx="7"/>
          </p:nvPr>
        </p:nvSpPr>
        <p:spPr>
          <a:xfrm>
            <a:off x="4607444" y="4217560"/>
            <a:ext cx="3819000" cy="2943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5" name="Google Shape;855;p29"/>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886"/>
        <p:cNvGrpSpPr/>
        <p:nvPr/>
      </p:nvGrpSpPr>
      <p:grpSpPr>
        <a:xfrm>
          <a:off x="0" y="0"/>
          <a:ext cx="0" cy="0"/>
          <a:chOff x="0" y="0"/>
          <a:chExt cx="0" cy="0"/>
        </a:xfrm>
      </p:grpSpPr>
      <p:sp>
        <p:nvSpPr>
          <p:cNvPr id="889" name="Google Shape;889;p30"/>
          <p:cNvSpPr txBox="1">
            <a:spLocks noGrp="1"/>
          </p:cNvSpPr>
          <p:nvPr>
            <p:ph type="title"/>
          </p:nvPr>
        </p:nvSpPr>
        <p:spPr>
          <a:xfrm>
            <a:off x="719975" y="1981200"/>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0" name="Google Shape;890;p30"/>
          <p:cNvSpPr txBox="1">
            <a:spLocks noGrp="1"/>
          </p:cNvSpPr>
          <p:nvPr>
            <p:ph type="subTitle" idx="1"/>
          </p:nvPr>
        </p:nvSpPr>
        <p:spPr>
          <a:xfrm>
            <a:off x="719975" y="2393075"/>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1" name="Google Shape;891;p30"/>
          <p:cNvSpPr txBox="1">
            <a:spLocks noGrp="1"/>
          </p:cNvSpPr>
          <p:nvPr>
            <p:ph type="title" idx="2"/>
          </p:nvPr>
        </p:nvSpPr>
        <p:spPr>
          <a:xfrm>
            <a:off x="3419247" y="1981200"/>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2" name="Google Shape;892;p30"/>
          <p:cNvSpPr txBox="1">
            <a:spLocks noGrp="1"/>
          </p:cNvSpPr>
          <p:nvPr>
            <p:ph type="subTitle" idx="3"/>
          </p:nvPr>
        </p:nvSpPr>
        <p:spPr>
          <a:xfrm>
            <a:off x="3419247" y="2393075"/>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3" name="Google Shape;893;p30"/>
          <p:cNvSpPr txBox="1">
            <a:spLocks noGrp="1"/>
          </p:cNvSpPr>
          <p:nvPr>
            <p:ph type="title" idx="4"/>
          </p:nvPr>
        </p:nvSpPr>
        <p:spPr>
          <a:xfrm>
            <a:off x="719975" y="3733949"/>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4" name="Google Shape;894;p30"/>
          <p:cNvSpPr txBox="1">
            <a:spLocks noGrp="1"/>
          </p:cNvSpPr>
          <p:nvPr>
            <p:ph type="subTitle" idx="5"/>
          </p:nvPr>
        </p:nvSpPr>
        <p:spPr>
          <a:xfrm>
            <a:off x="719975" y="4145576"/>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30"/>
          <p:cNvSpPr txBox="1">
            <a:spLocks noGrp="1"/>
          </p:cNvSpPr>
          <p:nvPr>
            <p:ph type="title" idx="6"/>
          </p:nvPr>
        </p:nvSpPr>
        <p:spPr>
          <a:xfrm>
            <a:off x="3419247" y="3733949"/>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6" name="Google Shape;896;p30"/>
          <p:cNvSpPr txBox="1">
            <a:spLocks noGrp="1"/>
          </p:cNvSpPr>
          <p:nvPr>
            <p:ph type="subTitle" idx="7"/>
          </p:nvPr>
        </p:nvSpPr>
        <p:spPr>
          <a:xfrm>
            <a:off x="3419247" y="4145576"/>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7" name="Google Shape;897;p30"/>
          <p:cNvSpPr txBox="1">
            <a:spLocks noGrp="1"/>
          </p:cNvSpPr>
          <p:nvPr>
            <p:ph type="title" idx="8"/>
          </p:nvPr>
        </p:nvSpPr>
        <p:spPr>
          <a:xfrm>
            <a:off x="6118525" y="1981200"/>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98" name="Google Shape;898;p30"/>
          <p:cNvSpPr txBox="1">
            <a:spLocks noGrp="1"/>
          </p:cNvSpPr>
          <p:nvPr>
            <p:ph type="subTitle" idx="9"/>
          </p:nvPr>
        </p:nvSpPr>
        <p:spPr>
          <a:xfrm>
            <a:off x="6118525" y="2393075"/>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9" name="Google Shape;899;p30"/>
          <p:cNvSpPr txBox="1">
            <a:spLocks noGrp="1"/>
          </p:cNvSpPr>
          <p:nvPr>
            <p:ph type="title" idx="13"/>
          </p:nvPr>
        </p:nvSpPr>
        <p:spPr>
          <a:xfrm>
            <a:off x="6118525" y="3733949"/>
            <a:ext cx="2305500" cy="419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0" name="Google Shape;900;p30"/>
          <p:cNvSpPr txBox="1">
            <a:spLocks noGrp="1"/>
          </p:cNvSpPr>
          <p:nvPr>
            <p:ph type="subTitle" idx="14"/>
          </p:nvPr>
        </p:nvSpPr>
        <p:spPr>
          <a:xfrm>
            <a:off x="6118525" y="4145576"/>
            <a:ext cx="2305500" cy="464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01" name="Google Shape;901;p30"/>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35" name="Google Shape;935;p30"/>
          <p:cNvSpPr/>
          <p:nvPr/>
        </p:nvSpPr>
        <p:spPr>
          <a:xfrm>
            <a:off x="8718033" y="26802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937"/>
        <p:cNvGrpSpPr/>
        <p:nvPr/>
      </p:nvGrpSpPr>
      <p:grpSpPr>
        <a:xfrm>
          <a:off x="0" y="0"/>
          <a:ext cx="0" cy="0"/>
          <a:chOff x="0" y="0"/>
          <a:chExt cx="0" cy="0"/>
        </a:xfrm>
      </p:grpSpPr>
      <p:sp>
        <p:nvSpPr>
          <p:cNvPr id="939" name="Google Shape;939;p31"/>
          <p:cNvSpPr txBox="1">
            <a:spLocks noGrp="1"/>
          </p:cNvSpPr>
          <p:nvPr>
            <p:ph type="title" hasCustomPrompt="1"/>
          </p:nvPr>
        </p:nvSpPr>
        <p:spPr>
          <a:xfrm>
            <a:off x="2273200" y="463800"/>
            <a:ext cx="4597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940" name="Google Shape;940;p31"/>
          <p:cNvSpPr txBox="1">
            <a:spLocks noGrp="1"/>
          </p:cNvSpPr>
          <p:nvPr>
            <p:ph type="subTitle" idx="1"/>
          </p:nvPr>
        </p:nvSpPr>
        <p:spPr>
          <a:xfrm>
            <a:off x="2273200" y="1263205"/>
            <a:ext cx="4597800" cy="32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1" name="Google Shape;941;p31"/>
          <p:cNvSpPr txBox="1">
            <a:spLocks noGrp="1"/>
          </p:cNvSpPr>
          <p:nvPr>
            <p:ph type="title" idx="2" hasCustomPrompt="1"/>
          </p:nvPr>
        </p:nvSpPr>
        <p:spPr>
          <a:xfrm>
            <a:off x="2273200" y="1919945"/>
            <a:ext cx="4597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942" name="Google Shape;942;p31"/>
          <p:cNvSpPr txBox="1">
            <a:spLocks noGrp="1"/>
          </p:cNvSpPr>
          <p:nvPr>
            <p:ph type="subTitle" idx="3"/>
          </p:nvPr>
        </p:nvSpPr>
        <p:spPr>
          <a:xfrm>
            <a:off x="2273200" y="2719417"/>
            <a:ext cx="4597800" cy="32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3" name="Google Shape;943;p31"/>
          <p:cNvSpPr txBox="1">
            <a:spLocks noGrp="1"/>
          </p:cNvSpPr>
          <p:nvPr>
            <p:ph type="title" idx="4" hasCustomPrompt="1"/>
          </p:nvPr>
        </p:nvSpPr>
        <p:spPr>
          <a:xfrm>
            <a:off x="2273200" y="3376090"/>
            <a:ext cx="45978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944" name="Google Shape;944;p31"/>
          <p:cNvSpPr txBox="1">
            <a:spLocks noGrp="1"/>
          </p:cNvSpPr>
          <p:nvPr>
            <p:ph type="subTitle" idx="5"/>
          </p:nvPr>
        </p:nvSpPr>
        <p:spPr>
          <a:xfrm>
            <a:off x="2273200" y="4175629"/>
            <a:ext cx="4597800" cy="32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961"/>
        <p:cNvGrpSpPr/>
        <p:nvPr/>
      </p:nvGrpSpPr>
      <p:grpSpPr>
        <a:xfrm>
          <a:off x="0" y="0"/>
          <a:ext cx="0" cy="0"/>
          <a:chOff x="0" y="0"/>
          <a:chExt cx="0" cy="0"/>
        </a:xfrm>
      </p:grpSpPr>
      <p:sp>
        <p:nvSpPr>
          <p:cNvPr id="964" name="Google Shape;964;p32"/>
          <p:cNvSpPr txBox="1">
            <a:spLocks noGrp="1"/>
          </p:cNvSpPr>
          <p:nvPr>
            <p:ph type="ctrTitle"/>
          </p:nvPr>
        </p:nvSpPr>
        <p:spPr>
          <a:xfrm>
            <a:off x="1962150" y="535000"/>
            <a:ext cx="5147700" cy="94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7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65" name="Google Shape;965;p32"/>
          <p:cNvSpPr txBox="1">
            <a:spLocks noGrp="1"/>
          </p:cNvSpPr>
          <p:nvPr>
            <p:ph type="subTitle" idx="1"/>
          </p:nvPr>
        </p:nvSpPr>
        <p:spPr>
          <a:xfrm>
            <a:off x="2294875" y="1650605"/>
            <a:ext cx="4293900" cy="997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995"/>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031"/>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1067"/>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6"/>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9925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4"/>
        <p:cNvGrpSpPr/>
        <p:nvPr/>
      </p:nvGrpSpPr>
      <p:grpSpPr>
        <a:xfrm>
          <a:off x="0" y="0"/>
          <a:ext cx="0" cy="0"/>
          <a:chOff x="0" y="0"/>
          <a:chExt cx="0" cy="0"/>
        </a:xfrm>
      </p:grpSpPr>
      <p:sp>
        <p:nvSpPr>
          <p:cNvPr id="127" name="Google Shape;127;p5"/>
          <p:cNvSpPr txBox="1">
            <a:spLocks noGrp="1"/>
          </p:cNvSpPr>
          <p:nvPr>
            <p:ph type="subTitle" idx="1"/>
          </p:nvPr>
        </p:nvSpPr>
        <p:spPr>
          <a:xfrm>
            <a:off x="1171956" y="2474146"/>
            <a:ext cx="3145200" cy="713400"/>
          </a:xfrm>
          <a:prstGeom prst="rect">
            <a:avLst/>
          </a:prstGeom>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000">
                <a:latin typeface="Lemon"/>
                <a:ea typeface="Lemon"/>
                <a:cs typeface="Lemon"/>
                <a:sym typeface="Lemon"/>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28" name="Google Shape;128;p5"/>
          <p:cNvSpPr txBox="1">
            <a:spLocks noGrp="1"/>
          </p:cNvSpPr>
          <p:nvPr>
            <p:ph type="subTitle" idx="2"/>
          </p:nvPr>
        </p:nvSpPr>
        <p:spPr>
          <a:xfrm>
            <a:off x="4826831" y="2474146"/>
            <a:ext cx="3145200" cy="713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000">
                <a:latin typeface="Lemon"/>
                <a:ea typeface="Lemon"/>
                <a:cs typeface="Lemon"/>
                <a:sym typeface="Lemon"/>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29" name="Google Shape;129;p5"/>
          <p:cNvSpPr txBox="1">
            <a:spLocks noGrp="1"/>
          </p:cNvSpPr>
          <p:nvPr>
            <p:ph type="subTitle" idx="3"/>
          </p:nvPr>
        </p:nvSpPr>
        <p:spPr>
          <a:xfrm>
            <a:off x="1171969" y="3168710"/>
            <a:ext cx="3145200" cy="9405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 name="Google Shape;130;p5"/>
          <p:cNvSpPr txBox="1">
            <a:spLocks noGrp="1"/>
          </p:cNvSpPr>
          <p:nvPr>
            <p:ph type="subTitle" idx="4"/>
          </p:nvPr>
        </p:nvSpPr>
        <p:spPr>
          <a:xfrm>
            <a:off x="4826844" y="3168710"/>
            <a:ext cx="3145200" cy="9405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 name="Google Shape;131;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solidFill>
                  <a:schemeClr val="dk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0"/>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8" y="848694"/>
            <a:ext cx="2670575" cy="4051921"/>
          </a:xfrm>
          <a:prstGeom prst="roundRect">
            <a:avLst>
              <a:gd name="adj" fmla="val 3968"/>
            </a:avLst>
          </a:prstGeom>
          <a:solidFill>
            <a:srgbClr val="5E4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5"/>
            <a:ext cx="98156" cy="3199323"/>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28"/>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Resize without losing quality</a:t>
              </a:r>
              <a:endParaRPr lang="ko-KR" altLang="en-US" sz="15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Change Fill Color &amp;</a:t>
              </a:r>
            </a:p>
            <a:p>
              <a:pPr algn="r"/>
              <a:r>
                <a:rPr lang="en-US" altLang="ko-KR" sz="1500" b="1" dirty="0">
                  <a:solidFill>
                    <a:schemeClr val="bg1"/>
                  </a:solidFill>
                  <a:latin typeface="Arial" pitchFamily="34" charset="0"/>
                  <a:cs typeface="Arial" pitchFamily="34" charset="0"/>
                </a:rPr>
                <a:t>Line Color</a:t>
              </a:r>
              <a:endParaRPr lang="ko-KR" altLang="en-US" sz="1500" b="1" dirty="0">
                <a:solidFill>
                  <a:schemeClr val="bg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chemeClr val="bg1"/>
                </a:solidFill>
                <a:latin typeface="+mn-lt"/>
                <a:ea typeface="+mn-ea"/>
                <a:cs typeface="Arial" pitchFamily="34" charset="0"/>
              </a:rPr>
              <a:t>GOOGLE </a:t>
            </a:r>
            <a:r>
              <a:rPr lang="en-US" altLang="ko-KR" sz="1800" b="1" baseline="0" dirty="0">
                <a:solidFill>
                  <a:schemeClr val="bg1"/>
                </a:solidFill>
                <a:latin typeface="+mn-lt"/>
                <a:ea typeface="+mn-ea"/>
                <a:cs typeface="Arial" pitchFamily="34" charset="0"/>
              </a:rPr>
              <a:t>SLIDES AND </a:t>
            </a:r>
            <a:r>
              <a:rPr lang="en-US" altLang="ko-KR" sz="1800" b="1" dirty="0">
                <a:solidFill>
                  <a:schemeClr val="bg1"/>
                </a:solidFill>
                <a:latin typeface="+mn-lt"/>
                <a:ea typeface="+mn-ea"/>
                <a:cs typeface="Arial" pitchFamily="34" charset="0"/>
              </a:rPr>
              <a:t>FREE </a:t>
            </a:r>
          </a:p>
          <a:p>
            <a:pPr algn="r"/>
            <a:r>
              <a:rPr lang="en-US" altLang="ko-KR" sz="1800" b="1" dirty="0">
                <a:solidFill>
                  <a:schemeClr val="bg1"/>
                </a:solidFill>
                <a:latin typeface="+mn-lt"/>
                <a:ea typeface="+mn-ea"/>
                <a:cs typeface="Arial" pitchFamily="34" charset="0"/>
              </a:rPr>
              <a:t>PPT </a:t>
            </a:r>
          </a:p>
          <a:p>
            <a:pPr algn="r"/>
            <a:r>
              <a:rPr lang="en-US" altLang="ko-KR" sz="1800" b="1" dirty="0">
                <a:solidFill>
                  <a:schemeClr val="bg1"/>
                </a:solidFill>
                <a:latin typeface="+mn-lt"/>
                <a:ea typeface="+mn-ea"/>
                <a:cs typeface="Arial" pitchFamily="34" charset="0"/>
              </a:rPr>
              <a:t>TEMPLATES  </a:t>
            </a:r>
          </a:p>
        </p:txBody>
      </p:sp>
      <p:sp>
        <p:nvSpPr>
          <p:cNvPr id="25" name="Rounded Rectangle 3"/>
          <p:cNvSpPr/>
          <p:nvPr userDrawn="1"/>
        </p:nvSpPr>
        <p:spPr>
          <a:xfrm rot="5400000">
            <a:off x="1948930" y="3912558"/>
            <a:ext cx="76235" cy="1668469"/>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0" y="972505"/>
            <a:ext cx="679333" cy="682777"/>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100611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6"/>
        <p:cNvGrpSpPr/>
        <p:nvPr/>
      </p:nvGrpSpPr>
      <p:grpSpPr>
        <a:xfrm>
          <a:off x="0" y="0"/>
          <a:ext cx="0" cy="0"/>
          <a:chOff x="0" y="0"/>
          <a:chExt cx="0" cy="0"/>
        </a:xfrm>
      </p:grpSpPr>
      <p:sp>
        <p:nvSpPr>
          <p:cNvPr id="170" name="Google Shape;170;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4"/>
        <p:cNvGrpSpPr/>
        <p:nvPr/>
      </p:nvGrpSpPr>
      <p:grpSpPr>
        <a:xfrm>
          <a:off x="0" y="0"/>
          <a:ext cx="0" cy="0"/>
          <a:chOff x="0" y="0"/>
          <a:chExt cx="0" cy="0"/>
        </a:xfrm>
      </p:grpSpPr>
      <p:sp>
        <p:nvSpPr>
          <p:cNvPr id="207" name="Google Shape;207;p7"/>
          <p:cNvSpPr txBox="1">
            <a:spLocks noGrp="1"/>
          </p:cNvSpPr>
          <p:nvPr>
            <p:ph type="title"/>
          </p:nvPr>
        </p:nvSpPr>
        <p:spPr>
          <a:xfrm>
            <a:off x="875500" y="1933288"/>
            <a:ext cx="4096500" cy="400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8" name="Google Shape;208;p7"/>
          <p:cNvSpPr txBox="1">
            <a:spLocks noGrp="1"/>
          </p:cNvSpPr>
          <p:nvPr>
            <p:ph type="body" idx="1"/>
          </p:nvPr>
        </p:nvSpPr>
        <p:spPr>
          <a:xfrm>
            <a:off x="875525" y="2335015"/>
            <a:ext cx="4096500" cy="893700"/>
          </a:xfrm>
          <a:prstGeom prst="rect">
            <a:avLst/>
          </a:prstGeom>
          <a:ln>
            <a:noFill/>
          </a:ln>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9"/>
        <p:cNvGrpSpPr/>
        <p:nvPr/>
      </p:nvGrpSpPr>
      <p:grpSpPr>
        <a:xfrm>
          <a:off x="0" y="0"/>
          <a:ext cx="0" cy="0"/>
          <a:chOff x="0" y="0"/>
          <a:chExt cx="0" cy="0"/>
        </a:xfrm>
      </p:grpSpPr>
      <p:sp>
        <p:nvSpPr>
          <p:cNvPr id="212" name="Google Shape;212;p8"/>
          <p:cNvSpPr txBox="1">
            <a:spLocks noGrp="1"/>
          </p:cNvSpPr>
          <p:nvPr>
            <p:ph type="title"/>
          </p:nvPr>
        </p:nvSpPr>
        <p:spPr>
          <a:xfrm>
            <a:off x="1330725" y="1298563"/>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222" name="Google Shape;222;p8"/>
          <p:cNvGrpSpPr/>
          <p:nvPr/>
        </p:nvGrpSpPr>
        <p:grpSpPr>
          <a:xfrm>
            <a:off x="8524844" y="1880621"/>
            <a:ext cx="234109" cy="234110"/>
            <a:chOff x="2907458" y="4428950"/>
            <a:chExt cx="144262" cy="144263"/>
          </a:xfrm>
        </p:grpSpPr>
        <p:sp>
          <p:nvSpPr>
            <p:cNvPr id="223" name="Google Shape;223;p8"/>
            <p:cNvSpPr/>
            <p:nvPr/>
          </p:nvSpPr>
          <p:spPr>
            <a:xfrm>
              <a:off x="2979200" y="4428950"/>
              <a:ext cx="111" cy="30208"/>
            </a:xfrm>
            <a:custGeom>
              <a:avLst/>
              <a:gdLst/>
              <a:ahLst/>
              <a:cxnLst/>
              <a:rect l="l" t="t" r="r" b="b"/>
              <a:pathLst>
                <a:path w="1" h="272" fill="none" extrusionOk="0">
                  <a:moveTo>
                    <a:pt x="0" y="1"/>
                  </a:moveTo>
                  <a:lnTo>
                    <a:pt x="0" y="272"/>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a:off x="2979200" y="4543671"/>
              <a:ext cx="111" cy="29541"/>
            </a:xfrm>
            <a:custGeom>
              <a:avLst/>
              <a:gdLst/>
              <a:ahLst/>
              <a:cxnLst/>
              <a:rect l="l" t="t" r="r" b="b"/>
              <a:pathLst>
                <a:path w="1" h="266" fill="none" extrusionOk="0">
                  <a:moveTo>
                    <a:pt x="0" y="1"/>
                  </a:moveTo>
                  <a:lnTo>
                    <a:pt x="0" y="265"/>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3021512" y="4501359"/>
              <a:ext cx="30208" cy="111"/>
            </a:xfrm>
            <a:custGeom>
              <a:avLst/>
              <a:gdLst/>
              <a:ahLst/>
              <a:cxnLst/>
              <a:rect l="l" t="t" r="r" b="b"/>
              <a:pathLst>
                <a:path w="272" h="1" fill="none" extrusionOk="0">
                  <a:moveTo>
                    <a:pt x="271" y="1"/>
                  </a:moveTo>
                  <a:lnTo>
                    <a:pt x="0"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2907458" y="4501359"/>
              <a:ext cx="29541" cy="111"/>
            </a:xfrm>
            <a:custGeom>
              <a:avLst/>
              <a:gdLst/>
              <a:ahLst/>
              <a:cxnLst/>
              <a:rect l="l" t="t" r="r" b="b"/>
              <a:pathLst>
                <a:path w="266" h="1" fill="none" extrusionOk="0">
                  <a:moveTo>
                    <a:pt x="265" y="1"/>
                  </a:moveTo>
                  <a:lnTo>
                    <a:pt x="1"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245;p8"/>
          <p:cNvSpPr/>
          <p:nvPr/>
        </p:nvSpPr>
        <p:spPr>
          <a:xfrm>
            <a:off x="5432871" y="493467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7"/>
        <p:cNvGrpSpPr/>
        <p:nvPr/>
      </p:nvGrpSpPr>
      <p:grpSpPr>
        <a:xfrm>
          <a:off x="0" y="0"/>
          <a:ext cx="0" cy="0"/>
          <a:chOff x="0" y="0"/>
          <a:chExt cx="0" cy="0"/>
        </a:xfrm>
      </p:grpSpPr>
      <p:sp>
        <p:nvSpPr>
          <p:cNvPr id="249" name="Google Shape;249;p9"/>
          <p:cNvSpPr txBox="1">
            <a:spLocks noGrp="1"/>
          </p:cNvSpPr>
          <p:nvPr>
            <p:ph type="title"/>
          </p:nvPr>
        </p:nvSpPr>
        <p:spPr>
          <a:xfrm>
            <a:off x="1552800" y="1077825"/>
            <a:ext cx="6038400" cy="51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50" name="Google Shape;250;p9"/>
          <p:cNvSpPr txBox="1">
            <a:spLocks noGrp="1"/>
          </p:cNvSpPr>
          <p:nvPr>
            <p:ph type="subTitle" idx="1"/>
          </p:nvPr>
        </p:nvSpPr>
        <p:spPr>
          <a:xfrm>
            <a:off x="1552800" y="1659325"/>
            <a:ext cx="6038400" cy="12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4"/>
        <p:cNvGrpSpPr/>
        <p:nvPr/>
      </p:nvGrpSpPr>
      <p:grpSpPr>
        <a:xfrm>
          <a:off x="0" y="0"/>
          <a:ext cx="0" cy="0"/>
          <a:chOff x="0" y="0"/>
          <a:chExt cx="0" cy="0"/>
        </a:xfrm>
      </p:grpSpPr>
      <p:sp>
        <p:nvSpPr>
          <p:cNvPr id="286" name="Google Shape;286;p10"/>
          <p:cNvSpPr txBox="1">
            <a:spLocks noGrp="1"/>
          </p:cNvSpPr>
          <p:nvPr>
            <p:ph type="title"/>
          </p:nvPr>
        </p:nvSpPr>
        <p:spPr>
          <a:xfrm>
            <a:off x="720000" y="4293350"/>
            <a:ext cx="7704000" cy="31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5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7"/>
        <p:cNvGrpSpPr/>
        <p:nvPr/>
      </p:nvGrpSpPr>
      <p:grpSpPr>
        <a:xfrm>
          <a:off x="0" y="0"/>
          <a:ext cx="0" cy="0"/>
          <a:chOff x="0" y="0"/>
          <a:chExt cx="0" cy="0"/>
        </a:xfrm>
      </p:grpSpPr>
      <p:sp>
        <p:nvSpPr>
          <p:cNvPr id="290" name="Google Shape;290;p11"/>
          <p:cNvSpPr txBox="1">
            <a:spLocks noGrp="1"/>
          </p:cNvSpPr>
          <p:nvPr>
            <p:ph type="title" hasCustomPrompt="1"/>
          </p:nvPr>
        </p:nvSpPr>
        <p:spPr>
          <a:xfrm>
            <a:off x="1284000" y="1706445"/>
            <a:ext cx="6576000" cy="11739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91" name="Google Shape;291;p11"/>
          <p:cNvSpPr txBox="1">
            <a:spLocks noGrp="1"/>
          </p:cNvSpPr>
          <p:nvPr>
            <p:ph type="subTitle" idx="1"/>
          </p:nvPr>
        </p:nvSpPr>
        <p:spPr>
          <a:xfrm>
            <a:off x="1284000" y="2892592"/>
            <a:ext cx="6576000" cy="50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292" name="Google Shape;292;p11"/>
          <p:cNvGrpSpPr/>
          <p:nvPr/>
        </p:nvGrpSpPr>
        <p:grpSpPr>
          <a:xfrm>
            <a:off x="8524844" y="1880621"/>
            <a:ext cx="234109" cy="234110"/>
            <a:chOff x="2907458" y="4428950"/>
            <a:chExt cx="144262" cy="144263"/>
          </a:xfrm>
        </p:grpSpPr>
        <p:sp>
          <p:nvSpPr>
            <p:cNvPr id="293" name="Google Shape;293;p11"/>
            <p:cNvSpPr/>
            <p:nvPr/>
          </p:nvSpPr>
          <p:spPr>
            <a:xfrm>
              <a:off x="2979200" y="4428950"/>
              <a:ext cx="111" cy="30208"/>
            </a:xfrm>
            <a:custGeom>
              <a:avLst/>
              <a:gdLst/>
              <a:ahLst/>
              <a:cxnLst/>
              <a:rect l="l" t="t" r="r" b="b"/>
              <a:pathLst>
                <a:path w="1" h="272" fill="none" extrusionOk="0">
                  <a:moveTo>
                    <a:pt x="0" y="1"/>
                  </a:moveTo>
                  <a:lnTo>
                    <a:pt x="0" y="272"/>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1"/>
            <p:cNvSpPr/>
            <p:nvPr/>
          </p:nvSpPr>
          <p:spPr>
            <a:xfrm>
              <a:off x="2979200" y="4543671"/>
              <a:ext cx="111" cy="29541"/>
            </a:xfrm>
            <a:custGeom>
              <a:avLst/>
              <a:gdLst/>
              <a:ahLst/>
              <a:cxnLst/>
              <a:rect l="l" t="t" r="r" b="b"/>
              <a:pathLst>
                <a:path w="1" h="266" fill="none" extrusionOk="0">
                  <a:moveTo>
                    <a:pt x="0" y="1"/>
                  </a:moveTo>
                  <a:lnTo>
                    <a:pt x="0" y="265"/>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1"/>
            <p:cNvSpPr/>
            <p:nvPr/>
          </p:nvSpPr>
          <p:spPr>
            <a:xfrm>
              <a:off x="3021512" y="4501359"/>
              <a:ext cx="30208" cy="111"/>
            </a:xfrm>
            <a:custGeom>
              <a:avLst/>
              <a:gdLst/>
              <a:ahLst/>
              <a:cxnLst/>
              <a:rect l="l" t="t" r="r" b="b"/>
              <a:pathLst>
                <a:path w="272" h="1" fill="none" extrusionOk="0">
                  <a:moveTo>
                    <a:pt x="271" y="1"/>
                  </a:moveTo>
                  <a:lnTo>
                    <a:pt x="0"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1"/>
            <p:cNvSpPr/>
            <p:nvPr/>
          </p:nvSpPr>
          <p:spPr>
            <a:xfrm>
              <a:off x="2907458" y="4501359"/>
              <a:ext cx="29541" cy="111"/>
            </a:xfrm>
            <a:custGeom>
              <a:avLst/>
              <a:gdLst/>
              <a:ahLst/>
              <a:cxnLst/>
              <a:rect l="l" t="t" r="r" b="b"/>
              <a:pathLst>
                <a:path w="266" h="1" fill="none" extrusionOk="0">
                  <a:moveTo>
                    <a:pt x="265" y="1"/>
                  </a:moveTo>
                  <a:lnTo>
                    <a:pt x="1" y="1"/>
                  </a:lnTo>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alpha val="4804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1pPr>
            <a:lvl2pPr lvl="1"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2pPr>
            <a:lvl3pPr lvl="2"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3pPr>
            <a:lvl4pPr lvl="3"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4pPr>
            <a:lvl5pPr lvl="4"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5pPr>
            <a:lvl6pPr lvl="5"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6pPr>
            <a:lvl7pPr lvl="6"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7pPr>
            <a:lvl8pPr lvl="7"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8pPr>
            <a:lvl9pPr lvl="8" rtl="0">
              <a:spcBef>
                <a:spcPts val="0"/>
              </a:spcBef>
              <a:spcAft>
                <a:spcPts val="0"/>
              </a:spcAft>
              <a:buClr>
                <a:schemeClr val="dk2"/>
              </a:buClr>
              <a:buSzPts val="3000"/>
              <a:buFont typeface="Lemon"/>
              <a:buNone/>
              <a:defRPr sz="3000">
                <a:solidFill>
                  <a:schemeClr val="dk2"/>
                </a:solidFill>
                <a:latin typeface="Lemon"/>
                <a:ea typeface="Lemon"/>
                <a:cs typeface="Lemon"/>
                <a:sym typeface="Lemon"/>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1pPr>
            <a:lvl2pPr marL="914400" lvl="1"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2pPr>
            <a:lvl3pPr marL="1371600" lvl="2"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3pPr>
            <a:lvl4pPr marL="1828800" lvl="3"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4pPr>
            <a:lvl5pPr marL="2286000" lvl="4"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5pPr>
            <a:lvl6pPr marL="2743200" lvl="5"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6pPr>
            <a:lvl7pPr marL="3200400" lvl="6"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7pPr>
            <a:lvl8pPr marL="3657600" lvl="7" indent="-317500">
              <a:lnSpc>
                <a:spcPct val="115000"/>
              </a:lnSpc>
              <a:spcBef>
                <a:spcPts val="1600"/>
              </a:spcBef>
              <a:spcAft>
                <a:spcPts val="0"/>
              </a:spcAft>
              <a:buClr>
                <a:schemeClr val="dk2"/>
              </a:buClr>
              <a:buSzPts val="1400"/>
              <a:buFont typeface="Comfortaa"/>
              <a:buChar char="○"/>
              <a:defRPr>
                <a:solidFill>
                  <a:schemeClr val="dk2"/>
                </a:solidFill>
                <a:latin typeface="Comfortaa"/>
                <a:ea typeface="Comfortaa"/>
                <a:cs typeface="Comfortaa"/>
                <a:sym typeface="Comfortaa"/>
              </a:defRPr>
            </a:lvl8pPr>
            <a:lvl9pPr marL="4114800" lvl="8" indent="-317500">
              <a:lnSpc>
                <a:spcPct val="115000"/>
              </a:lnSpc>
              <a:spcBef>
                <a:spcPts val="1600"/>
              </a:spcBef>
              <a:spcAft>
                <a:spcPts val="1600"/>
              </a:spcAft>
              <a:buClr>
                <a:schemeClr val="dk2"/>
              </a:buClr>
              <a:buSzPts val="1400"/>
              <a:buFont typeface="Comfortaa"/>
              <a:buChar char="■"/>
              <a:defRPr>
                <a:solidFill>
                  <a:schemeClr val="dk2"/>
                </a:solidFill>
                <a:latin typeface="Comfortaa"/>
                <a:ea typeface="Comfortaa"/>
                <a:cs typeface="Comfortaa"/>
                <a:sym typeface="Comfortaa"/>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5" r:id="rId29"/>
    <p:sldLayoutId id="2147483686"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33.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19.emf"/><Relationship Id="rId7" Type="http://schemas.openxmlformats.org/officeDocument/2006/relationships/image" Target="../media/image22.emf"/><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8.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pic>
        <p:nvPicPr>
          <p:cNvPr id="1042" name="Picture 18" descr="Fotos gratis de Manzana">
            <a:extLst>
              <a:ext uri="{FF2B5EF4-FFF2-40B4-BE49-F238E27FC236}">
                <a16:creationId xmlns:a16="http://schemas.microsoft.com/office/drawing/2014/main" id="{8E9D3C0A-6D81-4F0B-B998-24AF113D41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9" t="14994" r="-239" b="174"/>
          <a:stretch/>
        </p:blipFill>
        <p:spPr bwMode="auto">
          <a:xfrm>
            <a:off x="0" y="-1"/>
            <a:ext cx="9165874" cy="5143501"/>
          </a:xfrm>
          <a:prstGeom prst="rect">
            <a:avLst/>
          </a:prstGeom>
          <a:noFill/>
          <a:extLst>
            <a:ext uri="{909E8E84-426E-40DD-AFC4-6F175D3DCCD1}">
              <a14:hiddenFill xmlns:a14="http://schemas.microsoft.com/office/drawing/2010/main">
                <a:solidFill>
                  <a:srgbClr val="FFFFFF"/>
                </a:solidFill>
              </a14:hiddenFill>
            </a:ext>
          </a:extLst>
        </p:spPr>
      </p:pic>
      <p:sp>
        <p:nvSpPr>
          <p:cNvPr id="21" name="Rectángulo 20">
            <a:extLst>
              <a:ext uri="{FF2B5EF4-FFF2-40B4-BE49-F238E27FC236}">
                <a16:creationId xmlns:a16="http://schemas.microsoft.com/office/drawing/2014/main" id="{C868CF1B-5062-40E1-8716-3606D0F2AF9D}"/>
              </a:ext>
            </a:extLst>
          </p:cNvPr>
          <p:cNvSpPr/>
          <p:nvPr/>
        </p:nvSpPr>
        <p:spPr>
          <a:xfrm>
            <a:off x="128954" y="117231"/>
            <a:ext cx="8909537" cy="4937594"/>
          </a:xfrm>
          <a:prstGeom prst="rect">
            <a:avLst/>
          </a:prstGeom>
          <a:solidFill>
            <a:schemeClr val="tx2">
              <a:lumMod val="75000"/>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13" name="Google Shape;1113;p39"/>
          <p:cNvSpPr txBox="1">
            <a:spLocks noGrp="1"/>
          </p:cNvSpPr>
          <p:nvPr>
            <p:ph type="ctrTitle"/>
          </p:nvPr>
        </p:nvSpPr>
        <p:spPr>
          <a:xfrm>
            <a:off x="4000194" y="3338224"/>
            <a:ext cx="4799562" cy="5633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PE" sz="6000" dirty="0">
                <a:solidFill>
                  <a:schemeClr val="bg1"/>
                </a:solidFill>
                <a:latin typeface="Lemon"/>
                <a:ea typeface="Lemon"/>
                <a:cs typeface="Lemon"/>
                <a:sym typeface="Lemon"/>
              </a:rPr>
              <a:t>APPLE AND </a:t>
            </a:r>
            <a:br>
              <a:rPr lang="es-PE" sz="6000" dirty="0">
                <a:solidFill>
                  <a:schemeClr val="bg1"/>
                </a:solidFill>
                <a:latin typeface="Lemon"/>
                <a:ea typeface="Lemon"/>
                <a:cs typeface="Lemon"/>
                <a:sym typeface="Lemon"/>
              </a:rPr>
            </a:br>
            <a:r>
              <a:rPr lang="es-PE" sz="6000" dirty="0">
                <a:solidFill>
                  <a:schemeClr val="bg1"/>
                </a:solidFill>
                <a:latin typeface="Lemon"/>
                <a:ea typeface="Lemon"/>
                <a:cs typeface="Lemon"/>
                <a:sym typeface="Lemon"/>
              </a:rPr>
              <a:t>BOOK</a:t>
            </a:r>
            <a:endParaRPr sz="7200" dirty="0">
              <a:solidFill>
                <a:schemeClr val="bg1"/>
              </a:solidFill>
            </a:endParaRPr>
          </a:p>
        </p:txBody>
      </p:sp>
      <p:sp>
        <p:nvSpPr>
          <p:cNvPr id="1114" name="Google Shape;1114;p39"/>
          <p:cNvSpPr txBox="1">
            <a:spLocks noGrp="1"/>
          </p:cNvSpPr>
          <p:nvPr>
            <p:ph type="subTitle" idx="1"/>
          </p:nvPr>
        </p:nvSpPr>
        <p:spPr>
          <a:xfrm>
            <a:off x="3667391" y="4363132"/>
            <a:ext cx="5498483" cy="41657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rgbClr val="FFC000"/>
                </a:solidFill>
              </a:rPr>
              <a:t>Free Template</a:t>
            </a:r>
            <a:endParaRPr sz="2800" b="1" dirty="0">
              <a:solidFill>
                <a:srgbClr val="FFC000"/>
              </a:solidFill>
            </a:endParaRPr>
          </a:p>
        </p:txBody>
      </p:sp>
      <p:sp>
        <p:nvSpPr>
          <p:cNvPr id="196" name="Rectángulo 195">
            <a:extLst>
              <a:ext uri="{FF2B5EF4-FFF2-40B4-BE49-F238E27FC236}">
                <a16:creationId xmlns:a16="http://schemas.microsoft.com/office/drawing/2014/main" id="{52168512-BE01-42A8-8269-342E0DD01F14}"/>
              </a:ext>
            </a:extLst>
          </p:cNvPr>
          <p:cNvSpPr/>
          <p:nvPr/>
        </p:nvSpPr>
        <p:spPr>
          <a:xfrm>
            <a:off x="310377" y="4842181"/>
            <a:ext cx="8523246" cy="85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48" name="Grupo 47">
            <a:extLst>
              <a:ext uri="{FF2B5EF4-FFF2-40B4-BE49-F238E27FC236}">
                <a16:creationId xmlns:a16="http://schemas.microsoft.com/office/drawing/2014/main" id="{12D2355F-9450-5A5A-21BE-302963F9757E}"/>
              </a:ext>
            </a:extLst>
          </p:cNvPr>
          <p:cNvGrpSpPr/>
          <p:nvPr/>
        </p:nvGrpSpPr>
        <p:grpSpPr>
          <a:xfrm>
            <a:off x="5902325" y="927101"/>
            <a:ext cx="1377950" cy="1760537"/>
            <a:chOff x="5902325" y="927101"/>
            <a:chExt cx="1377950" cy="1760537"/>
          </a:xfrm>
        </p:grpSpPr>
        <p:sp>
          <p:nvSpPr>
            <p:cNvPr id="4" name="Freeform 5">
              <a:extLst>
                <a:ext uri="{FF2B5EF4-FFF2-40B4-BE49-F238E27FC236}">
                  <a16:creationId xmlns:a16="http://schemas.microsoft.com/office/drawing/2014/main" id="{FF3A45AB-8DAD-1558-C688-98A0153AE87F}"/>
                </a:ext>
              </a:extLst>
            </p:cNvPr>
            <p:cNvSpPr>
              <a:spLocks/>
            </p:cNvSpPr>
            <p:nvPr/>
          </p:nvSpPr>
          <p:spPr bwMode="auto">
            <a:xfrm>
              <a:off x="6224588" y="1087438"/>
              <a:ext cx="690563" cy="611187"/>
            </a:xfrm>
            <a:custGeom>
              <a:avLst/>
              <a:gdLst>
                <a:gd name="T0" fmla="*/ 158 w 288"/>
                <a:gd name="T1" fmla="*/ 28 h 255"/>
                <a:gd name="T2" fmla="*/ 184 w 288"/>
                <a:gd name="T3" fmla="*/ 20 h 255"/>
                <a:gd name="T4" fmla="*/ 267 w 288"/>
                <a:gd name="T5" fmla="*/ 36 h 255"/>
                <a:gd name="T6" fmla="*/ 186 w 288"/>
                <a:gd name="T7" fmla="*/ 231 h 255"/>
                <a:gd name="T8" fmla="*/ 75 w 288"/>
                <a:gd name="T9" fmla="*/ 241 h 255"/>
                <a:gd name="T10" fmla="*/ 16 w 288"/>
                <a:gd name="T11" fmla="*/ 71 h 255"/>
                <a:gd name="T12" fmla="*/ 123 w 288"/>
                <a:gd name="T13" fmla="*/ 22 h 255"/>
                <a:gd name="T14" fmla="*/ 147 w 288"/>
                <a:gd name="T15" fmla="*/ 28 h 255"/>
                <a:gd name="T16" fmla="*/ 158 w 288"/>
                <a:gd name="T17" fmla="*/ 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255">
                  <a:moveTo>
                    <a:pt x="158" y="28"/>
                  </a:moveTo>
                  <a:cubicBezTo>
                    <a:pt x="168" y="29"/>
                    <a:pt x="176" y="24"/>
                    <a:pt x="184" y="20"/>
                  </a:cubicBezTo>
                  <a:cubicBezTo>
                    <a:pt x="215" y="4"/>
                    <a:pt x="243" y="10"/>
                    <a:pt x="267" y="36"/>
                  </a:cubicBezTo>
                  <a:cubicBezTo>
                    <a:pt x="288" y="119"/>
                    <a:pt x="254" y="199"/>
                    <a:pt x="186" y="231"/>
                  </a:cubicBezTo>
                  <a:cubicBezTo>
                    <a:pt x="152" y="248"/>
                    <a:pt x="113" y="255"/>
                    <a:pt x="75" y="241"/>
                  </a:cubicBezTo>
                  <a:cubicBezTo>
                    <a:pt x="29" y="193"/>
                    <a:pt x="0" y="138"/>
                    <a:pt x="16" y="71"/>
                  </a:cubicBezTo>
                  <a:cubicBezTo>
                    <a:pt x="28" y="19"/>
                    <a:pt x="75" y="0"/>
                    <a:pt x="123" y="22"/>
                  </a:cubicBezTo>
                  <a:cubicBezTo>
                    <a:pt x="130" y="26"/>
                    <a:pt x="138" y="30"/>
                    <a:pt x="147" y="28"/>
                  </a:cubicBezTo>
                  <a:cubicBezTo>
                    <a:pt x="151" y="26"/>
                    <a:pt x="155" y="25"/>
                    <a:pt x="158" y="28"/>
                  </a:cubicBezTo>
                  <a:close/>
                </a:path>
              </a:pathLst>
            </a:custGeom>
            <a:solidFill>
              <a:srgbClr val="E95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A8D900FC-0F15-4B43-9B63-1F26A99CB1D5}"/>
                </a:ext>
              </a:extLst>
            </p:cNvPr>
            <p:cNvSpPr>
              <a:spLocks/>
            </p:cNvSpPr>
            <p:nvPr/>
          </p:nvSpPr>
          <p:spPr bwMode="auto">
            <a:xfrm>
              <a:off x="6605588" y="1914525"/>
              <a:ext cx="469900" cy="234950"/>
            </a:xfrm>
            <a:custGeom>
              <a:avLst/>
              <a:gdLst>
                <a:gd name="T0" fmla="*/ 196 w 196"/>
                <a:gd name="T1" fmla="*/ 9 h 98"/>
                <a:gd name="T2" fmla="*/ 196 w 196"/>
                <a:gd name="T3" fmla="*/ 91 h 98"/>
                <a:gd name="T4" fmla="*/ 174 w 196"/>
                <a:gd name="T5" fmla="*/ 97 h 98"/>
                <a:gd name="T6" fmla="*/ 48 w 196"/>
                <a:gd name="T7" fmla="*/ 97 h 98"/>
                <a:gd name="T8" fmla="*/ 3 w 196"/>
                <a:gd name="T9" fmla="*/ 55 h 98"/>
                <a:gd name="T10" fmla="*/ 41 w 196"/>
                <a:gd name="T11" fmla="*/ 3 h 98"/>
                <a:gd name="T12" fmla="*/ 186 w 196"/>
                <a:gd name="T13" fmla="*/ 4 h 98"/>
                <a:gd name="T14" fmla="*/ 196 w 196"/>
                <a:gd name="T15" fmla="*/ 9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98">
                  <a:moveTo>
                    <a:pt x="196" y="9"/>
                  </a:moveTo>
                  <a:cubicBezTo>
                    <a:pt x="196" y="36"/>
                    <a:pt x="196" y="64"/>
                    <a:pt x="196" y="91"/>
                  </a:cubicBezTo>
                  <a:cubicBezTo>
                    <a:pt x="190" y="98"/>
                    <a:pt x="182" y="97"/>
                    <a:pt x="174" y="97"/>
                  </a:cubicBezTo>
                  <a:cubicBezTo>
                    <a:pt x="132" y="97"/>
                    <a:pt x="90" y="97"/>
                    <a:pt x="48" y="97"/>
                  </a:cubicBezTo>
                  <a:cubicBezTo>
                    <a:pt x="19" y="97"/>
                    <a:pt x="5" y="83"/>
                    <a:pt x="3" y="55"/>
                  </a:cubicBezTo>
                  <a:cubicBezTo>
                    <a:pt x="0" y="27"/>
                    <a:pt x="14" y="5"/>
                    <a:pt x="41" y="3"/>
                  </a:cubicBezTo>
                  <a:cubicBezTo>
                    <a:pt x="89" y="0"/>
                    <a:pt x="138" y="0"/>
                    <a:pt x="186" y="4"/>
                  </a:cubicBezTo>
                  <a:cubicBezTo>
                    <a:pt x="190" y="4"/>
                    <a:pt x="194" y="5"/>
                    <a:pt x="196" y="9"/>
                  </a:cubicBezTo>
                  <a:close/>
                </a:path>
              </a:pathLst>
            </a:custGeom>
            <a:solidFill>
              <a:srgbClr val="E0D5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FDB2A579-6062-781C-48E7-0A3D3E11FD74}"/>
                </a:ext>
              </a:extLst>
            </p:cNvPr>
            <p:cNvSpPr>
              <a:spLocks/>
            </p:cNvSpPr>
            <p:nvPr/>
          </p:nvSpPr>
          <p:spPr bwMode="auto">
            <a:xfrm>
              <a:off x="6146800" y="2439988"/>
              <a:ext cx="454025" cy="239712"/>
            </a:xfrm>
            <a:custGeom>
              <a:avLst/>
              <a:gdLst>
                <a:gd name="T0" fmla="*/ 183 w 189"/>
                <a:gd name="T1" fmla="*/ 100 h 100"/>
                <a:gd name="T2" fmla="*/ 27 w 189"/>
                <a:gd name="T3" fmla="*/ 100 h 100"/>
                <a:gd name="T4" fmla="*/ 33 w 189"/>
                <a:gd name="T5" fmla="*/ 4 h 100"/>
                <a:gd name="T6" fmla="*/ 133 w 189"/>
                <a:gd name="T7" fmla="*/ 3 h 100"/>
                <a:gd name="T8" fmla="*/ 155 w 189"/>
                <a:gd name="T9" fmla="*/ 3 h 100"/>
                <a:gd name="T10" fmla="*/ 185 w 189"/>
                <a:gd name="T11" fmla="*/ 6 h 100"/>
                <a:gd name="T12" fmla="*/ 187 w 189"/>
                <a:gd name="T13" fmla="*/ 13 h 100"/>
                <a:gd name="T14" fmla="*/ 184 w 189"/>
                <a:gd name="T15" fmla="*/ 94 h 100"/>
                <a:gd name="T16" fmla="*/ 183 w 189"/>
                <a:gd name="T1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00">
                  <a:moveTo>
                    <a:pt x="183" y="100"/>
                  </a:moveTo>
                  <a:cubicBezTo>
                    <a:pt x="131" y="100"/>
                    <a:pt x="79" y="100"/>
                    <a:pt x="27" y="100"/>
                  </a:cubicBezTo>
                  <a:cubicBezTo>
                    <a:pt x="0" y="79"/>
                    <a:pt x="3" y="22"/>
                    <a:pt x="33" y="4"/>
                  </a:cubicBezTo>
                  <a:cubicBezTo>
                    <a:pt x="67" y="0"/>
                    <a:pt x="100" y="3"/>
                    <a:pt x="133" y="3"/>
                  </a:cubicBezTo>
                  <a:cubicBezTo>
                    <a:pt x="140" y="2"/>
                    <a:pt x="147" y="3"/>
                    <a:pt x="155" y="3"/>
                  </a:cubicBezTo>
                  <a:cubicBezTo>
                    <a:pt x="165" y="3"/>
                    <a:pt x="175" y="1"/>
                    <a:pt x="185" y="6"/>
                  </a:cubicBezTo>
                  <a:cubicBezTo>
                    <a:pt x="188" y="8"/>
                    <a:pt x="189" y="10"/>
                    <a:pt x="187" y="13"/>
                  </a:cubicBezTo>
                  <a:cubicBezTo>
                    <a:pt x="172" y="39"/>
                    <a:pt x="174" y="66"/>
                    <a:pt x="184" y="94"/>
                  </a:cubicBezTo>
                  <a:cubicBezTo>
                    <a:pt x="184" y="96"/>
                    <a:pt x="184" y="98"/>
                    <a:pt x="183" y="100"/>
                  </a:cubicBezTo>
                  <a:close/>
                </a:path>
              </a:pathLst>
            </a:custGeom>
            <a:solidFill>
              <a:srgbClr val="4FB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EA86DA4E-391B-5F2E-5EA0-3667C4A77797}"/>
                </a:ext>
              </a:extLst>
            </p:cNvPr>
            <p:cNvSpPr>
              <a:spLocks/>
            </p:cNvSpPr>
            <p:nvPr/>
          </p:nvSpPr>
          <p:spPr bwMode="auto">
            <a:xfrm>
              <a:off x="6661150" y="2471738"/>
              <a:ext cx="423863" cy="203200"/>
            </a:xfrm>
            <a:custGeom>
              <a:avLst/>
              <a:gdLst>
                <a:gd name="T0" fmla="*/ 177 w 177"/>
                <a:gd name="T1" fmla="*/ 8 h 85"/>
                <a:gd name="T2" fmla="*/ 177 w 177"/>
                <a:gd name="T3" fmla="*/ 78 h 85"/>
                <a:gd name="T4" fmla="*/ 159 w 177"/>
                <a:gd name="T5" fmla="*/ 83 h 85"/>
                <a:gd name="T6" fmla="*/ 33 w 177"/>
                <a:gd name="T7" fmla="*/ 83 h 85"/>
                <a:gd name="T8" fmla="*/ 3 w 177"/>
                <a:gd name="T9" fmla="*/ 55 h 85"/>
                <a:gd name="T10" fmla="*/ 53 w 177"/>
                <a:gd name="T11" fmla="*/ 1 h 85"/>
                <a:gd name="T12" fmla="*/ 153 w 177"/>
                <a:gd name="T13" fmla="*/ 1 h 85"/>
                <a:gd name="T14" fmla="*/ 177 w 177"/>
                <a:gd name="T15" fmla="*/ 8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85">
                  <a:moveTo>
                    <a:pt x="177" y="8"/>
                  </a:moveTo>
                  <a:cubicBezTo>
                    <a:pt x="177" y="31"/>
                    <a:pt x="177" y="55"/>
                    <a:pt x="177" y="78"/>
                  </a:cubicBezTo>
                  <a:cubicBezTo>
                    <a:pt x="173" y="85"/>
                    <a:pt x="165" y="83"/>
                    <a:pt x="159" y="83"/>
                  </a:cubicBezTo>
                  <a:cubicBezTo>
                    <a:pt x="117" y="83"/>
                    <a:pt x="75" y="83"/>
                    <a:pt x="33" y="83"/>
                  </a:cubicBezTo>
                  <a:cubicBezTo>
                    <a:pt x="12" y="83"/>
                    <a:pt x="5" y="76"/>
                    <a:pt x="3" y="55"/>
                  </a:cubicBezTo>
                  <a:cubicBezTo>
                    <a:pt x="0" y="6"/>
                    <a:pt x="4" y="1"/>
                    <a:pt x="53" y="1"/>
                  </a:cubicBezTo>
                  <a:cubicBezTo>
                    <a:pt x="87" y="1"/>
                    <a:pt x="120" y="1"/>
                    <a:pt x="153" y="1"/>
                  </a:cubicBezTo>
                  <a:cubicBezTo>
                    <a:pt x="162" y="1"/>
                    <a:pt x="171" y="0"/>
                    <a:pt x="177" y="8"/>
                  </a:cubicBezTo>
                  <a:close/>
                </a:path>
              </a:pathLst>
            </a:custGeom>
            <a:solidFill>
              <a:srgbClr val="E0D5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a:extLst>
                <a:ext uri="{FF2B5EF4-FFF2-40B4-BE49-F238E27FC236}">
                  <a16:creationId xmlns:a16="http://schemas.microsoft.com/office/drawing/2014/main" id="{ABA84FDD-0DAD-05AA-99E4-981D409A7CC9}"/>
                </a:ext>
              </a:extLst>
            </p:cNvPr>
            <p:cNvSpPr>
              <a:spLocks/>
            </p:cNvSpPr>
            <p:nvPr/>
          </p:nvSpPr>
          <p:spPr bwMode="auto">
            <a:xfrm>
              <a:off x="6029325" y="1895475"/>
              <a:ext cx="1050925" cy="287337"/>
            </a:xfrm>
            <a:custGeom>
              <a:avLst/>
              <a:gdLst>
                <a:gd name="T0" fmla="*/ 33 w 438"/>
                <a:gd name="T1" fmla="*/ 110 h 120"/>
                <a:gd name="T2" fmla="*/ 0 w 438"/>
                <a:gd name="T3" fmla="*/ 60 h 120"/>
                <a:gd name="T4" fmla="*/ 53 w 438"/>
                <a:gd name="T5" fmla="*/ 7 h 120"/>
                <a:gd name="T6" fmla="*/ 67 w 438"/>
                <a:gd name="T7" fmla="*/ 6 h 120"/>
                <a:gd name="T8" fmla="*/ 57 w 438"/>
                <a:gd name="T9" fmla="*/ 24 h 120"/>
                <a:gd name="T10" fmla="*/ 76 w 438"/>
                <a:gd name="T11" fmla="*/ 102 h 120"/>
                <a:gd name="T12" fmla="*/ 62 w 438"/>
                <a:gd name="T13" fmla="*/ 41 h 120"/>
                <a:gd name="T14" fmla="*/ 93 w 438"/>
                <a:gd name="T15" fmla="*/ 5 h 120"/>
                <a:gd name="T16" fmla="*/ 105 w 438"/>
                <a:gd name="T17" fmla="*/ 7 h 120"/>
                <a:gd name="T18" fmla="*/ 96 w 438"/>
                <a:gd name="T19" fmla="*/ 26 h 120"/>
                <a:gd name="T20" fmla="*/ 79 w 438"/>
                <a:gd name="T21" fmla="*/ 68 h 120"/>
                <a:gd name="T22" fmla="*/ 124 w 438"/>
                <a:gd name="T23" fmla="*/ 102 h 120"/>
                <a:gd name="T24" fmla="*/ 203 w 438"/>
                <a:gd name="T25" fmla="*/ 102 h 120"/>
                <a:gd name="T26" fmla="*/ 190 w 438"/>
                <a:gd name="T27" fmla="*/ 44 h 120"/>
                <a:gd name="T28" fmla="*/ 214 w 438"/>
                <a:gd name="T29" fmla="*/ 4 h 120"/>
                <a:gd name="T30" fmla="*/ 265 w 438"/>
                <a:gd name="T31" fmla="*/ 4 h 120"/>
                <a:gd name="T32" fmla="*/ 269 w 438"/>
                <a:gd name="T33" fmla="*/ 10 h 120"/>
                <a:gd name="T34" fmla="*/ 244 w 438"/>
                <a:gd name="T35" fmla="*/ 72 h 120"/>
                <a:gd name="T36" fmla="*/ 283 w 438"/>
                <a:gd name="T37" fmla="*/ 103 h 120"/>
                <a:gd name="T38" fmla="*/ 419 w 438"/>
                <a:gd name="T39" fmla="*/ 104 h 120"/>
                <a:gd name="T40" fmla="*/ 434 w 438"/>
                <a:gd name="T41" fmla="*/ 114 h 120"/>
                <a:gd name="T42" fmla="*/ 394 w 438"/>
                <a:gd name="T43" fmla="*/ 117 h 120"/>
                <a:gd name="T44" fmla="*/ 288 w 438"/>
                <a:gd name="T45" fmla="*/ 117 h 120"/>
                <a:gd name="T46" fmla="*/ 58 w 438"/>
                <a:gd name="T47" fmla="*/ 117 h 120"/>
                <a:gd name="T48" fmla="*/ 38 w 438"/>
                <a:gd name="T49" fmla="*/ 115 h 120"/>
                <a:gd name="T50" fmla="*/ 33 w 438"/>
                <a:gd name="T51"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8" h="120">
                  <a:moveTo>
                    <a:pt x="33" y="110"/>
                  </a:moveTo>
                  <a:cubicBezTo>
                    <a:pt x="12" y="100"/>
                    <a:pt x="0" y="84"/>
                    <a:pt x="0" y="60"/>
                  </a:cubicBezTo>
                  <a:cubicBezTo>
                    <a:pt x="0" y="26"/>
                    <a:pt x="16" y="10"/>
                    <a:pt x="53" y="7"/>
                  </a:cubicBezTo>
                  <a:cubicBezTo>
                    <a:pt x="57" y="3"/>
                    <a:pt x="62" y="3"/>
                    <a:pt x="67" y="6"/>
                  </a:cubicBezTo>
                  <a:cubicBezTo>
                    <a:pt x="71" y="16"/>
                    <a:pt x="61" y="19"/>
                    <a:pt x="57" y="24"/>
                  </a:cubicBezTo>
                  <a:cubicBezTo>
                    <a:pt x="35" y="50"/>
                    <a:pt x="43" y="86"/>
                    <a:pt x="76" y="102"/>
                  </a:cubicBezTo>
                  <a:cubicBezTo>
                    <a:pt x="60" y="82"/>
                    <a:pt x="56" y="62"/>
                    <a:pt x="62" y="41"/>
                  </a:cubicBezTo>
                  <a:cubicBezTo>
                    <a:pt x="66" y="24"/>
                    <a:pt x="77" y="12"/>
                    <a:pt x="93" y="5"/>
                  </a:cubicBezTo>
                  <a:cubicBezTo>
                    <a:pt x="97" y="4"/>
                    <a:pt x="101" y="4"/>
                    <a:pt x="105" y="7"/>
                  </a:cubicBezTo>
                  <a:cubicBezTo>
                    <a:pt x="109" y="16"/>
                    <a:pt x="102" y="21"/>
                    <a:pt x="96" y="26"/>
                  </a:cubicBezTo>
                  <a:cubicBezTo>
                    <a:pt x="83" y="37"/>
                    <a:pt x="75" y="51"/>
                    <a:pt x="79" y="68"/>
                  </a:cubicBezTo>
                  <a:cubicBezTo>
                    <a:pt x="84" y="85"/>
                    <a:pt x="107" y="102"/>
                    <a:pt x="124" y="102"/>
                  </a:cubicBezTo>
                  <a:cubicBezTo>
                    <a:pt x="150" y="102"/>
                    <a:pt x="175" y="102"/>
                    <a:pt x="203" y="102"/>
                  </a:cubicBezTo>
                  <a:cubicBezTo>
                    <a:pt x="194" y="83"/>
                    <a:pt x="183" y="65"/>
                    <a:pt x="190" y="44"/>
                  </a:cubicBezTo>
                  <a:cubicBezTo>
                    <a:pt x="195" y="29"/>
                    <a:pt x="199" y="13"/>
                    <a:pt x="214" y="4"/>
                  </a:cubicBezTo>
                  <a:cubicBezTo>
                    <a:pt x="231" y="1"/>
                    <a:pt x="248" y="0"/>
                    <a:pt x="265" y="4"/>
                  </a:cubicBezTo>
                  <a:cubicBezTo>
                    <a:pt x="267" y="5"/>
                    <a:pt x="269" y="7"/>
                    <a:pt x="269" y="10"/>
                  </a:cubicBezTo>
                  <a:cubicBezTo>
                    <a:pt x="249" y="26"/>
                    <a:pt x="237" y="45"/>
                    <a:pt x="244" y="72"/>
                  </a:cubicBezTo>
                  <a:cubicBezTo>
                    <a:pt x="250" y="94"/>
                    <a:pt x="260" y="103"/>
                    <a:pt x="283" y="103"/>
                  </a:cubicBezTo>
                  <a:cubicBezTo>
                    <a:pt x="328" y="103"/>
                    <a:pt x="374" y="103"/>
                    <a:pt x="419" y="104"/>
                  </a:cubicBezTo>
                  <a:cubicBezTo>
                    <a:pt x="424" y="104"/>
                    <a:pt x="438" y="97"/>
                    <a:pt x="434" y="114"/>
                  </a:cubicBezTo>
                  <a:cubicBezTo>
                    <a:pt x="421" y="120"/>
                    <a:pt x="407" y="117"/>
                    <a:pt x="394" y="117"/>
                  </a:cubicBezTo>
                  <a:cubicBezTo>
                    <a:pt x="359" y="118"/>
                    <a:pt x="324" y="117"/>
                    <a:pt x="288" y="117"/>
                  </a:cubicBezTo>
                  <a:cubicBezTo>
                    <a:pt x="212" y="118"/>
                    <a:pt x="135" y="118"/>
                    <a:pt x="58" y="117"/>
                  </a:cubicBezTo>
                  <a:cubicBezTo>
                    <a:pt x="51" y="117"/>
                    <a:pt x="44" y="117"/>
                    <a:pt x="38" y="115"/>
                  </a:cubicBezTo>
                  <a:cubicBezTo>
                    <a:pt x="35" y="114"/>
                    <a:pt x="34" y="112"/>
                    <a:pt x="33" y="110"/>
                  </a:cubicBezTo>
                  <a:close/>
                </a:path>
              </a:pathLst>
            </a:custGeom>
            <a:solidFill>
              <a:srgbClr val="706B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a:extLst>
                <a:ext uri="{FF2B5EF4-FFF2-40B4-BE49-F238E27FC236}">
                  <a16:creationId xmlns:a16="http://schemas.microsoft.com/office/drawing/2014/main" id="{F14020B0-A52F-EB06-D73C-97F5351D70A8}"/>
                </a:ext>
              </a:extLst>
            </p:cNvPr>
            <p:cNvSpPr>
              <a:spLocks/>
            </p:cNvSpPr>
            <p:nvPr/>
          </p:nvSpPr>
          <p:spPr bwMode="auto">
            <a:xfrm>
              <a:off x="6699250" y="2176463"/>
              <a:ext cx="558800" cy="127000"/>
            </a:xfrm>
            <a:custGeom>
              <a:avLst/>
              <a:gdLst>
                <a:gd name="T0" fmla="*/ 233 w 233"/>
                <a:gd name="T1" fmla="*/ 7 h 53"/>
                <a:gd name="T2" fmla="*/ 233 w 233"/>
                <a:gd name="T3" fmla="*/ 47 h 53"/>
                <a:gd name="T4" fmla="*/ 208 w 233"/>
                <a:gd name="T5" fmla="*/ 53 h 53"/>
                <a:gd name="T6" fmla="*/ 37 w 233"/>
                <a:gd name="T7" fmla="*/ 53 h 53"/>
                <a:gd name="T8" fmla="*/ 31 w 233"/>
                <a:gd name="T9" fmla="*/ 52 h 53"/>
                <a:gd name="T10" fmla="*/ 0 w 233"/>
                <a:gd name="T11" fmla="*/ 26 h 53"/>
                <a:gd name="T12" fmla="*/ 32 w 233"/>
                <a:gd name="T13" fmla="*/ 1 h 53"/>
                <a:gd name="T14" fmla="*/ 213 w 233"/>
                <a:gd name="T15" fmla="*/ 0 h 53"/>
                <a:gd name="T16" fmla="*/ 233 w 233"/>
                <a:gd name="T1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53">
                  <a:moveTo>
                    <a:pt x="233" y="7"/>
                  </a:moveTo>
                  <a:cubicBezTo>
                    <a:pt x="233" y="20"/>
                    <a:pt x="233" y="33"/>
                    <a:pt x="233" y="47"/>
                  </a:cubicBezTo>
                  <a:cubicBezTo>
                    <a:pt x="226" y="53"/>
                    <a:pt x="217" y="53"/>
                    <a:pt x="208" y="53"/>
                  </a:cubicBezTo>
                  <a:cubicBezTo>
                    <a:pt x="151" y="53"/>
                    <a:pt x="94" y="53"/>
                    <a:pt x="37" y="53"/>
                  </a:cubicBezTo>
                  <a:cubicBezTo>
                    <a:pt x="35" y="53"/>
                    <a:pt x="33" y="53"/>
                    <a:pt x="31" y="52"/>
                  </a:cubicBezTo>
                  <a:cubicBezTo>
                    <a:pt x="10" y="51"/>
                    <a:pt x="0" y="42"/>
                    <a:pt x="0" y="26"/>
                  </a:cubicBezTo>
                  <a:cubicBezTo>
                    <a:pt x="0" y="10"/>
                    <a:pt x="11" y="1"/>
                    <a:pt x="32" y="1"/>
                  </a:cubicBezTo>
                  <a:cubicBezTo>
                    <a:pt x="92" y="0"/>
                    <a:pt x="152" y="0"/>
                    <a:pt x="213" y="0"/>
                  </a:cubicBezTo>
                  <a:cubicBezTo>
                    <a:pt x="220" y="0"/>
                    <a:pt x="228" y="0"/>
                    <a:pt x="233" y="7"/>
                  </a:cubicBezTo>
                  <a:close/>
                </a:path>
              </a:pathLst>
            </a:custGeom>
            <a:solidFill>
              <a:srgbClr val="E0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1">
              <a:extLst>
                <a:ext uri="{FF2B5EF4-FFF2-40B4-BE49-F238E27FC236}">
                  <a16:creationId xmlns:a16="http://schemas.microsoft.com/office/drawing/2014/main" id="{1B7157BA-5A57-109B-12E1-C90FC471082A}"/>
                </a:ext>
              </a:extLst>
            </p:cNvPr>
            <p:cNvSpPr>
              <a:spLocks/>
            </p:cNvSpPr>
            <p:nvPr/>
          </p:nvSpPr>
          <p:spPr bwMode="auto">
            <a:xfrm>
              <a:off x="6403975" y="1174750"/>
              <a:ext cx="531813" cy="542925"/>
            </a:xfrm>
            <a:custGeom>
              <a:avLst/>
              <a:gdLst>
                <a:gd name="T0" fmla="*/ 0 w 222"/>
                <a:gd name="T1" fmla="*/ 205 h 227"/>
                <a:gd name="T2" fmla="*/ 38 w 222"/>
                <a:gd name="T3" fmla="*/ 206 h 227"/>
                <a:gd name="T4" fmla="*/ 55 w 222"/>
                <a:gd name="T5" fmla="*/ 208 h 227"/>
                <a:gd name="T6" fmla="*/ 149 w 222"/>
                <a:gd name="T7" fmla="*/ 162 h 227"/>
                <a:gd name="T8" fmla="*/ 192 w 222"/>
                <a:gd name="T9" fmla="*/ 60 h 227"/>
                <a:gd name="T10" fmla="*/ 192 w 222"/>
                <a:gd name="T11" fmla="*/ 0 h 227"/>
                <a:gd name="T12" fmla="*/ 210 w 222"/>
                <a:gd name="T13" fmla="*/ 108 h 227"/>
                <a:gd name="T14" fmla="*/ 140 w 222"/>
                <a:gd name="T15" fmla="*/ 217 h 227"/>
                <a:gd name="T16" fmla="*/ 118 w 222"/>
                <a:gd name="T17" fmla="*/ 226 h 227"/>
                <a:gd name="T18" fmla="*/ 80 w 222"/>
                <a:gd name="T19" fmla="*/ 226 h 227"/>
                <a:gd name="T20" fmla="*/ 35 w 222"/>
                <a:gd name="T21" fmla="*/ 226 h 227"/>
                <a:gd name="T22" fmla="*/ 12 w 222"/>
                <a:gd name="T23" fmla="*/ 217 h 227"/>
                <a:gd name="T24" fmla="*/ 0 w 222"/>
                <a:gd name="T25" fmla="*/ 20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 h="227">
                  <a:moveTo>
                    <a:pt x="0" y="205"/>
                  </a:moveTo>
                  <a:cubicBezTo>
                    <a:pt x="13" y="194"/>
                    <a:pt x="25" y="207"/>
                    <a:pt x="38" y="206"/>
                  </a:cubicBezTo>
                  <a:cubicBezTo>
                    <a:pt x="43" y="205"/>
                    <a:pt x="50" y="210"/>
                    <a:pt x="55" y="208"/>
                  </a:cubicBezTo>
                  <a:cubicBezTo>
                    <a:pt x="87" y="194"/>
                    <a:pt x="124" y="192"/>
                    <a:pt x="149" y="162"/>
                  </a:cubicBezTo>
                  <a:cubicBezTo>
                    <a:pt x="174" y="132"/>
                    <a:pt x="190" y="100"/>
                    <a:pt x="192" y="60"/>
                  </a:cubicBezTo>
                  <a:cubicBezTo>
                    <a:pt x="193" y="40"/>
                    <a:pt x="192" y="20"/>
                    <a:pt x="192" y="0"/>
                  </a:cubicBezTo>
                  <a:cubicBezTo>
                    <a:pt x="222" y="33"/>
                    <a:pt x="221" y="70"/>
                    <a:pt x="210" y="108"/>
                  </a:cubicBezTo>
                  <a:cubicBezTo>
                    <a:pt x="198" y="152"/>
                    <a:pt x="175" y="188"/>
                    <a:pt x="140" y="217"/>
                  </a:cubicBezTo>
                  <a:cubicBezTo>
                    <a:pt x="135" y="226"/>
                    <a:pt x="126" y="226"/>
                    <a:pt x="118" y="226"/>
                  </a:cubicBezTo>
                  <a:cubicBezTo>
                    <a:pt x="105" y="226"/>
                    <a:pt x="93" y="226"/>
                    <a:pt x="80" y="226"/>
                  </a:cubicBezTo>
                  <a:cubicBezTo>
                    <a:pt x="65" y="227"/>
                    <a:pt x="50" y="227"/>
                    <a:pt x="35" y="226"/>
                  </a:cubicBezTo>
                  <a:cubicBezTo>
                    <a:pt x="26" y="226"/>
                    <a:pt x="17" y="226"/>
                    <a:pt x="12" y="217"/>
                  </a:cubicBezTo>
                  <a:cubicBezTo>
                    <a:pt x="8" y="213"/>
                    <a:pt x="4" y="209"/>
                    <a:pt x="0" y="205"/>
                  </a:cubicBezTo>
                  <a:close/>
                </a:path>
              </a:pathLst>
            </a:custGeom>
            <a:solidFill>
              <a:srgbClr val="C84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2">
              <a:extLst>
                <a:ext uri="{FF2B5EF4-FFF2-40B4-BE49-F238E27FC236}">
                  <a16:creationId xmlns:a16="http://schemas.microsoft.com/office/drawing/2014/main" id="{6334DBAC-6B82-1340-A616-0B10FDA52778}"/>
                </a:ext>
              </a:extLst>
            </p:cNvPr>
            <p:cNvSpPr>
              <a:spLocks/>
            </p:cNvSpPr>
            <p:nvPr/>
          </p:nvSpPr>
          <p:spPr bwMode="auto">
            <a:xfrm>
              <a:off x="6637338" y="2339975"/>
              <a:ext cx="514350" cy="122237"/>
            </a:xfrm>
            <a:custGeom>
              <a:avLst/>
              <a:gdLst>
                <a:gd name="T0" fmla="*/ 211 w 215"/>
                <a:gd name="T1" fmla="*/ 6 h 51"/>
                <a:gd name="T2" fmla="*/ 215 w 215"/>
                <a:gd name="T3" fmla="*/ 41 h 51"/>
                <a:gd name="T4" fmla="*/ 175 w 215"/>
                <a:gd name="T5" fmla="*/ 47 h 51"/>
                <a:gd name="T6" fmla="*/ 36 w 215"/>
                <a:gd name="T7" fmla="*/ 48 h 51"/>
                <a:gd name="T8" fmla="*/ 22 w 215"/>
                <a:gd name="T9" fmla="*/ 47 h 51"/>
                <a:gd name="T10" fmla="*/ 0 w 215"/>
                <a:gd name="T11" fmla="*/ 22 h 51"/>
                <a:gd name="T12" fmla="*/ 23 w 215"/>
                <a:gd name="T13" fmla="*/ 1 h 51"/>
                <a:gd name="T14" fmla="*/ 197 w 215"/>
                <a:gd name="T15" fmla="*/ 1 h 51"/>
                <a:gd name="T16" fmla="*/ 211 w 215"/>
                <a:gd name="T17"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51">
                  <a:moveTo>
                    <a:pt x="211" y="6"/>
                  </a:moveTo>
                  <a:cubicBezTo>
                    <a:pt x="212" y="18"/>
                    <a:pt x="208" y="30"/>
                    <a:pt x="215" y="41"/>
                  </a:cubicBezTo>
                  <a:cubicBezTo>
                    <a:pt x="203" y="51"/>
                    <a:pt x="189" y="47"/>
                    <a:pt x="175" y="47"/>
                  </a:cubicBezTo>
                  <a:cubicBezTo>
                    <a:pt x="129" y="49"/>
                    <a:pt x="82" y="48"/>
                    <a:pt x="36" y="48"/>
                  </a:cubicBezTo>
                  <a:cubicBezTo>
                    <a:pt x="31" y="48"/>
                    <a:pt x="26" y="48"/>
                    <a:pt x="22" y="47"/>
                  </a:cubicBezTo>
                  <a:cubicBezTo>
                    <a:pt x="9" y="44"/>
                    <a:pt x="0" y="36"/>
                    <a:pt x="0" y="22"/>
                  </a:cubicBezTo>
                  <a:cubicBezTo>
                    <a:pt x="0" y="8"/>
                    <a:pt x="10" y="1"/>
                    <a:pt x="23" y="1"/>
                  </a:cubicBezTo>
                  <a:cubicBezTo>
                    <a:pt x="81" y="0"/>
                    <a:pt x="139" y="0"/>
                    <a:pt x="197" y="1"/>
                  </a:cubicBezTo>
                  <a:cubicBezTo>
                    <a:pt x="202" y="1"/>
                    <a:pt x="208" y="2"/>
                    <a:pt x="211" y="6"/>
                  </a:cubicBezTo>
                  <a:close/>
                </a:path>
              </a:pathLst>
            </a:custGeom>
            <a:solidFill>
              <a:srgbClr val="DFD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3">
              <a:extLst>
                <a:ext uri="{FF2B5EF4-FFF2-40B4-BE49-F238E27FC236}">
                  <a16:creationId xmlns:a16="http://schemas.microsoft.com/office/drawing/2014/main" id="{FA7541C2-AB49-766A-7B4D-CB062D951CCB}"/>
                </a:ext>
              </a:extLst>
            </p:cNvPr>
            <p:cNvSpPr>
              <a:spLocks/>
            </p:cNvSpPr>
            <p:nvPr/>
          </p:nvSpPr>
          <p:spPr bwMode="auto">
            <a:xfrm>
              <a:off x="6648450" y="2157413"/>
              <a:ext cx="631825" cy="184150"/>
            </a:xfrm>
            <a:custGeom>
              <a:avLst/>
              <a:gdLst>
                <a:gd name="T0" fmla="*/ 254 w 263"/>
                <a:gd name="T1" fmla="*/ 15 h 77"/>
                <a:gd name="T2" fmla="*/ 50 w 263"/>
                <a:gd name="T3" fmla="*/ 14 h 77"/>
                <a:gd name="T4" fmla="*/ 26 w 263"/>
                <a:gd name="T5" fmla="*/ 36 h 77"/>
                <a:gd name="T6" fmla="*/ 50 w 263"/>
                <a:gd name="T7" fmla="*/ 55 h 77"/>
                <a:gd name="T8" fmla="*/ 254 w 263"/>
                <a:gd name="T9" fmla="*/ 55 h 77"/>
                <a:gd name="T10" fmla="*/ 248 w 263"/>
                <a:gd name="T11" fmla="*/ 69 h 77"/>
                <a:gd name="T12" fmla="*/ 213 w 263"/>
                <a:gd name="T13" fmla="*/ 70 h 77"/>
                <a:gd name="T14" fmla="*/ 197 w 263"/>
                <a:gd name="T15" fmla="*/ 76 h 77"/>
                <a:gd name="T16" fmla="*/ 48 w 263"/>
                <a:gd name="T17" fmla="*/ 75 h 77"/>
                <a:gd name="T18" fmla="*/ 18 w 263"/>
                <a:gd name="T19" fmla="*/ 61 h 77"/>
                <a:gd name="T20" fmla="*/ 31 w 263"/>
                <a:gd name="T21" fmla="*/ 2 h 77"/>
                <a:gd name="T22" fmla="*/ 177 w 263"/>
                <a:gd name="T23" fmla="*/ 0 h 77"/>
                <a:gd name="T24" fmla="*/ 181 w 263"/>
                <a:gd name="T25" fmla="*/ 0 h 77"/>
                <a:gd name="T26" fmla="*/ 248 w 263"/>
                <a:gd name="T27" fmla="*/ 1 h 77"/>
                <a:gd name="T28" fmla="*/ 254 w 263"/>
                <a:gd name="T29" fmla="*/ 1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 h="77">
                  <a:moveTo>
                    <a:pt x="254" y="15"/>
                  </a:moveTo>
                  <a:cubicBezTo>
                    <a:pt x="186" y="15"/>
                    <a:pt x="118" y="15"/>
                    <a:pt x="50" y="14"/>
                  </a:cubicBezTo>
                  <a:cubicBezTo>
                    <a:pt x="35" y="14"/>
                    <a:pt x="25" y="19"/>
                    <a:pt x="26" y="36"/>
                  </a:cubicBezTo>
                  <a:cubicBezTo>
                    <a:pt x="26" y="51"/>
                    <a:pt x="36" y="55"/>
                    <a:pt x="50" y="55"/>
                  </a:cubicBezTo>
                  <a:cubicBezTo>
                    <a:pt x="118" y="55"/>
                    <a:pt x="186" y="55"/>
                    <a:pt x="254" y="55"/>
                  </a:cubicBezTo>
                  <a:cubicBezTo>
                    <a:pt x="263" y="64"/>
                    <a:pt x="260" y="68"/>
                    <a:pt x="248" y="69"/>
                  </a:cubicBezTo>
                  <a:cubicBezTo>
                    <a:pt x="237" y="70"/>
                    <a:pt x="225" y="70"/>
                    <a:pt x="213" y="70"/>
                  </a:cubicBezTo>
                  <a:cubicBezTo>
                    <a:pt x="209" y="75"/>
                    <a:pt x="203" y="76"/>
                    <a:pt x="197" y="76"/>
                  </a:cubicBezTo>
                  <a:cubicBezTo>
                    <a:pt x="147" y="76"/>
                    <a:pt x="97" y="77"/>
                    <a:pt x="48" y="75"/>
                  </a:cubicBezTo>
                  <a:cubicBezTo>
                    <a:pt x="37" y="72"/>
                    <a:pt x="26" y="71"/>
                    <a:pt x="18" y="61"/>
                  </a:cubicBezTo>
                  <a:cubicBezTo>
                    <a:pt x="0" y="41"/>
                    <a:pt x="5" y="18"/>
                    <a:pt x="31" y="2"/>
                  </a:cubicBezTo>
                  <a:cubicBezTo>
                    <a:pt x="79" y="1"/>
                    <a:pt x="128" y="1"/>
                    <a:pt x="177" y="0"/>
                  </a:cubicBezTo>
                  <a:cubicBezTo>
                    <a:pt x="178" y="0"/>
                    <a:pt x="180" y="0"/>
                    <a:pt x="181" y="0"/>
                  </a:cubicBezTo>
                  <a:cubicBezTo>
                    <a:pt x="203" y="1"/>
                    <a:pt x="225" y="1"/>
                    <a:pt x="248" y="1"/>
                  </a:cubicBezTo>
                  <a:cubicBezTo>
                    <a:pt x="259" y="1"/>
                    <a:pt x="263" y="5"/>
                    <a:pt x="254" y="15"/>
                  </a:cubicBezTo>
                  <a:close/>
                </a:path>
              </a:pathLst>
            </a:custGeom>
            <a:solidFill>
              <a:srgbClr val="E84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4">
              <a:extLst>
                <a:ext uri="{FF2B5EF4-FFF2-40B4-BE49-F238E27FC236}">
                  <a16:creationId xmlns:a16="http://schemas.microsoft.com/office/drawing/2014/main" id="{FD0B2F90-9391-131B-4E6A-4E9B5708FEE0}"/>
                </a:ext>
              </a:extLst>
            </p:cNvPr>
            <p:cNvSpPr>
              <a:spLocks/>
            </p:cNvSpPr>
            <p:nvPr/>
          </p:nvSpPr>
          <p:spPr bwMode="auto">
            <a:xfrm>
              <a:off x="6588125" y="1708150"/>
              <a:ext cx="412750" cy="106362"/>
            </a:xfrm>
            <a:custGeom>
              <a:avLst/>
              <a:gdLst>
                <a:gd name="T0" fmla="*/ 172 w 172"/>
                <a:gd name="T1" fmla="*/ 6 h 44"/>
                <a:gd name="T2" fmla="*/ 171 w 172"/>
                <a:gd name="T3" fmla="*/ 36 h 44"/>
                <a:gd name="T4" fmla="*/ 152 w 172"/>
                <a:gd name="T5" fmla="*/ 43 h 44"/>
                <a:gd name="T6" fmla="*/ 32 w 172"/>
                <a:gd name="T7" fmla="*/ 43 h 44"/>
                <a:gd name="T8" fmla="*/ 16 w 172"/>
                <a:gd name="T9" fmla="*/ 41 h 44"/>
                <a:gd name="T10" fmla="*/ 1 w 172"/>
                <a:gd name="T11" fmla="*/ 20 h 44"/>
                <a:gd name="T12" fmla="*/ 19 w 172"/>
                <a:gd name="T13" fmla="*/ 2 h 44"/>
                <a:gd name="T14" fmla="*/ 29 w 172"/>
                <a:gd name="T15" fmla="*/ 2 h 44"/>
                <a:gd name="T16" fmla="*/ 153 w 172"/>
                <a:gd name="T17" fmla="*/ 2 h 44"/>
                <a:gd name="T18" fmla="*/ 172 w 172"/>
                <a:gd name="T19"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44">
                  <a:moveTo>
                    <a:pt x="172" y="6"/>
                  </a:moveTo>
                  <a:cubicBezTo>
                    <a:pt x="171" y="16"/>
                    <a:pt x="171" y="26"/>
                    <a:pt x="171" y="36"/>
                  </a:cubicBezTo>
                  <a:cubicBezTo>
                    <a:pt x="167" y="44"/>
                    <a:pt x="159" y="43"/>
                    <a:pt x="152" y="43"/>
                  </a:cubicBezTo>
                  <a:cubicBezTo>
                    <a:pt x="112" y="43"/>
                    <a:pt x="72" y="43"/>
                    <a:pt x="32" y="43"/>
                  </a:cubicBezTo>
                  <a:cubicBezTo>
                    <a:pt x="27" y="43"/>
                    <a:pt x="21" y="43"/>
                    <a:pt x="16" y="41"/>
                  </a:cubicBezTo>
                  <a:cubicBezTo>
                    <a:pt x="7" y="37"/>
                    <a:pt x="0" y="31"/>
                    <a:pt x="1" y="20"/>
                  </a:cubicBezTo>
                  <a:cubicBezTo>
                    <a:pt x="2" y="10"/>
                    <a:pt x="9" y="4"/>
                    <a:pt x="19" y="2"/>
                  </a:cubicBezTo>
                  <a:cubicBezTo>
                    <a:pt x="22" y="1"/>
                    <a:pt x="26" y="2"/>
                    <a:pt x="29" y="2"/>
                  </a:cubicBezTo>
                  <a:cubicBezTo>
                    <a:pt x="70" y="1"/>
                    <a:pt x="112" y="2"/>
                    <a:pt x="153" y="2"/>
                  </a:cubicBezTo>
                  <a:cubicBezTo>
                    <a:pt x="159" y="2"/>
                    <a:pt x="167" y="0"/>
                    <a:pt x="172" y="6"/>
                  </a:cubicBezTo>
                  <a:close/>
                </a:path>
              </a:pathLst>
            </a:custGeom>
            <a:solidFill>
              <a:srgbClr val="DED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5">
              <a:extLst>
                <a:ext uri="{FF2B5EF4-FFF2-40B4-BE49-F238E27FC236}">
                  <a16:creationId xmlns:a16="http://schemas.microsoft.com/office/drawing/2014/main" id="{00327FCB-77C4-46A9-1818-9C44B86AED92}"/>
                </a:ext>
              </a:extLst>
            </p:cNvPr>
            <p:cNvSpPr>
              <a:spLocks/>
            </p:cNvSpPr>
            <p:nvPr/>
          </p:nvSpPr>
          <p:spPr bwMode="auto">
            <a:xfrm>
              <a:off x="6583363" y="2305050"/>
              <a:ext cx="584200" cy="171450"/>
            </a:xfrm>
            <a:custGeom>
              <a:avLst/>
              <a:gdLst>
                <a:gd name="T0" fmla="*/ 68 w 243"/>
                <a:gd name="T1" fmla="*/ 7 h 71"/>
                <a:gd name="T2" fmla="*/ 240 w 243"/>
                <a:gd name="T3" fmla="*/ 8 h 71"/>
                <a:gd name="T4" fmla="*/ 233 w 243"/>
                <a:gd name="T5" fmla="*/ 20 h 71"/>
                <a:gd name="T6" fmla="*/ 48 w 243"/>
                <a:gd name="T7" fmla="*/ 19 h 71"/>
                <a:gd name="T8" fmla="*/ 26 w 243"/>
                <a:gd name="T9" fmla="*/ 36 h 71"/>
                <a:gd name="T10" fmla="*/ 48 w 243"/>
                <a:gd name="T11" fmla="*/ 55 h 71"/>
                <a:gd name="T12" fmla="*/ 174 w 243"/>
                <a:gd name="T13" fmla="*/ 55 h 71"/>
                <a:gd name="T14" fmla="*/ 237 w 243"/>
                <a:gd name="T15" fmla="*/ 55 h 71"/>
                <a:gd name="T16" fmla="*/ 234 w 243"/>
                <a:gd name="T17" fmla="*/ 65 h 71"/>
                <a:gd name="T18" fmla="*/ 213 w 243"/>
                <a:gd name="T19" fmla="*/ 66 h 71"/>
                <a:gd name="T20" fmla="*/ 188 w 243"/>
                <a:gd name="T21" fmla="*/ 70 h 71"/>
                <a:gd name="T22" fmla="*/ 37 w 243"/>
                <a:gd name="T23" fmla="*/ 71 h 71"/>
                <a:gd name="T24" fmla="*/ 30 w 243"/>
                <a:gd name="T25" fmla="*/ 70 h 71"/>
                <a:gd name="T26" fmla="*/ 31 w 243"/>
                <a:gd name="T27" fmla="*/ 5 h 71"/>
                <a:gd name="T28" fmla="*/ 68 w 243"/>
                <a:gd name="T29"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71">
                  <a:moveTo>
                    <a:pt x="68" y="7"/>
                  </a:moveTo>
                  <a:cubicBezTo>
                    <a:pt x="126" y="7"/>
                    <a:pt x="183" y="8"/>
                    <a:pt x="240" y="8"/>
                  </a:cubicBezTo>
                  <a:cubicBezTo>
                    <a:pt x="242" y="15"/>
                    <a:pt x="239" y="18"/>
                    <a:pt x="233" y="20"/>
                  </a:cubicBezTo>
                  <a:cubicBezTo>
                    <a:pt x="172" y="20"/>
                    <a:pt x="110" y="20"/>
                    <a:pt x="48" y="19"/>
                  </a:cubicBezTo>
                  <a:cubicBezTo>
                    <a:pt x="36" y="19"/>
                    <a:pt x="26" y="22"/>
                    <a:pt x="26" y="36"/>
                  </a:cubicBezTo>
                  <a:cubicBezTo>
                    <a:pt x="25" y="50"/>
                    <a:pt x="36" y="55"/>
                    <a:pt x="48" y="55"/>
                  </a:cubicBezTo>
                  <a:cubicBezTo>
                    <a:pt x="90" y="55"/>
                    <a:pt x="132" y="55"/>
                    <a:pt x="174" y="55"/>
                  </a:cubicBezTo>
                  <a:cubicBezTo>
                    <a:pt x="195" y="55"/>
                    <a:pt x="216" y="55"/>
                    <a:pt x="237" y="55"/>
                  </a:cubicBezTo>
                  <a:cubicBezTo>
                    <a:pt x="243" y="60"/>
                    <a:pt x="242" y="64"/>
                    <a:pt x="234" y="65"/>
                  </a:cubicBezTo>
                  <a:cubicBezTo>
                    <a:pt x="227" y="66"/>
                    <a:pt x="220" y="66"/>
                    <a:pt x="213" y="66"/>
                  </a:cubicBezTo>
                  <a:cubicBezTo>
                    <a:pt x="205" y="71"/>
                    <a:pt x="196" y="70"/>
                    <a:pt x="188" y="70"/>
                  </a:cubicBezTo>
                  <a:cubicBezTo>
                    <a:pt x="138" y="70"/>
                    <a:pt x="87" y="70"/>
                    <a:pt x="37" y="71"/>
                  </a:cubicBezTo>
                  <a:cubicBezTo>
                    <a:pt x="35" y="71"/>
                    <a:pt x="33" y="71"/>
                    <a:pt x="30" y="70"/>
                  </a:cubicBezTo>
                  <a:cubicBezTo>
                    <a:pt x="0" y="49"/>
                    <a:pt x="0" y="21"/>
                    <a:pt x="31" y="5"/>
                  </a:cubicBezTo>
                  <a:cubicBezTo>
                    <a:pt x="43" y="0"/>
                    <a:pt x="56" y="8"/>
                    <a:pt x="68" y="7"/>
                  </a:cubicBezTo>
                  <a:close/>
                </a:path>
              </a:pathLst>
            </a:custGeom>
            <a:solidFill>
              <a:srgbClr val="5E5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6">
              <a:extLst>
                <a:ext uri="{FF2B5EF4-FFF2-40B4-BE49-F238E27FC236}">
                  <a16:creationId xmlns:a16="http://schemas.microsoft.com/office/drawing/2014/main" id="{BA8E4AB9-F0EC-0244-79A4-8BB6C0992A1A}"/>
                </a:ext>
              </a:extLst>
            </p:cNvPr>
            <p:cNvSpPr>
              <a:spLocks/>
            </p:cNvSpPr>
            <p:nvPr/>
          </p:nvSpPr>
          <p:spPr bwMode="auto">
            <a:xfrm>
              <a:off x="6321425" y="1693863"/>
              <a:ext cx="284163" cy="141287"/>
            </a:xfrm>
            <a:custGeom>
              <a:avLst/>
              <a:gdLst>
                <a:gd name="T0" fmla="*/ 46 w 118"/>
                <a:gd name="T1" fmla="*/ 0 h 59"/>
                <a:gd name="T2" fmla="*/ 114 w 118"/>
                <a:gd name="T3" fmla="*/ 3 h 59"/>
                <a:gd name="T4" fmla="*/ 112 w 118"/>
                <a:gd name="T5" fmla="*/ 55 h 59"/>
                <a:gd name="T6" fmla="*/ 25 w 118"/>
                <a:gd name="T7" fmla="*/ 56 h 59"/>
                <a:gd name="T8" fmla="*/ 2 w 118"/>
                <a:gd name="T9" fmla="*/ 30 h 59"/>
                <a:gd name="T10" fmla="*/ 18 w 118"/>
                <a:gd name="T11" fmla="*/ 3 h 59"/>
                <a:gd name="T12" fmla="*/ 46 w 118"/>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118" h="59">
                  <a:moveTo>
                    <a:pt x="46" y="0"/>
                  </a:moveTo>
                  <a:cubicBezTo>
                    <a:pt x="69" y="5"/>
                    <a:pt x="92" y="0"/>
                    <a:pt x="114" y="3"/>
                  </a:cubicBezTo>
                  <a:cubicBezTo>
                    <a:pt x="108" y="20"/>
                    <a:pt x="118" y="38"/>
                    <a:pt x="112" y="55"/>
                  </a:cubicBezTo>
                  <a:cubicBezTo>
                    <a:pt x="83" y="59"/>
                    <a:pt x="54" y="57"/>
                    <a:pt x="25" y="56"/>
                  </a:cubicBezTo>
                  <a:cubicBezTo>
                    <a:pt x="13" y="52"/>
                    <a:pt x="3" y="44"/>
                    <a:pt x="2" y="30"/>
                  </a:cubicBezTo>
                  <a:cubicBezTo>
                    <a:pt x="0" y="16"/>
                    <a:pt x="8" y="9"/>
                    <a:pt x="18" y="3"/>
                  </a:cubicBezTo>
                  <a:cubicBezTo>
                    <a:pt x="27" y="1"/>
                    <a:pt x="37" y="5"/>
                    <a:pt x="46" y="0"/>
                  </a:cubicBezTo>
                  <a:close/>
                </a:path>
              </a:pathLst>
            </a:custGeom>
            <a:solidFill>
              <a:srgbClr val="27A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7">
              <a:extLst>
                <a:ext uri="{FF2B5EF4-FFF2-40B4-BE49-F238E27FC236}">
                  <a16:creationId xmlns:a16="http://schemas.microsoft.com/office/drawing/2014/main" id="{A699302C-D418-0B1D-33EA-31E297EF0EB4}"/>
                </a:ext>
              </a:extLst>
            </p:cNvPr>
            <p:cNvSpPr>
              <a:spLocks/>
            </p:cNvSpPr>
            <p:nvPr/>
          </p:nvSpPr>
          <p:spPr bwMode="auto">
            <a:xfrm>
              <a:off x="6624638" y="2459038"/>
              <a:ext cx="479425" cy="228600"/>
            </a:xfrm>
            <a:custGeom>
              <a:avLst/>
              <a:gdLst>
                <a:gd name="T0" fmla="*/ 16 w 200"/>
                <a:gd name="T1" fmla="*/ 4 h 95"/>
                <a:gd name="T2" fmla="*/ 27 w 200"/>
                <a:gd name="T3" fmla="*/ 1 h 95"/>
                <a:gd name="T4" fmla="*/ 196 w 200"/>
                <a:gd name="T5" fmla="*/ 2 h 95"/>
                <a:gd name="T6" fmla="*/ 192 w 200"/>
                <a:gd name="T7" fmla="*/ 13 h 95"/>
                <a:gd name="T8" fmla="*/ 43 w 200"/>
                <a:gd name="T9" fmla="*/ 12 h 95"/>
                <a:gd name="T10" fmla="*/ 24 w 200"/>
                <a:gd name="T11" fmla="*/ 29 h 95"/>
                <a:gd name="T12" fmla="*/ 73 w 200"/>
                <a:gd name="T13" fmla="*/ 83 h 95"/>
                <a:gd name="T14" fmla="*/ 192 w 200"/>
                <a:gd name="T15" fmla="*/ 83 h 95"/>
                <a:gd name="T16" fmla="*/ 184 w 200"/>
                <a:gd name="T17" fmla="*/ 92 h 95"/>
                <a:gd name="T18" fmla="*/ 24 w 200"/>
                <a:gd name="T19" fmla="*/ 92 h 95"/>
                <a:gd name="T20" fmla="*/ 10 w 200"/>
                <a:gd name="T21" fmla="*/ 23 h 95"/>
                <a:gd name="T22" fmla="*/ 16 w 200"/>
                <a:gd name="T23" fmla="*/ 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95">
                  <a:moveTo>
                    <a:pt x="16" y="4"/>
                  </a:moveTo>
                  <a:cubicBezTo>
                    <a:pt x="19" y="0"/>
                    <a:pt x="23" y="1"/>
                    <a:pt x="27" y="1"/>
                  </a:cubicBezTo>
                  <a:cubicBezTo>
                    <a:pt x="83" y="1"/>
                    <a:pt x="140" y="2"/>
                    <a:pt x="196" y="2"/>
                  </a:cubicBezTo>
                  <a:cubicBezTo>
                    <a:pt x="196" y="6"/>
                    <a:pt x="197" y="10"/>
                    <a:pt x="192" y="13"/>
                  </a:cubicBezTo>
                  <a:cubicBezTo>
                    <a:pt x="142" y="13"/>
                    <a:pt x="93" y="13"/>
                    <a:pt x="43" y="12"/>
                  </a:cubicBezTo>
                  <a:cubicBezTo>
                    <a:pt x="30" y="12"/>
                    <a:pt x="25" y="17"/>
                    <a:pt x="24" y="29"/>
                  </a:cubicBezTo>
                  <a:cubicBezTo>
                    <a:pt x="19" y="81"/>
                    <a:pt x="21" y="84"/>
                    <a:pt x="73" y="83"/>
                  </a:cubicBezTo>
                  <a:cubicBezTo>
                    <a:pt x="113" y="83"/>
                    <a:pt x="152" y="83"/>
                    <a:pt x="192" y="83"/>
                  </a:cubicBezTo>
                  <a:cubicBezTo>
                    <a:pt x="200" y="95"/>
                    <a:pt x="190" y="92"/>
                    <a:pt x="184" y="92"/>
                  </a:cubicBezTo>
                  <a:cubicBezTo>
                    <a:pt x="131" y="92"/>
                    <a:pt x="77" y="92"/>
                    <a:pt x="24" y="92"/>
                  </a:cubicBezTo>
                  <a:cubicBezTo>
                    <a:pt x="0" y="73"/>
                    <a:pt x="7" y="47"/>
                    <a:pt x="10" y="23"/>
                  </a:cubicBezTo>
                  <a:cubicBezTo>
                    <a:pt x="10" y="16"/>
                    <a:pt x="14" y="10"/>
                    <a:pt x="16" y="4"/>
                  </a:cubicBezTo>
                  <a:close/>
                </a:path>
              </a:pathLst>
            </a:custGeom>
            <a:solidFill>
              <a:srgbClr val="76BC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8">
              <a:extLst>
                <a:ext uri="{FF2B5EF4-FFF2-40B4-BE49-F238E27FC236}">
                  <a16:creationId xmlns:a16="http://schemas.microsoft.com/office/drawing/2014/main" id="{B12DAF13-3B22-8B34-9773-B052120965AC}"/>
                </a:ext>
              </a:extLst>
            </p:cNvPr>
            <p:cNvSpPr>
              <a:spLocks/>
            </p:cNvSpPr>
            <p:nvPr/>
          </p:nvSpPr>
          <p:spPr bwMode="auto">
            <a:xfrm>
              <a:off x="6156325" y="1800225"/>
              <a:ext cx="892175" cy="123825"/>
            </a:xfrm>
            <a:custGeom>
              <a:avLst/>
              <a:gdLst>
                <a:gd name="T0" fmla="*/ 91 w 372"/>
                <a:gd name="T1" fmla="*/ 7 h 52"/>
                <a:gd name="T2" fmla="*/ 183 w 372"/>
                <a:gd name="T3" fmla="*/ 7 h 52"/>
                <a:gd name="T4" fmla="*/ 194 w 372"/>
                <a:gd name="T5" fmla="*/ 3 h 52"/>
                <a:gd name="T6" fmla="*/ 345 w 372"/>
                <a:gd name="T7" fmla="*/ 4 h 52"/>
                <a:gd name="T8" fmla="*/ 358 w 372"/>
                <a:gd name="T9" fmla="*/ 7 h 52"/>
                <a:gd name="T10" fmla="*/ 371 w 372"/>
                <a:gd name="T11" fmla="*/ 16 h 52"/>
                <a:gd name="T12" fmla="*/ 342 w 372"/>
                <a:gd name="T13" fmla="*/ 21 h 52"/>
                <a:gd name="T14" fmla="*/ 249 w 372"/>
                <a:gd name="T15" fmla="*/ 22 h 52"/>
                <a:gd name="T16" fmla="*/ 223 w 372"/>
                <a:gd name="T17" fmla="*/ 28 h 52"/>
                <a:gd name="T18" fmla="*/ 245 w 372"/>
                <a:gd name="T19" fmla="*/ 33 h 52"/>
                <a:gd name="T20" fmla="*/ 341 w 372"/>
                <a:gd name="T21" fmla="*/ 33 h 52"/>
                <a:gd name="T22" fmla="*/ 367 w 372"/>
                <a:gd name="T23" fmla="*/ 39 h 52"/>
                <a:gd name="T24" fmla="*/ 372 w 372"/>
                <a:gd name="T25" fmla="*/ 47 h 52"/>
                <a:gd name="T26" fmla="*/ 359 w 372"/>
                <a:gd name="T27" fmla="*/ 51 h 52"/>
                <a:gd name="T28" fmla="*/ 224 w 372"/>
                <a:gd name="T29" fmla="*/ 52 h 52"/>
                <a:gd name="T30" fmla="*/ 215 w 372"/>
                <a:gd name="T31" fmla="*/ 48 h 52"/>
                <a:gd name="T32" fmla="*/ 215 w 372"/>
                <a:gd name="T33" fmla="*/ 47 h 52"/>
                <a:gd name="T34" fmla="*/ 200 w 372"/>
                <a:gd name="T35" fmla="*/ 30 h 52"/>
                <a:gd name="T36" fmla="*/ 185 w 372"/>
                <a:gd name="T37" fmla="*/ 17 h 52"/>
                <a:gd name="T38" fmla="*/ 54 w 372"/>
                <a:gd name="T39" fmla="*/ 17 h 52"/>
                <a:gd name="T40" fmla="*/ 29 w 372"/>
                <a:gd name="T41" fmla="*/ 45 h 52"/>
                <a:gd name="T42" fmla="*/ 21 w 372"/>
                <a:gd name="T43" fmla="*/ 49 h 52"/>
                <a:gd name="T44" fmla="*/ 5 w 372"/>
                <a:gd name="T45" fmla="*/ 19 h 52"/>
                <a:gd name="T46" fmla="*/ 2 w 372"/>
                <a:gd name="T47" fmla="*/ 11 h 52"/>
                <a:gd name="T48" fmla="*/ 15 w 372"/>
                <a:gd name="T49" fmla="*/ 7 h 52"/>
                <a:gd name="T50" fmla="*/ 40 w 372"/>
                <a:gd name="T51" fmla="*/ 2 h 52"/>
                <a:gd name="T52" fmla="*/ 91 w 372"/>
                <a:gd name="T53"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2" h="52">
                  <a:moveTo>
                    <a:pt x="91" y="7"/>
                  </a:moveTo>
                  <a:cubicBezTo>
                    <a:pt x="122" y="7"/>
                    <a:pt x="153" y="7"/>
                    <a:pt x="183" y="7"/>
                  </a:cubicBezTo>
                  <a:cubicBezTo>
                    <a:pt x="186" y="4"/>
                    <a:pt x="190" y="3"/>
                    <a:pt x="194" y="3"/>
                  </a:cubicBezTo>
                  <a:cubicBezTo>
                    <a:pt x="244" y="4"/>
                    <a:pt x="295" y="3"/>
                    <a:pt x="345" y="4"/>
                  </a:cubicBezTo>
                  <a:cubicBezTo>
                    <a:pt x="349" y="4"/>
                    <a:pt x="354" y="4"/>
                    <a:pt x="358" y="7"/>
                  </a:cubicBezTo>
                  <a:cubicBezTo>
                    <a:pt x="362" y="10"/>
                    <a:pt x="372" y="4"/>
                    <a:pt x="371" y="16"/>
                  </a:cubicBezTo>
                  <a:cubicBezTo>
                    <a:pt x="362" y="22"/>
                    <a:pt x="352" y="21"/>
                    <a:pt x="342" y="21"/>
                  </a:cubicBezTo>
                  <a:cubicBezTo>
                    <a:pt x="311" y="22"/>
                    <a:pt x="280" y="21"/>
                    <a:pt x="249" y="22"/>
                  </a:cubicBezTo>
                  <a:cubicBezTo>
                    <a:pt x="240" y="22"/>
                    <a:pt x="231" y="20"/>
                    <a:pt x="223" y="28"/>
                  </a:cubicBezTo>
                  <a:cubicBezTo>
                    <a:pt x="230" y="35"/>
                    <a:pt x="238" y="33"/>
                    <a:pt x="245" y="33"/>
                  </a:cubicBezTo>
                  <a:cubicBezTo>
                    <a:pt x="277" y="34"/>
                    <a:pt x="309" y="33"/>
                    <a:pt x="341" y="33"/>
                  </a:cubicBezTo>
                  <a:cubicBezTo>
                    <a:pt x="350" y="34"/>
                    <a:pt x="359" y="33"/>
                    <a:pt x="367" y="39"/>
                  </a:cubicBezTo>
                  <a:cubicBezTo>
                    <a:pt x="372" y="40"/>
                    <a:pt x="372" y="43"/>
                    <a:pt x="372" y="47"/>
                  </a:cubicBezTo>
                  <a:cubicBezTo>
                    <a:pt x="369" y="51"/>
                    <a:pt x="364" y="51"/>
                    <a:pt x="359" y="51"/>
                  </a:cubicBezTo>
                  <a:cubicBezTo>
                    <a:pt x="314" y="52"/>
                    <a:pt x="269" y="51"/>
                    <a:pt x="224" y="52"/>
                  </a:cubicBezTo>
                  <a:cubicBezTo>
                    <a:pt x="220" y="52"/>
                    <a:pt x="217" y="50"/>
                    <a:pt x="215" y="48"/>
                  </a:cubicBezTo>
                  <a:cubicBezTo>
                    <a:pt x="215" y="47"/>
                    <a:pt x="215" y="47"/>
                    <a:pt x="215" y="47"/>
                  </a:cubicBezTo>
                  <a:cubicBezTo>
                    <a:pt x="208" y="44"/>
                    <a:pt x="200" y="39"/>
                    <a:pt x="200" y="30"/>
                  </a:cubicBezTo>
                  <a:cubicBezTo>
                    <a:pt x="202" y="17"/>
                    <a:pt x="195" y="17"/>
                    <a:pt x="185" y="17"/>
                  </a:cubicBezTo>
                  <a:cubicBezTo>
                    <a:pt x="141" y="17"/>
                    <a:pt x="98" y="17"/>
                    <a:pt x="54" y="17"/>
                  </a:cubicBezTo>
                  <a:cubicBezTo>
                    <a:pt x="27" y="17"/>
                    <a:pt x="25" y="19"/>
                    <a:pt x="29" y="45"/>
                  </a:cubicBezTo>
                  <a:cubicBezTo>
                    <a:pt x="27" y="49"/>
                    <a:pt x="25" y="50"/>
                    <a:pt x="21" y="49"/>
                  </a:cubicBezTo>
                  <a:cubicBezTo>
                    <a:pt x="8" y="44"/>
                    <a:pt x="0" y="35"/>
                    <a:pt x="5" y="19"/>
                  </a:cubicBezTo>
                  <a:cubicBezTo>
                    <a:pt x="6" y="16"/>
                    <a:pt x="4" y="14"/>
                    <a:pt x="2" y="11"/>
                  </a:cubicBezTo>
                  <a:cubicBezTo>
                    <a:pt x="6" y="10"/>
                    <a:pt x="11" y="9"/>
                    <a:pt x="15" y="7"/>
                  </a:cubicBezTo>
                  <a:cubicBezTo>
                    <a:pt x="22" y="1"/>
                    <a:pt x="31" y="2"/>
                    <a:pt x="40" y="2"/>
                  </a:cubicBezTo>
                  <a:cubicBezTo>
                    <a:pt x="57" y="1"/>
                    <a:pt x="74" y="0"/>
                    <a:pt x="91" y="7"/>
                  </a:cubicBezTo>
                  <a:close/>
                </a:path>
              </a:pathLst>
            </a:custGeom>
            <a:solidFill>
              <a:srgbClr val="DBA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9">
              <a:extLst>
                <a:ext uri="{FF2B5EF4-FFF2-40B4-BE49-F238E27FC236}">
                  <a16:creationId xmlns:a16="http://schemas.microsoft.com/office/drawing/2014/main" id="{57B25130-34F2-DBBC-E685-30A7B6D34A26}"/>
                </a:ext>
              </a:extLst>
            </p:cNvPr>
            <p:cNvSpPr>
              <a:spLocks/>
            </p:cNvSpPr>
            <p:nvPr/>
          </p:nvSpPr>
          <p:spPr bwMode="auto">
            <a:xfrm>
              <a:off x="6588125" y="1900238"/>
              <a:ext cx="504825" cy="257175"/>
            </a:xfrm>
            <a:custGeom>
              <a:avLst/>
              <a:gdLst>
                <a:gd name="T0" fmla="*/ 35 w 210"/>
                <a:gd name="T1" fmla="*/ 6 h 107"/>
                <a:gd name="T2" fmla="*/ 192 w 210"/>
                <a:gd name="T3" fmla="*/ 5 h 107"/>
                <a:gd name="T4" fmla="*/ 203 w 210"/>
                <a:gd name="T5" fmla="*/ 15 h 107"/>
                <a:gd name="T6" fmla="*/ 56 w 210"/>
                <a:gd name="T7" fmla="*/ 14 h 107"/>
                <a:gd name="T8" fmla="*/ 15 w 210"/>
                <a:gd name="T9" fmla="*/ 59 h 107"/>
                <a:gd name="T10" fmla="*/ 55 w 210"/>
                <a:gd name="T11" fmla="*/ 97 h 107"/>
                <a:gd name="T12" fmla="*/ 203 w 210"/>
                <a:gd name="T13" fmla="*/ 97 h 107"/>
                <a:gd name="T14" fmla="*/ 206 w 210"/>
                <a:gd name="T15" fmla="*/ 107 h 107"/>
                <a:gd name="T16" fmla="*/ 202 w 210"/>
                <a:gd name="T17" fmla="*/ 107 h 107"/>
                <a:gd name="T18" fmla="*/ 53 w 210"/>
                <a:gd name="T19" fmla="*/ 105 h 107"/>
                <a:gd name="T20" fmla="*/ 7 w 210"/>
                <a:gd name="T21" fmla="*/ 74 h 107"/>
                <a:gd name="T22" fmla="*/ 28 w 210"/>
                <a:gd name="T23" fmla="*/ 11 h 107"/>
                <a:gd name="T24" fmla="*/ 35 w 210"/>
                <a:gd name="T25" fmla="*/ 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 h="107">
                  <a:moveTo>
                    <a:pt x="35" y="6"/>
                  </a:moveTo>
                  <a:cubicBezTo>
                    <a:pt x="87" y="6"/>
                    <a:pt x="140" y="5"/>
                    <a:pt x="192" y="5"/>
                  </a:cubicBezTo>
                  <a:cubicBezTo>
                    <a:pt x="196" y="8"/>
                    <a:pt x="210" y="0"/>
                    <a:pt x="203" y="15"/>
                  </a:cubicBezTo>
                  <a:cubicBezTo>
                    <a:pt x="154" y="15"/>
                    <a:pt x="105" y="14"/>
                    <a:pt x="56" y="14"/>
                  </a:cubicBezTo>
                  <a:cubicBezTo>
                    <a:pt x="27" y="15"/>
                    <a:pt x="14" y="29"/>
                    <a:pt x="15" y="59"/>
                  </a:cubicBezTo>
                  <a:cubicBezTo>
                    <a:pt x="16" y="86"/>
                    <a:pt x="28" y="97"/>
                    <a:pt x="55" y="97"/>
                  </a:cubicBezTo>
                  <a:cubicBezTo>
                    <a:pt x="105" y="97"/>
                    <a:pt x="154" y="97"/>
                    <a:pt x="203" y="97"/>
                  </a:cubicBezTo>
                  <a:cubicBezTo>
                    <a:pt x="207" y="100"/>
                    <a:pt x="207" y="103"/>
                    <a:pt x="206" y="107"/>
                  </a:cubicBezTo>
                  <a:cubicBezTo>
                    <a:pt x="205" y="107"/>
                    <a:pt x="203" y="107"/>
                    <a:pt x="202" y="107"/>
                  </a:cubicBezTo>
                  <a:cubicBezTo>
                    <a:pt x="152" y="103"/>
                    <a:pt x="102" y="106"/>
                    <a:pt x="53" y="105"/>
                  </a:cubicBezTo>
                  <a:cubicBezTo>
                    <a:pt x="25" y="105"/>
                    <a:pt x="13" y="97"/>
                    <a:pt x="7" y="74"/>
                  </a:cubicBezTo>
                  <a:cubicBezTo>
                    <a:pt x="0" y="45"/>
                    <a:pt x="7" y="23"/>
                    <a:pt x="28" y="11"/>
                  </a:cubicBezTo>
                  <a:cubicBezTo>
                    <a:pt x="31" y="9"/>
                    <a:pt x="33" y="8"/>
                    <a:pt x="35" y="6"/>
                  </a:cubicBezTo>
                  <a:close/>
                </a:path>
              </a:pathLst>
            </a:custGeom>
            <a:solidFill>
              <a:srgbClr val="7B7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09E7B127-62D1-DA57-B015-C69420D3AD0D}"/>
                </a:ext>
              </a:extLst>
            </p:cNvPr>
            <p:cNvSpPr>
              <a:spLocks/>
            </p:cNvSpPr>
            <p:nvPr/>
          </p:nvSpPr>
          <p:spPr bwMode="auto">
            <a:xfrm>
              <a:off x="6662738" y="1838325"/>
              <a:ext cx="384175" cy="57150"/>
            </a:xfrm>
            <a:custGeom>
              <a:avLst/>
              <a:gdLst>
                <a:gd name="T0" fmla="*/ 156 w 160"/>
                <a:gd name="T1" fmla="*/ 23 h 24"/>
                <a:gd name="T2" fmla="*/ 17 w 160"/>
                <a:gd name="T3" fmla="*/ 23 h 24"/>
                <a:gd name="T4" fmla="*/ 1 w 160"/>
                <a:gd name="T5" fmla="*/ 11 h 24"/>
                <a:gd name="T6" fmla="*/ 19 w 160"/>
                <a:gd name="T7" fmla="*/ 0 h 24"/>
                <a:gd name="T8" fmla="*/ 160 w 160"/>
                <a:gd name="T9" fmla="*/ 0 h 24"/>
                <a:gd name="T10" fmla="*/ 156 w 160"/>
                <a:gd name="T11" fmla="*/ 23 h 24"/>
              </a:gdLst>
              <a:ahLst/>
              <a:cxnLst>
                <a:cxn ang="0">
                  <a:pos x="T0" y="T1"/>
                </a:cxn>
                <a:cxn ang="0">
                  <a:pos x="T2" y="T3"/>
                </a:cxn>
                <a:cxn ang="0">
                  <a:pos x="T4" y="T5"/>
                </a:cxn>
                <a:cxn ang="0">
                  <a:pos x="T6" y="T7"/>
                </a:cxn>
                <a:cxn ang="0">
                  <a:pos x="T8" y="T9"/>
                </a:cxn>
                <a:cxn ang="0">
                  <a:pos x="T10" y="T11"/>
                </a:cxn>
              </a:cxnLst>
              <a:rect l="0" t="0" r="r" b="b"/>
              <a:pathLst>
                <a:path w="160" h="24">
                  <a:moveTo>
                    <a:pt x="156" y="23"/>
                  </a:moveTo>
                  <a:cubicBezTo>
                    <a:pt x="110" y="23"/>
                    <a:pt x="64" y="23"/>
                    <a:pt x="17" y="23"/>
                  </a:cubicBezTo>
                  <a:cubicBezTo>
                    <a:pt x="9" y="24"/>
                    <a:pt x="0" y="22"/>
                    <a:pt x="1" y="11"/>
                  </a:cubicBezTo>
                  <a:cubicBezTo>
                    <a:pt x="2" y="2"/>
                    <a:pt x="10" y="0"/>
                    <a:pt x="19" y="0"/>
                  </a:cubicBezTo>
                  <a:cubicBezTo>
                    <a:pt x="66" y="0"/>
                    <a:pt x="113" y="0"/>
                    <a:pt x="160" y="0"/>
                  </a:cubicBezTo>
                  <a:cubicBezTo>
                    <a:pt x="156" y="7"/>
                    <a:pt x="156" y="15"/>
                    <a:pt x="156" y="23"/>
                  </a:cubicBezTo>
                  <a:close/>
                </a:path>
              </a:pathLst>
            </a:custGeom>
            <a:solidFill>
              <a:srgbClr val="E0D4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7BFB03CB-67CF-8AB9-49C5-1CB6A7B0E316}"/>
                </a:ext>
              </a:extLst>
            </p:cNvPr>
            <p:cNvSpPr>
              <a:spLocks/>
            </p:cNvSpPr>
            <p:nvPr/>
          </p:nvSpPr>
          <p:spPr bwMode="auto">
            <a:xfrm>
              <a:off x="6572250" y="1693863"/>
              <a:ext cx="446088" cy="122237"/>
            </a:xfrm>
            <a:custGeom>
              <a:avLst/>
              <a:gdLst>
                <a:gd name="T0" fmla="*/ 185 w 186"/>
                <a:gd name="T1" fmla="*/ 51 h 51"/>
                <a:gd name="T2" fmla="*/ 10 w 186"/>
                <a:gd name="T3" fmla="*/ 51 h 51"/>
                <a:gd name="T4" fmla="*/ 10 w 186"/>
                <a:gd name="T5" fmla="*/ 3 h 51"/>
                <a:gd name="T6" fmla="*/ 70 w 186"/>
                <a:gd name="T7" fmla="*/ 0 h 51"/>
                <a:gd name="T8" fmla="*/ 171 w 186"/>
                <a:gd name="T9" fmla="*/ 3 h 51"/>
                <a:gd name="T10" fmla="*/ 179 w 186"/>
                <a:gd name="T11" fmla="*/ 12 h 51"/>
                <a:gd name="T12" fmla="*/ 33 w 186"/>
                <a:gd name="T13" fmla="*/ 12 h 51"/>
                <a:gd name="T14" fmla="*/ 12 w 186"/>
                <a:gd name="T15" fmla="*/ 27 h 51"/>
                <a:gd name="T16" fmla="*/ 33 w 186"/>
                <a:gd name="T17" fmla="*/ 43 h 51"/>
                <a:gd name="T18" fmla="*/ 178 w 186"/>
                <a:gd name="T19" fmla="*/ 42 h 51"/>
                <a:gd name="T20" fmla="*/ 185 w 186"/>
                <a:gd name="T21"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51">
                  <a:moveTo>
                    <a:pt x="185" y="51"/>
                  </a:moveTo>
                  <a:cubicBezTo>
                    <a:pt x="127" y="51"/>
                    <a:pt x="69" y="51"/>
                    <a:pt x="10" y="51"/>
                  </a:cubicBezTo>
                  <a:cubicBezTo>
                    <a:pt x="0" y="35"/>
                    <a:pt x="0" y="19"/>
                    <a:pt x="10" y="3"/>
                  </a:cubicBezTo>
                  <a:cubicBezTo>
                    <a:pt x="30" y="0"/>
                    <a:pt x="51" y="5"/>
                    <a:pt x="70" y="0"/>
                  </a:cubicBezTo>
                  <a:cubicBezTo>
                    <a:pt x="104" y="5"/>
                    <a:pt x="137" y="1"/>
                    <a:pt x="171" y="3"/>
                  </a:cubicBezTo>
                  <a:cubicBezTo>
                    <a:pt x="184" y="3"/>
                    <a:pt x="184" y="3"/>
                    <a:pt x="179" y="12"/>
                  </a:cubicBezTo>
                  <a:cubicBezTo>
                    <a:pt x="130" y="12"/>
                    <a:pt x="82" y="12"/>
                    <a:pt x="33" y="12"/>
                  </a:cubicBezTo>
                  <a:cubicBezTo>
                    <a:pt x="22" y="11"/>
                    <a:pt x="12" y="15"/>
                    <a:pt x="12" y="27"/>
                  </a:cubicBezTo>
                  <a:cubicBezTo>
                    <a:pt x="12" y="40"/>
                    <a:pt x="22" y="43"/>
                    <a:pt x="33" y="43"/>
                  </a:cubicBezTo>
                  <a:cubicBezTo>
                    <a:pt x="81" y="43"/>
                    <a:pt x="130" y="42"/>
                    <a:pt x="178" y="42"/>
                  </a:cubicBezTo>
                  <a:cubicBezTo>
                    <a:pt x="183" y="44"/>
                    <a:pt x="186" y="46"/>
                    <a:pt x="185" y="51"/>
                  </a:cubicBezTo>
                  <a:close/>
                </a:path>
              </a:pathLst>
            </a:custGeom>
            <a:solidFill>
              <a:srgbClr val="23AC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4C9D0070-42E7-A018-7FFF-1A97C140D881}"/>
                </a:ext>
              </a:extLst>
            </p:cNvPr>
            <p:cNvSpPr>
              <a:spLocks/>
            </p:cNvSpPr>
            <p:nvPr/>
          </p:nvSpPr>
          <p:spPr bwMode="auto">
            <a:xfrm>
              <a:off x="6065838" y="2435225"/>
              <a:ext cx="155575" cy="244475"/>
            </a:xfrm>
            <a:custGeom>
              <a:avLst/>
              <a:gdLst>
                <a:gd name="T0" fmla="*/ 65 w 65"/>
                <a:gd name="T1" fmla="*/ 12 h 102"/>
                <a:gd name="T2" fmla="*/ 61 w 65"/>
                <a:gd name="T3" fmla="*/ 102 h 102"/>
                <a:gd name="T4" fmla="*/ 33 w 65"/>
                <a:gd name="T5" fmla="*/ 102 h 102"/>
                <a:gd name="T6" fmla="*/ 17 w 65"/>
                <a:gd name="T7" fmla="*/ 86 h 102"/>
                <a:gd name="T8" fmla="*/ 12 w 65"/>
                <a:gd name="T9" fmla="*/ 62 h 102"/>
                <a:gd name="T10" fmla="*/ 12 w 65"/>
                <a:gd name="T11" fmla="*/ 50 h 102"/>
                <a:gd name="T12" fmla="*/ 17 w 65"/>
                <a:gd name="T13" fmla="*/ 27 h 102"/>
                <a:gd name="T14" fmla="*/ 11 w 65"/>
                <a:gd name="T15" fmla="*/ 18 h 102"/>
                <a:gd name="T16" fmla="*/ 9 w 65"/>
                <a:gd name="T17" fmla="*/ 7 h 102"/>
                <a:gd name="T18" fmla="*/ 31 w 65"/>
                <a:gd name="T19" fmla="*/ 4 h 102"/>
                <a:gd name="T20" fmla="*/ 65 w 65"/>
                <a:gd name="T21"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02">
                  <a:moveTo>
                    <a:pt x="65" y="12"/>
                  </a:moveTo>
                  <a:cubicBezTo>
                    <a:pt x="44" y="31"/>
                    <a:pt x="42" y="74"/>
                    <a:pt x="61" y="102"/>
                  </a:cubicBezTo>
                  <a:cubicBezTo>
                    <a:pt x="52" y="102"/>
                    <a:pt x="43" y="102"/>
                    <a:pt x="33" y="102"/>
                  </a:cubicBezTo>
                  <a:cubicBezTo>
                    <a:pt x="25" y="100"/>
                    <a:pt x="19" y="95"/>
                    <a:pt x="17" y="86"/>
                  </a:cubicBezTo>
                  <a:cubicBezTo>
                    <a:pt x="16" y="78"/>
                    <a:pt x="13" y="70"/>
                    <a:pt x="12" y="62"/>
                  </a:cubicBezTo>
                  <a:cubicBezTo>
                    <a:pt x="12" y="58"/>
                    <a:pt x="12" y="54"/>
                    <a:pt x="12" y="50"/>
                  </a:cubicBezTo>
                  <a:cubicBezTo>
                    <a:pt x="13" y="42"/>
                    <a:pt x="15" y="35"/>
                    <a:pt x="17" y="27"/>
                  </a:cubicBezTo>
                  <a:cubicBezTo>
                    <a:pt x="19" y="22"/>
                    <a:pt x="17" y="19"/>
                    <a:pt x="11" y="18"/>
                  </a:cubicBezTo>
                  <a:cubicBezTo>
                    <a:pt x="6" y="16"/>
                    <a:pt x="0" y="13"/>
                    <a:pt x="9" y="7"/>
                  </a:cubicBezTo>
                  <a:cubicBezTo>
                    <a:pt x="16" y="4"/>
                    <a:pt x="24" y="5"/>
                    <a:pt x="31" y="4"/>
                  </a:cubicBezTo>
                  <a:cubicBezTo>
                    <a:pt x="43" y="6"/>
                    <a:pt x="56" y="0"/>
                    <a:pt x="65" y="12"/>
                  </a:cubicBezTo>
                  <a:close/>
                </a:path>
              </a:pathLst>
            </a:custGeom>
            <a:solidFill>
              <a:srgbClr val="7AB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B5B3FE9E-EDCA-7171-8499-2AE987BD17C9}"/>
                </a:ext>
              </a:extLst>
            </p:cNvPr>
            <p:cNvSpPr>
              <a:spLocks/>
            </p:cNvSpPr>
            <p:nvPr/>
          </p:nvSpPr>
          <p:spPr bwMode="auto">
            <a:xfrm>
              <a:off x="6018213" y="2454275"/>
              <a:ext cx="127000" cy="230187"/>
            </a:xfrm>
            <a:custGeom>
              <a:avLst/>
              <a:gdLst>
                <a:gd name="T0" fmla="*/ 37 w 53"/>
                <a:gd name="T1" fmla="*/ 42 h 96"/>
                <a:gd name="T2" fmla="*/ 37 w 53"/>
                <a:gd name="T3" fmla="*/ 54 h 96"/>
                <a:gd name="T4" fmla="*/ 41 w 53"/>
                <a:gd name="T5" fmla="*/ 78 h 96"/>
                <a:gd name="T6" fmla="*/ 53 w 53"/>
                <a:gd name="T7" fmla="*/ 94 h 96"/>
                <a:gd name="T8" fmla="*/ 1 w 53"/>
                <a:gd name="T9" fmla="*/ 42 h 96"/>
                <a:gd name="T10" fmla="*/ 17 w 53"/>
                <a:gd name="T11" fmla="*/ 4 h 96"/>
                <a:gd name="T12" fmla="*/ 20 w 53"/>
                <a:gd name="T13" fmla="*/ 0 h 96"/>
                <a:gd name="T14" fmla="*/ 26 w 53"/>
                <a:gd name="T15" fmla="*/ 4 h 96"/>
                <a:gd name="T16" fmla="*/ 37 w 53"/>
                <a:gd name="T17" fmla="*/ 6 h 96"/>
                <a:gd name="T18" fmla="*/ 41 w 53"/>
                <a:gd name="T19" fmla="*/ 18 h 96"/>
                <a:gd name="T20" fmla="*/ 37 w 53"/>
                <a:gd name="T21" fmla="*/ 4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96">
                  <a:moveTo>
                    <a:pt x="37" y="42"/>
                  </a:moveTo>
                  <a:cubicBezTo>
                    <a:pt x="37" y="46"/>
                    <a:pt x="37" y="50"/>
                    <a:pt x="37" y="54"/>
                  </a:cubicBezTo>
                  <a:cubicBezTo>
                    <a:pt x="32" y="63"/>
                    <a:pt x="35" y="71"/>
                    <a:pt x="41" y="78"/>
                  </a:cubicBezTo>
                  <a:cubicBezTo>
                    <a:pt x="43" y="85"/>
                    <a:pt x="48" y="89"/>
                    <a:pt x="53" y="94"/>
                  </a:cubicBezTo>
                  <a:cubicBezTo>
                    <a:pt x="7" y="96"/>
                    <a:pt x="0" y="89"/>
                    <a:pt x="1" y="42"/>
                  </a:cubicBezTo>
                  <a:cubicBezTo>
                    <a:pt x="2" y="28"/>
                    <a:pt x="4" y="14"/>
                    <a:pt x="17" y="4"/>
                  </a:cubicBezTo>
                  <a:cubicBezTo>
                    <a:pt x="17" y="2"/>
                    <a:pt x="18" y="1"/>
                    <a:pt x="20" y="0"/>
                  </a:cubicBezTo>
                  <a:cubicBezTo>
                    <a:pt x="22" y="0"/>
                    <a:pt x="25" y="0"/>
                    <a:pt x="26" y="4"/>
                  </a:cubicBezTo>
                  <a:cubicBezTo>
                    <a:pt x="29" y="5"/>
                    <a:pt x="33" y="6"/>
                    <a:pt x="37" y="6"/>
                  </a:cubicBezTo>
                  <a:cubicBezTo>
                    <a:pt x="53" y="5"/>
                    <a:pt x="44" y="13"/>
                    <a:pt x="41" y="18"/>
                  </a:cubicBezTo>
                  <a:cubicBezTo>
                    <a:pt x="35" y="26"/>
                    <a:pt x="32" y="33"/>
                    <a:pt x="37" y="42"/>
                  </a:cubicBezTo>
                  <a:close/>
                </a:path>
              </a:pathLst>
            </a:custGeom>
            <a:solidFill>
              <a:srgbClr val="4FB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6CB47B31-D28A-2782-F4D2-72FF0E4C6931}"/>
                </a:ext>
              </a:extLst>
            </p:cNvPr>
            <p:cNvSpPr>
              <a:spLocks/>
            </p:cNvSpPr>
            <p:nvPr/>
          </p:nvSpPr>
          <p:spPr bwMode="auto">
            <a:xfrm>
              <a:off x="6578600" y="2462213"/>
              <a:ext cx="106363" cy="217487"/>
            </a:xfrm>
            <a:custGeom>
              <a:avLst/>
              <a:gdLst>
                <a:gd name="T0" fmla="*/ 35 w 44"/>
                <a:gd name="T1" fmla="*/ 3 h 91"/>
                <a:gd name="T2" fmla="*/ 37 w 44"/>
                <a:gd name="T3" fmla="*/ 12 h 91"/>
                <a:gd name="T4" fmla="*/ 43 w 44"/>
                <a:gd name="T5" fmla="*/ 91 h 91"/>
                <a:gd name="T6" fmla="*/ 19 w 44"/>
                <a:gd name="T7" fmla="*/ 91 h 91"/>
                <a:gd name="T8" fmla="*/ 3 w 44"/>
                <a:gd name="T9" fmla="*/ 70 h 91"/>
                <a:gd name="T10" fmla="*/ 3 w 44"/>
                <a:gd name="T11" fmla="*/ 21 h 91"/>
                <a:gd name="T12" fmla="*/ 21 w 44"/>
                <a:gd name="T13" fmla="*/ 0 h 91"/>
                <a:gd name="T14" fmla="*/ 31 w 44"/>
                <a:gd name="T15" fmla="*/ 3 h 91"/>
                <a:gd name="T16" fmla="*/ 35 w 44"/>
                <a:gd name="T17" fmla="*/ 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91">
                  <a:moveTo>
                    <a:pt x="35" y="3"/>
                  </a:moveTo>
                  <a:cubicBezTo>
                    <a:pt x="44" y="5"/>
                    <a:pt x="39" y="8"/>
                    <a:pt x="37" y="12"/>
                  </a:cubicBezTo>
                  <a:cubicBezTo>
                    <a:pt x="27" y="39"/>
                    <a:pt x="28" y="66"/>
                    <a:pt x="43" y="91"/>
                  </a:cubicBezTo>
                  <a:cubicBezTo>
                    <a:pt x="35" y="91"/>
                    <a:pt x="27" y="91"/>
                    <a:pt x="19" y="91"/>
                  </a:cubicBezTo>
                  <a:cubicBezTo>
                    <a:pt x="10" y="87"/>
                    <a:pt x="4" y="80"/>
                    <a:pt x="3" y="70"/>
                  </a:cubicBezTo>
                  <a:cubicBezTo>
                    <a:pt x="1" y="54"/>
                    <a:pt x="0" y="37"/>
                    <a:pt x="3" y="21"/>
                  </a:cubicBezTo>
                  <a:cubicBezTo>
                    <a:pt x="5" y="11"/>
                    <a:pt x="9" y="2"/>
                    <a:pt x="21" y="0"/>
                  </a:cubicBezTo>
                  <a:cubicBezTo>
                    <a:pt x="25" y="0"/>
                    <a:pt x="28" y="1"/>
                    <a:pt x="31" y="3"/>
                  </a:cubicBezTo>
                  <a:cubicBezTo>
                    <a:pt x="33" y="3"/>
                    <a:pt x="34" y="3"/>
                    <a:pt x="35" y="3"/>
                  </a:cubicBezTo>
                  <a:close/>
                </a:path>
              </a:pathLst>
            </a:custGeom>
            <a:solidFill>
              <a:srgbClr val="50B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85C7F31D-4331-E738-4A83-975CF1F1AACC}"/>
                </a:ext>
              </a:extLst>
            </p:cNvPr>
            <p:cNvSpPr>
              <a:spLocks/>
            </p:cNvSpPr>
            <p:nvPr/>
          </p:nvSpPr>
          <p:spPr bwMode="auto">
            <a:xfrm>
              <a:off x="6203950" y="1701800"/>
              <a:ext cx="171450" cy="114300"/>
            </a:xfrm>
            <a:custGeom>
              <a:avLst/>
              <a:gdLst>
                <a:gd name="T0" fmla="*/ 71 w 71"/>
                <a:gd name="T1" fmla="*/ 48 h 48"/>
                <a:gd name="T2" fmla="*/ 20 w 71"/>
                <a:gd name="T3" fmla="*/ 48 h 48"/>
                <a:gd name="T4" fmla="*/ 23 w 71"/>
                <a:gd name="T5" fmla="*/ 0 h 48"/>
                <a:gd name="T6" fmla="*/ 67 w 71"/>
                <a:gd name="T7" fmla="*/ 0 h 48"/>
                <a:gd name="T8" fmla="*/ 71 w 71"/>
                <a:gd name="T9" fmla="*/ 48 h 48"/>
              </a:gdLst>
              <a:ahLst/>
              <a:cxnLst>
                <a:cxn ang="0">
                  <a:pos x="T0" y="T1"/>
                </a:cxn>
                <a:cxn ang="0">
                  <a:pos x="T2" y="T3"/>
                </a:cxn>
                <a:cxn ang="0">
                  <a:pos x="T4" y="T5"/>
                </a:cxn>
                <a:cxn ang="0">
                  <a:pos x="T6" y="T7"/>
                </a:cxn>
                <a:cxn ang="0">
                  <a:pos x="T8" y="T9"/>
                </a:cxn>
              </a:cxnLst>
              <a:rect l="0" t="0" r="r" b="b"/>
              <a:pathLst>
                <a:path w="71" h="48">
                  <a:moveTo>
                    <a:pt x="71" y="48"/>
                  </a:moveTo>
                  <a:cubicBezTo>
                    <a:pt x="54" y="48"/>
                    <a:pt x="37" y="48"/>
                    <a:pt x="20" y="48"/>
                  </a:cubicBezTo>
                  <a:cubicBezTo>
                    <a:pt x="0" y="30"/>
                    <a:pt x="2" y="12"/>
                    <a:pt x="23" y="0"/>
                  </a:cubicBezTo>
                  <a:cubicBezTo>
                    <a:pt x="38" y="0"/>
                    <a:pt x="53" y="0"/>
                    <a:pt x="67" y="0"/>
                  </a:cubicBezTo>
                  <a:cubicBezTo>
                    <a:pt x="49" y="24"/>
                    <a:pt x="50" y="31"/>
                    <a:pt x="71" y="48"/>
                  </a:cubicBezTo>
                  <a:close/>
                </a:path>
              </a:pathLst>
            </a:custGeom>
            <a:solidFill>
              <a:srgbClr val="29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8514A65F-3608-2593-CA54-44846DA4E1FB}"/>
                </a:ext>
              </a:extLst>
            </p:cNvPr>
            <p:cNvSpPr>
              <a:spLocks/>
            </p:cNvSpPr>
            <p:nvPr/>
          </p:nvSpPr>
          <p:spPr bwMode="auto">
            <a:xfrm>
              <a:off x="5902325" y="2157413"/>
              <a:ext cx="125413" cy="169862"/>
            </a:xfrm>
            <a:custGeom>
              <a:avLst/>
              <a:gdLst>
                <a:gd name="T0" fmla="*/ 29 w 52"/>
                <a:gd name="T1" fmla="*/ 67 h 71"/>
                <a:gd name="T2" fmla="*/ 4 w 52"/>
                <a:gd name="T3" fmla="*/ 29 h 71"/>
                <a:gd name="T4" fmla="*/ 50 w 52"/>
                <a:gd name="T5" fmla="*/ 2 h 71"/>
                <a:gd name="T6" fmla="*/ 42 w 52"/>
                <a:gd name="T7" fmla="*/ 21 h 71"/>
                <a:gd name="T8" fmla="*/ 42 w 52"/>
                <a:gd name="T9" fmla="*/ 52 h 71"/>
                <a:gd name="T10" fmla="*/ 29 w 52"/>
                <a:gd name="T11" fmla="*/ 67 h 71"/>
              </a:gdLst>
              <a:ahLst/>
              <a:cxnLst>
                <a:cxn ang="0">
                  <a:pos x="T0" y="T1"/>
                </a:cxn>
                <a:cxn ang="0">
                  <a:pos x="T2" y="T3"/>
                </a:cxn>
                <a:cxn ang="0">
                  <a:pos x="T4" y="T5"/>
                </a:cxn>
                <a:cxn ang="0">
                  <a:pos x="T6" y="T7"/>
                </a:cxn>
                <a:cxn ang="0">
                  <a:pos x="T8" y="T9"/>
                </a:cxn>
                <a:cxn ang="0">
                  <a:pos x="T10" y="T11"/>
                </a:cxn>
              </a:cxnLst>
              <a:rect l="0" t="0" r="r" b="b"/>
              <a:pathLst>
                <a:path w="52" h="71">
                  <a:moveTo>
                    <a:pt x="29" y="67"/>
                  </a:moveTo>
                  <a:cubicBezTo>
                    <a:pt x="9" y="59"/>
                    <a:pt x="0" y="47"/>
                    <a:pt x="4" y="29"/>
                  </a:cubicBezTo>
                  <a:cubicBezTo>
                    <a:pt x="8" y="8"/>
                    <a:pt x="21" y="0"/>
                    <a:pt x="50" y="2"/>
                  </a:cubicBezTo>
                  <a:cubicBezTo>
                    <a:pt x="52" y="11"/>
                    <a:pt x="44" y="15"/>
                    <a:pt x="42" y="21"/>
                  </a:cubicBezTo>
                  <a:cubicBezTo>
                    <a:pt x="37" y="32"/>
                    <a:pt x="38" y="42"/>
                    <a:pt x="42" y="52"/>
                  </a:cubicBezTo>
                  <a:cubicBezTo>
                    <a:pt x="50" y="68"/>
                    <a:pt x="43" y="71"/>
                    <a:pt x="29" y="67"/>
                  </a:cubicBezTo>
                  <a:close/>
                </a:path>
              </a:pathLst>
            </a:custGeom>
            <a:solidFill>
              <a:srgbClr val="BE3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5032957A-AA9C-5D3A-17DD-BD3115FC3B0B}"/>
                </a:ext>
              </a:extLst>
            </p:cNvPr>
            <p:cNvSpPr>
              <a:spLocks/>
            </p:cNvSpPr>
            <p:nvPr/>
          </p:nvSpPr>
          <p:spPr bwMode="auto">
            <a:xfrm>
              <a:off x="6534150" y="927101"/>
              <a:ext cx="73025" cy="228600"/>
            </a:xfrm>
            <a:custGeom>
              <a:avLst/>
              <a:gdLst>
                <a:gd name="T0" fmla="*/ 29 w 31"/>
                <a:gd name="T1" fmla="*/ 95 h 95"/>
                <a:gd name="T2" fmla="*/ 18 w 31"/>
                <a:gd name="T3" fmla="*/ 95 h 95"/>
                <a:gd name="T4" fmla="*/ 5 w 31"/>
                <a:gd name="T5" fmla="*/ 28 h 95"/>
                <a:gd name="T6" fmla="*/ 10 w 31"/>
                <a:gd name="T7" fmla="*/ 7 h 95"/>
                <a:gd name="T8" fmla="*/ 28 w 31"/>
                <a:gd name="T9" fmla="*/ 16 h 95"/>
                <a:gd name="T10" fmla="*/ 29 w 31"/>
                <a:gd name="T11" fmla="*/ 95 h 95"/>
              </a:gdLst>
              <a:ahLst/>
              <a:cxnLst>
                <a:cxn ang="0">
                  <a:pos x="T0" y="T1"/>
                </a:cxn>
                <a:cxn ang="0">
                  <a:pos x="T2" y="T3"/>
                </a:cxn>
                <a:cxn ang="0">
                  <a:pos x="T4" y="T5"/>
                </a:cxn>
                <a:cxn ang="0">
                  <a:pos x="T6" y="T7"/>
                </a:cxn>
                <a:cxn ang="0">
                  <a:pos x="T8" y="T9"/>
                </a:cxn>
                <a:cxn ang="0">
                  <a:pos x="T10" y="T11"/>
                </a:cxn>
              </a:cxnLst>
              <a:rect l="0" t="0" r="r" b="b"/>
              <a:pathLst>
                <a:path w="31" h="95">
                  <a:moveTo>
                    <a:pt x="29" y="95"/>
                  </a:moveTo>
                  <a:cubicBezTo>
                    <a:pt x="26" y="95"/>
                    <a:pt x="22" y="95"/>
                    <a:pt x="18" y="95"/>
                  </a:cubicBezTo>
                  <a:cubicBezTo>
                    <a:pt x="21" y="71"/>
                    <a:pt x="14" y="50"/>
                    <a:pt x="5" y="28"/>
                  </a:cubicBezTo>
                  <a:cubicBezTo>
                    <a:pt x="1" y="20"/>
                    <a:pt x="0" y="13"/>
                    <a:pt x="10" y="7"/>
                  </a:cubicBezTo>
                  <a:cubicBezTo>
                    <a:pt x="23" y="0"/>
                    <a:pt x="27" y="3"/>
                    <a:pt x="28" y="16"/>
                  </a:cubicBezTo>
                  <a:cubicBezTo>
                    <a:pt x="31" y="42"/>
                    <a:pt x="31" y="69"/>
                    <a:pt x="29" y="95"/>
                  </a:cubicBezTo>
                  <a:close/>
                </a:path>
              </a:pathLst>
            </a:custGeom>
            <a:solidFill>
              <a:srgbClr val="AE6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41244C99-F09A-1E2A-89DF-3BFD3295376A}"/>
                </a:ext>
              </a:extLst>
            </p:cNvPr>
            <p:cNvSpPr>
              <a:spLocks/>
            </p:cNvSpPr>
            <p:nvPr/>
          </p:nvSpPr>
          <p:spPr bwMode="auto">
            <a:xfrm>
              <a:off x="5967413" y="2162175"/>
              <a:ext cx="112713" cy="174625"/>
            </a:xfrm>
            <a:custGeom>
              <a:avLst/>
              <a:gdLst>
                <a:gd name="T0" fmla="*/ 2 w 47"/>
                <a:gd name="T1" fmla="*/ 65 h 73"/>
                <a:gd name="T2" fmla="*/ 17 w 47"/>
                <a:gd name="T3" fmla="*/ 63 h 73"/>
                <a:gd name="T4" fmla="*/ 23 w 47"/>
                <a:gd name="T5" fmla="*/ 0 h 73"/>
                <a:gd name="T6" fmla="*/ 47 w 47"/>
                <a:gd name="T7" fmla="*/ 0 h 73"/>
                <a:gd name="T8" fmla="*/ 47 w 47"/>
                <a:gd name="T9" fmla="*/ 2 h 73"/>
                <a:gd name="T10" fmla="*/ 43 w 47"/>
                <a:gd name="T11" fmla="*/ 64 h 73"/>
                <a:gd name="T12" fmla="*/ 37 w 47"/>
                <a:gd name="T13" fmla="*/ 71 h 73"/>
                <a:gd name="T14" fmla="*/ 23 w 47"/>
                <a:gd name="T15" fmla="*/ 68 h 73"/>
                <a:gd name="T16" fmla="*/ 2 w 47"/>
                <a:gd name="T17" fmla="*/ 6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73">
                  <a:moveTo>
                    <a:pt x="2" y="65"/>
                  </a:moveTo>
                  <a:cubicBezTo>
                    <a:pt x="7" y="64"/>
                    <a:pt x="11" y="64"/>
                    <a:pt x="17" y="63"/>
                  </a:cubicBezTo>
                  <a:cubicBezTo>
                    <a:pt x="0" y="40"/>
                    <a:pt x="3" y="19"/>
                    <a:pt x="23" y="0"/>
                  </a:cubicBezTo>
                  <a:cubicBezTo>
                    <a:pt x="31" y="0"/>
                    <a:pt x="39" y="0"/>
                    <a:pt x="47" y="0"/>
                  </a:cubicBezTo>
                  <a:cubicBezTo>
                    <a:pt x="47" y="1"/>
                    <a:pt x="47" y="2"/>
                    <a:pt x="47" y="2"/>
                  </a:cubicBezTo>
                  <a:cubicBezTo>
                    <a:pt x="26" y="22"/>
                    <a:pt x="29" y="42"/>
                    <a:pt x="43" y="64"/>
                  </a:cubicBezTo>
                  <a:cubicBezTo>
                    <a:pt x="42" y="67"/>
                    <a:pt x="40" y="69"/>
                    <a:pt x="37" y="71"/>
                  </a:cubicBezTo>
                  <a:cubicBezTo>
                    <a:pt x="32" y="73"/>
                    <a:pt x="27" y="73"/>
                    <a:pt x="23" y="68"/>
                  </a:cubicBezTo>
                  <a:cubicBezTo>
                    <a:pt x="16" y="66"/>
                    <a:pt x="9" y="70"/>
                    <a:pt x="2" y="65"/>
                  </a:cubicBezTo>
                  <a:close/>
                </a:path>
              </a:pathLst>
            </a:custGeom>
            <a:solidFill>
              <a:srgbClr val="E94B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BFFF1480-B4F2-8DD4-E340-27329A623254}"/>
                </a:ext>
              </a:extLst>
            </p:cNvPr>
            <p:cNvSpPr>
              <a:spLocks/>
            </p:cNvSpPr>
            <p:nvPr/>
          </p:nvSpPr>
          <p:spPr bwMode="auto">
            <a:xfrm>
              <a:off x="6145213" y="1689100"/>
              <a:ext cx="114300" cy="127000"/>
            </a:xfrm>
            <a:custGeom>
              <a:avLst/>
              <a:gdLst>
                <a:gd name="T0" fmla="*/ 48 w 48"/>
                <a:gd name="T1" fmla="*/ 5 h 53"/>
                <a:gd name="T2" fmla="*/ 45 w 48"/>
                <a:gd name="T3" fmla="*/ 53 h 53"/>
                <a:gd name="T4" fmla="*/ 20 w 48"/>
                <a:gd name="T5" fmla="*/ 53 h 53"/>
                <a:gd name="T6" fmla="*/ 7 w 48"/>
                <a:gd name="T7" fmla="*/ 20 h 53"/>
                <a:gd name="T8" fmla="*/ 48 w 48"/>
                <a:gd name="T9" fmla="*/ 5 h 53"/>
              </a:gdLst>
              <a:ahLst/>
              <a:cxnLst>
                <a:cxn ang="0">
                  <a:pos x="T0" y="T1"/>
                </a:cxn>
                <a:cxn ang="0">
                  <a:pos x="T2" y="T3"/>
                </a:cxn>
                <a:cxn ang="0">
                  <a:pos x="T4" y="T5"/>
                </a:cxn>
                <a:cxn ang="0">
                  <a:pos x="T6" y="T7"/>
                </a:cxn>
                <a:cxn ang="0">
                  <a:pos x="T8" y="T9"/>
                </a:cxn>
              </a:cxnLst>
              <a:rect l="0" t="0" r="r" b="b"/>
              <a:pathLst>
                <a:path w="48" h="53">
                  <a:moveTo>
                    <a:pt x="48" y="5"/>
                  </a:moveTo>
                  <a:cubicBezTo>
                    <a:pt x="30" y="20"/>
                    <a:pt x="35" y="36"/>
                    <a:pt x="45" y="53"/>
                  </a:cubicBezTo>
                  <a:cubicBezTo>
                    <a:pt x="36" y="53"/>
                    <a:pt x="28" y="53"/>
                    <a:pt x="20" y="53"/>
                  </a:cubicBezTo>
                  <a:cubicBezTo>
                    <a:pt x="10" y="44"/>
                    <a:pt x="0" y="35"/>
                    <a:pt x="7" y="20"/>
                  </a:cubicBezTo>
                  <a:cubicBezTo>
                    <a:pt x="16" y="0"/>
                    <a:pt x="33" y="5"/>
                    <a:pt x="48" y="5"/>
                  </a:cubicBezTo>
                  <a:close/>
                </a:path>
              </a:pathLst>
            </a:custGeom>
            <a:solidFill>
              <a:srgbClr val="2BA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158BE0DD-C43C-87E9-238B-AAFFD7F65C56}"/>
                </a:ext>
              </a:extLst>
            </p:cNvPr>
            <p:cNvSpPr>
              <a:spLocks/>
            </p:cNvSpPr>
            <p:nvPr/>
          </p:nvSpPr>
          <p:spPr bwMode="auto">
            <a:xfrm>
              <a:off x="6540500" y="2443163"/>
              <a:ext cx="93663" cy="236537"/>
            </a:xfrm>
            <a:custGeom>
              <a:avLst/>
              <a:gdLst>
                <a:gd name="T0" fmla="*/ 39 w 39"/>
                <a:gd name="T1" fmla="*/ 11 h 99"/>
                <a:gd name="T2" fmla="*/ 28 w 39"/>
                <a:gd name="T3" fmla="*/ 20 h 99"/>
                <a:gd name="T4" fmla="*/ 35 w 39"/>
                <a:gd name="T5" fmla="*/ 99 h 99"/>
                <a:gd name="T6" fmla="*/ 19 w 39"/>
                <a:gd name="T7" fmla="*/ 99 h 99"/>
                <a:gd name="T8" fmla="*/ 23 w 39"/>
                <a:gd name="T9" fmla="*/ 9 h 99"/>
                <a:gd name="T10" fmla="*/ 39 w 39"/>
                <a:gd name="T11" fmla="*/ 11 h 99"/>
              </a:gdLst>
              <a:ahLst/>
              <a:cxnLst>
                <a:cxn ang="0">
                  <a:pos x="T0" y="T1"/>
                </a:cxn>
                <a:cxn ang="0">
                  <a:pos x="T2" y="T3"/>
                </a:cxn>
                <a:cxn ang="0">
                  <a:pos x="T4" y="T5"/>
                </a:cxn>
                <a:cxn ang="0">
                  <a:pos x="T6" y="T7"/>
                </a:cxn>
                <a:cxn ang="0">
                  <a:pos x="T8" y="T9"/>
                </a:cxn>
                <a:cxn ang="0">
                  <a:pos x="T10" y="T11"/>
                </a:cxn>
              </a:cxnLst>
              <a:rect l="0" t="0" r="r" b="b"/>
              <a:pathLst>
                <a:path w="39" h="99">
                  <a:moveTo>
                    <a:pt x="39" y="11"/>
                  </a:moveTo>
                  <a:cubicBezTo>
                    <a:pt x="33" y="12"/>
                    <a:pt x="29" y="14"/>
                    <a:pt x="28" y="20"/>
                  </a:cubicBezTo>
                  <a:cubicBezTo>
                    <a:pt x="22" y="47"/>
                    <a:pt x="16" y="74"/>
                    <a:pt x="35" y="99"/>
                  </a:cubicBezTo>
                  <a:cubicBezTo>
                    <a:pt x="30" y="99"/>
                    <a:pt x="24" y="99"/>
                    <a:pt x="19" y="99"/>
                  </a:cubicBezTo>
                  <a:cubicBezTo>
                    <a:pt x="0" y="69"/>
                    <a:pt x="2" y="28"/>
                    <a:pt x="23" y="9"/>
                  </a:cubicBezTo>
                  <a:cubicBezTo>
                    <a:pt x="29" y="2"/>
                    <a:pt x="35" y="0"/>
                    <a:pt x="39" y="11"/>
                  </a:cubicBezTo>
                  <a:close/>
                </a:path>
              </a:pathLst>
            </a:custGeom>
            <a:solidFill>
              <a:srgbClr val="7ABF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C1EF385C-6D5F-170D-2C8A-124C1BDAC227}"/>
                </a:ext>
              </a:extLst>
            </p:cNvPr>
            <p:cNvSpPr>
              <a:spLocks/>
            </p:cNvSpPr>
            <p:nvPr/>
          </p:nvSpPr>
          <p:spPr bwMode="auto">
            <a:xfrm>
              <a:off x="5969000" y="2322513"/>
              <a:ext cx="93663" cy="141287"/>
            </a:xfrm>
            <a:custGeom>
              <a:avLst/>
              <a:gdLst>
                <a:gd name="T0" fmla="*/ 22 w 39"/>
                <a:gd name="T1" fmla="*/ 1 h 59"/>
                <a:gd name="T2" fmla="*/ 38 w 39"/>
                <a:gd name="T3" fmla="*/ 0 h 59"/>
                <a:gd name="T4" fmla="*/ 39 w 39"/>
                <a:gd name="T5" fmla="*/ 5 h 59"/>
                <a:gd name="T6" fmla="*/ 37 w 39"/>
                <a:gd name="T7" fmla="*/ 58 h 59"/>
                <a:gd name="T8" fmla="*/ 37 w 39"/>
                <a:gd name="T9" fmla="*/ 59 h 59"/>
                <a:gd name="T10" fmla="*/ 5 w 39"/>
                <a:gd name="T11" fmla="*/ 38 h 59"/>
                <a:gd name="T12" fmla="*/ 22 w 39"/>
                <a:gd name="T13" fmla="*/ 1 h 59"/>
              </a:gdLst>
              <a:ahLst/>
              <a:cxnLst>
                <a:cxn ang="0">
                  <a:pos x="T0" y="T1"/>
                </a:cxn>
                <a:cxn ang="0">
                  <a:pos x="T2" y="T3"/>
                </a:cxn>
                <a:cxn ang="0">
                  <a:pos x="T4" y="T5"/>
                </a:cxn>
                <a:cxn ang="0">
                  <a:pos x="T6" y="T7"/>
                </a:cxn>
                <a:cxn ang="0">
                  <a:pos x="T8" y="T9"/>
                </a:cxn>
                <a:cxn ang="0">
                  <a:pos x="T10" y="T11"/>
                </a:cxn>
                <a:cxn ang="0">
                  <a:pos x="T12" y="T13"/>
                </a:cxn>
              </a:cxnLst>
              <a:rect l="0" t="0" r="r" b="b"/>
              <a:pathLst>
                <a:path w="39" h="59">
                  <a:moveTo>
                    <a:pt x="22" y="1"/>
                  </a:moveTo>
                  <a:cubicBezTo>
                    <a:pt x="27" y="0"/>
                    <a:pt x="33" y="0"/>
                    <a:pt x="38" y="0"/>
                  </a:cubicBezTo>
                  <a:cubicBezTo>
                    <a:pt x="39" y="1"/>
                    <a:pt x="39" y="3"/>
                    <a:pt x="39" y="5"/>
                  </a:cubicBezTo>
                  <a:cubicBezTo>
                    <a:pt x="21" y="22"/>
                    <a:pt x="32" y="40"/>
                    <a:pt x="37" y="58"/>
                  </a:cubicBezTo>
                  <a:cubicBezTo>
                    <a:pt x="37" y="58"/>
                    <a:pt x="37" y="59"/>
                    <a:pt x="37" y="59"/>
                  </a:cubicBezTo>
                  <a:cubicBezTo>
                    <a:pt x="22" y="58"/>
                    <a:pt x="10" y="53"/>
                    <a:pt x="5" y="38"/>
                  </a:cubicBezTo>
                  <a:cubicBezTo>
                    <a:pt x="0" y="21"/>
                    <a:pt x="11" y="11"/>
                    <a:pt x="22" y="1"/>
                  </a:cubicBezTo>
                  <a:close/>
                </a:path>
              </a:pathLst>
            </a:custGeom>
            <a:solidFill>
              <a:srgbClr val="494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BDDB4E10-0BF4-C334-F311-90E8BACA7C8C}"/>
                </a:ext>
              </a:extLst>
            </p:cNvPr>
            <p:cNvSpPr>
              <a:spLocks/>
            </p:cNvSpPr>
            <p:nvPr/>
          </p:nvSpPr>
          <p:spPr bwMode="auto">
            <a:xfrm>
              <a:off x="6010275" y="2159000"/>
              <a:ext cx="100013" cy="166687"/>
            </a:xfrm>
            <a:custGeom>
              <a:avLst/>
              <a:gdLst>
                <a:gd name="T0" fmla="*/ 25 w 42"/>
                <a:gd name="T1" fmla="*/ 65 h 69"/>
                <a:gd name="T2" fmla="*/ 29 w 42"/>
                <a:gd name="T3" fmla="*/ 1 h 69"/>
                <a:gd name="T4" fmla="*/ 41 w 42"/>
                <a:gd name="T5" fmla="*/ 0 h 69"/>
                <a:gd name="T6" fmla="*/ 40 w 42"/>
                <a:gd name="T7" fmla="*/ 1 h 69"/>
                <a:gd name="T8" fmla="*/ 37 w 42"/>
                <a:gd name="T9" fmla="*/ 10 h 69"/>
                <a:gd name="T10" fmla="*/ 34 w 42"/>
                <a:gd name="T11" fmla="*/ 54 h 69"/>
                <a:gd name="T12" fmla="*/ 36 w 42"/>
                <a:gd name="T13" fmla="*/ 67 h 69"/>
                <a:gd name="T14" fmla="*/ 25 w 42"/>
                <a:gd name="T15" fmla="*/ 6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69">
                  <a:moveTo>
                    <a:pt x="25" y="65"/>
                  </a:moveTo>
                  <a:cubicBezTo>
                    <a:pt x="0" y="41"/>
                    <a:pt x="1" y="24"/>
                    <a:pt x="29" y="1"/>
                  </a:cubicBezTo>
                  <a:cubicBezTo>
                    <a:pt x="33" y="1"/>
                    <a:pt x="37" y="0"/>
                    <a:pt x="41" y="0"/>
                  </a:cubicBezTo>
                  <a:cubicBezTo>
                    <a:pt x="41" y="0"/>
                    <a:pt x="40" y="1"/>
                    <a:pt x="40" y="1"/>
                  </a:cubicBezTo>
                  <a:cubicBezTo>
                    <a:pt x="42" y="5"/>
                    <a:pt x="40" y="8"/>
                    <a:pt x="37" y="10"/>
                  </a:cubicBezTo>
                  <a:cubicBezTo>
                    <a:pt x="23" y="24"/>
                    <a:pt x="22" y="38"/>
                    <a:pt x="34" y="54"/>
                  </a:cubicBezTo>
                  <a:cubicBezTo>
                    <a:pt x="36" y="58"/>
                    <a:pt x="39" y="62"/>
                    <a:pt x="36" y="67"/>
                  </a:cubicBezTo>
                  <a:cubicBezTo>
                    <a:pt x="32" y="69"/>
                    <a:pt x="28" y="69"/>
                    <a:pt x="25" y="65"/>
                  </a:cubicBezTo>
                  <a:close/>
                </a:path>
              </a:pathLst>
            </a:custGeom>
            <a:solidFill>
              <a:srgbClr val="BF3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5DF580F8-41B1-8C37-CD48-206DD04044FB}"/>
                </a:ext>
              </a:extLst>
            </p:cNvPr>
            <p:cNvSpPr>
              <a:spLocks/>
            </p:cNvSpPr>
            <p:nvPr/>
          </p:nvSpPr>
          <p:spPr bwMode="auto">
            <a:xfrm>
              <a:off x="6118225" y="1819275"/>
              <a:ext cx="84138" cy="98425"/>
            </a:xfrm>
            <a:custGeom>
              <a:avLst/>
              <a:gdLst>
                <a:gd name="T0" fmla="*/ 18 w 35"/>
                <a:gd name="T1" fmla="*/ 3 h 41"/>
                <a:gd name="T2" fmla="*/ 26 w 35"/>
                <a:gd name="T3" fmla="*/ 10 h 41"/>
                <a:gd name="T4" fmla="*/ 35 w 35"/>
                <a:gd name="T5" fmla="*/ 39 h 41"/>
                <a:gd name="T6" fmla="*/ 31 w 35"/>
                <a:gd name="T7" fmla="*/ 40 h 41"/>
                <a:gd name="T8" fmla="*/ 16 w 35"/>
                <a:gd name="T9" fmla="*/ 39 h 41"/>
                <a:gd name="T10" fmla="*/ 18 w 35"/>
                <a:gd name="T11" fmla="*/ 3 h 41"/>
              </a:gdLst>
              <a:ahLst/>
              <a:cxnLst>
                <a:cxn ang="0">
                  <a:pos x="T0" y="T1"/>
                </a:cxn>
                <a:cxn ang="0">
                  <a:pos x="T2" y="T3"/>
                </a:cxn>
                <a:cxn ang="0">
                  <a:pos x="T4" y="T5"/>
                </a:cxn>
                <a:cxn ang="0">
                  <a:pos x="T6" y="T7"/>
                </a:cxn>
                <a:cxn ang="0">
                  <a:pos x="T8" y="T9"/>
                </a:cxn>
                <a:cxn ang="0">
                  <a:pos x="T10" y="T11"/>
                </a:cxn>
              </a:cxnLst>
              <a:rect l="0" t="0" r="r" b="b"/>
              <a:pathLst>
                <a:path w="35" h="41">
                  <a:moveTo>
                    <a:pt x="18" y="3"/>
                  </a:moveTo>
                  <a:cubicBezTo>
                    <a:pt x="21" y="5"/>
                    <a:pt x="32" y="0"/>
                    <a:pt x="26" y="10"/>
                  </a:cubicBezTo>
                  <a:cubicBezTo>
                    <a:pt x="19" y="23"/>
                    <a:pt x="26" y="31"/>
                    <a:pt x="35" y="39"/>
                  </a:cubicBezTo>
                  <a:cubicBezTo>
                    <a:pt x="34" y="40"/>
                    <a:pt x="33" y="41"/>
                    <a:pt x="31" y="40"/>
                  </a:cubicBezTo>
                  <a:cubicBezTo>
                    <a:pt x="26" y="40"/>
                    <a:pt x="21" y="39"/>
                    <a:pt x="16" y="39"/>
                  </a:cubicBezTo>
                  <a:cubicBezTo>
                    <a:pt x="0" y="21"/>
                    <a:pt x="0" y="13"/>
                    <a:pt x="18" y="3"/>
                  </a:cubicBezTo>
                  <a:close/>
                </a:path>
              </a:pathLst>
            </a:custGeom>
            <a:solidFill>
              <a:srgbClr val="D887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FE9CCAEC-EDC2-7AB6-37D2-EADFB1CA18F1}"/>
                </a:ext>
              </a:extLst>
            </p:cNvPr>
            <p:cNvSpPr>
              <a:spLocks/>
            </p:cNvSpPr>
            <p:nvPr/>
          </p:nvSpPr>
          <p:spPr bwMode="auto">
            <a:xfrm>
              <a:off x="6296025" y="1144588"/>
              <a:ext cx="222250" cy="333375"/>
            </a:xfrm>
            <a:custGeom>
              <a:avLst/>
              <a:gdLst>
                <a:gd name="T0" fmla="*/ 1 w 93"/>
                <a:gd name="T1" fmla="*/ 81 h 139"/>
                <a:gd name="T2" fmla="*/ 41 w 93"/>
                <a:gd name="T3" fmla="*/ 5 h 139"/>
                <a:gd name="T4" fmla="*/ 60 w 93"/>
                <a:gd name="T5" fmla="*/ 1 h 139"/>
                <a:gd name="T6" fmla="*/ 87 w 93"/>
                <a:gd name="T7" fmla="*/ 14 h 139"/>
                <a:gd name="T8" fmla="*/ 73 w 93"/>
                <a:gd name="T9" fmla="*/ 38 h 139"/>
                <a:gd name="T10" fmla="*/ 31 w 93"/>
                <a:gd name="T11" fmla="*/ 88 h 139"/>
                <a:gd name="T12" fmla="*/ 29 w 93"/>
                <a:gd name="T13" fmla="*/ 126 h 139"/>
                <a:gd name="T14" fmla="*/ 24 w 93"/>
                <a:gd name="T15" fmla="*/ 138 h 139"/>
                <a:gd name="T16" fmla="*/ 13 w 93"/>
                <a:gd name="T17" fmla="*/ 131 h 139"/>
                <a:gd name="T18" fmla="*/ 1 w 93"/>
                <a:gd name="T19" fmla="*/ 8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139">
                  <a:moveTo>
                    <a:pt x="1" y="81"/>
                  </a:moveTo>
                  <a:cubicBezTo>
                    <a:pt x="3" y="50"/>
                    <a:pt x="9" y="21"/>
                    <a:pt x="41" y="5"/>
                  </a:cubicBezTo>
                  <a:cubicBezTo>
                    <a:pt x="47" y="2"/>
                    <a:pt x="53" y="0"/>
                    <a:pt x="60" y="1"/>
                  </a:cubicBezTo>
                  <a:cubicBezTo>
                    <a:pt x="70" y="3"/>
                    <a:pt x="82" y="3"/>
                    <a:pt x="87" y="14"/>
                  </a:cubicBezTo>
                  <a:cubicBezTo>
                    <a:pt x="93" y="27"/>
                    <a:pt x="80" y="32"/>
                    <a:pt x="73" y="38"/>
                  </a:cubicBezTo>
                  <a:cubicBezTo>
                    <a:pt x="56" y="52"/>
                    <a:pt x="36" y="63"/>
                    <a:pt x="31" y="88"/>
                  </a:cubicBezTo>
                  <a:cubicBezTo>
                    <a:pt x="29" y="101"/>
                    <a:pt x="30" y="113"/>
                    <a:pt x="29" y="126"/>
                  </a:cubicBezTo>
                  <a:cubicBezTo>
                    <a:pt x="29" y="130"/>
                    <a:pt x="30" y="136"/>
                    <a:pt x="24" y="138"/>
                  </a:cubicBezTo>
                  <a:cubicBezTo>
                    <a:pt x="19" y="139"/>
                    <a:pt x="16" y="134"/>
                    <a:pt x="13" y="131"/>
                  </a:cubicBezTo>
                  <a:cubicBezTo>
                    <a:pt x="3" y="116"/>
                    <a:pt x="0" y="99"/>
                    <a:pt x="1" y="81"/>
                  </a:cubicBezTo>
                  <a:close/>
                </a:path>
              </a:pathLst>
            </a:custGeom>
            <a:solidFill>
              <a:srgbClr val="F08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3E647911-3F58-8973-A85C-0797AA6D986A}"/>
                </a:ext>
              </a:extLst>
            </p:cNvPr>
            <p:cNvSpPr>
              <a:spLocks/>
            </p:cNvSpPr>
            <p:nvPr/>
          </p:nvSpPr>
          <p:spPr bwMode="auto">
            <a:xfrm>
              <a:off x="6602413" y="1138238"/>
              <a:ext cx="139700" cy="85725"/>
            </a:xfrm>
            <a:custGeom>
              <a:avLst/>
              <a:gdLst>
                <a:gd name="T0" fmla="*/ 22 w 58"/>
                <a:gd name="T1" fmla="*/ 36 h 36"/>
                <a:gd name="T2" fmla="*/ 2 w 58"/>
                <a:gd name="T3" fmla="*/ 26 h 36"/>
                <a:gd name="T4" fmla="*/ 13 w 58"/>
                <a:gd name="T5" fmla="*/ 14 h 36"/>
                <a:gd name="T6" fmla="*/ 44 w 58"/>
                <a:gd name="T7" fmla="*/ 2 h 36"/>
                <a:gd name="T8" fmla="*/ 55 w 58"/>
                <a:gd name="T9" fmla="*/ 4 h 36"/>
                <a:gd name="T10" fmla="*/ 54 w 58"/>
                <a:gd name="T11" fmla="*/ 17 h 36"/>
                <a:gd name="T12" fmla="*/ 22 w 58"/>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58" h="36">
                  <a:moveTo>
                    <a:pt x="22" y="36"/>
                  </a:moveTo>
                  <a:cubicBezTo>
                    <a:pt x="12" y="35"/>
                    <a:pt x="4" y="35"/>
                    <a:pt x="2" y="26"/>
                  </a:cubicBezTo>
                  <a:cubicBezTo>
                    <a:pt x="0" y="19"/>
                    <a:pt x="7" y="16"/>
                    <a:pt x="13" y="14"/>
                  </a:cubicBezTo>
                  <a:cubicBezTo>
                    <a:pt x="23" y="10"/>
                    <a:pt x="34" y="6"/>
                    <a:pt x="44" y="2"/>
                  </a:cubicBezTo>
                  <a:cubicBezTo>
                    <a:pt x="48" y="0"/>
                    <a:pt x="52" y="0"/>
                    <a:pt x="55" y="4"/>
                  </a:cubicBezTo>
                  <a:cubicBezTo>
                    <a:pt x="58" y="9"/>
                    <a:pt x="57" y="13"/>
                    <a:pt x="54" y="17"/>
                  </a:cubicBezTo>
                  <a:cubicBezTo>
                    <a:pt x="45" y="28"/>
                    <a:pt x="33" y="33"/>
                    <a:pt x="22" y="36"/>
                  </a:cubicBezTo>
                  <a:close/>
                </a:path>
              </a:pathLst>
            </a:custGeom>
            <a:solidFill>
              <a:srgbClr val="F08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E9F763D3-F876-48F3-7E79-12184F3DE309}"/>
                </a:ext>
              </a:extLst>
            </p:cNvPr>
            <p:cNvSpPr>
              <a:spLocks/>
            </p:cNvSpPr>
            <p:nvPr/>
          </p:nvSpPr>
          <p:spPr bwMode="auto">
            <a:xfrm>
              <a:off x="6084888" y="2305050"/>
              <a:ext cx="393700" cy="158750"/>
            </a:xfrm>
            <a:custGeom>
              <a:avLst/>
              <a:gdLst>
                <a:gd name="T0" fmla="*/ 57 w 164"/>
                <a:gd name="T1" fmla="*/ 66 h 66"/>
                <a:gd name="T2" fmla="*/ 21 w 164"/>
                <a:gd name="T3" fmla="*/ 64 h 66"/>
                <a:gd name="T4" fmla="*/ 2 w 164"/>
                <a:gd name="T5" fmla="*/ 33 h 66"/>
                <a:gd name="T6" fmla="*/ 30 w 164"/>
                <a:gd name="T7" fmla="*/ 4 h 66"/>
                <a:gd name="T8" fmla="*/ 156 w 164"/>
                <a:gd name="T9" fmla="*/ 4 h 66"/>
                <a:gd name="T10" fmla="*/ 161 w 164"/>
                <a:gd name="T11" fmla="*/ 13 h 66"/>
                <a:gd name="T12" fmla="*/ 162 w 164"/>
                <a:gd name="T13" fmla="*/ 64 h 66"/>
                <a:gd name="T14" fmla="*/ 57 w 164"/>
                <a:gd name="T15" fmla="*/ 66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66">
                  <a:moveTo>
                    <a:pt x="57" y="66"/>
                  </a:moveTo>
                  <a:cubicBezTo>
                    <a:pt x="45" y="66"/>
                    <a:pt x="33" y="65"/>
                    <a:pt x="21" y="64"/>
                  </a:cubicBezTo>
                  <a:cubicBezTo>
                    <a:pt x="9" y="58"/>
                    <a:pt x="0" y="48"/>
                    <a:pt x="2" y="33"/>
                  </a:cubicBezTo>
                  <a:cubicBezTo>
                    <a:pt x="4" y="17"/>
                    <a:pt x="15" y="8"/>
                    <a:pt x="30" y="4"/>
                  </a:cubicBezTo>
                  <a:cubicBezTo>
                    <a:pt x="72" y="2"/>
                    <a:pt x="114" y="0"/>
                    <a:pt x="156" y="4"/>
                  </a:cubicBezTo>
                  <a:cubicBezTo>
                    <a:pt x="160" y="6"/>
                    <a:pt x="164" y="9"/>
                    <a:pt x="161" y="13"/>
                  </a:cubicBezTo>
                  <a:cubicBezTo>
                    <a:pt x="150" y="31"/>
                    <a:pt x="156" y="47"/>
                    <a:pt x="162" y="64"/>
                  </a:cubicBezTo>
                  <a:cubicBezTo>
                    <a:pt x="127" y="65"/>
                    <a:pt x="92" y="66"/>
                    <a:pt x="57" y="66"/>
                  </a:cubicBezTo>
                  <a:close/>
                </a:path>
              </a:pathLst>
            </a:custGeom>
            <a:solidFill>
              <a:srgbClr val="494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100D4A01-F863-1162-CAFF-A8CA44C30BE8}"/>
                </a:ext>
              </a:extLst>
            </p:cNvPr>
            <p:cNvSpPr>
              <a:spLocks/>
            </p:cNvSpPr>
            <p:nvPr/>
          </p:nvSpPr>
          <p:spPr bwMode="auto">
            <a:xfrm>
              <a:off x="6470650" y="2300288"/>
              <a:ext cx="182563" cy="168275"/>
            </a:xfrm>
            <a:custGeom>
              <a:avLst/>
              <a:gdLst>
                <a:gd name="T0" fmla="*/ 68 w 76"/>
                <a:gd name="T1" fmla="*/ 70 h 70"/>
                <a:gd name="T2" fmla="*/ 52 w 76"/>
                <a:gd name="T3" fmla="*/ 68 h 70"/>
                <a:gd name="T4" fmla="*/ 20 w 76"/>
                <a:gd name="T5" fmla="*/ 66 h 70"/>
                <a:gd name="T6" fmla="*/ 2 w 76"/>
                <a:gd name="T7" fmla="*/ 37 h 70"/>
                <a:gd name="T8" fmla="*/ 28 w 76"/>
                <a:gd name="T9" fmla="*/ 6 h 70"/>
                <a:gd name="T10" fmla="*/ 76 w 76"/>
                <a:gd name="T11" fmla="*/ 10 h 70"/>
                <a:gd name="T12" fmla="*/ 76 w 76"/>
                <a:gd name="T13" fmla="*/ 70 h 70"/>
                <a:gd name="T14" fmla="*/ 68 w 76"/>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0">
                  <a:moveTo>
                    <a:pt x="68" y="70"/>
                  </a:moveTo>
                  <a:cubicBezTo>
                    <a:pt x="63" y="65"/>
                    <a:pt x="58" y="67"/>
                    <a:pt x="52" y="68"/>
                  </a:cubicBezTo>
                  <a:cubicBezTo>
                    <a:pt x="42" y="68"/>
                    <a:pt x="31" y="67"/>
                    <a:pt x="20" y="66"/>
                  </a:cubicBezTo>
                  <a:cubicBezTo>
                    <a:pt x="8" y="60"/>
                    <a:pt x="0" y="51"/>
                    <a:pt x="2" y="37"/>
                  </a:cubicBezTo>
                  <a:cubicBezTo>
                    <a:pt x="3" y="21"/>
                    <a:pt x="12" y="11"/>
                    <a:pt x="28" y="6"/>
                  </a:cubicBezTo>
                  <a:cubicBezTo>
                    <a:pt x="44" y="5"/>
                    <a:pt x="61" y="0"/>
                    <a:pt x="76" y="10"/>
                  </a:cubicBezTo>
                  <a:cubicBezTo>
                    <a:pt x="55" y="29"/>
                    <a:pt x="55" y="39"/>
                    <a:pt x="76" y="70"/>
                  </a:cubicBezTo>
                  <a:cubicBezTo>
                    <a:pt x="73" y="70"/>
                    <a:pt x="71" y="70"/>
                    <a:pt x="68" y="70"/>
                  </a:cubicBezTo>
                  <a:close/>
                </a:path>
              </a:pathLst>
            </a:custGeom>
            <a:solidFill>
              <a:srgbClr val="494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2C7A8A04-E749-1E31-BB5B-2B9759525AA3}"/>
                </a:ext>
              </a:extLst>
            </p:cNvPr>
            <p:cNvSpPr>
              <a:spLocks/>
            </p:cNvSpPr>
            <p:nvPr/>
          </p:nvSpPr>
          <p:spPr bwMode="auto">
            <a:xfrm>
              <a:off x="6430963" y="2309813"/>
              <a:ext cx="96838" cy="149225"/>
            </a:xfrm>
            <a:custGeom>
              <a:avLst/>
              <a:gdLst>
                <a:gd name="T0" fmla="*/ 41 w 41"/>
                <a:gd name="T1" fmla="*/ 6 h 62"/>
                <a:gd name="T2" fmla="*/ 37 w 41"/>
                <a:gd name="T3" fmla="*/ 62 h 62"/>
                <a:gd name="T4" fmla="*/ 18 w 41"/>
                <a:gd name="T5" fmla="*/ 62 h 62"/>
                <a:gd name="T6" fmla="*/ 18 w 41"/>
                <a:gd name="T7" fmla="*/ 7 h 62"/>
                <a:gd name="T8" fmla="*/ 41 w 41"/>
                <a:gd name="T9" fmla="*/ 6 h 62"/>
              </a:gdLst>
              <a:ahLst/>
              <a:cxnLst>
                <a:cxn ang="0">
                  <a:pos x="T0" y="T1"/>
                </a:cxn>
                <a:cxn ang="0">
                  <a:pos x="T2" y="T3"/>
                </a:cxn>
                <a:cxn ang="0">
                  <a:pos x="T4" y="T5"/>
                </a:cxn>
                <a:cxn ang="0">
                  <a:pos x="T6" y="T7"/>
                </a:cxn>
                <a:cxn ang="0">
                  <a:pos x="T8" y="T9"/>
                </a:cxn>
              </a:cxnLst>
              <a:rect l="0" t="0" r="r" b="b"/>
              <a:pathLst>
                <a:path w="41" h="62">
                  <a:moveTo>
                    <a:pt x="41" y="6"/>
                  </a:moveTo>
                  <a:cubicBezTo>
                    <a:pt x="17" y="26"/>
                    <a:pt x="17" y="36"/>
                    <a:pt x="37" y="62"/>
                  </a:cubicBezTo>
                  <a:cubicBezTo>
                    <a:pt x="31" y="62"/>
                    <a:pt x="24" y="62"/>
                    <a:pt x="18" y="62"/>
                  </a:cubicBezTo>
                  <a:cubicBezTo>
                    <a:pt x="0" y="41"/>
                    <a:pt x="0" y="29"/>
                    <a:pt x="18" y="7"/>
                  </a:cubicBezTo>
                  <a:cubicBezTo>
                    <a:pt x="25" y="0"/>
                    <a:pt x="33" y="0"/>
                    <a:pt x="41" y="6"/>
                  </a:cubicBezTo>
                  <a:close/>
                </a:path>
              </a:pathLst>
            </a:custGeom>
            <a:solidFill>
              <a:srgbClr val="5E5B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FD8C5E1B-D8BC-56D0-AC9D-311A41C5F2D4}"/>
                </a:ext>
              </a:extLst>
            </p:cNvPr>
            <p:cNvSpPr>
              <a:spLocks/>
            </p:cNvSpPr>
            <p:nvPr/>
          </p:nvSpPr>
          <p:spPr bwMode="auto">
            <a:xfrm>
              <a:off x="6057900" y="2162175"/>
              <a:ext cx="688975" cy="188912"/>
            </a:xfrm>
            <a:custGeom>
              <a:avLst/>
              <a:gdLst>
                <a:gd name="T0" fmla="*/ 196 w 287"/>
                <a:gd name="T1" fmla="*/ 68 h 79"/>
                <a:gd name="T2" fmla="*/ 173 w 287"/>
                <a:gd name="T3" fmla="*/ 69 h 79"/>
                <a:gd name="T4" fmla="*/ 37 w 287"/>
                <a:gd name="T5" fmla="*/ 69 h 79"/>
                <a:gd name="T6" fmla="*/ 0 w 287"/>
                <a:gd name="T7" fmla="*/ 68 h 79"/>
                <a:gd name="T8" fmla="*/ 1 w 287"/>
                <a:gd name="T9" fmla="*/ 67 h 79"/>
                <a:gd name="T10" fmla="*/ 5 w 287"/>
                <a:gd name="T11" fmla="*/ 64 h 79"/>
                <a:gd name="T12" fmla="*/ 16 w 287"/>
                <a:gd name="T13" fmla="*/ 64 h 79"/>
                <a:gd name="T14" fmla="*/ 20 w 287"/>
                <a:gd name="T15" fmla="*/ 49 h 79"/>
                <a:gd name="T16" fmla="*/ 41 w 287"/>
                <a:gd name="T17" fmla="*/ 0 h 79"/>
                <a:gd name="T18" fmla="*/ 276 w 287"/>
                <a:gd name="T19" fmla="*/ 0 h 79"/>
                <a:gd name="T20" fmla="*/ 259 w 287"/>
                <a:gd name="T21" fmla="*/ 26 h 79"/>
                <a:gd name="T22" fmla="*/ 287 w 287"/>
                <a:gd name="T23" fmla="*/ 67 h 79"/>
                <a:gd name="T24" fmla="*/ 248 w 287"/>
                <a:gd name="T25" fmla="*/ 68 h 79"/>
                <a:gd name="T26" fmla="*/ 196 w 287"/>
                <a:gd name="T27" fmla="*/ 6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79">
                  <a:moveTo>
                    <a:pt x="196" y="68"/>
                  </a:moveTo>
                  <a:cubicBezTo>
                    <a:pt x="188" y="68"/>
                    <a:pt x="181" y="68"/>
                    <a:pt x="173" y="69"/>
                  </a:cubicBezTo>
                  <a:cubicBezTo>
                    <a:pt x="127" y="69"/>
                    <a:pt x="82" y="69"/>
                    <a:pt x="37" y="69"/>
                  </a:cubicBezTo>
                  <a:cubicBezTo>
                    <a:pt x="25" y="72"/>
                    <a:pt x="12" y="79"/>
                    <a:pt x="0" y="68"/>
                  </a:cubicBezTo>
                  <a:cubicBezTo>
                    <a:pt x="1" y="68"/>
                    <a:pt x="1" y="67"/>
                    <a:pt x="1" y="67"/>
                  </a:cubicBezTo>
                  <a:cubicBezTo>
                    <a:pt x="2" y="66"/>
                    <a:pt x="4" y="65"/>
                    <a:pt x="5" y="64"/>
                  </a:cubicBezTo>
                  <a:cubicBezTo>
                    <a:pt x="9" y="64"/>
                    <a:pt x="13" y="64"/>
                    <a:pt x="16" y="64"/>
                  </a:cubicBezTo>
                  <a:cubicBezTo>
                    <a:pt x="24" y="60"/>
                    <a:pt x="24" y="56"/>
                    <a:pt x="20" y="49"/>
                  </a:cubicBezTo>
                  <a:cubicBezTo>
                    <a:pt x="10" y="28"/>
                    <a:pt x="19" y="9"/>
                    <a:pt x="41" y="0"/>
                  </a:cubicBezTo>
                  <a:cubicBezTo>
                    <a:pt x="120" y="0"/>
                    <a:pt x="198" y="0"/>
                    <a:pt x="276" y="0"/>
                  </a:cubicBezTo>
                  <a:cubicBezTo>
                    <a:pt x="272" y="9"/>
                    <a:pt x="261" y="14"/>
                    <a:pt x="259" y="26"/>
                  </a:cubicBezTo>
                  <a:cubicBezTo>
                    <a:pt x="255" y="44"/>
                    <a:pt x="266" y="60"/>
                    <a:pt x="287" y="67"/>
                  </a:cubicBezTo>
                  <a:cubicBezTo>
                    <a:pt x="274" y="67"/>
                    <a:pt x="261" y="68"/>
                    <a:pt x="248" y="68"/>
                  </a:cubicBezTo>
                  <a:cubicBezTo>
                    <a:pt x="231" y="68"/>
                    <a:pt x="213" y="68"/>
                    <a:pt x="196" y="68"/>
                  </a:cubicBezTo>
                  <a:close/>
                </a:path>
              </a:pathLst>
            </a:custGeom>
            <a:solidFill>
              <a:srgbClr val="BD3F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59FB9B33-7D2E-6E2D-6F07-11BF6D13F069}"/>
                </a:ext>
              </a:extLst>
            </p:cNvPr>
            <p:cNvSpPr>
              <a:spLocks/>
            </p:cNvSpPr>
            <p:nvPr/>
          </p:nvSpPr>
          <p:spPr bwMode="auto">
            <a:xfrm>
              <a:off x="6194425" y="1895475"/>
              <a:ext cx="349250" cy="258762"/>
            </a:xfrm>
            <a:custGeom>
              <a:avLst/>
              <a:gdLst>
                <a:gd name="T0" fmla="*/ 143 w 145"/>
                <a:gd name="T1" fmla="*/ 8 h 108"/>
                <a:gd name="T2" fmla="*/ 130 w 145"/>
                <a:gd name="T3" fmla="*/ 84 h 108"/>
                <a:gd name="T4" fmla="*/ 145 w 145"/>
                <a:gd name="T5" fmla="*/ 107 h 108"/>
                <a:gd name="T6" fmla="*/ 41 w 145"/>
                <a:gd name="T7" fmla="*/ 107 h 108"/>
                <a:gd name="T8" fmla="*/ 2 w 145"/>
                <a:gd name="T9" fmla="*/ 63 h 108"/>
                <a:gd name="T10" fmla="*/ 24 w 145"/>
                <a:gd name="T11" fmla="*/ 23 h 108"/>
                <a:gd name="T12" fmla="*/ 35 w 145"/>
                <a:gd name="T13" fmla="*/ 8 h 108"/>
                <a:gd name="T14" fmla="*/ 47 w 145"/>
                <a:gd name="T15" fmla="*/ 2 h 108"/>
                <a:gd name="T16" fmla="*/ 131 w 145"/>
                <a:gd name="T17" fmla="*/ 2 h 108"/>
                <a:gd name="T18" fmla="*/ 143 w 145"/>
                <a:gd name="T19" fmla="*/ 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108">
                  <a:moveTo>
                    <a:pt x="143" y="8"/>
                  </a:moveTo>
                  <a:cubicBezTo>
                    <a:pt x="129" y="32"/>
                    <a:pt x="116" y="55"/>
                    <a:pt x="130" y="84"/>
                  </a:cubicBezTo>
                  <a:cubicBezTo>
                    <a:pt x="134" y="92"/>
                    <a:pt x="142" y="97"/>
                    <a:pt x="145" y="107"/>
                  </a:cubicBezTo>
                  <a:cubicBezTo>
                    <a:pt x="109" y="107"/>
                    <a:pt x="75" y="108"/>
                    <a:pt x="41" y="107"/>
                  </a:cubicBezTo>
                  <a:cubicBezTo>
                    <a:pt x="32" y="107"/>
                    <a:pt x="0" y="74"/>
                    <a:pt x="2" y="63"/>
                  </a:cubicBezTo>
                  <a:cubicBezTo>
                    <a:pt x="5" y="49"/>
                    <a:pt x="5" y="30"/>
                    <a:pt x="24" y="23"/>
                  </a:cubicBezTo>
                  <a:cubicBezTo>
                    <a:pt x="30" y="20"/>
                    <a:pt x="35" y="16"/>
                    <a:pt x="35" y="8"/>
                  </a:cubicBezTo>
                  <a:cubicBezTo>
                    <a:pt x="38" y="4"/>
                    <a:pt x="43" y="2"/>
                    <a:pt x="47" y="2"/>
                  </a:cubicBezTo>
                  <a:cubicBezTo>
                    <a:pt x="75" y="0"/>
                    <a:pt x="103" y="0"/>
                    <a:pt x="131" y="2"/>
                  </a:cubicBezTo>
                  <a:cubicBezTo>
                    <a:pt x="136" y="2"/>
                    <a:pt x="140" y="4"/>
                    <a:pt x="143" y="8"/>
                  </a:cubicBezTo>
                  <a:close/>
                </a:path>
              </a:pathLst>
            </a:custGeom>
            <a:solidFill>
              <a:srgbClr val="706B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478FE9F4-9124-6CDE-66A9-3BDCA6FE06BA}"/>
                </a:ext>
              </a:extLst>
            </p:cNvPr>
            <p:cNvSpPr>
              <a:spLocks/>
            </p:cNvSpPr>
            <p:nvPr/>
          </p:nvSpPr>
          <p:spPr bwMode="auto">
            <a:xfrm>
              <a:off x="6197600" y="1819275"/>
              <a:ext cx="474663" cy="103187"/>
            </a:xfrm>
            <a:custGeom>
              <a:avLst/>
              <a:gdLst>
                <a:gd name="T0" fmla="*/ 142 w 198"/>
                <a:gd name="T1" fmla="*/ 40 h 43"/>
                <a:gd name="T2" fmla="*/ 34 w 198"/>
                <a:gd name="T3" fmla="*/ 40 h 43"/>
                <a:gd name="T4" fmla="*/ 22 w 198"/>
                <a:gd name="T5" fmla="*/ 40 h 43"/>
                <a:gd name="T6" fmla="*/ 10 w 198"/>
                <a:gd name="T7" fmla="*/ 39 h 43"/>
                <a:gd name="T8" fmla="*/ 4 w 198"/>
                <a:gd name="T9" fmla="*/ 12 h 43"/>
                <a:gd name="T10" fmla="*/ 29 w 198"/>
                <a:gd name="T11" fmla="*/ 4 h 43"/>
                <a:gd name="T12" fmla="*/ 178 w 198"/>
                <a:gd name="T13" fmla="*/ 3 h 43"/>
                <a:gd name="T14" fmla="*/ 188 w 198"/>
                <a:gd name="T15" fmla="*/ 15 h 43"/>
                <a:gd name="T16" fmla="*/ 198 w 198"/>
                <a:gd name="T17" fmla="*/ 39 h 43"/>
                <a:gd name="T18" fmla="*/ 142 w 198"/>
                <a:gd name="T19"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43">
                  <a:moveTo>
                    <a:pt x="142" y="40"/>
                  </a:moveTo>
                  <a:cubicBezTo>
                    <a:pt x="106" y="40"/>
                    <a:pt x="70" y="40"/>
                    <a:pt x="34" y="40"/>
                  </a:cubicBezTo>
                  <a:cubicBezTo>
                    <a:pt x="30" y="40"/>
                    <a:pt x="26" y="40"/>
                    <a:pt x="22" y="40"/>
                  </a:cubicBezTo>
                  <a:cubicBezTo>
                    <a:pt x="18" y="42"/>
                    <a:pt x="14" y="43"/>
                    <a:pt x="10" y="39"/>
                  </a:cubicBezTo>
                  <a:cubicBezTo>
                    <a:pt x="3" y="31"/>
                    <a:pt x="0" y="22"/>
                    <a:pt x="4" y="12"/>
                  </a:cubicBezTo>
                  <a:cubicBezTo>
                    <a:pt x="10" y="0"/>
                    <a:pt x="20" y="4"/>
                    <a:pt x="29" y="4"/>
                  </a:cubicBezTo>
                  <a:cubicBezTo>
                    <a:pt x="78" y="3"/>
                    <a:pt x="128" y="3"/>
                    <a:pt x="178" y="3"/>
                  </a:cubicBezTo>
                  <a:cubicBezTo>
                    <a:pt x="186" y="3"/>
                    <a:pt x="196" y="1"/>
                    <a:pt x="188" y="15"/>
                  </a:cubicBezTo>
                  <a:cubicBezTo>
                    <a:pt x="182" y="27"/>
                    <a:pt x="194" y="31"/>
                    <a:pt x="198" y="39"/>
                  </a:cubicBezTo>
                  <a:cubicBezTo>
                    <a:pt x="180" y="39"/>
                    <a:pt x="161" y="40"/>
                    <a:pt x="142" y="40"/>
                  </a:cubicBezTo>
                  <a:close/>
                </a:path>
              </a:pathLst>
            </a:custGeom>
            <a:solidFill>
              <a:srgbClr val="D887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0ECC6C14-AB00-DEFE-F9DC-66F8B5E4F245}"/>
                </a:ext>
              </a:extLst>
            </p:cNvPr>
            <p:cNvSpPr>
              <a:spLocks/>
            </p:cNvSpPr>
            <p:nvPr/>
          </p:nvSpPr>
          <p:spPr bwMode="auto">
            <a:xfrm>
              <a:off x="6105525" y="1912938"/>
              <a:ext cx="144463" cy="244475"/>
            </a:xfrm>
            <a:custGeom>
              <a:avLst/>
              <a:gdLst>
                <a:gd name="T0" fmla="*/ 48 w 60"/>
                <a:gd name="T1" fmla="*/ 0 h 102"/>
                <a:gd name="T2" fmla="*/ 60 w 60"/>
                <a:gd name="T3" fmla="*/ 1 h 102"/>
                <a:gd name="T4" fmla="*/ 32 w 60"/>
                <a:gd name="T5" fmla="*/ 58 h 102"/>
                <a:gd name="T6" fmla="*/ 54 w 60"/>
                <a:gd name="T7" fmla="*/ 97 h 102"/>
                <a:gd name="T8" fmla="*/ 12 w 60"/>
                <a:gd name="T9" fmla="*/ 75 h 102"/>
                <a:gd name="T10" fmla="*/ 36 w 60"/>
                <a:gd name="T11" fmla="*/ 1 h 102"/>
                <a:gd name="T12" fmla="*/ 40 w 60"/>
                <a:gd name="T13" fmla="*/ 0 h 102"/>
                <a:gd name="T14" fmla="*/ 48 w 60"/>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102">
                  <a:moveTo>
                    <a:pt x="48" y="0"/>
                  </a:moveTo>
                  <a:cubicBezTo>
                    <a:pt x="52" y="0"/>
                    <a:pt x="56" y="1"/>
                    <a:pt x="60" y="1"/>
                  </a:cubicBezTo>
                  <a:cubicBezTo>
                    <a:pt x="41" y="15"/>
                    <a:pt x="30" y="33"/>
                    <a:pt x="32" y="58"/>
                  </a:cubicBezTo>
                  <a:cubicBezTo>
                    <a:pt x="34" y="75"/>
                    <a:pt x="43" y="86"/>
                    <a:pt x="54" y="97"/>
                  </a:cubicBezTo>
                  <a:cubicBezTo>
                    <a:pt x="35" y="102"/>
                    <a:pt x="21" y="94"/>
                    <a:pt x="12" y="75"/>
                  </a:cubicBezTo>
                  <a:cubicBezTo>
                    <a:pt x="0" y="51"/>
                    <a:pt x="9" y="21"/>
                    <a:pt x="36" y="1"/>
                  </a:cubicBezTo>
                  <a:cubicBezTo>
                    <a:pt x="37" y="1"/>
                    <a:pt x="39" y="0"/>
                    <a:pt x="40" y="0"/>
                  </a:cubicBezTo>
                  <a:cubicBezTo>
                    <a:pt x="43" y="0"/>
                    <a:pt x="46" y="0"/>
                    <a:pt x="48" y="0"/>
                  </a:cubicBezTo>
                  <a:close/>
                </a:path>
              </a:pathLst>
            </a:custGeom>
            <a:solidFill>
              <a:srgbClr val="7B75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8A6ACEB5-B955-7F61-C1AF-C280C77C2AAB}"/>
                </a:ext>
              </a:extLst>
            </p:cNvPr>
            <p:cNvSpPr>
              <a:spLocks/>
            </p:cNvSpPr>
            <p:nvPr/>
          </p:nvSpPr>
          <p:spPr bwMode="auto">
            <a:xfrm>
              <a:off x="6042025" y="2162175"/>
              <a:ext cx="114300" cy="158750"/>
            </a:xfrm>
            <a:custGeom>
              <a:avLst/>
              <a:gdLst>
                <a:gd name="T0" fmla="*/ 48 w 48"/>
                <a:gd name="T1" fmla="*/ 0 h 66"/>
                <a:gd name="T2" fmla="*/ 40 w 48"/>
                <a:gd name="T3" fmla="*/ 63 h 66"/>
                <a:gd name="T4" fmla="*/ 23 w 48"/>
                <a:gd name="T5" fmla="*/ 64 h 66"/>
                <a:gd name="T6" fmla="*/ 27 w 48"/>
                <a:gd name="T7" fmla="*/ 0 h 66"/>
                <a:gd name="T8" fmla="*/ 48 w 48"/>
                <a:gd name="T9" fmla="*/ 0 h 66"/>
              </a:gdLst>
              <a:ahLst/>
              <a:cxnLst>
                <a:cxn ang="0">
                  <a:pos x="T0" y="T1"/>
                </a:cxn>
                <a:cxn ang="0">
                  <a:pos x="T2" y="T3"/>
                </a:cxn>
                <a:cxn ang="0">
                  <a:pos x="T4" y="T5"/>
                </a:cxn>
                <a:cxn ang="0">
                  <a:pos x="T6" y="T7"/>
                </a:cxn>
                <a:cxn ang="0">
                  <a:pos x="T8" y="T9"/>
                </a:cxn>
              </a:cxnLst>
              <a:rect l="0" t="0" r="r" b="b"/>
              <a:pathLst>
                <a:path w="48" h="66">
                  <a:moveTo>
                    <a:pt x="48" y="0"/>
                  </a:moveTo>
                  <a:cubicBezTo>
                    <a:pt x="24" y="20"/>
                    <a:pt x="22" y="34"/>
                    <a:pt x="40" y="63"/>
                  </a:cubicBezTo>
                  <a:cubicBezTo>
                    <a:pt x="35" y="66"/>
                    <a:pt x="29" y="64"/>
                    <a:pt x="23" y="64"/>
                  </a:cubicBezTo>
                  <a:cubicBezTo>
                    <a:pt x="0" y="36"/>
                    <a:pt x="1" y="21"/>
                    <a:pt x="27" y="0"/>
                  </a:cubicBezTo>
                  <a:cubicBezTo>
                    <a:pt x="34" y="0"/>
                    <a:pt x="41" y="0"/>
                    <a:pt x="48" y="0"/>
                  </a:cubicBezTo>
                  <a:close/>
                </a:path>
              </a:pathLst>
            </a:custGeom>
            <a:solidFill>
              <a:srgbClr val="E94B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66E1F6D4-828B-E543-D9B1-9AE6A61E5063}"/>
                </a:ext>
              </a:extLst>
            </p:cNvPr>
            <p:cNvSpPr>
              <a:spLocks/>
            </p:cNvSpPr>
            <p:nvPr/>
          </p:nvSpPr>
          <p:spPr bwMode="auto">
            <a:xfrm>
              <a:off x="6007100" y="2322513"/>
              <a:ext cx="139700" cy="141287"/>
            </a:xfrm>
            <a:custGeom>
              <a:avLst/>
              <a:gdLst>
                <a:gd name="T0" fmla="*/ 21 w 58"/>
                <a:gd name="T1" fmla="*/ 1 h 59"/>
                <a:gd name="T2" fmla="*/ 58 w 58"/>
                <a:gd name="T3" fmla="*/ 2 h 59"/>
                <a:gd name="T4" fmla="*/ 53 w 58"/>
                <a:gd name="T5" fmla="*/ 57 h 59"/>
                <a:gd name="T6" fmla="*/ 30 w 58"/>
                <a:gd name="T7" fmla="*/ 59 h 59"/>
                <a:gd name="T8" fmla="*/ 21 w 58"/>
                <a:gd name="T9" fmla="*/ 58 h 59"/>
                <a:gd name="T10" fmla="*/ 21 w 58"/>
                <a:gd name="T11" fmla="*/ 1 h 59"/>
              </a:gdLst>
              <a:ahLst/>
              <a:cxnLst>
                <a:cxn ang="0">
                  <a:pos x="T0" y="T1"/>
                </a:cxn>
                <a:cxn ang="0">
                  <a:pos x="T2" y="T3"/>
                </a:cxn>
                <a:cxn ang="0">
                  <a:pos x="T4" y="T5"/>
                </a:cxn>
                <a:cxn ang="0">
                  <a:pos x="T6" y="T7"/>
                </a:cxn>
                <a:cxn ang="0">
                  <a:pos x="T8" y="T9"/>
                </a:cxn>
                <a:cxn ang="0">
                  <a:pos x="T10" y="T11"/>
                </a:cxn>
              </a:cxnLst>
              <a:rect l="0" t="0" r="r" b="b"/>
              <a:pathLst>
                <a:path w="58" h="59">
                  <a:moveTo>
                    <a:pt x="21" y="1"/>
                  </a:moveTo>
                  <a:cubicBezTo>
                    <a:pt x="33" y="0"/>
                    <a:pt x="46" y="0"/>
                    <a:pt x="58" y="2"/>
                  </a:cubicBezTo>
                  <a:cubicBezTo>
                    <a:pt x="32" y="20"/>
                    <a:pt x="31" y="29"/>
                    <a:pt x="53" y="57"/>
                  </a:cubicBezTo>
                  <a:cubicBezTo>
                    <a:pt x="45" y="58"/>
                    <a:pt x="37" y="59"/>
                    <a:pt x="30" y="59"/>
                  </a:cubicBezTo>
                  <a:cubicBezTo>
                    <a:pt x="27" y="59"/>
                    <a:pt x="24" y="58"/>
                    <a:pt x="21" y="58"/>
                  </a:cubicBezTo>
                  <a:cubicBezTo>
                    <a:pt x="0" y="30"/>
                    <a:pt x="0" y="28"/>
                    <a:pt x="21" y="1"/>
                  </a:cubicBezTo>
                  <a:close/>
                </a:path>
              </a:pathLst>
            </a:custGeom>
            <a:solidFill>
              <a:srgbClr val="645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6CFF8C89-BFBE-EC8A-E175-5C58F0F0B68C}"/>
                </a:ext>
              </a:extLst>
            </p:cNvPr>
            <p:cNvSpPr>
              <a:spLocks/>
            </p:cNvSpPr>
            <p:nvPr/>
          </p:nvSpPr>
          <p:spPr bwMode="auto">
            <a:xfrm>
              <a:off x="6080125" y="2497138"/>
              <a:ext cx="36513" cy="58737"/>
            </a:xfrm>
            <a:custGeom>
              <a:avLst/>
              <a:gdLst>
                <a:gd name="T0" fmla="*/ 11 w 15"/>
                <a:gd name="T1" fmla="*/ 24 h 24"/>
                <a:gd name="T2" fmla="*/ 15 w 15"/>
                <a:gd name="T3" fmla="*/ 0 h 24"/>
                <a:gd name="T4" fmla="*/ 11 w 15"/>
                <a:gd name="T5" fmla="*/ 24 h 24"/>
              </a:gdLst>
              <a:ahLst/>
              <a:cxnLst>
                <a:cxn ang="0">
                  <a:pos x="T0" y="T1"/>
                </a:cxn>
                <a:cxn ang="0">
                  <a:pos x="T2" y="T3"/>
                </a:cxn>
                <a:cxn ang="0">
                  <a:pos x="T4" y="T5"/>
                </a:cxn>
              </a:cxnLst>
              <a:rect l="0" t="0" r="r" b="b"/>
              <a:pathLst>
                <a:path w="15" h="24">
                  <a:moveTo>
                    <a:pt x="11" y="24"/>
                  </a:moveTo>
                  <a:cubicBezTo>
                    <a:pt x="2" y="15"/>
                    <a:pt x="0" y="6"/>
                    <a:pt x="15" y="0"/>
                  </a:cubicBezTo>
                  <a:cubicBezTo>
                    <a:pt x="14" y="8"/>
                    <a:pt x="13" y="16"/>
                    <a:pt x="11" y="24"/>
                  </a:cubicBezTo>
                  <a:close/>
                </a:path>
              </a:pathLst>
            </a:custGeom>
            <a:solidFill>
              <a:srgbClr val="52B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6">
              <a:extLst>
                <a:ext uri="{FF2B5EF4-FFF2-40B4-BE49-F238E27FC236}">
                  <a16:creationId xmlns:a16="http://schemas.microsoft.com/office/drawing/2014/main" id="{3B96CBF5-A757-8374-D203-4698EAE8B2DB}"/>
                </a:ext>
              </a:extLst>
            </p:cNvPr>
            <p:cNvSpPr>
              <a:spLocks/>
            </p:cNvSpPr>
            <p:nvPr/>
          </p:nvSpPr>
          <p:spPr bwMode="auto">
            <a:xfrm>
              <a:off x="6080125" y="2584450"/>
              <a:ext cx="36513" cy="57150"/>
            </a:xfrm>
            <a:custGeom>
              <a:avLst/>
              <a:gdLst>
                <a:gd name="T0" fmla="*/ 15 w 15"/>
                <a:gd name="T1" fmla="*/ 24 h 24"/>
                <a:gd name="T2" fmla="*/ 11 w 15"/>
                <a:gd name="T3" fmla="*/ 0 h 24"/>
                <a:gd name="T4" fmla="*/ 15 w 15"/>
                <a:gd name="T5" fmla="*/ 24 h 24"/>
              </a:gdLst>
              <a:ahLst/>
              <a:cxnLst>
                <a:cxn ang="0">
                  <a:pos x="T0" y="T1"/>
                </a:cxn>
                <a:cxn ang="0">
                  <a:pos x="T2" y="T3"/>
                </a:cxn>
                <a:cxn ang="0">
                  <a:pos x="T4" y="T5"/>
                </a:cxn>
              </a:cxnLst>
              <a:rect l="0" t="0" r="r" b="b"/>
              <a:pathLst>
                <a:path w="15" h="24">
                  <a:moveTo>
                    <a:pt x="15" y="24"/>
                  </a:moveTo>
                  <a:cubicBezTo>
                    <a:pt x="0" y="18"/>
                    <a:pt x="2" y="10"/>
                    <a:pt x="11" y="0"/>
                  </a:cubicBezTo>
                  <a:cubicBezTo>
                    <a:pt x="13" y="8"/>
                    <a:pt x="14" y="16"/>
                    <a:pt x="15" y="24"/>
                  </a:cubicBezTo>
                  <a:close/>
                </a:path>
              </a:pathLst>
            </a:custGeom>
            <a:solidFill>
              <a:srgbClr val="52B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6" name="Grupo 55">
            <a:extLst>
              <a:ext uri="{FF2B5EF4-FFF2-40B4-BE49-F238E27FC236}">
                <a16:creationId xmlns:a16="http://schemas.microsoft.com/office/drawing/2014/main" id="{AF09DC8F-42B8-A336-D35B-FF298C087349}"/>
              </a:ext>
            </a:extLst>
          </p:cNvPr>
          <p:cNvGrpSpPr/>
          <p:nvPr/>
        </p:nvGrpSpPr>
        <p:grpSpPr>
          <a:xfrm>
            <a:off x="310377" y="3990451"/>
            <a:ext cx="551322" cy="837452"/>
            <a:chOff x="-891460" y="3127376"/>
            <a:chExt cx="551322" cy="837452"/>
          </a:xfrm>
        </p:grpSpPr>
        <p:sp>
          <p:nvSpPr>
            <p:cNvPr id="193" name="Rectángulo 192">
              <a:extLst>
                <a:ext uri="{FF2B5EF4-FFF2-40B4-BE49-F238E27FC236}">
                  <a16:creationId xmlns:a16="http://schemas.microsoft.com/office/drawing/2014/main" id="{EA13C684-3E05-49FC-A432-4EFB93BC7433}"/>
                </a:ext>
              </a:extLst>
            </p:cNvPr>
            <p:cNvSpPr/>
            <p:nvPr/>
          </p:nvSpPr>
          <p:spPr>
            <a:xfrm>
              <a:off x="-865665" y="363480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4" name="Rectángulo 193">
              <a:extLst>
                <a:ext uri="{FF2B5EF4-FFF2-40B4-BE49-F238E27FC236}">
                  <a16:creationId xmlns:a16="http://schemas.microsoft.com/office/drawing/2014/main" id="{5494CDF7-E0BB-4B4C-82B4-859E3AB01296}"/>
                </a:ext>
              </a:extLst>
            </p:cNvPr>
            <p:cNvSpPr/>
            <p:nvPr/>
          </p:nvSpPr>
          <p:spPr>
            <a:xfrm>
              <a:off x="-891460" y="374955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5" name="Rectángulo 194">
              <a:extLst>
                <a:ext uri="{FF2B5EF4-FFF2-40B4-BE49-F238E27FC236}">
                  <a16:creationId xmlns:a16="http://schemas.microsoft.com/office/drawing/2014/main" id="{17B83DBC-C8B1-4311-B9E4-216E389C75A6}"/>
                </a:ext>
              </a:extLst>
            </p:cNvPr>
            <p:cNvSpPr/>
            <p:nvPr/>
          </p:nvSpPr>
          <p:spPr>
            <a:xfrm>
              <a:off x="-852789" y="387883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55" name="Grupo 54">
              <a:extLst>
                <a:ext uri="{FF2B5EF4-FFF2-40B4-BE49-F238E27FC236}">
                  <a16:creationId xmlns:a16="http://schemas.microsoft.com/office/drawing/2014/main" id="{9569A353-F769-2ACA-FBB8-B268EA8C25BE}"/>
                </a:ext>
              </a:extLst>
            </p:cNvPr>
            <p:cNvGrpSpPr/>
            <p:nvPr/>
          </p:nvGrpSpPr>
          <p:grpSpPr>
            <a:xfrm>
              <a:off x="-779462" y="3127376"/>
              <a:ext cx="400049" cy="485775"/>
              <a:chOff x="-779462" y="3127376"/>
              <a:chExt cx="400049" cy="485775"/>
            </a:xfrm>
          </p:grpSpPr>
          <p:sp>
            <p:nvSpPr>
              <p:cNvPr id="52" name="Freeform 50">
                <a:extLst>
                  <a:ext uri="{FF2B5EF4-FFF2-40B4-BE49-F238E27FC236}">
                    <a16:creationId xmlns:a16="http://schemas.microsoft.com/office/drawing/2014/main" id="{BEF87593-A272-ABC3-BA99-73C4633C75CA}"/>
                  </a:ext>
                </a:extLst>
              </p:cNvPr>
              <p:cNvSpPr>
                <a:spLocks/>
              </p:cNvSpPr>
              <p:nvPr/>
            </p:nvSpPr>
            <p:spPr bwMode="auto">
              <a:xfrm>
                <a:off x="-587375" y="3127376"/>
                <a:ext cx="188912"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1">
                <a:extLst>
                  <a:ext uri="{FF2B5EF4-FFF2-40B4-BE49-F238E27FC236}">
                    <a16:creationId xmlns:a16="http://schemas.microsoft.com/office/drawing/2014/main" id="{DA862036-FF6D-89FD-401F-A1191C75557F}"/>
                  </a:ext>
                </a:extLst>
              </p:cNvPr>
              <p:cNvSpPr>
                <a:spLocks/>
              </p:cNvSpPr>
              <p:nvPr/>
            </p:nvSpPr>
            <p:spPr bwMode="auto">
              <a:xfrm>
                <a:off x="-779462" y="3260726"/>
                <a:ext cx="400049"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2">
                <a:extLst>
                  <a:ext uri="{FF2B5EF4-FFF2-40B4-BE49-F238E27FC236}">
                    <a16:creationId xmlns:a16="http://schemas.microsoft.com/office/drawing/2014/main" id="{90834C58-9CAE-AD92-E1F2-82CCCE46140B}"/>
                  </a:ext>
                </a:extLst>
              </p:cNvPr>
              <p:cNvSpPr>
                <a:spLocks/>
              </p:cNvSpPr>
              <p:nvPr/>
            </p:nvSpPr>
            <p:spPr bwMode="auto">
              <a:xfrm>
                <a:off x="-666750" y="3157538"/>
                <a:ext cx="90487"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3"/>
        <p:cNvGrpSpPr/>
        <p:nvPr/>
      </p:nvGrpSpPr>
      <p:grpSpPr>
        <a:xfrm>
          <a:off x="0" y="0"/>
          <a:ext cx="0" cy="0"/>
          <a:chOff x="0" y="0"/>
          <a:chExt cx="0" cy="0"/>
        </a:xfrm>
      </p:grpSpPr>
      <p:pic>
        <p:nvPicPr>
          <p:cNvPr id="8194" name="Picture 2" descr="Fotos gratis de Manzanas">
            <a:extLst>
              <a:ext uri="{FF2B5EF4-FFF2-40B4-BE49-F238E27FC236}">
                <a16:creationId xmlns:a16="http://schemas.microsoft.com/office/drawing/2014/main" id="{44A754E2-469B-4CC1-B5FF-17471E9F4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41F5660C-055F-4BD8-9B3A-C8CAC2A5D232}"/>
              </a:ext>
            </a:extLst>
          </p:cNvPr>
          <p:cNvSpPr/>
          <p:nvPr/>
        </p:nvSpPr>
        <p:spPr>
          <a:xfrm>
            <a:off x="153749" y="149286"/>
            <a:ext cx="8835041" cy="4840941"/>
          </a:xfrm>
          <a:prstGeom prst="rect">
            <a:avLst/>
          </a:prstGeom>
          <a:solidFill>
            <a:schemeClr val="tx2">
              <a:lumMod val="40000"/>
              <a:lumOff val="6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5E4028"/>
              </a:solidFill>
            </a:endParaRPr>
          </a:p>
        </p:txBody>
      </p:sp>
      <p:sp>
        <p:nvSpPr>
          <p:cNvPr id="1914" name="Google Shape;1914;p49"/>
          <p:cNvSpPr txBox="1">
            <a:spLocks noGrp="1"/>
          </p:cNvSpPr>
          <p:nvPr>
            <p:ph type="title"/>
          </p:nvPr>
        </p:nvSpPr>
        <p:spPr>
          <a:xfrm>
            <a:off x="749813" y="2452835"/>
            <a:ext cx="63678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Awesome words</a:t>
            </a:r>
            <a:endParaRPr dirty="0">
              <a:solidFill>
                <a:schemeClr val="bg1"/>
              </a:solidFill>
            </a:endParaRPr>
          </a:p>
        </p:txBody>
      </p:sp>
      <p:sp>
        <p:nvSpPr>
          <p:cNvPr id="72" name="Google Shape;1914;p49">
            <a:extLst>
              <a:ext uri="{FF2B5EF4-FFF2-40B4-BE49-F238E27FC236}">
                <a16:creationId xmlns:a16="http://schemas.microsoft.com/office/drawing/2014/main" id="{353A7104-6AF6-4CA7-89F8-FA9C2EBA70B7}"/>
              </a:ext>
            </a:extLst>
          </p:cNvPr>
          <p:cNvSpPr txBox="1">
            <a:spLocks/>
          </p:cNvSpPr>
          <p:nvPr/>
        </p:nvSpPr>
        <p:spPr>
          <a:xfrm>
            <a:off x="660168" y="2452835"/>
            <a:ext cx="6367800" cy="2529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1pPr>
            <a:lvl2pPr marR="0" lvl="1"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2pPr>
            <a:lvl3pPr marR="0" lvl="2"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3pPr>
            <a:lvl4pPr marR="0" lvl="3"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4pPr>
            <a:lvl5pPr marR="0" lvl="4"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5pPr>
            <a:lvl6pPr marR="0" lvl="5"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6pPr>
            <a:lvl7pPr marR="0" lvl="6"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7pPr>
            <a:lvl8pPr marR="0" lvl="7"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8pPr>
            <a:lvl9pPr marR="0" lvl="8" algn="ctr" rtl="0">
              <a:lnSpc>
                <a:spcPct val="100000"/>
              </a:lnSpc>
              <a:spcBef>
                <a:spcPts val="0"/>
              </a:spcBef>
              <a:spcAft>
                <a:spcPts val="0"/>
              </a:spcAft>
              <a:buClr>
                <a:schemeClr val="dk2"/>
              </a:buClr>
              <a:buSzPts val="6000"/>
              <a:buFont typeface="Lemon"/>
              <a:buNone/>
              <a:defRPr sz="6000" b="0" i="0" u="none" strike="noStrike" cap="none">
                <a:solidFill>
                  <a:schemeClr val="dk2"/>
                </a:solidFill>
                <a:latin typeface="Lemon"/>
                <a:ea typeface="Lemon"/>
                <a:cs typeface="Lemon"/>
                <a:sym typeface="Lemon"/>
              </a:defRPr>
            </a:lvl9pPr>
          </a:lstStyle>
          <a:p>
            <a:r>
              <a:rPr lang="es-PE" dirty="0">
                <a:solidFill>
                  <a:schemeClr val="tx2">
                    <a:lumMod val="40000"/>
                    <a:lumOff val="60000"/>
                  </a:schemeClr>
                </a:solidFill>
              </a:rPr>
              <a:t>Awesome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5"/>
        <p:cNvGrpSpPr/>
        <p:nvPr/>
      </p:nvGrpSpPr>
      <p:grpSpPr>
        <a:xfrm>
          <a:off x="0" y="0"/>
          <a:ext cx="0" cy="0"/>
          <a:chOff x="0" y="0"/>
          <a:chExt cx="0" cy="0"/>
        </a:xfrm>
      </p:grpSpPr>
      <p:sp>
        <p:nvSpPr>
          <p:cNvPr id="71" name="Rectángulo 70">
            <a:extLst>
              <a:ext uri="{FF2B5EF4-FFF2-40B4-BE49-F238E27FC236}">
                <a16:creationId xmlns:a16="http://schemas.microsoft.com/office/drawing/2014/main" id="{8912171B-25FB-466B-9E3A-4173681D31C3}"/>
              </a:ext>
            </a:extLst>
          </p:cNvPr>
          <p:cNvSpPr/>
          <p:nvPr/>
        </p:nvSpPr>
        <p:spPr>
          <a:xfrm>
            <a:off x="153749" y="149286"/>
            <a:ext cx="8835041" cy="4840941"/>
          </a:xfrm>
          <a:prstGeom prst="rect">
            <a:avLst/>
          </a:prstGeom>
          <a:solidFill>
            <a:schemeClr val="tx2">
              <a:lumMod val="40000"/>
              <a:lumOff val="6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5E4028"/>
              </a:solidFill>
            </a:endParaRPr>
          </a:p>
        </p:txBody>
      </p:sp>
      <p:sp>
        <p:nvSpPr>
          <p:cNvPr id="1986" name="Google Shape;1986;p50"/>
          <p:cNvSpPr txBox="1">
            <a:spLocks noGrp="1"/>
          </p:cNvSpPr>
          <p:nvPr>
            <p:ph type="title"/>
          </p:nvPr>
        </p:nvSpPr>
        <p:spPr>
          <a:xfrm>
            <a:off x="4080608" y="4173863"/>
            <a:ext cx="4563900" cy="498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—Someone Famous</a:t>
            </a:r>
            <a:endParaRPr/>
          </a:p>
        </p:txBody>
      </p:sp>
      <p:sp>
        <p:nvSpPr>
          <p:cNvPr id="1987" name="Google Shape;1987;p50"/>
          <p:cNvSpPr txBox="1">
            <a:spLocks noGrp="1"/>
          </p:cNvSpPr>
          <p:nvPr>
            <p:ph type="subTitle" idx="1"/>
          </p:nvPr>
        </p:nvSpPr>
        <p:spPr>
          <a:xfrm>
            <a:off x="801858" y="3072463"/>
            <a:ext cx="7842775" cy="1072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“This is a quote, words full of wisdom that someone important said and can make the reader get inspired.”</a:t>
            </a:r>
            <a:endParaRPr dirty="0"/>
          </a:p>
        </p:txBody>
      </p:sp>
      <p:grpSp>
        <p:nvGrpSpPr>
          <p:cNvPr id="2" name="Grupo 1">
            <a:extLst>
              <a:ext uri="{FF2B5EF4-FFF2-40B4-BE49-F238E27FC236}">
                <a16:creationId xmlns:a16="http://schemas.microsoft.com/office/drawing/2014/main" id="{437E78EE-890B-4E32-92E7-4042ADCED5FD}"/>
              </a:ext>
            </a:extLst>
          </p:cNvPr>
          <p:cNvGrpSpPr/>
          <p:nvPr/>
        </p:nvGrpSpPr>
        <p:grpSpPr>
          <a:xfrm>
            <a:off x="3274791" y="470737"/>
            <a:ext cx="2594418" cy="2794827"/>
            <a:chOff x="3246756" y="-9382"/>
            <a:chExt cx="3021013" cy="3254375"/>
          </a:xfrm>
        </p:grpSpPr>
        <p:sp>
          <p:nvSpPr>
            <p:cNvPr id="58" name="Freeform 5">
              <a:extLst>
                <a:ext uri="{FF2B5EF4-FFF2-40B4-BE49-F238E27FC236}">
                  <a16:creationId xmlns:a16="http://schemas.microsoft.com/office/drawing/2014/main" id="{8C75AB74-22E8-4743-9BFD-DF3ABF68CA3F}"/>
                </a:ext>
              </a:extLst>
            </p:cNvPr>
            <p:cNvSpPr>
              <a:spLocks/>
            </p:cNvSpPr>
            <p:nvPr/>
          </p:nvSpPr>
          <p:spPr bwMode="auto">
            <a:xfrm>
              <a:off x="3246756" y="1365393"/>
              <a:ext cx="3021013" cy="1411288"/>
            </a:xfrm>
            <a:custGeom>
              <a:avLst/>
              <a:gdLst>
                <a:gd name="T0" fmla="*/ 1 w 1275"/>
                <a:gd name="T1" fmla="*/ 174 h 596"/>
                <a:gd name="T2" fmla="*/ 449 w 1275"/>
                <a:gd name="T3" fmla="*/ 321 h 596"/>
                <a:gd name="T4" fmla="*/ 684 w 1275"/>
                <a:gd name="T5" fmla="*/ 398 h 596"/>
                <a:gd name="T6" fmla="*/ 701 w 1275"/>
                <a:gd name="T7" fmla="*/ 420 h 596"/>
                <a:gd name="T8" fmla="*/ 708 w 1275"/>
                <a:gd name="T9" fmla="*/ 451 h 596"/>
                <a:gd name="T10" fmla="*/ 749 w 1275"/>
                <a:gd name="T11" fmla="*/ 467 h 596"/>
                <a:gd name="T12" fmla="*/ 1224 w 1275"/>
                <a:gd name="T13" fmla="*/ 253 h 596"/>
                <a:gd name="T14" fmla="*/ 1241 w 1275"/>
                <a:gd name="T15" fmla="*/ 245 h 596"/>
                <a:gd name="T16" fmla="*/ 1232 w 1275"/>
                <a:gd name="T17" fmla="*/ 141 h 596"/>
                <a:gd name="T18" fmla="*/ 1154 w 1275"/>
                <a:gd name="T19" fmla="*/ 177 h 596"/>
                <a:gd name="T20" fmla="*/ 740 w 1275"/>
                <a:gd name="T21" fmla="*/ 367 h 596"/>
                <a:gd name="T22" fmla="*/ 719 w 1275"/>
                <a:gd name="T23" fmla="*/ 369 h 596"/>
                <a:gd name="T24" fmla="*/ 34 w 1275"/>
                <a:gd name="T25" fmla="*/ 140 h 596"/>
                <a:gd name="T26" fmla="*/ 20 w 1275"/>
                <a:gd name="T27" fmla="*/ 134 h 596"/>
                <a:gd name="T28" fmla="*/ 57 w 1275"/>
                <a:gd name="T29" fmla="*/ 111 h 596"/>
                <a:gd name="T30" fmla="*/ 359 w 1275"/>
                <a:gd name="T31" fmla="*/ 7 h 596"/>
                <a:gd name="T32" fmla="*/ 364 w 1275"/>
                <a:gd name="T33" fmla="*/ 6 h 596"/>
                <a:gd name="T34" fmla="*/ 433 w 1275"/>
                <a:gd name="T35" fmla="*/ 110 h 596"/>
                <a:gd name="T36" fmla="*/ 547 w 1275"/>
                <a:gd name="T37" fmla="*/ 167 h 596"/>
                <a:gd name="T38" fmla="*/ 601 w 1275"/>
                <a:gd name="T39" fmla="*/ 152 h 596"/>
                <a:gd name="T40" fmla="*/ 668 w 1275"/>
                <a:gd name="T41" fmla="*/ 152 h 596"/>
                <a:gd name="T42" fmla="*/ 719 w 1275"/>
                <a:gd name="T43" fmla="*/ 167 h 596"/>
                <a:gd name="T44" fmla="*/ 833 w 1275"/>
                <a:gd name="T45" fmla="*/ 114 h 596"/>
                <a:gd name="T46" fmla="*/ 895 w 1275"/>
                <a:gd name="T47" fmla="*/ 19 h 596"/>
                <a:gd name="T48" fmla="*/ 904 w 1275"/>
                <a:gd name="T49" fmla="*/ 0 h 596"/>
                <a:gd name="T50" fmla="*/ 1275 w 1275"/>
                <a:gd name="T51" fmla="*/ 112 h 596"/>
                <a:gd name="T52" fmla="*/ 1275 w 1275"/>
                <a:gd name="T53" fmla="*/ 255 h 596"/>
                <a:gd name="T54" fmla="*/ 1275 w 1275"/>
                <a:gd name="T55" fmla="*/ 398 h 596"/>
                <a:gd name="T56" fmla="*/ 1275 w 1275"/>
                <a:gd name="T57" fmla="*/ 542 h 596"/>
                <a:gd name="T58" fmla="*/ 1159 w 1275"/>
                <a:gd name="T59" fmla="*/ 596 h 596"/>
                <a:gd name="T60" fmla="*/ 1142 w 1275"/>
                <a:gd name="T61" fmla="*/ 575 h 596"/>
                <a:gd name="T62" fmla="*/ 1241 w 1275"/>
                <a:gd name="T63" fmla="*/ 531 h 596"/>
                <a:gd name="T64" fmla="*/ 1232 w 1275"/>
                <a:gd name="T65" fmla="*/ 427 h 596"/>
                <a:gd name="T66" fmla="*/ 1096 w 1275"/>
                <a:gd name="T67" fmla="*/ 490 h 596"/>
                <a:gd name="T68" fmla="*/ 1079 w 1275"/>
                <a:gd name="T69" fmla="*/ 459 h 596"/>
                <a:gd name="T70" fmla="*/ 1241 w 1275"/>
                <a:gd name="T71" fmla="*/ 388 h 596"/>
                <a:gd name="T72" fmla="*/ 1231 w 1275"/>
                <a:gd name="T73" fmla="*/ 284 h 596"/>
                <a:gd name="T74" fmla="*/ 1106 w 1275"/>
                <a:gd name="T75" fmla="*/ 342 h 596"/>
                <a:gd name="T76" fmla="*/ 744 w 1275"/>
                <a:gd name="T77" fmla="*/ 507 h 596"/>
                <a:gd name="T78" fmla="*/ 714 w 1275"/>
                <a:gd name="T79" fmla="*/ 510 h 596"/>
                <a:gd name="T80" fmla="*/ 45 w 1275"/>
                <a:gd name="T81" fmla="*/ 282 h 596"/>
                <a:gd name="T82" fmla="*/ 2 w 1275"/>
                <a:gd name="T83" fmla="*/ 230 h 596"/>
                <a:gd name="T84" fmla="*/ 1 w 1275"/>
                <a:gd name="T85" fmla="*/ 174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75" h="596">
                  <a:moveTo>
                    <a:pt x="1" y="174"/>
                  </a:moveTo>
                  <a:cubicBezTo>
                    <a:pt x="154" y="224"/>
                    <a:pt x="302" y="273"/>
                    <a:pt x="449" y="321"/>
                  </a:cubicBezTo>
                  <a:cubicBezTo>
                    <a:pt x="527" y="347"/>
                    <a:pt x="605" y="373"/>
                    <a:pt x="684" y="398"/>
                  </a:cubicBezTo>
                  <a:cubicBezTo>
                    <a:pt x="696" y="402"/>
                    <a:pt x="701" y="407"/>
                    <a:pt x="701" y="420"/>
                  </a:cubicBezTo>
                  <a:cubicBezTo>
                    <a:pt x="701" y="431"/>
                    <a:pt x="704" y="441"/>
                    <a:pt x="708" y="451"/>
                  </a:cubicBezTo>
                  <a:cubicBezTo>
                    <a:pt x="717" y="473"/>
                    <a:pt x="728" y="476"/>
                    <a:pt x="749" y="467"/>
                  </a:cubicBezTo>
                  <a:cubicBezTo>
                    <a:pt x="907" y="396"/>
                    <a:pt x="1066" y="324"/>
                    <a:pt x="1224" y="253"/>
                  </a:cubicBezTo>
                  <a:cubicBezTo>
                    <a:pt x="1230" y="250"/>
                    <a:pt x="1235" y="248"/>
                    <a:pt x="1241" y="245"/>
                  </a:cubicBezTo>
                  <a:cubicBezTo>
                    <a:pt x="1226" y="213"/>
                    <a:pt x="1219" y="180"/>
                    <a:pt x="1232" y="141"/>
                  </a:cubicBezTo>
                  <a:cubicBezTo>
                    <a:pt x="1204" y="154"/>
                    <a:pt x="1179" y="166"/>
                    <a:pt x="1154" y="177"/>
                  </a:cubicBezTo>
                  <a:cubicBezTo>
                    <a:pt x="1016" y="241"/>
                    <a:pt x="878" y="304"/>
                    <a:pt x="740" y="367"/>
                  </a:cubicBezTo>
                  <a:cubicBezTo>
                    <a:pt x="734" y="370"/>
                    <a:pt x="725" y="371"/>
                    <a:pt x="719" y="369"/>
                  </a:cubicBezTo>
                  <a:cubicBezTo>
                    <a:pt x="491" y="293"/>
                    <a:pt x="262" y="216"/>
                    <a:pt x="34" y="140"/>
                  </a:cubicBezTo>
                  <a:cubicBezTo>
                    <a:pt x="31" y="139"/>
                    <a:pt x="28" y="137"/>
                    <a:pt x="20" y="134"/>
                  </a:cubicBezTo>
                  <a:cubicBezTo>
                    <a:pt x="35" y="125"/>
                    <a:pt x="45" y="115"/>
                    <a:pt x="57" y="111"/>
                  </a:cubicBezTo>
                  <a:cubicBezTo>
                    <a:pt x="158" y="75"/>
                    <a:pt x="259" y="41"/>
                    <a:pt x="359" y="7"/>
                  </a:cubicBezTo>
                  <a:cubicBezTo>
                    <a:pt x="362" y="6"/>
                    <a:pt x="364" y="6"/>
                    <a:pt x="364" y="6"/>
                  </a:cubicBezTo>
                  <a:cubicBezTo>
                    <a:pt x="387" y="42"/>
                    <a:pt x="408" y="78"/>
                    <a:pt x="433" y="110"/>
                  </a:cubicBezTo>
                  <a:cubicBezTo>
                    <a:pt x="461" y="146"/>
                    <a:pt x="497" y="173"/>
                    <a:pt x="547" y="167"/>
                  </a:cubicBezTo>
                  <a:cubicBezTo>
                    <a:pt x="566" y="165"/>
                    <a:pt x="584" y="160"/>
                    <a:pt x="601" y="152"/>
                  </a:cubicBezTo>
                  <a:cubicBezTo>
                    <a:pt x="624" y="142"/>
                    <a:pt x="645" y="141"/>
                    <a:pt x="668" y="152"/>
                  </a:cubicBezTo>
                  <a:cubicBezTo>
                    <a:pt x="684" y="159"/>
                    <a:pt x="702" y="165"/>
                    <a:pt x="719" y="167"/>
                  </a:cubicBezTo>
                  <a:cubicBezTo>
                    <a:pt x="768" y="174"/>
                    <a:pt x="805" y="149"/>
                    <a:pt x="833" y="114"/>
                  </a:cubicBezTo>
                  <a:cubicBezTo>
                    <a:pt x="857" y="85"/>
                    <a:pt x="875" y="51"/>
                    <a:pt x="895" y="19"/>
                  </a:cubicBezTo>
                  <a:cubicBezTo>
                    <a:pt x="898" y="13"/>
                    <a:pt x="900" y="7"/>
                    <a:pt x="904" y="0"/>
                  </a:cubicBezTo>
                  <a:cubicBezTo>
                    <a:pt x="1028" y="38"/>
                    <a:pt x="1151" y="75"/>
                    <a:pt x="1275" y="112"/>
                  </a:cubicBezTo>
                  <a:cubicBezTo>
                    <a:pt x="1239" y="166"/>
                    <a:pt x="1239" y="212"/>
                    <a:pt x="1275" y="255"/>
                  </a:cubicBezTo>
                  <a:cubicBezTo>
                    <a:pt x="1239" y="312"/>
                    <a:pt x="1239" y="353"/>
                    <a:pt x="1275" y="398"/>
                  </a:cubicBezTo>
                  <a:cubicBezTo>
                    <a:pt x="1239" y="444"/>
                    <a:pt x="1239" y="492"/>
                    <a:pt x="1275" y="542"/>
                  </a:cubicBezTo>
                  <a:cubicBezTo>
                    <a:pt x="1237" y="560"/>
                    <a:pt x="1200" y="577"/>
                    <a:pt x="1159" y="596"/>
                  </a:cubicBezTo>
                  <a:cubicBezTo>
                    <a:pt x="1154" y="591"/>
                    <a:pt x="1149" y="584"/>
                    <a:pt x="1142" y="575"/>
                  </a:cubicBezTo>
                  <a:cubicBezTo>
                    <a:pt x="1176" y="560"/>
                    <a:pt x="1209" y="545"/>
                    <a:pt x="1241" y="531"/>
                  </a:cubicBezTo>
                  <a:cubicBezTo>
                    <a:pt x="1225" y="497"/>
                    <a:pt x="1219" y="464"/>
                    <a:pt x="1232" y="427"/>
                  </a:cubicBezTo>
                  <a:cubicBezTo>
                    <a:pt x="1186" y="449"/>
                    <a:pt x="1142" y="469"/>
                    <a:pt x="1096" y="490"/>
                  </a:cubicBezTo>
                  <a:cubicBezTo>
                    <a:pt x="1091" y="480"/>
                    <a:pt x="1086" y="471"/>
                    <a:pt x="1079" y="459"/>
                  </a:cubicBezTo>
                  <a:cubicBezTo>
                    <a:pt x="1133" y="435"/>
                    <a:pt x="1186" y="412"/>
                    <a:pt x="1241" y="388"/>
                  </a:cubicBezTo>
                  <a:cubicBezTo>
                    <a:pt x="1225" y="355"/>
                    <a:pt x="1219" y="322"/>
                    <a:pt x="1231" y="284"/>
                  </a:cubicBezTo>
                  <a:cubicBezTo>
                    <a:pt x="1188" y="305"/>
                    <a:pt x="1147" y="324"/>
                    <a:pt x="1106" y="342"/>
                  </a:cubicBezTo>
                  <a:cubicBezTo>
                    <a:pt x="986" y="397"/>
                    <a:pt x="865" y="453"/>
                    <a:pt x="744" y="507"/>
                  </a:cubicBezTo>
                  <a:cubicBezTo>
                    <a:pt x="736" y="511"/>
                    <a:pt x="723" y="513"/>
                    <a:pt x="714" y="510"/>
                  </a:cubicBezTo>
                  <a:cubicBezTo>
                    <a:pt x="491" y="434"/>
                    <a:pt x="269" y="357"/>
                    <a:pt x="45" y="282"/>
                  </a:cubicBezTo>
                  <a:cubicBezTo>
                    <a:pt x="18" y="273"/>
                    <a:pt x="4" y="256"/>
                    <a:pt x="2" y="230"/>
                  </a:cubicBezTo>
                  <a:cubicBezTo>
                    <a:pt x="0" y="212"/>
                    <a:pt x="1" y="195"/>
                    <a:pt x="1" y="174"/>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9" name="Freeform 6">
              <a:extLst>
                <a:ext uri="{FF2B5EF4-FFF2-40B4-BE49-F238E27FC236}">
                  <a16:creationId xmlns:a16="http://schemas.microsoft.com/office/drawing/2014/main" id="{17ACC8C8-0DFD-4A02-BE2E-B16842F8D2AA}"/>
                </a:ext>
              </a:extLst>
            </p:cNvPr>
            <p:cNvSpPr>
              <a:spLocks noEditPoints="1"/>
            </p:cNvSpPr>
            <p:nvPr/>
          </p:nvSpPr>
          <p:spPr bwMode="auto">
            <a:xfrm>
              <a:off x="4081781" y="516081"/>
              <a:ext cx="1327150" cy="1230313"/>
            </a:xfrm>
            <a:custGeom>
              <a:avLst/>
              <a:gdLst>
                <a:gd name="T0" fmla="*/ 561 w 561"/>
                <a:gd name="T1" fmla="*/ 230 h 520"/>
                <a:gd name="T2" fmla="*/ 458 w 561"/>
                <a:gd name="T3" fmla="*/ 470 h 520"/>
                <a:gd name="T4" fmla="*/ 335 w 561"/>
                <a:gd name="T5" fmla="*/ 498 h 520"/>
                <a:gd name="T6" fmla="*/ 230 w 561"/>
                <a:gd name="T7" fmla="*/ 498 h 520"/>
                <a:gd name="T8" fmla="*/ 116 w 561"/>
                <a:gd name="T9" fmla="*/ 478 h 520"/>
                <a:gd name="T10" fmla="*/ 12 w 561"/>
                <a:gd name="T11" fmla="*/ 282 h 520"/>
                <a:gd name="T12" fmla="*/ 20 w 561"/>
                <a:gd name="T13" fmla="*/ 126 h 520"/>
                <a:gd name="T14" fmla="*/ 109 w 561"/>
                <a:gd name="T15" fmla="*/ 29 h 520"/>
                <a:gd name="T16" fmla="*/ 224 w 561"/>
                <a:gd name="T17" fmla="*/ 32 h 520"/>
                <a:gd name="T18" fmla="*/ 334 w 561"/>
                <a:gd name="T19" fmla="*/ 37 h 520"/>
                <a:gd name="T20" fmla="*/ 513 w 561"/>
                <a:gd name="T21" fmla="*/ 71 h 520"/>
                <a:gd name="T22" fmla="*/ 561 w 561"/>
                <a:gd name="T23" fmla="*/ 230 h 520"/>
                <a:gd name="T24" fmla="*/ 101 w 561"/>
                <a:gd name="T25" fmla="*/ 392 h 520"/>
                <a:gd name="T26" fmla="*/ 123 w 561"/>
                <a:gd name="T27" fmla="*/ 63 h 520"/>
                <a:gd name="T28" fmla="*/ 101 w 561"/>
                <a:gd name="T29" fmla="*/ 392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1" h="520">
                  <a:moveTo>
                    <a:pt x="561" y="230"/>
                  </a:moveTo>
                  <a:cubicBezTo>
                    <a:pt x="556" y="311"/>
                    <a:pt x="527" y="399"/>
                    <a:pt x="458" y="470"/>
                  </a:cubicBezTo>
                  <a:cubicBezTo>
                    <a:pt x="423" y="507"/>
                    <a:pt x="381" y="520"/>
                    <a:pt x="335" y="498"/>
                  </a:cubicBezTo>
                  <a:cubicBezTo>
                    <a:pt x="299" y="481"/>
                    <a:pt x="266" y="481"/>
                    <a:pt x="230" y="498"/>
                  </a:cubicBezTo>
                  <a:cubicBezTo>
                    <a:pt x="188" y="518"/>
                    <a:pt x="150" y="509"/>
                    <a:pt x="116" y="478"/>
                  </a:cubicBezTo>
                  <a:cubicBezTo>
                    <a:pt x="58" y="425"/>
                    <a:pt x="28" y="357"/>
                    <a:pt x="12" y="282"/>
                  </a:cubicBezTo>
                  <a:cubicBezTo>
                    <a:pt x="1" y="229"/>
                    <a:pt x="0" y="177"/>
                    <a:pt x="20" y="126"/>
                  </a:cubicBezTo>
                  <a:cubicBezTo>
                    <a:pt x="37" y="82"/>
                    <a:pt x="66" y="49"/>
                    <a:pt x="109" y="29"/>
                  </a:cubicBezTo>
                  <a:cubicBezTo>
                    <a:pt x="148" y="10"/>
                    <a:pt x="186" y="9"/>
                    <a:pt x="224" y="32"/>
                  </a:cubicBezTo>
                  <a:cubicBezTo>
                    <a:pt x="260" y="55"/>
                    <a:pt x="295" y="59"/>
                    <a:pt x="334" y="37"/>
                  </a:cubicBezTo>
                  <a:cubicBezTo>
                    <a:pt x="397" y="0"/>
                    <a:pt x="465" y="14"/>
                    <a:pt x="513" y="71"/>
                  </a:cubicBezTo>
                  <a:cubicBezTo>
                    <a:pt x="548" y="112"/>
                    <a:pt x="561" y="160"/>
                    <a:pt x="561" y="230"/>
                  </a:cubicBezTo>
                  <a:close/>
                  <a:moveTo>
                    <a:pt x="101" y="392"/>
                  </a:moveTo>
                  <a:cubicBezTo>
                    <a:pt x="51" y="275"/>
                    <a:pt x="48" y="167"/>
                    <a:pt x="123" y="63"/>
                  </a:cubicBezTo>
                  <a:cubicBezTo>
                    <a:pt x="29" y="121"/>
                    <a:pt x="6" y="286"/>
                    <a:pt x="101" y="39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60" name="Freeform 7">
              <a:extLst>
                <a:ext uri="{FF2B5EF4-FFF2-40B4-BE49-F238E27FC236}">
                  <a16:creationId xmlns:a16="http://schemas.microsoft.com/office/drawing/2014/main" id="{06B53066-E7E2-4AB8-8B17-A2CE7D110936}"/>
                </a:ext>
              </a:extLst>
            </p:cNvPr>
            <p:cNvSpPr>
              <a:spLocks/>
            </p:cNvSpPr>
            <p:nvPr/>
          </p:nvSpPr>
          <p:spPr bwMode="auto">
            <a:xfrm>
              <a:off x="3246756" y="2454418"/>
              <a:ext cx="2390775" cy="790575"/>
            </a:xfrm>
            <a:custGeom>
              <a:avLst/>
              <a:gdLst>
                <a:gd name="T0" fmla="*/ 996 w 1009"/>
                <a:gd name="T1" fmla="*/ 179 h 334"/>
                <a:gd name="T2" fmla="*/ 1009 w 1009"/>
                <a:gd name="T3" fmla="*/ 205 h 334"/>
                <a:gd name="T4" fmla="*/ 948 w 1009"/>
                <a:gd name="T5" fmla="*/ 233 h 334"/>
                <a:gd name="T6" fmla="*/ 737 w 1009"/>
                <a:gd name="T7" fmla="*/ 330 h 334"/>
                <a:gd name="T8" fmla="*/ 709 w 1009"/>
                <a:gd name="T9" fmla="*/ 331 h 334"/>
                <a:gd name="T10" fmla="*/ 43 w 1009"/>
                <a:gd name="T11" fmla="*/ 107 h 334"/>
                <a:gd name="T12" fmla="*/ 2 w 1009"/>
                <a:gd name="T13" fmla="*/ 57 h 334"/>
                <a:gd name="T14" fmla="*/ 2 w 1009"/>
                <a:gd name="T15" fmla="*/ 0 h 334"/>
                <a:gd name="T16" fmla="*/ 237 w 1009"/>
                <a:gd name="T17" fmla="*/ 77 h 334"/>
                <a:gd name="T18" fmla="*/ 683 w 1009"/>
                <a:gd name="T19" fmla="*/ 224 h 334"/>
                <a:gd name="T20" fmla="*/ 701 w 1009"/>
                <a:gd name="T21" fmla="*/ 247 h 334"/>
                <a:gd name="T22" fmla="*/ 706 w 1009"/>
                <a:gd name="T23" fmla="*/ 274 h 334"/>
                <a:gd name="T24" fmla="*/ 752 w 1009"/>
                <a:gd name="T25" fmla="*/ 291 h 334"/>
                <a:gd name="T26" fmla="*/ 996 w 1009"/>
                <a:gd name="T27" fmla="*/ 17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9" h="334">
                  <a:moveTo>
                    <a:pt x="996" y="179"/>
                  </a:moveTo>
                  <a:cubicBezTo>
                    <a:pt x="1001" y="189"/>
                    <a:pt x="1004" y="196"/>
                    <a:pt x="1009" y="205"/>
                  </a:cubicBezTo>
                  <a:cubicBezTo>
                    <a:pt x="988" y="214"/>
                    <a:pt x="968" y="224"/>
                    <a:pt x="948" y="233"/>
                  </a:cubicBezTo>
                  <a:cubicBezTo>
                    <a:pt x="877" y="265"/>
                    <a:pt x="807" y="298"/>
                    <a:pt x="737" y="330"/>
                  </a:cubicBezTo>
                  <a:cubicBezTo>
                    <a:pt x="729" y="333"/>
                    <a:pt x="717" y="334"/>
                    <a:pt x="709" y="331"/>
                  </a:cubicBezTo>
                  <a:cubicBezTo>
                    <a:pt x="487" y="257"/>
                    <a:pt x="265" y="181"/>
                    <a:pt x="43" y="107"/>
                  </a:cubicBezTo>
                  <a:cubicBezTo>
                    <a:pt x="17" y="98"/>
                    <a:pt x="5" y="82"/>
                    <a:pt x="2" y="57"/>
                  </a:cubicBezTo>
                  <a:cubicBezTo>
                    <a:pt x="0" y="39"/>
                    <a:pt x="2" y="21"/>
                    <a:pt x="2" y="0"/>
                  </a:cubicBezTo>
                  <a:cubicBezTo>
                    <a:pt x="83" y="27"/>
                    <a:pt x="160" y="52"/>
                    <a:pt x="237" y="77"/>
                  </a:cubicBezTo>
                  <a:cubicBezTo>
                    <a:pt x="386" y="126"/>
                    <a:pt x="534" y="175"/>
                    <a:pt x="683" y="224"/>
                  </a:cubicBezTo>
                  <a:cubicBezTo>
                    <a:pt x="695" y="228"/>
                    <a:pt x="702" y="232"/>
                    <a:pt x="701" y="247"/>
                  </a:cubicBezTo>
                  <a:cubicBezTo>
                    <a:pt x="700" y="256"/>
                    <a:pt x="703" y="265"/>
                    <a:pt x="706" y="274"/>
                  </a:cubicBezTo>
                  <a:cubicBezTo>
                    <a:pt x="716" y="298"/>
                    <a:pt x="728" y="302"/>
                    <a:pt x="752" y="291"/>
                  </a:cubicBezTo>
                  <a:cubicBezTo>
                    <a:pt x="833" y="254"/>
                    <a:pt x="913" y="217"/>
                    <a:pt x="996" y="17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1" name="Freeform 8">
              <a:extLst>
                <a:ext uri="{FF2B5EF4-FFF2-40B4-BE49-F238E27FC236}">
                  <a16:creationId xmlns:a16="http://schemas.microsoft.com/office/drawing/2014/main" id="{626C8435-007C-4259-98EC-83CF5B1A19CB}"/>
                </a:ext>
              </a:extLst>
            </p:cNvPr>
            <p:cNvSpPr>
              <a:spLocks/>
            </p:cNvSpPr>
            <p:nvPr/>
          </p:nvSpPr>
          <p:spPr bwMode="auto">
            <a:xfrm>
              <a:off x="3246756" y="2113106"/>
              <a:ext cx="2260600" cy="803275"/>
            </a:xfrm>
            <a:custGeom>
              <a:avLst/>
              <a:gdLst>
                <a:gd name="T0" fmla="*/ 0 w 954"/>
                <a:gd name="T1" fmla="*/ 0 h 339"/>
                <a:gd name="T2" fmla="*/ 196 w 954"/>
                <a:gd name="T3" fmla="*/ 64 h 339"/>
                <a:gd name="T4" fmla="*/ 681 w 954"/>
                <a:gd name="T5" fmla="*/ 224 h 339"/>
                <a:gd name="T6" fmla="*/ 701 w 954"/>
                <a:gd name="T7" fmla="*/ 248 h 339"/>
                <a:gd name="T8" fmla="*/ 707 w 954"/>
                <a:gd name="T9" fmla="*/ 277 h 339"/>
                <a:gd name="T10" fmla="*/ 750 w 954"/>
                <a:gd name="T11" fmla="*/ 293 h 339"/>
                <a:gd name="T12" fmla="*/ 905 w 954"/>
                <a:gd name="T13" fmla="*/ 221 h 339"/>
                <a:gd name="T14" fmla="*/ 954 w 954"/>
                <a:gd name="T15" fmla="*/ 238 h 339"/>
                <a:gd name="T16" fmla="*/ 916 w 954"/>
                <a:gd name="T17" fmla="*/ 256 h 339"/>
                <a:gd name="T18" fmla="*/ 742 w 954"/>
                <a:gd name="T19" fmla="*/ 335 h 339"/>
                <a:gd name="T20" fmla="*/ 714 w 954"/>
                <a:gd name="T21" fmla="*/ 336 h 339"/>
                <a:gd name="T22" fmla="*/ 200 w 954"/>
                <a:gd name="T23" fmla="*/ 162 h 339"/>
                <a:gd name="T24" fmla="*/ 41 w 954"/>
                <a:gd name="T25" fmla="*/ 107 h 339"/>
                <a:gd name="T26" fmla="*/ 3 w 954"/>
                <a:gd name="T27" fmla="*/ 64 h 339"/>
                <a:gd name="T28" fmla="*/ 0 w 954"/>
                <a:gd name="T2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4" h="339">
                  <a:moveTo>
                    <a:pt x="0" y="0"/>
                  </a:moveTo>
                  <a:cubicBezTo>
                    <a:pt x="70" y="23"/>
                    <a:pt x="133" y="44"/>
                    <a:pt x="196" y="64"/>
                  </a:cubicBezTo>
                  <a:cubicBezTo>
                    <a:pt x="358" y="118"/>
                    <a:pt x="519" y="171"/>
                    <a:pt x="681" y="224"/>
                  </a:cubicBezTo>
                  <a:cubicBezTo>
                    <a:pt x="694" y="228"/>
                    <a:pt x="702" y="232"/>
                    <a:pt x="701" y="248"/>
                  </a:cubicBezTo>
                  <a:cubicBezTo>
                    <a:pt x="700" y="257"/>
                    <a:pt x="704" y="268"/>
                    <a:pt x="707" y="277"/>
                  </a:cubicBezTo>
                  <a:cubicBezTo>
                    <a:pt x="716" y="298"/>
                    <a:pt x="728" y="303"/>
                    <a:pt x="750" y="293"/>
                  </a:cubicBezTo>
                  <a:cubicBezTo>
                    <a:pt x="802" y="269"/>
                    <a:pt x="853" y="245"/>
                    <a:pt x="905" y="221"/>
                  </a:cubicBezTo>
                  <a:cubicBezTo>
                    <a:pt x="931" y="209"/>
                    <a:pt x="935" y="211"/>
                    <a:pt x="954" y="238"/>
                  </a:cubicBezTo>
                  <a:cubicBezTo>
                    <a:pt x="941" y="244"/>
                    <a:pt x="929" y="250"/>
                    <a:pt x="916" y="256"/>
                  </a:cubicBezTo>
                  <a:cubicBezTo>
                    <a:pt x="858" y="283"/>
                    <a:pt x="800" y="310"/>
                    <a:pt x="742" y="335"/>
                  </a:cubicBezTo>
                  <a:cubicBezTo>
                    <a:pt x="734" y="339"/>
                    <a:pt x="722" y="339"/>
                    <a:pt x="714" y="336"/>
                  </a:cubicBezTo>
                  <a:cubicBezTo>
                    <a:pt x="542" y="278"/>
                    <a:pt x="371" y="220"/>
                    <a:pt x="200" y="162"/>
                  </a:cubicBezTo>
                  <a:cubicBezTo>
                    <a:pt x="147" y="144"/>
                    <a:pt x="94" y="124"/>
                    <a:pt x="41" y="107"/>
                  </a:cubicBezTo>
                  <a:cubicBezTo>
                    <a:pt x="19" y="100"/>
                    <a:pt x="6" y="86"/>
                    <a:pt x="3" y="64"/>
                  </a:cubicBezTo>
                  <a:cubicBezTo>
                    <a:pt x="1" y="44"/>
                    <a:pt x="1" y="25"/>
                    <a:pt x="0" y="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2" name="Freeform 9">
              <a:extLst>
                <a:ext uri="{FF2B5EF4-FFF2-40B4-BE49-F238E27FC236}">
                  <a16:creationId xmlns:a16="http://schemas.microsoft.com/office/drawing/2014/main" id="{8D0EAA29-83DF-44F0-BA51-565EE7D72FC0}"/>
                </a:ext>
              </a:extLst>
            </p:cNvPr>
            <p:cNvSpPr>
              <a:spLocks/>
            </p:cNvSpPr>
            <p:nvPr/>
          </p:nvSpPr>
          <p:spPr bwMode="auto">
            <a:xfrm>
              <a:off x="5305743" y="2343293"/>
              <a:ext cx="755650" cy="722313"/>
            </a:xfrm>
            <a:custGeom>
              <a:avLst/>
              <a:gdLst>
                <a:gd name="T0" fmla="*/ 318 w 319"/>
                <a:gd name="T1" fmla="*/ 222 h 305"/>
                <a:gd name="T2" fmla="*/ 226 w 319"/>
                <a:gd name="T3" fmla="*/ 227 h 305"/>
                <a:gd name="T4" fmla="*/ 196 w 319"/>
                <a:gd name="T5" fmla="*/ 305 h 305"/>
                <a:gd name="T6" fmla="*/ 152 w 319"/>
                <a:gd name="T7" fmla="*/ 250 h 305"/>
                <a:gd name="T8" fmla="*/ 127 w 319"/>
                <a:gd name="T9" fmla="*/ 193 h 305"/>
                <a:gd name="T10" fmla="*/ 12 w 319"/>
                <a:gd name="T11" fmla="*/ 77 h 305"/>
                <a:gd name="T12" fmla="*/ 1 w 319"/>
                <a:gd name="T13" fmla="*/ 73 h 305"/>
                <a:gd name="T14" fmla="*/ 0 w 319"/>
                <a:gd name="T15" fmla="*/ 69 h 305"/>
                <a:gd name="T16" fmla="*/ 103 w 319"/>
                <a:gd name="T17" fmla="*/ 23 h 305"/>
                <a:gd name="T18" fmla="*/ 114 w 319"/>
                <a:gd name="T19" fmla="*/ 18 h 305"/>
                <a:gd name="T20" fmla="*/ 184 w 319"/>
                <a:gd name="T21" fmla="*/ 33 h 305"/>
                <a:gd name="T22" fmla="*/ 223 w 319"/>
                <a:gd name="T23" fmla="*/ 97 h 305"/>
                <a:gd name="T24" fmla="*/ 319 w 319"/>
                <a:gd name="T25" fmla="*/ 214 h 305"/>
                <a:gd name="T26" fmla="*/ 318 w 319"/>
                <a:gd name="T27" fmla="*/ 22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9" h="305">
                  <a:moveTo>
                    <a:pt x="318" y="222"/>
                  </a:moveTo>
                  <a:cubicBezTo>
                    <a:pt x="288" y="223"/>
                    <a:pt x="258" y="225"/>
                    <a:pt x="226" y="227"/>
                  </a:cubicBezTo>
                  <a:cubicBezTo>
                    <a:pt x="218" y="249"/>
                    <a:pt x="208" y="274"/>
                    <a:pt x="196" y="305"/>
                  </a:cubicBezTo>
                  <a:cubicBezTo>
                    <a:pt x="180" y="285"/>
                    <a:pt x="164" y="269"/>
                    <a:pt x="152" y="250"/>
                  </a:cubicBezTo>
                  <a:cubicBezTo>
                    <a:pt x="142" y="232"/>
                    <a:pt x="133" y="213"/>
                    <a:pt x="127" y="193"/>
                  </a:cubicBezTo>
                  <a:cubicBezTo>
                    <a:pt x="109" y="134"/>
                    <a:pt x="68" y="99"/>
                    <a:pt x="12" y="77"/>
                  </a:cubicBezTo>
                  <a:cubicBezTo>
                    <a:pt x="9" y="76"/>
                    <a:pt x="5" y="74"/>
                    <a:pt x="1" y="73"/>
                  </a:cubicBezTo>
                  <a:cubicBezTo>
                    <a:pt x="1" y="72"/>
                    <a:pt x="1" y="71"/>
                    <a:pt x="0" y="69"/>
                  </a:cubicBezTo>
                  <a:cubicBezTo>
                    <a:pt x="34" y="54"/>
                    <a:pt x="69" y="38"/>
                    <a:pt x="103" y="23"/>
                  </a:cubicBezTo>
                  <a:cubicBezTo>
                    <a:pt x="107" y="21"/>
                    <a:pt x="110" y="20"/>
                    <a:pt x="114" y="18"/>
                  </a:cubicBezTo>
                  <a:cubicBezTo>
                    <a:pt x="154" y="1"/>
                    <a:pt x="155" y="0"/>
                    <a:pt x="184" y="33"/>
                  </a:cubicBezTo>
                  <a:cubicBezTo>
                    <a:pt x="200" y="52"/>
                    <a:pt x="213" y="75"/>
                    <a:pt x="223" y="97"/>
                  </a:cubicBezTo>
                  <a:cubicBezTo>
                    <a:pt x="245" y="145"/>
                    <a:pt x="270" y="189"/>
                    <a:pt x="319" y="214"/>
                  </a:cubicBezTo>
                  <a:cubicBezTo>
                    <a:pt x="319" y="216"/>
                    <a:pt x="318" y="219"/>
                    <a:pt x="318" y="22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63" name="Freeform 10">
              <a:extLst>
                <a:ext uri="{FF2B5EF4-FFF2-40B4-BE49-F238E27FC236}">
                  <a16:creationId xmlns:a16="http://schemas.microsoft.com/office/drawing/2014/main" id="{81775319-01D7-4C9C-9A21-93CAD9D16FFB}"/>
                </a:ext>
              </a:extLst>
            </p:cNvPr>
            <p:cNvSpPr>
              <a:spLocks/>
            </p:cNvSpPr>
            <p:nvPr/>
          </p:nvSpPr>
          <p:spPr bwMode="auto">
            <a:xfrm>
              <a:off x="4770756" y="-9382"/>
              <a:ext cx="574675" cy="561975"/>
            </a:xfrm>
            <a:custGeom>
              <a:avLst/>
              <a:gdLst>
                <a:gd name="T0" fmla="*/ 149 w 243"/>
                <a:gd name="T1" fmla="*/ 75 h 238"/>
                <a:gd name="T2" fmla="*/ 8 w 243"/>
                <a:gd name="T3" fmla="*/ 230 h 238"/>
                <a:gd name="T4" fmla="*/ 224 w 243"/>
                <a:gd name="T5" fmla="*/ 0 h 238"/>
                <a:gd name="T6" fmla="*/ 142 w 243"/>
                <a:gd name="T7" fmla="*/ 190 h 238"/>
                <a:gd name="T8" fmla="*/ 31 w 243"/>
                <a:gd name="T9" fmla="*/ 238 h 238"/>
                <a:gd name="T10" fmla="*/ 152 w 243"/>
                <a:gd name="T11" fmla="*/ 79 h 238"/>
                <a:gd name="T12" fmla="*/ 149 w 243"/>
                <a:gd name="T13" fmla="*/ 75 h 238"/>
              </a:gdLst>
              <a:ahLst/>
              <a:cxnLst>
                <a:cxn ang="0">
                  <a:pos x="T0" y="T1"/>
                </a:cxn>
                <a:cxn ang="0">
                  <a:pos x="T2" y="T3"/>
                </a:cxn>
                <a:cxn ang="0">
                  <a:pos x="T4" y="T5"/>
                </a:cxn>
                <a:cxn ang="0">
                  <a:pos x="T6" y="T7"/>
                </a:cxn>
                <a:cxn ang="0">
                  <a:pos x="T8" y="T9"/>
                </a:cxn>
                <a:cxn ang="0">
                  <a:pos x="T10" y="T11"/>
                </a:cxn>
                <a:cxn ang="0">
                  <a:pos x="T12" y="T13"/>
                </a:cxn>
              </a:cxnLst>
              <a:rect l="0" t="0" r="r" b="b"/>
              <a:pathLst>
                <a:path w="243" h="238">
                  <a:moveTo>
                    <a:pt x="149" y="75"/>
                  </a:moveTo>
                  <a:cubicBezTo>
                    <a:pt x="102" y="127"/>
                    <a:pt x="55" y="178"/>
                    <a:pt x="8" y="230"/>
                  </a:cubicBezTo>
                  <a:cubicBezTo>
                    <a:pt x="0" y="116"/>
                    <a:pt x="99" y="11"/>
                    <a:pt x="224" y="0"/>
                  </a:cubicBezTo>
                  <a:cubicBezTo>
                    <a:pt x="243" y="75"/>
                    <a:pt x="211" y="152"/>
                    <a:pt x="142" y="190"/>
                  </a:cubicBezTo>
                  <a:cubicBezTo>
                    <a:pt x="108" y="210"/>
                    <a:pt x="71" y="225"/>
                    <a:pt x="31" y="238"/>
                  </a:cubicBezTo>
                  <a:cubicBezTo>
                    <a:pt x="72" y="185"/>
                    <a:pt x="112" y="132"/>
                    <a:pt x="152" y="79"/>
                  </a:cubicBezTo>
                  <a:cubicBezTo>
                    <a:pt x="151" y="78"/>
                    <a:pt x="150" y="77"/>
                    <a:pt x="149" y="75"/>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PE"/>
            </a:p>
          </p:txBody>
        </p:sp>
        <p:sp>
          <p:nvSpPr>
            <p:cNvPr id="64" name="Freeform 11">
              <a:extLst>
                <a:ext uri="{FF2B5EF4-FFF2-40B4-BE49-F238E27FC236}">
                  <a16:creationId xmlns:a16="http://schemas.microsoft.com/office/drawing/2014/main" id="{18E1F111-22BD-4236-A152-DB62D22BF432}"/>
                </a:ext>
              </a:extLst>
            </p:cNvPr>
            <p:cNvSpPr>
              <a:spLocks/>
            </p:cNvSpPr>
            <p:nvPr/>
          </p:nvSpPr>
          <p:spPr bwMode="auto">
            <a:xfrm>
              <a:off x="4334193" y="130318"/>
              <a:ext cx="423863" cy="465138"/>
            </a:xfrm>
            <a:custGeom>
              <a:avLst/>
              <a:gdLst>
                <a:gd name="T0" fmla="*/ 179 w 179"/>
                <a:gd name="T1" fmla="*/ 197 h 197"/>
                <a:gd name="T2" fmla="*/ 152 w 179"/>
                <a:gd name="T3" fmla="*/ 185 h 197"/>
                <a:gd name="T4" fmla="*/ 7 w 179"/>
                <a:gd name="T5" fmla="*/ 62 h 197"/>
                <a:gd name="T6" fmla="*/ 0 w 179"/>
                <a:gd name="T7" fmla="*/ 58 h 197"/>
                <a:gd name="T8" fmla="*/ 38 w 179"/>
                <a:gd name="T9" fmla="*/ 0 h 197"/>
                <a:gd name="T10" fmla="*/ 179 w 179"/>
                <a:gd name="T11" fmla="*/ 197 h 197"/>
              </a:gdLst>
              <a:ahLst/>
              <a:cxnLst>
                <a:cxn ang="0">
                  <a:pos x="T0" y="T1"/>
                </a:cxn>
                <a:cxn ang="0">
                  <a:pos x="T2" y="T3"/>
                </a:cxn>
                <a:cxn ang="0">
                  <a:pos x="T4" y="T5"/>
                </a:cxn>
                <a:cxn ang="0">
                  <a:pos x="T6" y="T7"/>
                </a:cxn>
                <a:cxn ang="0">
                  <a:pos x="T8" y="T9"/>
                </a:cxn>
                <a:cxn ang="0">
                  <a:pos x="T10" y="T11"/>
                </a:cxn>
              </a:cxnLst>
              <a:rect l="0" t="0" r="r" b="b"/>
              <a:pathLst>
                <a:path w="179" h="197">
                  <a:moveTo>
                    <a:pt x="179" y="197"/>
                  </a:moveTo>
                  <a:cubicBezTo>
                    <a:pt x="169" y="193"/>
                    <a:pt x="156" y="192"/>
                    <a:pt x="152" y="185"/>
                  </a:cubicBezTo>
                  <a:cubicBezTo>
                    <a:pt x="117" y="127"/>
                    <a:pt x="64" y="93"/>
                    <a:pt x="7" y="62"/>
                  </a:cubicBezTo>
                  <a:cubicBezTo>
                    <a:pt x="6" y="62"/>
                    <a:pt x="4" y="61"/>
                    <a:pt x="0" y="58"/>
                  </a:cubicBezTo>
                  <a:cubicBezTo>
                    <a:pt x="12" y="39"/>
                    <a:pt x="24" y="21"/>
                    <a:pt x="38" y="0"/>
                  </a:cubicBezTo>
                  <a:cubicBezTo>
                    <a:pt x="104" y="53"/>
                    <a:pt x="159" y="111"/>
                    <a:pt x="179" y="197"/>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PE"/>
            </a:p>
          </p:txBody>
        </p:sp>
        <p:sp>
          <p:nvSpPr>
            <p:cNvPr id="65" name="Freeform 12">
              <a:extLst>
                <a:ext uri="{FF2B5EF4-FFF2-40B4-BE49-F238E27FC236}">
                  <a16:creationId xmlns:a16="http://schemas.microsoft.com/office/drawing/2014/main" id="{E6D7166C-8BD0-4C81-B528-1EFBA012FDC3}"/>
                </a:ext>
              </a:extLst>
            </p:cNvPr>
            <p:cNvSpPr>
              <a:spLocks/>
            </p:cNvSpPr>
            <p:nvPr/>
          </p:nvSpPr>
          <p:spPr bwMode="auto">
            <a:xfrm>
              <a:off x="4958081" y="1914668"/>
              <a:ext cx="1196975" cy="554038"/>
            </a:xfrm>
            <a:custGeom>
              <a:avLst/>
              <a:gdLst>
                <a:gd name="T0" fmla="*/ 506 w 506"/>
                <a:gd name="T1" fmla="*/ 9 h 234"/>
                <a:gd name="T2" fmla="*/ 5 w 506"/>
                <a:gd name="T3" fmla="*/ 234 h 234"/>
                <a:gd name="T4" fmla="*/ 0 w 506"/>
                <a:gd name="T5" fmla="*/ 227 h 234"/>
                <a:gd name="T6" fmla="*/ 13 w 506"/>
                <a:gd name="T7" fmla="*/ 216 h 234"/>
                <a:gd name="T8" fmla="*/ 489 w 506"/>
                <a:gd name="T9" fmla="*/ 2 h 234"/>
                <a:gd name="T10" fmla="*/ 506 w 506"/>
                <a:gd name="T11" fmla="*/ 2 h 234"/>
                <a:gd name="T12" fmla="*/ 506 w 506"/>
                <a:gd name="T13" fmla="*/ 9 h 234"/>
              </a:gdLst>
              <a:ahLst/>
              <a:cxnLst>
                <a:cxn ang="0">
                  <a:pos x="T0" y="T1"/>
                </a:cxn>
                <a:cxn ang="0">
                  <a:pos x="T2" y="T3"/>
                </a:cxn>
                <a:cxn ang="0">
                  <a:pos x="T4" y="T5"/>
                </a:cxn>
                <a:cxn ang="0">
                  <a:pos x="T6" y="T7"/>
                </a:cxn>
                <a:cxn ang="0">
                  <a:pos x="T8" y="T9"/>
                </a:cxn>
                <a:cxn ang="0">
                  <a:pos x="T10" y="T11"/>
                </a:cxn>
                <a:cxn ang="0">
                  <a:pos x="T12" y="T13"/>
                </a:cxn>
              </a:cxnLst>
              <a:rect l="0" t="0" r="r" b="b"/>
              <a:pathLst>
                <a:path w="506" h="234">
                  <a:moveTo>
                    <a:pt x="506" y="9"/>
                  </a:moveTo>
                  <a:cubicBezTo>
                    <a:pt x="339" y="84"/>
                    <a:pt x="172" y="159"/>
                    <a:pt x="5" y="234"/>
                  </a:cubicBezTo>
                  <a:cubicBezTo>
                    <a:pt x="3" y="232"/>
                    <a:pt x="2" y="229"/>
                    <a:pt x="0" y="227"/>
                  </a:cubicBezTo>
                  <a:cubicBezTo>
                    <a:pt x="5" y="223"/>
                    <a:pt x="8" y="219"/>
                    <a:pt x="13" y="216"/>
                  </a:cubicBezTo>
                  <a:cubicBezTo>
                    <a:pt x="172" y="145"/>
                    <a:pt x="331" y="73"/>
                    <a:pt x="489" y="2"/>
                  </a:cubicBezTo>
                  <a:cubicBezTo>
                    <a:pt x="494" y="0"/>
                    <a:pt x="500" y="2"/>
                    <a:pt x="506" y="2"/>
                  </a:cubicBezTo>
                  <a:cubicBezTo>
                    <a:pt x="506" y="4"/>
                    <a:pt x="506" y="6"/>
                    <a:pt x="506" y="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6" name="Freeform 13">
              <a:extLst>
                <a:ext uri="{FF2B5EF4-FFF2-40B4-BE49-F238E27FC236}">
                  <a16:creationId xmlns:a16="http://schemas.microsoft.com/office/drawing/2014/main" id="{16037F30-3C49-481C-B3E9-5CBDAB5353BF}"/>
                </a:ext>
              </a:extLst>
            </p:cNvPr>
            <p:cNvSpPr>
              <a:spLocks/>
            </p:cNvSpPr>
            <p:nvPr/>
          </p:nvSpPr>
          <p:spPr bwMode="auto">
            <a:xfrm>
              <a:off x="4959668" y="2840181"/>
              <a:ext cx="636588" cy="303213"/>
            </a:xfrm>
            <a:custGeom>
              <a:avLst/>
              <a:gdLst>
                <a:gd name="T0" fmla="*/ 269 w 269"/>
                <a:gd name="T1" fmla="*/ 9 h 128"/>
                <a:gd name="T2" fmla="*/ 4 w 269"/>
                <a:gd name="T3" fmla="*/ 128 h 128"/>
                <a:gd name="T4" fmla="*/ 0 w 269"/>
                <a:gd name="T5" fmla="*/ 120 h 128"/>
                <a:gd name="T6" fmla="*/ 12 w 269"/>
                <a:gd name="T7" fmla="*/ 111 h 128"/>
                <a:gd name="T8" fmla="*/ 254 w 269"/>
                <a:gd name="T9" fmla="*/ 2 h 128"/>
                <a:gd name="T10" fmla="*/ 269 w 269"/>
                <a:gd name="T11" fmla="*/ 2 h 128"/>
                <a:gd name="T12" fmla="*/ 269 w 269"/>
                <a:gd name="T13" fmla="*/ 9 h 128"/>
              </a:gdLst>
              <a:ahLst/>
              <a:cxnLst>
                <a:cxn ang="0">
                  <a:pos x="T0" y="T1"/>
                </a:cxn>
                <a:cxn ang="0">
                  <a:pos x="T2" y="T3"/>
                </a:cxn>
                <a:cxn ang="0">
                  <a:pos x="T4" y="T5"/>
                </a:cxn>
                <a:cxn ang="0">
                  <a:pos x="T6" y="T7"/>
                </a:cxn>
                <a:cxn ang="0">
                  <a:pos x="T8" y="T9"/>
                </a:cxn>
                <a:cxn ang="0">
                  <a:pos x="T10" y="T11"/>
                </a:cxn>
                <a:cxn ang="0">
                  <a:pos x="T12" y="T13"/>
                </a:cxn>
              </a:cxnLst>
              <a:rect l="0" t="0" r="r" b="b"/>
              <a:pathLst>
                <a:path w="269" h="128">
                  <a:moveTo>
                    <a:pt x="269" y="9"/>
                  </a:moveTo>
                  <a:cubicBezTo>
                    <a:pt x="181" y="49"/>
                    <a:pt x="93" y="90"/>
                    <a:pt x="4" y="128"/>
                  </a:cubicBezTo>
                  <a:cubicBezTo>
                    <a:pt x="2" y="125"/>
                    <a:pt x="1" y="123"/>
                    <a:pt x="0" y="120"/>
                  </a:cubicBezTo>
                  <a:cubicBezTo>
                    <a:pt x="4" y="117"/>
                    <a:pt x="8" y="113"/>
                    <a:pt x="12" y="111"/>
                  </a:cubicBezTo>
                  <a:cubicBezTo>
                    <a:pt x="93" y="74"/>
                    <a:pt x="173" y="38"/>
                    <a:pt x="254" y="2"/>
                  </a:cubicBezTo>
                  <a:cubicBezTo>
                    <a:pt x="258" y="0"/>
                    <a:pt x="264" y="2"/>
                    <a:pt x="269" y="2"/>
                  </a:cubicBezTo>
                  <a:cubicBezTo>
                    <a:pt x="269" y="4"/>
                    <a:pt x="269" y="7"/>
                    <a:pt x="269" y="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7" name="Freeform 14">
              <a:extLst>
                <a:ext uri="{FF2B5EF4-FFF2-40B4-BE49-F238E27FC236}">
                  <a16:creationId xmlns:a16="http://schemas.microsoft.com/office/drawing/2014/main" id="{3239623B-45DC-4753-80B9-C55366DBB414}"/>
                </a:ext>
              </a:extLst>
            </p:cNvPr>
            <p:cNvSpPr>
              <a:spLocks/>
            </p:cNvSpPr>
            <p:nvPr/>
          </p:nvSpPr>
          <p:spPr bwMode="auto">
            <a:xfrm>
              <a:off x="4962843" y="2584593"/>
              <a:ext cx="454025" cy="220663"/>
            </a:xfrm>
            <a:custGeom>
              <a:avLst/>
              <a:gdLst>
                <a:gd name="T0" fmla="*/ 192 w 192"/>
                <a:gd name="T1" fmla="*/ 8 h 93"/>
                <a:gd name="T2" fmla="*/ 4 w 192"/>
                <a:gd name="T3" fmla="*/ 93 h 93"/>
                <a:gd name="T4" fmla="*/ 0 w 192"/>
                <a:gd name="T5" fmla="*/ 89 h 93"/>
                <a:gd name="T6" fmla="*/ 8 w 192"/>
                <a:gd name="T7" fmla="*/ 77 h 93"/>
                <a:gd name="T8" fmla="*/ 174 w 192"/>
                <a:gd name="T9" fmla="*/ 2 h 93"/>
                <a:gd name="T10" fmla="*/ 191 w 192"/>
                <a:gd name="T11" fmla="*/ 3 h 93"/>
                <a:gd name="T12" fmla="*/ 192 w 192"/>
                <a:gd name="T13" fmla="*/ 8 h 93"/>
              </a:gdLst>
              <a:ahLst/>
              <a:cxnLst>
                <a:cxn ang="0">
                  <a:pos x="T0" y="T1"/>
                </a:cxn>
                <a:cxn ang="0">
                  <a:pos x="T2" y="T3"/>
                </a:cxn>
                <a:cxn ang="0">
                  <a:pos x="T4" y="T5"/>
                </a:cxn>
                <a:cxn ang="0">
                  <a:pos x="T6" y="T7"/>
                </a:cxn>
                <a:cxn ang="0">
                  <a:pos x="T8" y="T9"/>
                </a:cxn>
                <a:cxn ang="0">
                  <a:pos x="T10" y="T11"/>
                </a:cxn>
                <a:cxn ang="0">
                  <a:pos x="T12" y="T13"/>
                </a:cxn>
              </a:cxnLst>
              <a:rect l="0" t="0" r="r" b="b"/>
              <a:pathLst>
                <a:path w="192" h="93">
                  <a:moveTo>
                    <a:pt x="192" y="8"/>
                  </a:moveTo>
                  <a:cubicBezTo>
                    <a:pt x="129" y="37"/>
                    <a:pt x="67" y="65"/>
                    <a:pt x="4" y="93"/>
                  </a:cubicBezTo>
                  <a:cubicBezTo>
                    <a:pt x="3" y="92"/>
                    <a:pt x="1" y="90"/>
                    <a:pt x="0" y="89"/>
                  </a:cubicBezTo>
                  <a:cubicBezTo>
                    <a:pt x="3" y="85"/>
                    <a:pt x="5" y="79"/>
                    <a:pt x="8" y="77"/>
                  </a:cubicBezTo>
                  <a:cubicBezTo>
                    <a:pt x="63" y="52"/>
                    <a:pt x="118" y="27"/>
                    <a:pt x="174" y="2"/>
                  </a:cubicBezTo>
                  <a:cubicBezTo>
                    <a:pt x="179" y="0"/>
                    <a:pt x="185" y="3"/>
                    <a:pt x="191" y="3"/>
                  </a:cubicBezTo>
                  <a:cubicBezTo>
                    <a:pt x="191" y="5"/>
                    <a:pt x="192" y="7"/>
                    <a:pt x="192"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8" name="Freeform 15">
              <a:extLst>
                <a:ext uri="{FF2B5EF4-FFF2-40B4-BE49-F238E27FC236}">
                  <a16:creationId xmlns:a16="http://schemas.microsoft.com/office/drawing/2014/main" id="{D214D711-9314-4360-B7A7-02231FD78EC9}"/>
                </a:ext>
              </a:extLst>
            </p:cNvPr>
            <p:cNvSpPr>
              <a:spLocks/>
            </p:cNvSpPr>
            <p:nvPr/>
          </p:nvSpPr>
          <p:spPr bwMode="auto">
            <a:xfrm>
              <a:off x="5759768" y="2251218"/>
              <a:ext cx="398463" cy="179388"/>
            </a:xfrm>
            <a:custGeom>
              <a:avLst/>
              <a:gdLst>
                <a:gd name="T0" fmla="*/ 0 w 168"/>
                <a:gd name="T1" fmla="*/ 69 h 76"/>
                <a:gd name="T2" fmla="*/ 152 w 168"/>
                <a:gd name="T3" fmla="*/ 1 h 76"/>
                <a:gd name="T4" fmla="*/ 167 w 168"/>
                <a:gd name="T5" fmla="*/ 1 h 76"/>
                <a:gd name="T6" fmla="*/ 168 w 168"/>
                <a:gd name="T7" fmla="*/ 9 h 76"/>
                <a:gd name="T8" fmla="*/ 23 w 168"/>
                <a:gd name="T9" fmla="*/ 74 h 76"/>
                <a:gd name="T10" fmla="*/ 18 w 168"/>
                <a:gd name="T11" fmla="*/ 76 h 76"/>
                <a:gd name="T12" fmla="*/ 0 w 168"/>
                <a:gd name="T13" fmla="*/ 69 h 76"/>
              </a:gdLst>
              <a:ahLst/>
              <a:cxnLst>
                <a:cxn ang="0">
                  <a:pos x="T0" y="T1"/>
                </a:cxn>
                <a:cxn ang="0">
                  <a:pos x="T2" y="T3"/>
                </a:cxn>
                <a:cxn ang="0">
                  <a:pos x="T4" y="T5"/>
                </a:cxn>
                <a:cxn ang="0">
                  <a:pos x="T6" y="T7"/>
                </a:cxn>
                <a:cxn ang="0">
                  <a:pos x="T8" y="T9"/>
                </a:cxn>
                <a:cxn ang="0">
                  <a:pos x="T10" y="T11"/>
                </a:cxn>
                <a:cxn ang="0">
                  <a:pos x="T12" y="T13"/>
                </a:cxn>
              </a:cxnLst>
              <a:rect l="0" t="0" r="r" b="b"/>
              <a:pathLst>
                <a:path w="168" h="76">
                  <a:moveTo>
                    <a:pt x="0" y="69"/>
                  </a:moveTo>
                  <a:cubicBezTo>
                    <a:pt x="55" y="45"/>
                    <a:pt x="104" y="23"/>
                    <a:pt x="152" y="1"/>
                  </a:cubicBezTo>
                  <a:cubicBezTo>
                    <a:pt x="156" y="0"/>
                    <a:pt x="162" y="1"/>
                    <a:pt x="167" y="1"/>
                  </a:cubicBezTo>
                  <a:cubicBezTo>
                    <a:pt x="167" y="4"/>
                    <a:pt x="167" y="6"/>
                    <a:pt x="168" y="9"/>
                  </a:cubicBezTo>
                  <a:cubicBezTo>
                    <a:pt x="120" y="30"/>
                    <a:pt x="71" y="52"/>
                    <a:pt x="23" y="74"/>
                  </a:cubicBezTo>
                  <a:cubicBezTo>
                    <a:pt x="21" y="74"/>
                    <a:pt x="19" y="76"/>
                    <a:pt x="18" y="76"/>
                  </a:cubicBezTo>
                  <a:cubicBezTo>
                    <a:pt x="13" y="75"/>
                    <a:pt x="9" y="73"/>
                    <a:pt x="0" y="6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9" name="Freeform 16">
              <a:extLst>
                <a:ext uri="{FF2B5EF4-FFF2-40B4-BE49-F238E27FC236}">
                  <a16:creationId xmlns:a16="http://schemas.microsoft.com/office/drawing/2014/main" id="{16F1F8EB-B4BC-440A-AEBA-1489C906A47C}"/>
                </a:ext>
              </a:extLst>
            </p:cNvPr>
            <p:cNvSpPr>
              <a:spLocks/>
            </p:cNvSpPr>
            <p:nvPr/>
          </p:nvSpPr>
          <p:spPr bwMode="auto">
            <a:xfrm>
              <a:off x="5923281" y="2581418"/>
              <a:ext cx="234950" cy="128588"/>
            </a:xfrm>
            <a:custGeom>
              <a:avLst/>
              <a:gdLst>
                <a:gd name="T0" fmla="*/ 99 w 99"/>
                <a:gd name="T1" fmla="*/ 10 h 54"/>
                <a:gd name="T2" fmla="*/ 0 w 99"/>
                <a:gd name="T3" fmla="*/ 43 h 54"/>
                <a:gd name="T4" fmla="*/ 99 w 99"/>
                <a:gd name="T5" fmla="*/ 10 h 54"/>
              </a:gdLst>
              <a:ahLst/>
              <a:cxnLst>
                <a:cxn ang="0">
                  <a:pos x="T0" y="T1"/>
                </a:cxn>
                <a:cxn ang="0">
                  <a:pos x="T2" y="T3"/>
                </a:cxn>
                <a:cxn ang="0">
                  <a:pos x="T4" y="T5"/>
                </a:cxn>
              </a:cxnLst>
              <a:rect l="0" t="0" r="r" b="b"/>
              <a:pathLst>
                <a:path w="99" h="54">
                  <a:moveTo>
                    <a:pt x="99" y="10"/>
                  </a:moveTo>
                  <a:cubicBezTo>
                    <a:pt x="35" y="45"/>
                    <a:pt x="9" y="54"/>
                    <a:pt x="0" y="43"/>
                  </a:cubicBezTo>
                  <a:cubicBezTo>
                    <a:pt x="44" y="16"/>
                    <a:pt x="89" y="0"/>
                    <a:pt x="99" y="1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45"/>
        <p:cNvGrpSpPr/>
        <p:nvPr/>
      </p:nvGrpSpPr>
      <p:grpSpPr>
        <a:xfrm>
          <a:off x="0" y="0"/>
          <a:ext cx="0" cy="0"/>
          <a:chOff x="0" y="0"/>
          <a:chExt cx="0" cy="0"/>
        </a:xfrm>
      </p:grpSpPr>
      <p:pic>
        <p:nvPicPr>
          <p:cNvPr id="6146" name="Picture 2" descr="Fotos gratis de Libros">
            <a:extLst>
              <a:ext uri="{FF2B5EF4-FFF2-40B4-BE49-F238E27FC236}">
                <a16:creationId xmlns:a16="http://schemas.microsoft.com/office/drawing/2014/main" id="{2F59E9D3-8ACC-4C4F-8CBD-DDE2DE8C70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796" y="-2638"/>
            <a:ext cx="7824787" cy="5143500"/>
          </a:xfrm>
          <a:prstGeom prst="rect">
            <a:avLst/>
          </a:prstGeom>
          <a:noFill/>
          <a:extLst>
            <a:ext uri="{909E8E84-426E-40DD-AFC4-6F175D3DCCD1}">
              <a14:hiddenFill xmlns:a14="http://schemas.microsoft.com/office/drawing/2010/main">
                <a:solidFill>
                  <a:srgbClr val="FFFFFF"/>
                </a:solidFill>
              </a14:hiddenFill>
            </a:ext>
          </a:extLst>
        </p:spPr>
      </p:pic>
      <p:sp>
        <p:nvSpPr>
          <p:cNvPr id="2071" name="Google Shape;2071;p51"/>
          <p:cNvSpPr/>
          <p:nvPr/>
        </p:nvSpPr>
        <p:spPr>
          <a:xfrm>
            <a:off x="313647" y="4283247"/>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solidFill>
            <a:schemeClr val="accent4"/>
          </a:solid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1"/>
          <p:cNvSpPr txBox="1">
            <a:spLocks noGrp="1"/>
          </p:cNvSpPr>
          <p:nvPr>
            <p:ph type="title"/>
          </p:nvPr>
        </p:nvSpPr>
        <p:spPr>
          <a:xfrm>
            <a:off x="1094229" y="4197453"/>
            <a:ext cx="7704000" cy="31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bg1"/>
                </a:solidFill>
              </a:rPr>
              <a:t>A picture is worth a thousand words</a:t>
            </a:r>
            <a:endParaRPr sz="2400" dirty="0">
              <a:solidFill>
                <a:schemeClr val="bg1"/>
              </a:solidFill>
            </a:endParaRPr>
          </a:p>
        </p:txBody>
      </p:sp>
      <p:sp>
        <p:nvSpPr>
          <p:cNvPr id="2" name="Rectángulo 1">
            <a:extLst>
              <a:ext uri="{FF2B5EF4-FFF2-40B4-BE49-F238E27FC236}">
                <a16:creationId xmlns:a16="http://schemas.microsoft.com/office/drawing/2014/main" id="{16D15062-BC99-4B37-A96C-A8D3744BD237}"/>
              </a:ext>
            </a:extLst>
          </p:cNvPr>
          <p:cNvSpPr/>
          <p:nvPr/>
        </p:nvSpPr>
        <p:spPr>
          <a:xfrm>
            <a:off x="112542" y="154745"/>
            <a:ext cx="407963" cy="4839286"/>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Rectángulo 30">
            <a:extLst>
              <a:ext uri="{FF2B5EF4-FFF2-40B4-BE49-F238E27FC236}">
                <a16:creationId xmlns:a16="http://schemas.microsoft.com/office/drawing/2014/main" id="{93C44053-63F2-415E-BCE0-1E4B7FC968A7}"/>
              </a:ext>
            </a:extLst>
          </p:cNvPr>
          <p:cNvSpPr/>
          <p:nvPr/>
        </p:nvSpPr>
        <p:spPr>
          <a:xfrm>
            <a:off x="8623495" y="154745"/>
            <a:ext cx="407963" cy="4839286"/>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4" name="Rectángulo 33">
            <a:extLst>
              <a:ext uri="{FF2B5EF4-FFF2-40B4-BE49-F238E27FC236}">
                <a16:creationId xmlns:a16="http://schemas.microsoft.com/office/drawing/2014/main" id="{BAE10C11-2DCA-4FD5-AC37-D14F0FE19EB3}"/>
              </a:ext>
            </a:extLst>
          </p:cNvPr>
          <p:cNvSpPr/>
          <p:nvPr/>
        </p:nvSpPr>
        <p:spPr>
          <a:xfrm>
            <a:off x="877224" y="4481168"/>
            <a:ext cx="512651" cy="85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5" name="Rectángulo 34">
            <a:extLst>
              <a:ext uri="{FF2B5EF4-FFF2-40B4-BE49-F238E27FC236}">
                <a16:creationId xmlns:a16="http://schemas.microsoft.com/office/drawing/2014/main" id="{D7BAE2A9-CA6C-433E-AB63-15C901B11CD5}"/>
              </a:ext>
            </a:extLst>
          </p:cNvPr>
          <p:cNvSpPr/>
          <p:nvPr/>
        </p:nvSpPr>
        <p:spPr>
          <a:xfrm>
            <a:off x="851429" y="4595917"/>
            <a:ext cx="512651" cy="85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Rectángulo 35">
            <a:extLst>
              <a:ext uri="{FF2B5EF4-FFF2-40B4-BE49-F238E27FC236}">
                <a16:creationId xmlns:a16="http://schemas.microsoft.com/office/drawing/2014/main" id="{8EAF76B1-7907-483D-B7F6-A67BA99DAD27}"/>
              </a:ext>
            </a:extLst>
          </p:cNvPr>
          <p:cNvSpPr/>
          <p:nvPr/>
        </p:nvSpPr>
        <p:spPr>
          <a:xfrm>
            <a:off x="890100" y="4725197"/>
            <a:ext cx="512651" cy="85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7" name="Rectángulo 36">
            <a:extLst>
              <a:ext uri="{FF2B5EF4-FFF2-40B4-BE49-F238E27FC236}">
                <a16:creationId xmlns:a16="http://schemas.microsoft.com/office/drawing/2014/main" id="{2B6D20C5-A857-4C05-ADFC-8942D63FD679}"/>
              </a:ext>
            </a:extLst>
          </p:cNvPr>
          <p:cNvSpPr/>
          <p:nvPr/>
        </p:nvSpPr>
        <p:spPr>
          <a:xfrm>
            <a:off x="928771" y="4598546"/>
            <a:ext cx="7363800" cy="85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Freeform 6">
            <a:extLst>
              <a:ext uri="{FF2B5EF4-FFF2-40B4-BE49-F238E27FC236}">
                <a16:creationId xmlns:a16="http://schemas.microsoft.com/office/drawing/2014/main" id="{EA2827A6-5B9D-47BE-8A6E-2F7FED13CA14}"/>
              </a:ext>
            </a:extLst>
          </p:cNvPr>
          <p:cNvSpPr>
            <a:spLocks/>
          </p:cNvSpPr>
          <p:nvPr/>
        </p:nvSpPr>
        <p:spPr bwMode="auto">
          <a:xfrm>
            <a:off x="1154113" y="3973513"/>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9CDC7611-9EB6-4F0E-927B-EA1A48AF8F12}"/>
              </a:ext>
            </a:extLst>
          </p:cNvPr>
          <p:cNvSpPr>
            <a:spLocks/>
          </p:cNvSpPr>
          <p:nvPr/>
        </p:nvSpPr>
        <p:spPr bwMode="auto">
          <a:xfrm>
            <a:off x="962026" y="4106863"/>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984D27B2-B3B1-4E83-9ACF-44D0EFAE1917}"/>
              </a:ext>
            </a:extLst>
          </p:cNvPr>
          <p:cNvSpPr>
            <a:spLocks/>
          </p:cNvSpPr>
          <p:nvPr/>
        </p:nvSpPr>
        <p:spPr bwMode="auto">
          <a:xfrm>
            <a:off x="1076326" y="4003675"/>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6"/>
        <p:cNvGrpSpPr/>
        <p:nvPr/>
      </p:nvGrpSpPr>
      <p:grpSpPr>
        <a:xfrm>
          <a:off x="0" y="0"/>
          <a:ext cx="0" cy="0"/>
          <a:chOff x="0" y="0"/>
          <a:chExt cx="0" cy="0"/>
        </a:xfrm>
      </p:grpSpPr>
      <p:sp>
        <p:nvSpPr>
          <p:cNvPr id="2079" name="Google Shape;2079;p52"/>
          <p:cNvSpPr txBox="1">
            <a:spLocks noGrp="1"/>
          </p:cNvSpPr>
          <p:nvPr>
            <p:ph type="title"/>
          </p:nvPr>
        </p:nvSpPr>
        <p:spPr>
          <a:xfrm>
            <a:off x="834305" y="1399242"/>
            <a:ext cx="4096500" cy="40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Literacy </a:t>
            </a:r>
            <a:endParaRPr dirty="0"/>
          </a:p>
        </p:txBody>
      </p:sp>
      <p:sp>
        <p:nvSpPr>
          <p:cNvPr id="2080" name="Google Shape;2080;p52"/>
          <p:cNvSpPr txBox="1">
            <a:spLocks noGrp="1"/>
          </p:cNvSpPr>
          <p:nvPr>
            <p:ph type="body" idx="1"/>
          </p:nvPr>
        </p:nvSpPr>
        <p:spPr>
          <a:xfrm>
            <a:off x="875525" y="2053662"/>
            <a:ext cx="4096500" cy="89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Images reveal large amounts of data, so remember: use an image instead of a long text. Your audience will appreciate it</a:t>
            </a:r>
            <a:endParaRPr dirty="0"/>
          </a:p>
        </p:txBody>
      </p:sp>
      <p:sp>
        <p:nvSpPr>
          <p:cNvPr id="103" name="Google Shape;2080;p52">
            <a:extLst>
              <a:ext uri="{FF2B5EF4-FFF2-40B4-BE49-F238E27FC236}">
                <a16:creationId xmlns:a16="http://schemas.microsoft.com/office/drawing/2014/main" id="{17893691-CDE0-4813-A931-B672A29A4DF9}"/>
              </a:ext>
            </a:extLst>
          </p:cNvPr>
          <p:cNvSpPr txBox="1">
            <a:spLocks/>
          </p:cNvSpPr>
          <p:nvPr/>
        </p:nvSpPr>
        <p:spPr>
          <a:xfrm>
            <a:off x="889710" y="3640967"/>
            <a:ext cx="4096500" cy="893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1pPr>
            <a:lvl2pPr marL="914400" marR="0" lvl="1"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2pPr>
            <a:lvl3pPr marL="1371600" marR="0" lvl="2"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3pPr>
            <a:lvl4pPr marL="1828800" marR="0" lvl="3"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4pPr>
            <a:lvl5pPr marL="2286000" marR="0" lvl="4"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5pPr>
            <a:lvl6pPr marL="2743200" marR="0" lvl="5"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6pPr>
            <a:lvl7pPr marL="3200400" marR="0" lvl="6"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7pPr>
            <a:lvl8pPr marL="3657600" marR="0" lvl="7"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8pPr>
            <a:lvl9pPr marL="4114800" marR="0" lvl="8"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9pPr>
          </a:lstStyle>
          <a:p>
            <a:pPr marL="0" indent="0">
              <a:buFont typeface="Comfortaa"/>
              <a:buNone/>
            </a:pPr>
            <a:r>
              <a:rPr lang="en-US"/>
              <a:t>Images reveal large amounts of data, so remember: use an image instead of a long text. Your audience will appreciate it</a:t>
            </a:r>
            <a:endParaRPr lang="en-US" dirty="0"/>
          </a:p>
        </p:txBody>
      </p:sp>
      <p:sp>
        <p:nvSpPr>
          <p:cNvPr id="104" name="Google Shape;2080;p52">
            <a:extLst>
              <a:ext uri="{FF2B5EF4-FFF2-40B4-BE49-F238E27FC236}">
                <a16:creationId xmlns:a16="http://schemas.microsoft.com/office/drawing/2014/main" id="{13BD1849-09F0-4BE7-89DF-A79F91976C0C}"/>
              </a:ext>
            </a:extLst>
          </p:cNvPr>
          <p:cNvSpPr txBox="1">
            <a:spLocks/>
          </p:cNvSpPr>
          <p:nvPr/>
        </p:nvSpPr>
        <p:spPr>
          <a:xfrm>
            <a:off x="875500" y="2842176"/>
            <a:ext cx="4096500" cy="893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1pPr>
            <a:lvl2pPr marL="914400" marR="0" lvl="1"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2pPr>
            <a:lvl3pPr marL="1371600" marR="0" lvl="2"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3pPr>
            <a:lvl4pPr marL="1828800" marR="0" lvl="3"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4pPr>
            <a:lvl5pPr marL="2286000" marR="0" lvl="4"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5pPr>
            <a:lvl6pPr marL="2743200" marR="0" lvl="5"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6pPr>
            <a:lvl7pPr marL="3200400" marR="0" lvl="6"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7pPr>
            <a:lvl8pPr marL="3657600" marR="0" lvl="7"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8pPr>
            <a:lvl9pPr marL="4114800" marR="0" lvl="8" indent="-317500" algn="l" rtl="0">
              <a:lnSpc>
                <a:spcPct val="115000"/>
              </a:lnSpc>
              <a:spcBef>
                <a:spcPts val="0"/>
              </a:spcBef>
              <a:spcAft>
                <a:spcPts val="0"/>
              </a:spcAft>
              <a:buClr>
                <a:srgbClr val="434343"/>
              </a:buClr>
              <a:buSzPts val="1400"/>
              <a:buFont typeface="Comfortaa"/>
              <a:buChar char="■"/>
              <a:defRPr sz="1400" b="0" i="0" u="none" strike="noStrike" cap="none">
                <a:solidFill>
                  <a:srgbClr val="434343"/>
                </a:solidFill>
                <a:latin typeface="Comfortaa"/>
                <a:ea typeface="Comfortaa"/>
                <a:cs typeface="Comfortaa"/>
                <a:sym typeface="Comfortaa"/>
              </a:defRPr>
            </a:lvl9pPr>
          </a:lstStyle>
          <a:p>
            <a:pPr marL="0" indent="0">
              <a:buFont typeface="Comfortaa"/>
              <a:buNone/>
            </a:pPr>
            <a:r>
              <a:rPr lang="en-US"/>
              <a:t>Images reveal large amounts of data, so remember: use an image instead of a long text. Your audience will appreciate it</a:t>
            </a:r>
            <a:endParaRPr lang="en-US" dirty="0"/>
          </a:p>
        </p:txBody>
      </p:sp>
      <p:grpSp>
        <p:nvGrpSpPr>
          <p:cNvPr id="17" name="Grupo 16">
            <a:extLst>
              <a:ext uri="{FF2B5EF4-FFF2-40B4-BE49-F238E27FC236}">
                <a16:creationId xmlns:a16="http://schemas.microsoft.com/office/drawing/2014/main" id="{EDDFC8CA-6B8A-C28D-26EB-F0C7F697E78C}"/>
              </a:ext>
            </a:extLst>
          </p:cNvPr>
          <p:cNvGrpSpPr/>
          <p:nvPr/>
        </p:nvGrpSpPr>
        <p:grpSpPr>
          <a:xfrm>
            <a:off x="2559051" y="636588"/>
            <a:ext cx="722312" cy="654050"/>
            <a:chOff x="2559051" y="636588"/>
            <a:chExt cx="722312" cy="654050"/>
          </a:xfrm>
        </p:grpSpPr>
        <p:sp>
          <p:nvSpPr>
            <p:cNvPr id="5" name="Rectangle 5">
              <a:extLst>
                <a:ext uri="{FF2B5EF4-FFF2-40B4-BE49-F238E27FC236}">
                  <a16:creationId xmlns:a16="http://schemas.microsoft.com/office/drawing/2014/main" id="{DC1967F2-FAB7-9C61-22F8-00482DC101B2}"/>
                </a:ext>
              </a:extLst>
            </p:cNvPr>
            <p:cNvSpPr>
              <a:spLocks noChangeArrowheads="1"/>
            </p:cNvSpPr>
            <p:nvPr/>
          </p:nvSpPr>
          <p:spPr bwMode="auto">
            <a:xfrm>
              <a:off x="2593975" y="1187450"/>
              <a:ext cx="682625" cy="4763"/>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Rectangle 6">
              <a:extLst>
                <a:ext uri="{FF2B5EF4-FFF2-40B4-BE49-F238E27FC236}">
                  <a16:creationId xmlns:a16="http://schemas.microsoft.com/office/drawing/2014/main" id="{E092D24E-7DE6-133C-FF1E-F58FB745EC6A}"/>
                </a:ext>
              </a:extLst>
            </p:cNvPr>
            <p:cNvSpPr>
              <a:spLocks noChangeArrowheads="1"/>
            </p:cNvSpPr>
            <p:nvPr/>
          </p:nvSpPr>
          <p:spPr bwMode="auto">
            <a:xfrm>
              <a:off x="2576513" y="1200150"/>
              <a:ext cx="700087" cy="6350"/>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Rectangle 7">
              <a:extLst>
                <a:ext uri="{FF2B5EF4-FFF2-40B4-BE49-F238E27FC236}">
                  <a16:creationId xmlns:a16="http://schemas.microsoft.com/office/drawing/2014/main" id="{BD48C90B-24CB-810A-3547-E757418255D0}"/>
                </a:ext>
              </a:extLst>
            </p:cNvPr>
            <p:cNvSpPr>
              <a:spLocks noChangeArrowheads="1"/>
            </p:cNvSpPr>
            <p:nvPr/>
          </p:nvSpPr>
          <p:spPr bwMode="auto">
            <a:xfrm>
              <a:off x="2576513" y="1212850"/>
              <a:ext cx="700087" cy="6350"/>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Rectangle 8">
              <a:extLst>
                <a:ext uri="{FF2B5EF4-FFF2-40B4-BE49-F238E27FC236}">
                  <a16:creationId xmlns:a16="http://schemas.microsoft.com/office/drawing/2014/main" id="{02993A90-A07A-368A-5B38-122FCC6DD334}"/>
                </a:ext>
              </a:extLst>
            </p:cNvPr>
            <p:cNvSpPr>
              <a:spLocks noChangeArrowheads="1"/>
            </p:cNvSpPr>
            <p:nvPr/>
          </p:nvSpPr>
          <p:spPr bwMode="auto">
            <a:xfrm>
              <a:off x="2576513" y="1227138"/>
              <a:ext cx="700087" cy="4763"/>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Rectangle 9">
              <a:extLst>
                <a:ext uri="{FF2B5EF4-FFF2-40B4-BE49-F238E27FC236}">
                  <a16:creationId xmlns:a16="http://schemas.microsoft.com/office/drawing/2014/main" id="{BD521B55-7FC6-AC0C-BE53-98114FFDD885}"/>
                </a:ext>
              </a:extLst>
            </p:cNvPr>
            <p:cNvSpPr>
              <a:spLocks noChangeArrowheads="1"/>
            </p:cNvSpPr>
            <p:nvPr/>
          </p:nvSpPr>
          <p:spPr bwMode="auto">
            <a:xfrm>
              <a:off x="2576513" y="1239838"/>
              <a:ext cx="700087" cy="6350"/>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Rectangle 10">
              <a:extLst>
                <a:ext uri="{FF2B5EF4-FFF2-40B4-BE49-F238E27FC236}">
                  <a16:creationId xmlns:a16="http://schemas.microsoft.com/office/drawing/2014/main" id="{13C1A7BD-A218-30D7-842D-6DEEAA8DC28D}"/>
                </a:ext>
              </a:extLst>
            </p:cNvPr>
            <p:cNvSpPr>
              <a:spLocks noChangeArrowheads="1"/>
            </p:cNvSpPr>
            <p:nvPr/>
          </p:nvSpPr>
          <p:spPr bwMode="auto">
            <a:xfrm>
              <a:off x="2576513" y="1252538"/>
              <a:ext cx="700087" cy="6350"/>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Rectangle 11">
              <a:extLst>
                <a:ext uri="{FF2B5EF4-FFF2-40B4-BE49-F238E27FC236}">
                  <a16:creationId xmlns:a16="http://schemas.microsoft.com/office/drawing/2014/main" id="{2F48682F-1DD6-AE74-FD19-190B93698F57}"/>
                </a:ext>
              </a:extLst>
            </p:cNvPr>
            <p:cNvSpPr>
              <a:spLocks noChangeArrowheads="1"/>
            </p:cNvSpPr>
            <p:nvPr/>
          </p:nvSpPr>
          <p:spPr bwMode="auto">
            <a:xfrm>
              <a:off x="2593975" y="1265238"/>
              <a:ext cx="682625" cy="6350"/>
            </a:xfrm>
            <a:prstGeom prst="rect">
              <a:avLst/>
            </a:prstGeom>
            <a:solidFill>
              <a:srgbClr val="E5DC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F1B24732-F33D-0A5C-E45C-E3E823D8F675}"/>
                </a:ext>
              </a:extLst>
            </p:cNvPr>
            <p:cNvSpPr>
              <a:spLocks/>
            </p:cNvSpPr>
            <p:nvPr/>
          </p:nvSpPr>
          <p:spPr bwMode="auto">
            <a:xfrm>
              <a:off x="2559051" y="1168400"/>
              <a:ext cx="722312" cy="122238"/>
            </a:xfrm>
            <a:custGeom>
              <a:avLst/>
              <a:gdLst>
                <a:gd name="T0" fmla="*/ 206 w 493"/>
                <a:gd name="T1" fmla="*/ 1 h 84"/>
                <a:gd name="T2" fmla="*/ 214 w 493"/>
                <a:gd name="T3" fmla="*/ 1 h 84"/>
                <a:gd name="T4" fmla="*/ 221 w 493"/>
                <a:gd name="T5" fmla="*/ 0 h 84"/>
                <a:gd name="T6" fmla="*/ 278 w 493"/>
                <a:gd name="T7" fmla="*/ 0 h 84"/>
                <a:gd name="T8" fmla="*/ 286 w 493"/>
                <a:gd name="T9" fmla="*/ 1 h 84"/>
                <a:gd name="T10" fmla="*/ 294 w 493"/>
                <a:gd name="T11" fmla="*/ 1 h 84"/>
                <a:gd name="T12" fmla="*/ 387 w 493"/>
                <a:gd name="T13" fmla="*/ 1 h 84"/>
                <a:gd name="T14" fmla="*/ 476 w 493"/>
                <a:gd name="T15" fmla="*/ 1 h 84"/>
                <a:gd name="T16" fmla="*/ 487 w 493"/>
                <a:gd name="T17" fmla="*/ 1 h 84"/>
                <a:gd name="T18" fmla="*/ 492 w 493"/>
                <a:gd name="T19" fmla="*/ 4 h 84"/>
                <a:gd name="T20" fmla="*/ 489 w 493"/>
                <a:gd name="T21" fmla="*/ 10 h 84"/>
                <a:gd name="T22" fmla="*/ 459 w 493"/>
                <a:gd name="T23" fmla="*/ 11 h 84"/>
                <a:gd name="T24" fmla="*/ 435 w 493"/>
                <a:gd name="T25" fmla="*/ 11 h 84"/>
                <a:gd name="T26" fmla="*/ 431 w 493"/>
                <a:gd name="T27" fmla="*/ 11 h 84"/>
                <a:gd name="T28" fmla="*/ 293 w 493"/>
                <a:gd name="T29" fmla="*/ 11 h 84"/>
                <a:gd name="T30" fmla="*/ 221 w 493"/>
                <a:gd name="T31" fmla="*/ 11 h 84"/>
                <a:gd name="T32" fmla="*/ 109 w 493"/>
                <a:gd name="T33" fmla="*/ 11 h 84"/>
                <a:gd name="T34" fmla="*/ 50 w 493"/>
                <a:gd name="T35" fmla="*/ 11 h 84"/>
                <a:gd name="T36" fmla="*/ 34 w 493"/>
                <a:gd name="T37" fmla="*/ 13 h 84"/>
                <a:gd name="T38" fmla="*/ 27 w 493"/>
                <a:gd name="T39" fmla="*/ 17 h 84"/>
                <a:gd name="T40" fmla="*/ 23 w 493"/>
                <a:gd name="T41" fmla="*/ 20 h 84"/>
                <a:gd name="T42" fmla="*/ 20 w 493"/>
                <a:gd name="T43" fmla="*/ 25 h 84"/>
                <a:gd name="T44" fmla="*/ 18 w 493"/>
                <a:gd name="T45" fmla="*/ 28 h 84"/>
                <a:gd name="T46" fmla="*/ 16 w 493"/>
                <a:gd name="T47" fmla="*/ 33 h 84"/>
                <a:gd name="T48" fmla="*/ 16 w 493"/>
                <a:gd name="T49" fmla="*/ 36 h 84"/>
                <a:gd name="T50" fmla="*/ 15 w 493"/>
                <a:gd name="T51" fmla="*/ 48 h 84"/>
                <a:gd name="T52" fmla="*/ 16 w 493"/>
                <a:gd name="T53" fmla="*/ 52 h 84"/>
                <a:gd name="T54" fmla="*/ 18 w 493"/>
                <a:gd name="T55" fmla="*/ 56 h 84"/>
                <a:gd name="T56" fmla="*/ 20 w 493"/>
                <a:gd name="T57" fmla="*/ 59 h 84"/>
                <a:gd name="T58" fmla="*/ 23 w 493"/>
                <a:gd name="T59" fmla="*/ 64 h 84"/>
                <a:gd name="T60" fmla="*/ 27 w 493"/>
                <a:gd name="T61" fmla="*/ 67 h 84"/>
                <a:gd name="T62" fmla="*/ 34 w 493"/>
                <a:gd name="T63" fmla="*/ 71 h 84"/>
                <a:gd name="T64" fmla="*/ 47 w 493"/>
                <a:gd name="T65" fmla="*/ 73 h 84"/>
                <a:gd name="T66" fmla="*/ 207 w 493"/>
                <a:gd name="T67" fmla="*/ 73 h 84"/>
                <a:gd name="T68" fmla="*/ 395 w 493"/>
                <a:gd name="T69" fmla="*/ 73 h 84"/>
                <a:gd name="T70" fmla="*/ 415 w 493"/>
                <a:gd name="T71" fmla="*/ 73 h 84"/>
                <a:gd name="T72" fmla="*/ 453 w 493"/>
                <a:gd name="T73" fmla="*/ 74 h 84"/>
                <a:gd name="T74" fmla="*/ 473 w 493"/>
                <a:gd name="T75" fmla="*/ 73 h 84"/>
                <a:gd name="T76" fmla="*/ 489 w 493"/>
                <a:gd name="T77" fmla="*/ 74 h 84"/>
                <a:gd name="T78" fmla="*/ 492 w 493"/>
                <a:gd name="T79" fmla="*/ 80 h 84"/>
                <a:gd name="T80" fmla="*/ 487 w 493"/>
                <a:gd name="T81" fmla="*/ 84 h 84"/>
                <a:gd name="T82" fmla="*/ 398 w 493"/>
                <a:gd name="T83" fmla="*/ 84 h 84"/>
                <a:gd name="T84" fmla="*/ 289 w 493"/>
                <a:gd name="T85" fmla="*/ 84 h 84"/>
                <a:gd name="T86" fmla="*/ 217 w 493"/>
                <a:gd name="T87" fmla="*/ 84 h 84"/>
                <a:gd name="T88" fmla="*/ 108 w 493"/>
                <a:gd name="T89" fmla="*/ 84 h 84"/>
                <a:gd name="T90" fmla="*/ 46 w 493"/>
                <a:gd name="T91" fmla="*/ 84 h 84"/>
                <a:gd name="T92" fmla="*/ 6 w 493"/>
                <a:gd name="T93" fmla="*/ 34 h 84"/>
                <a:gd name="T94" fmla="*/ 26 w 493"/>
                <a:gd name="T95" fmla="*/ 6 h 84"/>
                <a:gd name="T96" fmla="*/ 47 w 493"/>
                <a:gd name="T97" fmla="*/ 1 h 84"/>
                <a:gd name="T98" fmla="*/ 202 w 493"/>
                <a:gd name="T99" fmla="*/ 1 h 84"/>
                <a:gd name="T100" fmla="*/ 206 w 493"/>
                <a:gd name="T101"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93" h="84">
                  <a:moveTo>
                    <a:pt x="206" y="1"/>
                  </a:moveTo>
                  <a:cubicBezTo>
                    <a:pt x="209" y="1"/>
                    <a:pt x="211" y="1"/>
                    <a:pt x="214" y="1"/>
                  </a:cubicBezTo>
                  <a:cubicBezTo>
                    <a:pt x="217" y="0"/>
                    <a:pt x="219" y="0"/>
                    <a:pt x="221" y="0"/>
                  </a:cubicBezTo>
                  <a:cubicBezTo>
                    <a:pt x="240" y="0"/>
                    <a:pt x="259" y="0"/>
                    <a:pt x="278" y="0"/>
                  </a:cubicBezTo>
                  <a:cubicBezTo>
                    <a:pt x="280" y="0"/>
                    <a:pt x="283" y="1"/>
                    <a:pt x="286" y="1"/>
                  </a:cubicBezTo>
                  <a:cubicBezTo>
                    <a:pt x="289" y="1"/>
                    <a:pt x="292" y="1"/>
                    <a:pt x="294" y="1"/>
                  </a:cubicBezTo>
                  <a:cubicBezTo>
                    <a:pt x="325" y="1"/>
                    <a:pt x="356" y="1"/>
                    <a:pt x="387" y="1"/>
                  </a:cubicBezTo>
                  <a:cubicBezTo>
                    <a:pt x="417" y="1"/>
                    <a:pt x="447" y="1"/>
                    <a:pt x="476" y="1"/>
                  </a:cubicBezTo>
                  <a:cubicBezTo>
                    <a:pt x="480" y="1"/>
                    <a:pt x="483" y="1"/>
                    <a:pt x="487" y="1"/>
                  </a:cubicBezTo>
                  <a:cubicBezTo>
                    <a:pt x="490" y="1"/>
                    <a:pt x="492" y="2"/>
                    <a:pt x="492" y="4"/>
                  </a:cubicBezTo>
                  <a:cubicBezTo>
                    <a:pt x="493" y="7"/>
                    <a:pt x="492" y="8"/>
                    <a:pt x="489" y="10"/>
                  </a:cubicBezTo>
                  <a:cubicBezTo>
                    <a:pt x="479" y="12"/>
                    <a:pt x="469" y="11"/>
                    <a:pt x="459" y="11"/>
                  </a:cubicBezTo>
                  <a:cubicBezTo>
                    <a:pt x="451" y="11"/>
                    <a:pt x="443" y="10"/>
                    <a:pt x="435" y="11"/>
                  </a:cubicBezTo>
                  <a:cubicBezTo>
                    <a:pt x="434" y="11"/>
                    <a:pt x="433" y="11"/>
                    <a:pt x="431" y="11"/>
                  </a:cubicBezTo>
                  <a:cubicBezTo>
                    <a:pt x="385" y="11"/>
                    <a:pt x="339" y="11"/>
                    <a:pt x="293" y="11"/>
                  </a:cubicBezTo>
                  <a:cubicBezTo>
                    <a:pt x="269" y="11"/>
                    <a:pt x="245" y="11"/>
                    <a:pt x="221" y="11"/>
                  </a:cubicBezTo>
                  <a:cubicBezTo>
                    <a:pt x="184" y="11"/>
                    <a:pt x="147" y="11"/>
                    <a:pt x="109" y="11"/>
                  </a:cubicBezTo>
                  <a:cubicBezTo>
                    <a:pt x="90" y="11"/>
                    <a:pt x="70" y="11"/>
                    <a:pt x="50" y="11"/>
                  </a:cubicBezTo>
                  <a:cubicBezTo>
                    <a:pt x="44" y="11"/>
                    <a:pt x="39" y="11"/>
                    <a:pt x="34" y="13"/>
                  </a:cubicBezTo>
                  <a:cubicBezTo>
                    <a:pt x="31" y="14"/>
                    <a:pt x="29" y="16"/>
                    <a:pt x="27" y="17"/>
                  </a:cubicBezTo>
                  <a:cubicBezTo>
                    <a:pt x="26" y="18"/>
                    <a:pt x="25" y="19"/>
                    <a:pt x="23" y="20"/>
                  </a:cubicBezTo>
                  <a:cubicBezTo>
                    <a:pt x="22" y="22"/>
                    <a:pt x="21" y="23"/>
                    <a:pt x="20" y="25"/>
                  </a:cubicBezTo>
                  <a:cubicBezTo>
                    <a:pt x="19" y="26"/>
                    <a:pt x="18" y="27"/>
                    <a:pt x="18" y="28"/>
                  </a:cubicBezTo>
                  <a:cubicBezTo>
                    <a:pt x="17" y="30"/>
                    <a:pt x="17" y="31"/>
                    <a:pt x="16" y="33"/>
                  </a:cubicBezTo>
                  <a:cubicBezTo>
                    <a:pt x="16" y="34"/>
                    <a:pt x="16" y="35"/>
                    <a:pt x="16" y="36"/>
                  </a:cubicBezTo>
                  <a:cubicBezTo>
                    <a:pt x="15" y="40"/>
                    <a:pt x="15" y="44"/>
                    <a:pt x="15" y="48"/>
                  </a:cubicBezTo>
                  <a:cubicBezTo>
                    <a:pt x="15" y="49"/>
                    <a:pt x="16" y="50"/>
                    <a:pt x="16" y="52"/>
                  </a:cubicBezTo>
                  <a:cubicBezTo>
                    <a:pt x="17" y="53"/>
                    <a:pt x="17" y="55"/>
                    <a:pt x="18" y="56"/>
                  </a:cubicBezTo>
                  <a:cubicBezTo>
                    <a:pt x="19" y="57"/>
                    <a:pt x="19" y="58"/>
                    <a:pt x="20" y="59"/>
                  </a:cubicBezTo>
                  <a:cubicBezTo>
                    <a:pt x="21" y="61"/>
                    <a:pt x="22" y="62"/>
                    <a:pt x="23" y="64"/>
                  </a:cubicBezTo>
                  <a:cubicBezTo>
                    <a:pt x="24" y="65"/>
                    <a:pt x="26" y="66"/>
                    <a:pt x="27" y="67"/>
                  </a:cubicBezTo>
                  <a:cubicBezTo>
                    <a:pt x="29" y="69"/>
                    <a:pt x="32" y="70"/>
                    <a:pt x="34" y="71"/>
                  </a:cubicBezTo>
                  <a:cubicBezTo>
                    <a:pt x="39" y="73"/>
                    <a:pt x="43" y="73"/>
                    <a:pt x="47" y="73"/>
                  </a:cubicBezTo>
                  <a:cubicBezTo>
                    <a:pt x="101" y="73"/>
                    <a:pt x="154" y="73"/>
                    <a:pt x="207" y="73"/>
                  </a:cubicBezTo>
                  <a:cubicBezTo>
                    <a:pt x="270" y="73"/>
                    <a:pt x="333" y="73"/>
                    <a:pt x="395" y="73"/>
                  </a:cubicBezTo>
                  <a:cubicBezTo>
                    <a:pt x="402" y="73"/>
                    <a:pt x="408" y="73"/>
                    <a:pt x="415" y="73"/>
                  </a:cubicBezTo>
                  <a:cubicBezTo>
                    <a:pt x="427" y="73"/>
                    <a:pt x="440" y="74"/>
                    <a:pt x="453" y="74"/>
                  </a:cubicBezTo>
                  <a:cubicBezTo>
                    <a:pt x="460" y="74"/>
                    <a:pt x="466" y="73"/>
                    <a:pt x="473" y="73"/>
                  </a:cubicBezTo>
                  <a:cubicBezTo>
                    <a:pt x="479" y="73"/>
                    <a:pt x="484" y="74"/>
                    <a:pt x="489" y="74"/>
                  </a:cubicBezTo>
                  <a:cubicBezTo>
                    <a:pt x="492" y="76"/>
                    <a:pt x="493" y="78"/>
                    <a:pt x="492" y="80"/>
                  </a:cubicBezTo>
                  <a:cubicBezTo>
                    <a:pt x="492" y="82"/>
                    <a:pt x="490" y="84"/>
                    <a:pt x="487" y="84"/>
                  </a:cubicBezTo>
                  <a:cubicBezTo>
                    <a:pt x="457" y="84"/>
                    <a:pt x="428" y="84"/>
                    <a:pt x="398" y="84"/>
                  </a:cubicBezTo>
                  <a:cubicBezTo>
                    <a:pt x="362" y="84"/>
                    <a:pt x="326" y="84"/>
                    <a:pt x="289" y="84"/>
                  </a:cubicBezTo>
                  <a:cubicBezTo>
                    <a:pt x="265" y="84"/>
                    <a:pt x="241" y="84"/>
                    <a:pt x="217" y="84"/>
                  </a:cubicBezTo>
                  <a:cubicBezTo>
                    <a:pt x="180" y="84"/>
                    <a:pt x="144" y="84"/>
                    <a:pt x="108" y="84"/>
                  </a:cubicBezTo>
                  <a:cubicBezTo>
                    <a:pt x="87" y="84"/>
                    <a:pt x="66" y="84"/>
                    <a:pt x="46" y="84"/>
                  </a:cubicBezTo>
                  <a:cubicBezTo>
                    <a:pt x="20" y="83"/>
                    <a:pt x="0" y="60"/>
                    <a:pt x="6" y="34"/>
                  </a:cubicBezTo>
                  <a:cubicBezTo>
                    <a:pt x="8" y="22"/>
                    <a:pt x="15" y="12"/>
                    <a:pt x="26" y="6"/>
                  </a:cubicBezTo>
                  <a:cubicBezTo>
                    <a:pt x="32" y="2"/>
                    <a:pt x="39" y="1"/>
                    <a:pt x="47" y="1"/>
                  </a:cubicBezTo>
                  <a:cubicBezTo>
                    <a:pt x="98" y="1"/>
                    <a:pt x="150" y="1"/>
                    <a:pt x="202" y="1"/>
                  </a:cubicBezTo>
                  <a:cubicBezTo>
                    <a:pt x="203" y="1"/>
                    <a:pt x="204" y="1"/>
                    <a:pt x="206" y="1"/>
                  </a:cubicBezTo>
                  <a:close/>
                </a:path>
              </a:pathLst>
            </a:custGeom>
            <a:solidFill>
              <a:srgbClr val="6A5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166314BC-B153-8A14-479A-B6A0607514B0}"/>
                </a:ext>
              </a:extLst>
            </p:cNvPr>
            <p:cNvSpPr>
              <a:spLocks/>
            </p:cNvSpPr>
            <p:nvPr/>
          </p:nvSpPr>
          <p:spPr bwMode="auto">
            <a:xfrm>
              <a:off x="2913063" y="636588"/>
              <a:ext cx="209550" cy="125413"/>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213FEC40-7D1C-1259-4465-2B1C6EE927C7}"/>
                </a:ext>
              </a:extLst>
            </p:cNvPr>
            <p:cNvSpPr>
              <a:spLocks/>
            </p:cNvSpPr>
            <p:nvPr/>
          </p:nvSpPr>
          <p:spPr bwMode="auto">
            <a:xfrm>
              <a:off x="2701925" y="782638"/>
              <a:ext cx="441325" cy="388938"/>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C314173D-E143-4855-3596-2CF0CA32172A}"/>
                </a:ext>
              </a:extLst>
            </p:cNvPr>
            <p:cNvSpPr>
              <a:spLocks/>
            </p:cNvSpPr>
            <p:nvPr/>
          </p:nvSpPr>
          <p:spPr bwMode="auto">
            <a:xfrm>
              <a:off x="2827338" y="668338"/>
              <a:ext cx="98425" cy="136525"/>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7" name="Grupo 46">
            <a:extLst>
              <a:ext uri="{FF2B5EF4-FFF2-40B4-BE49-F238E27FC236}">
                <a16:creationId xmlns:a16="http://schemas.microsoft.com/office/drawing/2014/main" id="{A6CEC059-43C7-9BC6-6A89-6E97FD719B7B}"/>
              </a:ext>
            </a:extLst>
          </p:cNvPr>
          <p:cNvGrpSpPr/>
          <p:nvPr/>
        </p:nvGrpSpPr>
        <p:grpSpPr>
          <a:xfrm>
            <a:off x="5078413" y="1085851"/>
            <a:ext cx="3535363" cy="3533774"/>
            <a:chOff x="5078413" y="1085851"/>
            <a:chExt cx="3535363" cy="3533774"/>
          </a:xfrm>
        </p:grpSpPr>
        <p:sp>
          <p:nvSpPr>
            <p:cNvPr id="20" name="Freeform 19">
              <a:extLst>
                <a:ext uri="{FF2B5EF4-FFF2-40B4-BE49-F238E27FC236}">
                  <a16:creationId xmlns:a16="http://schemas.microsoft.com/office/drawing/2014/main" id="{6ACBE538-C415-AE71-396F-152930843FFF}"/>
                </a:ext>
              </a:extLst>
            </p:cNvPr>
            <p:cNvSpPr>
              <a:spLocks/>
            </p:cNvSpPr>
            <p:nvPr/>
          </p:nvSpPr>
          <p:spPr bwMode="auto">
            <a:xfrm>
              <a:off x="5078413" y="1085851"/>
              <a:ext cx="3535363" cy="3511550"/>
            </a:xfrm>
            <a:custGeom>
              <a:avLst/>
              <a:gdLst>
                <a:gd name="T0" fmla="*/ 644 w 644"/>
                <a:gd name="T1" fmla="*/ 330 h 640"/>
                <a:gd name="T2" fmla="*/ 641 w 644"/>
                <a:gd name="T3" fmla="*/ 378 h 640"/>
                <a:gd name="T4" fmla="*/ 629 w 644"/>
                <a:gd name="T5" fmla="*/ 374 h 640"/>
                <a:gd name="T6" fmla="*/ 406 w 644"/>
                <a:gd name="T7" fmla="*/ 152 h 640"/>
                <a:gd name="T8" fmla="*/ 352 w 644"/>
                <a:gd name="T9" fmla="*/ 129 h 640"/>
                <a:gd name="T10" fmla="*/ 326 w 644"/>
                <a:gd name="T11" fmla="*/ 110 h 640"/>
                <a:gd name="T12" fmla="*/ 313 w 644"/>
                <a:gd name="T13" fmla="*/ 99 h 640"/>
                <a:gd name="T14" fmla="*/ 251 w 644"/>
                <a:gd name="T15" fmla="*/ 80 h 640"/>
                <a:gd name="T16" fmla="*/ 256 w 644"/>
                <a:gd name="T17" fmla="*/ 99 h 640"/>
                <a:gd name="T18" fmla="*/ 278 w 644"/>
                <a:gd name="T19" fmla="*/ 127 h 640"/>
                <a:gd name="T20" fmla="*/ 224 w 644"/>
                <a:gd name="T21" fmla="*/ 155 h 640"/>
                <a:gd name="T22" fmla="*/ 225 w 644"/>
                <a:gd name="T23" fmla="*/ 286 h 640"/>
                <a:gd name="T24" fmla="*/ 271 w 644"/>
                <a:gd name="T25" fmla="*/ 338 h 640"/>
                <a:gd name="T26" fmla="*/ 112 w 644"/>
                <a:gd name="T27" fmla="*/ 338 h 640"/>
                <a:gd name="T28" fmla="*/ 96 w 644"/>
                <a:gd name="T29" fmla="*/ 361 h 640"/>
                <a:gd name="T30" fmla="*/ 100 w 644"/>
                <a:gd name="T31" fmla="*/ 371 h 640"/>
                <a:gd name="T32" fmla="*/ 111 w 644"/>
                <a:gd name="T33" fmla="*/ 400 h 640"/>
                <a:gd name="T34" fmla="*/ 92 w 644"/>
                <a:gd name="T35" fmla="*/ 416 h 640"/>
                <a:gd name="T36" fmla="*/ 95 w 644"/>
                <a:gd name="T37" fmla="*/ 432 h 640"/>
                <a:gd name="T38" fmla="*/ 120 w 644"/>
                <a:gd name="T39" fmla="*/ 461 h 640"/>
                <a:gd name="T40" fmla="*/ 134 w 644"/>
                <a:gd name="T41" fmla="*/ 508 h 640"/>
                <a:gd name="T42" fmla="*/ 145 w 644"/>
                <a:gd name="T43" fmla="*/ 522 h 640"/>
                <a:gd name="T44" fmla="*/ 251 w 644"/>
                <a:gd name="T45" fmla="*/ 628 h 640"/>
                <a:gd name="T46" fmla="*/ 245 w 644"/>
                <a:gd name="T47" fmla="*/ 637 h 640"/>
                <a:gd name="T48" fmla="*/ 80 w 644"/>
                <a:gd name="T49" fmla="*/ 537 h 640"/>
                <a:gd name="T50" fmla="*/ 3 w 644"/>
                <a:gd name="T51" fmla="*/ 376 h 640"/>
                <a:gd name="T52" fmla="*/ 1 w 644"/>
                <a:gd name="T53" fmla="*/ 330 h 640"/>
                <a:gd name="T54" fmla="*/ 2 w 644"/>
                <a:gd name="T55" fmla="*/ 303 h 640"/>
                <a:gd name="T56" fmla="*/ 108 w 644"/>
                <a:gd name="T57" fmla="*/ 79 h 640"/>
                <a:gd name="T58" fmla="*/ 303 w 644"/>
                <a:gd name="T59" fmla="*/ 1 h 640"/>
                <a:gd name="T60" fmla="*/ 330 w 644"/>
                <a:gd name="T61" fmla="*/ 1 h 640"/>
                <a:gd name="T62" fmla="*/ 483 w 644"/>
                <a:gd name="T63" fmla="*/ 40 h 640"/>
                <a:gd name="T64" fmla="*/ 638 w 644"/>
                <a:gd name="T65" fmla="*/ 246 h 640"/>
                <a:gd name="T66" fmla="*/ 644 w 644"/>
                <a:gd name="T67" fmla="*/ 315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4" h="640">
                  <a:moveTo>
                    <a:pt x="644" y="315"/>
                  </a:moveTo>
                  <a:cubicBezTo>
                    <a:pt x="644" y="320"/>
                    <a:pt x="644" y="325"/>
                    <a:pt x="644" y="330"/>
                  </a:cubicBezTo>
                  <a:cubicBezTo>
                    <a:pt x="643" y="334"/>
                    <a:pt x="644" y="339"/>
                    <a:pt x="644" y="343"/>
                  </a:cubicBezTo>
                  <a:cubicBezTo>
                    <a:pt x="644" y="355"/>
                    <a:pt x="643" y="366"/>
                    <a:pt x="641" y="378"/>
                  </a:cubicBezTo>
                  <a:cubicBezTo>
                    <a:pt x="639" y="381"/>
                    <a:pt x="636" y="380"/>
                    <a:pt x="633" y="379"/>
                  </a:cubicBezTo>
                  <a:cubicBezTo>
                    <a:pt x="632" y="378"/>
                    <a:pt x="630" y="376"/>
                    <a:pt x="629" y="374"/>
                  </a:cubicBezTo>
                  <a:cubicBezTo>
                    <a:pt x="559" y="305"/>
                    <a:pt x="490" y="235"/>
                    <a:pt x="420" y="166"/>
                  </a:cubicBezTo>
                  <a:cubicBezTo>
                    <a:pt x="415" y="161"/>
                    <a:pt x="412" y="155"/>
                    <a:pt x="406" y="152"/>
                  </a:cubicBezTo>
                  <a:cubicBezTo>
                    <a:pt x="402" y="149"/>
                    <a:pt x="399" y="144"/>
                    <a:pt x="395" y="140"/>
                  </a:cubicBezTo>
                  <a:cubicBezTo>
                    <a:pt x="383" y="129"/>
                    <a:pt x="369" y="124"/>
                    <a:pt x="352" y="129"/>
                  </a:cubicBezTo>
                  <a:cubicBezTo>
                    <a:pt x="351" y="130"/>
                    <a:pt x="350" y="130"/>
                    <a:pt x="348" y="130"/>
                  </a:cubicBezTo>
                  <a:cubicBezTo>
                    <a:pt x="338" y="126"/>
                    <a:pt x="333" y="117"/>
                    <a:pt x="326" y="110"/>
                  </a:cubicBezTo>
                  <a:cubicBezTo>
                    <a:pt x="323" y="107"/>
                    <a:pt x="320" y="103"/>
                    <a:pt x="316" y="101"/>
                  </a:cubicBezTo>
                  <a:cubicBezTo>
                    <a:pt x="315" y="100"/>
                    <a:pt x="314" y="99"/>
                    <a:pt x="313" y="99"/>
                  </a:cubicBezTo>
                  <a:cubicBezTo>
                    <a:pt x="299" y="81"/>
                    <a:pt x="281" y="72"/>
                    <a:pt x="258" y="73"/>
                  </a:cubicBezTo>
                  <a:cubicBezTo>
                    <a:pt x="253" y="73"/>
                    <a:pt x="251" y="75"/>
                    <a:pt x="251" y="80"/>
                  </a:cubicBezTo>
                  <a:cubicBezTo>
                    <a:pt x="252" y="85"/>
                    <a:pt x="251" y="90"/>
                    <a:pt x="252" y="95"/>
                  </a:cubicBezTo>
                  <a:cubicBezTo>
                    <a:pt x="253" y="97"/>
                    <a:pt x="254" y="98"/>
                    <a:pt x="256" y="99"/>
                  </a:cubicBezTo>
                  <a:cubicBezTo>
                    <a:pt x="263" y="106"/>
                    <a:pt x="270" y="113"/>
                    <a:pt x="276" y="120"/>
                  </a:cubicBezTo>
                  <a:cubicBezTo>
                    <a:pt x="278" y="122"/>
                    <a:pt x="281" y="124"/>
                    <a:pt x="278" y="127"/>
                  </a:cubicBezTo>
                  <a:cubicBezTo>
                    <a:pt x="276" y="129"/>
                    <a:pt x="274" y="128"/>
                    <a:pt x="272" y="128"/>
                  </a:cubicBezTo>
                  <a:cubicBezTo>
                    <a:pt x="249" y="126"/>
                    <a:pt x="234" y="137"/>
                    <a:pt x="224" y="155"/>
                  </a:cubicBezTo>
                  <a:cubicBezTo>
                    <a:pt x="211" y="179"/>
                    <a:pt x="208" y="204"/>
                    <a:pt x="211" y="230"/>
                  </a:cubicBezTo>
                  <a:cubicBezTo>
                    <a:pt x="212" y="250"/>
                    <a:pt x="217" y="268"/>
                    <a:pt x="225" y="286"/>
                  </a:cubicBezTo>
                  <a:cubicBezTo>
                    <a:pt x="234" y="306"/>
                    <a:pt x="246" y="324"/>
                    <a:pt x="268" y="332"/>
                  </a:cubicBezTo>
                  <a:cubicBezTo>
                    <a:pt x="270" y="333"/>
                    <a:pt x="275" y="334"/>
                    <a:pt x="271" y="338"/>
                  </a:cubicBezTo>
                  <a:cubicBezTo>
                    <a:pt x="268" y="338"/>
                    <a:pt x="265" y="338"/>
                    <a:pt x="262" y="338"/>
                  </a:cubicBezTo>
                  <a:cubicBezTo>
                    <a:pt x="212" y="338"/>
                    <a:pt x="162" y="338"/>
                    <a:pt x="112" y="338"/>
                  </a:cubicBezTo>
                  <a:cubicBezTo>
                    <a:pt x="106" y="338"/>
                    <a:pt x="100" y="339"/>
                    <a:pt x="94" y="341"/>
                  </a:cubicBezTo>
                  <a:cubicBezTo>
                    <a:pt x="90" y="346"/>
                    <a:pt x="91" y="357"/>
                    <a:pt x="96" y="361"/>
                  </a:cubicBezTo>
                  <a:cubicBezTo>
                    <a:pt x="97" y="361"/>
                    <a:pt x="98" y="362"/>
                    <a:pt x="98" y="363"/>
                  </a:cubicBezTo>
                  <a:cubicBezTo>
                    <a:pt x="96" y="366"/>
                    <a:pt x="97" y="368"/>
                    <a:pt x="100" y="371"/>
                  </a:cubicBezTo>
                  <a:cubicBezTo>
                    <a:pt x="106" y="376"/>
                    <a:pt x="112" y="382"/>
                    <a:pt x="117" y="388"/>
                  </a:cubicBezTo>
                  <a:cubicBezTo>
                    <a:pt x="117" y="393"/>
                    <a:pt x="115" y="397"/>
                    <a:pt x="111" y="400"/>
                  </a:cubicBezTo>
                  <a:cubicBezTo>
                    <a:pt x="108" y="402"/>
                    <a:pt x="105" y="404"/>
                    <a:pt x="101" y="405"/>
                  </a:cubicBezTo>
                  <a:cubicBezTo>
                    <a:pt x="92" y="406"/>
                    <a:pt x="92" y="406"/>
                    <a:pt x="92" y="416"/>
                  </a:cubicBezTo>
                  <a:cubicBezTo>
                    <a:pt x="92" y="420"/>
                    <a:pt x="92" y="424"/>
                    <a:pt x="92" y="427"/>
                  </a:cubicBezTo>
                  <a:cubicBezTo>
                    <a:pt x="92" y="429"/>
                    <a:pt x="93" y="431"/>
                    <a:pt x="95" y="432"/>
                  </a:cubicBezTo>
                  <a:cubicBezTo>
                    <a:pt x="102" y="438"/>
                    <a:pt x="108" y="445"/>
                    <a:pt x="115" y="452"/>
                  </a:cubicBezTo>
                  <a:cubicBezTo>
                    <a:pt x="117" y="455"/>
                    <a:pt x="119" y="457"/>
                    <a:pt x="120" y="461"/>
                  </a:cubicBezTo>
                  <a:cubicBezTo>
                    <a:pt x="120" y="468"/>
                    <a:pt x="117" y="474"/>
                    <a:pt x="119" y="481"/>
                  </a:cubicBezTo>
                  <a:cubicBezTo>
                    <a:pt x="121" y="492"/>
                    <a:pt x="125" y="501"/>
                    <a:pt x="134" y="508"/>
                  </a:cubicBezTo>
                  <a:cubicBezTo>
                    <a:pt x="135" y="510"/>
                    <a:pt x="136" y="511"/>
                    <a:pt x="137" y="513"/>
                  </a:cubicBezTo>
                  <a:cubicBezTo>
                    <a:pt x="139" y="516"/>
                    <a:pt x="141" y="519"/>
                    <a:pt x="145" y="522"/>
                  </a:cubicBezTo>
                  <a:cubicBezTo>
                    <a:pt x="147" y="523"/>
                    <a:pt x="148" y="524"/>
                    <a:pt x="150" y="526"/>
                  </a:cubicBezTo>
                  <a:cubicBezTo>
                    <a:pt x="184" y="560"/>
                    <a:pt x="218" y="594"/>
                    <a:pt x="251" y="628"/>
                  </a:cubicBezTo>
                  <a:cubicBezTo>
                    <a:pt x="254" y="630"/>
                    <a:pt x="258" y="632"/>
                    <a:pt x="256" y="637"/>
                  </a:cubicBezTo>
                  <a:cubicBezTo>
                    <a:pt x="252" y="640"/>
                    <a:pt x="249" y="638"/>
                    <a:pt x="245" y="637"/>
                  </a:cubicBezTo>
                  <a:cubicBezTo>
                    <a:pt x="217" y="631"/>
                    <a:pt x="191" y="620"/>
                    <a:pt x="166" y="607"/>
                  </a:cubicBezTo>
                  <a:cubicBezTo>
                    <a:pt x="133" y="589"/>
                    <a:pt x="105" y="565"/>
                    <a:pt x="80" y="537"/>
                  </a:cubicBezTo>
                  <a:cubicBezTo>
                    <a:pt x="53" y="508"/>
                    <a:pt x="34" y="475"/>
                    <a:pt x="20" y="439"/>
                  </a:cubicBezTo>
                  <a:cubicBezTo>
                    <a:pt x="12" y="418"/>
                    <a:pt x="6" y="398"/>
                    <a:pt x="3" y="376"/>
                  </a:cubicBezTo>
                  <a:cubicBezTo>
                    <a:pt x="2" y="365"/>
                    <a:pt x="1" y="353"/>
                    <a:pt x="2" y="342"/>
                  </a:cubicBezTo>
                  <a:cubicBezTo>
                    <a:pt x="1" y="338"/>
                    <a:pt x="2" y="334"/>
                    <a:pt x="1" y="330"/>
                  </a:cubicBezTo>
                  <a:cubicBezTo>
                    <a:pt x="1" y="325"/>
                    <a:pt x="1" y="320"/>
                    <a:pt x="1" y="315"/>
                  </a:cubicBezTo>
                  <a:cubicBezTo>
                    <a:pt x="2" y="311"/>
                    <a:pt x="1" y="307"/>
                    <a:pt x="2" y="303"/>
                  </a:cubicBezTo>
                  <a:cubicBezTo>
                    <a:pt x="0" y="252"/>
                    <a:pt x="16" y="206"/>
                    <a:pt x="41" y="162"/>
                  </a:cubicBezTo>
                  <a:cubicBezTo>
                    <a:pt x="58" y="131"/>
                    <a:pt x="81" y="103"/>
                    <a:pt x="108" y="79"/>
                  </a:cubicBezTo>
                  <a:cubicBezTo>
                    <a:pt x="148" y="44"/>
                    <a:pt x="194" y="20"/>
                    <a:pt x="246" y="7"/>
                  </a:cubicBezTo>
                  <a:cubicBezTo>
                    <a:pt x="265" y="2"/>
                    <a:pt x="284" y="2"/>
                    <a:pt x="303" y="1"/>
                  </a:cubicBezTo>
                  <a:cubicBezTo>
                    <a:pt x="307" y="1"/>
                    <a:pt x="311" y="2"/>
                    <a:pt x="315" y="1"/>
                  </a:cubicBezTo>
                  <a:cubicBezTo>
                    <a:pt x="320" y="1"/>
                    <a:pt x="325" y="1"/>
                    <a:pt x="330" y="1"/>
                  </a:cubicBezTo>
                  <a:cubicBezTo>
                    <a:pt x="334" y="2"/>
                    <a:pt x="338" y="1"/>
                    <a:pt x="342" y="1"/>
                  </a:cubicBezTo>
                  <a:cubicBezTo>
                    <a:pt x="393" y="0"/>
                    <a:pt x="439" y="16"/>
                    <a:pt x="483" y="40"/>
                  </a:cubicBezTo>
                  <a:cubicBezTo>
                    <a:pt x="514" y="58"/>
                    <a:pt x="542" y="81"/>
                    <a:pt x="566" y="108"/>
                  </a:cubicBezTo>
                  <a:cubicBezTo>
                    <a:pt x="601" y="148"/>
                    <a:pt x="625" y="194"/>
                    <a:pt x="638" y="246"/>
                  </a:cubicBezTo>
                  <a:cubicBezTo>
                    <a:pt x="643" y="265"/>
                    <a:pt x="643" y="284"/>
                    <a:pt x="644" y="303"/>
                  </a:cubicBezTo>
                  <a:cubicBezTo>
                    <a:pt x="644" y="307"/>
                    <a:pt x="643" y="311"/>
                    <a:pt x="644" y="315"/>
                  </a:cubicBezTo>
                  <a:close/>
                </a:path>
              </a:pathLst>
            </a:custGeom>
            <a:solidFill>
              <a:srgbClr val="FCBF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BA461F34-5281-DFF5-DA86-D036461FE3B9}"/>
                </a:ext>
              </a:extLst>
            </p:cNvPr>
            <p:cNvSpPr>
              <a:spLocks/>
            </p:cNvSpPr>
            <p:nvPr/>
          </p:nvSpPr>
          <p:spPr bwMode="auto">
            <a:xfrm>
              <a:off x="5824538" y="1914525"/>
              <a:ext cx="2778125" cy="2705100"/>
            </a:xfrm>
            <a:custGeom>
              <a:avLst/>
              <a:gdLst>
                <a:gd name="T0" fmla="*/ 120 w 506"/>
                <a:gd name="T1" fmla="*/ 486 h 493"/>
                <a:gd name="T2" fmla="*/ 115 w 506"/>
                <a:gd name="T3" fmla="*/ 480 h 493"/>
                <a:gd name="T4" fmla="*/ 5 w 506"/>
                <a:gd name="T5" fmla="*/ 370 h 493"/>
                <a:gd name="T6" fmla="*/ 0 w 506"/>
                <a:gd name="T7" fmla="*/ 363 h 493"/>
                <a:gd name="T8" fmla="*/ 7 w 506"/>
                <a:gd name="T9" fmla="*/ 363 h 493"/>
                <a:gd name="T10" fmla="*/ 32 w 506"/>
                <a:gd name="T11" fmla="*/ 368 h 493"/>
                <a:gd name="T12" fmla="*/ 166 w 506"/>
                <a:gd name="T13" fmla="*/ 368 h 493"/>
                <a:gd name="T14" fmla="*/ 179 w 506"/>
                <a:gd name="T15" fmla="*/ 369 h 493"/>
                <a:gd name="T16" fmla="*/ 193 w 506"/>
                <a:gd name="T17" fmla="*/ 368 h 493"/>
                <a:gd name="T18" fmla="*/ 388 w 506"/>
                <a:gd name="T19" fmla="*/ 368 h 493"/>
                <a:gd name="T20" fmla="*/ 396 w 506"/>
                <a:gd name="T21" fmla="*/ 368 h 493"/>
                <a:gd name="T22" fmla="*/ 401 w 506"/>
                <a:gd name="T23" fmla="*/ 366 h 493"/>
                <a:gd name="T24" fmla="*/ 402 w 506"/>
                <a:gd name="T25" fmla="*/ 352 h 493"/>
                <a:gd name="T26" fmla="*/ 395 w 506"/>
                <a:gd name="T27" fmla="*/ 347 h 493"/>
                <a:gd name="T28" fmla="*/ 381 w 506"/>
                <a:gd name="T29" fmla="*/ 311 h 493"/>
                <a:gd name="T30" fmla="*/ 394 w 506"/>
                <a:gd name="T31" fmla="*/ 303 h 493"/>
                <a:gd name="T32" fmla="*/ 402 w 506"/>
                <a:gd name="T33" fmla="*/ 299 h 493"/>
                <a:gd name="T34" fmla="*/ 401 w 506"/>
                <a:gd name="T35" fmla="*/ 284 h 493"/>
                <a:gd name="T36" fmla="*/ 394 w 506"/>
                <a:gd name="T37" fmla="*/ 281 h 493"/>
                <a:gd name="T38" fmla="*/ 351 w 506"/>
                <a:gd name="T39" fmla="*/ 281 h 493"/>
                <a:gd name="T40" fmla="*/ 342 w 506"/>
                <a:gd name="T41" fmla="*/ 279 h 493"/>
                <a:gd name="T42" fmla="*/ 348 w 506"/>
                <a:gd name="T43" fmla="*/ 273 h 493"/>
                <a:gd name="T44" fmla="*/ 375 w 506"/>
                <a:gd name="T45" fmla="*/ 241 h 493"/>
                <a:gd name="T46" fmla="*/ 345 w 506"/>
                <a:gd name="T47" fmla="*/ 191 h 493"/>
                <a:gd name="T48" fmla="*/ 326 w 506"/>
                <a:gd name="T49" fmla="*/ 188 h 493"/>
                <a:gd name="T50" fmla="*/ 233 w 506"/>
                <a:gd name="T51" fmla="*/ 188 h 493"/>
                <a:gd name="T52" fmla="*/ 223 w 506"/>
                <a:gd name="T53" fmla="*/ 186 h 493"/>
                <a:gd name="T54" fmla="*/ 226 w 506"/>
                <a:gd name="T55" fmla="*/ 181 h 493"/>
                <a:gd name="T56" fmla="*/ 268 w 506"/>
                <a:gd name="T57" fmla="*/ 138 h 493"/>
                <a:gd name="T58" fmla="*/ 284 w 506"/>
                <a:gd name="T59" fmla="*/ 62 h 493"/>
                <a:gd name="T60" fmla="*/ 272 w 506"/>
                <a:gd name="T61" fmla="*/ 8 h 493"/>
                <a:gd name="T62" fmla="*/ 272 w 506"/>
                <a:gd name="T63" fmla="*/ 0 h 493"/>
                <a:gd name="T64" fmla="*/ 278 w 506"/>
                <a:gd name="T65" fmla="*/ 5 h 493"/>
                <a:gd name="T66" fmla="*/ 496 w 506"/>
                <a:gd name="T67" fmla="*/ 223 h 493"/>
                <a:gd name="T68" fmla="*/ 503 w 506"/>
                <a:gd name="T69" fmla="*/ 228 h 493"/>
                <a:gd name="T70" fmla="*/ 505 w 506"/>
                <a:gd name="T71" fmla="*/ 236 h 493"/>
                <a:gd name="T72" fmla="*/ 487 w 506"/>
                <a:gd name="T73" fmla="*/ 293 h 493"/>
                <a:gd name="T74" fmla="*/ 423 w 506"/>
                <a:gd name="T75" fmla="*/ 393 h 493"/>
                <a:gd name="T76" fmla="*/ 337 w 506"/>
                <a:gd name="T77" fmla="*/ 459 h 493"/>
                <a:gd name="T78" fmla="*/ 251 w 506"/>
                <a:gd name="T79" fmla="*/ 490 h 493"/>
                <a:gd name="T80" fmla="*/ 217 w 506"/>
                <a:gd name="T81" fmla="*/ 492 h 493"/>
                <a:gd name="T82" fmla="*/ 208 w 506"/>
                <a:gd name="T83" fmla="*/ 493 h 493"/>
                <a:gd name="T84" fmla="*/ 165 w 506"/>
                <a:gd name="T85" fmla="*/ 493 h 493"/>
                <a:gd name="T86" fmla="*/ 128 w 506"/>
                <a:gd name="T87" fmla="*/ 491 h 493"/>
                <a:gd name="T88" fmla="*/ 120 w 506"/>
                <a:gd name="T89" fmla="*/ 486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6" h="493">
                  <a:moveTo>
                    <a:pt x="120" y="486"/>
                  </a:moveTo>
                  <a:cubicBezTo>
                    <a:pt x="118" y="484"/>
                    <a:pt x="117" y="482"/>
                    <a:pt x="115" y="480"/>
                  </a:cubicBezTo>
                  <a:cubicBezTo>
                    <a:pt x="78" y="443"/>
                    <a:pt x="42" y="407"/>
                    <a:pt x="5" y="370"/>
                  </a:cubicBezTo>
                  <a:cubicBezTo>
                    <a:pt x="3" y="368"/>
                    <a:pt x="1" y="366"/>
                    <a:pt x="0" y="363"/>
                  </a:cubicBezTo>
                  <a:cubicBezTo>
                    <a:pt x="2" y="361"/>
                    <a:pt x="4" y="362"/>
                    <a:pt x="7" y="363"/>
                  </a:cubicBezTo>
                  <a:cubicBezTo>
                    <a:pt x="15" y="367"/>
                    <a:pt x="23" y="368"/>
                    <a:pt x="32" y="368"/>
                  </a:cubicBezTo>
                  <a:cubicBezTo>
                    <a:pt x="77" y="368"/>
                    <a:pt x="121" y="368"/>
                    <a:pt x="166" y="368"/>
                  </a:cubicBezTo>
                  <a:cubicBezTo>
                    <a:pt x="170" y="368"/>
                    <a:pt x="175" y="368"/>
                    <a:pt x="179" y="369"/>
                  </a:cubicBezTo>
                  <a:cubicBezTo>
                    <a:pt x="184" y="368"/>
                    <a:pt x="188" y="368"/>
                    <a:pt x="193" y="368"/>
                  </a:cubicBezTo>
                  <a:cubicBezTo>
                    <a:pt x="258" y="368"/>
                    <a:pt x="323" y="368"/>
                    <a:pt x="388" y="368"/>
                  </a:cubicBezTo>
                  <a:cubicBezTo>
                    <a:pt x="391" y="368"/>
                    <a:pt x="393" y="368"/>
                    <a:pt x="396" y="368"/>
                  </a:cubicBezTo>
                  <a:cubicBezTo>
                    <a:pt x="398" y="368"/>
                    <a:pt x="400" y="368"/>
                    <a:pt x="401" y="366"/>
                  </a:cubicBezTo>
                  <a:cubicBezTo>
                    <a:pt x="403" y="362"/>
                    <a:pt x="402" y="357"/>
                    <a:pt x="402" y="352"/>
                  </a:cubicBezTo>
                  <a:cubicBezTo>
                    <a:pt x="401" y="348"/>
                    <a:pt x="398" y="348"/>
                    <a:pt x="395" y="347"/>
                  </a:cubicBezTo>
                  <a:cubicBezTo>
                    <a:pt x="377" y="342"/>
                    <a:pt x="371" y="324"/>
                    <a:pt x="381" y="311"/>
                  </a:cubicBezTo>
                  <a:cubicBezTo>
                    <a:pt x="384" y="306"/>
                    <a:pt x="389" y="305"/>
                    <a:pt x="394" y="303"/>
                  </a:cubicBezTo>
                  <a:cubicBezTo>
                    <a:pt x="397" y="302"/>
                    <a:pt x="401" y="303"/>
                    <a:pt x="402" y="299"/>
                  </a:cubicBezTo>
                  <a:cubicBezTo>
                    <a:pt x="403" y="294"/>
                    <a:pt x="403" y="288"/>
                    <a:pt x="401" y="284"/>
                  </a:cubicBezTo>
                  <a:cubicBezTo>
                    <a:pt x="400" y="281"/>
                    <a:pt x="397" y="281"/>
                    <a:pt x="394" y="281"/>
                  </a:cubicBezTo>
                  <a:cubicBezTo>
                    <a:pt x="380" y="281"/>
                    <a:pt x="366" y="281"/>
                    <a:pt x="351" y="281"/>
                  </a:cubicBezTo>
                  <a:cubicBezTo>
                    <a:pt x="348" y="281"/>
                    <a:pt x="345" y="282"/>
                    <a:pt x="342" y="279"/>
                  </a:cubicBezTo>
                  <a:cubicBezTo>
                    <a:pt x="341" y="274"/>
                    <a:pt x="345" y="274"/>
                    <a:pt x="348" y="273"/>
                  </a:cubicBezTo>
                  <a:cubicBezTo>
                    <a:pt x="362" y="266"/>
                    <a:pt x="371" y="256"/>
                    <a:pt x="375" y="241"/>
                  </a:cubicBezTo>
                  <a:cubicBezTo>
                    <a:pt x="379" y="220"/>
                    <a:pt x="366" y="196"/>
                    <a:pt x="345" y="191"/>
                  </a:cubicBezTo>
                  <a:cubicBezTo>
                    <a:pt x="339" y="189"/>
                    <a:pt x="333" y="188"/>
                    <a:pt x="326" y="188"/>
                  </a:cubicBezTo>
                  <a:cubicBezTo>
                    <a:pt x="295" y="188"/>
                    <a:pt x="264" y="188"/>
                    <a:pt x="233" y="188"/>
                  </a:cubicBezTo>
                  <a:cubicBezTo>
                    <a:pt x="230" y="188"/>
                    <a:pt x="226" y="189"/>
                    <a:pt x="223" y="186"/>
                  </a:cubicBezTo>
                  <a:cubicBezTo>
                    <a:pt x="222" y="183"/>
                    <a:pt x="224" y="181"/>
                    <a:pt x="226" y="181"/>
                  </a:cubicBezTo>
                  <a:cubicBezTo>
                    <a:pt x="247" y="173"/>
                    <a:pt x="259" y="157"/>
                    <a:pt x="268" y="138"/>
                  </a:cubicBezTo>
                  <a:cubicBezTo>
                    <a:pt x="279" y="114"/>
                    <a:pt x="284" y="89"/>
                    <a:pt x="284" y="62"/>
                  </a:cubicBezTo>
                  <a:cubicBezTo>
                    <a:pt x="284" y="43"/>
                    <a:pt x="281" y="25"/>
                    <a:pt x="272" y="8"/>
                  </a:cubicBezTo>
                  <a:cubicBezTo>
                    <a:pt x="271" y="5"/>
                    <a:pt x="269" y="3"/>
                    <a:pt x="272" y="0"/>
                  </a:cubicBezTo>
                  <a:cubicBezTo>
                    <a:pt x="275" y="1"/>
                    <a:pt x="276" y="3"/>
                    <a:pt x="278" y="5"/>
                  </a:cubicBezTo>
                  <a:cubicBezTo>
                    <a:pt x="351" y="78"/>
                    <a:pt x="424" y="150"/>
                    <a:pt x="496" y="223"/>
                  </a:cubicBezTo>
                  <a:cubicBezTo>
                    <a:pt x="498" y="225"/>
                    <a:pt x="500" y="227"/>
                    <a:pt x="503" y="228"/>
                  </a:cubicBezTo>
                  <a:cubicBezTo>
                    <a:pt x="506" y="230"/>
                    <a:pt x="505" y="233"/>
                    <a:pt x="505" y="236"/>
                  </a:cubicBezTo>
                  <a:cubicBezTo>
                    <a:pt x="501" y="256"/>
                    <a:pt x="495" y="275"/>
                    <a:pt x="487" y="293"/>
                  </a:cubicBezTo>
                  <a:cubicBezTo>
                    <a:pt x="472" y="331"/>
                    <a:pt x="451" y="364"/>
                    <a:pt x="423" y="393"/>
                  </a:cubicBezTo>
                  <a:cubicBezTo>
                    <a:pt x="398" y="420"/>
                    <a:pt x="370" y="442"/>
                    <a:pt x="337" y="459"/>
                  </a:cubicBezTo>
                  <a:cubicBezTo>
                    <a:pt x="310" y="473"/>
                    <a:pt x="281" y="484"/>
                    <a:pt x="251" y="490"/>
                  </a:cubicBezTo>
                  <a:cubicBezTo>
                    <a:pt x="240" y="492"/>
                    <a:pt x="228" y="492"/>
                    <a:pt x="217" y="492"/>
                  </a:cubicBezTo>
                  <a:cubicBezTo>
                    <a:pt x="214" y="493"/>
                    <a:pt x="211" y="492"/>
                    <a:pt x="208" y="493"/>
                  </a:cubicBezTo>
                  <a:cubicBezTo>
                    <a:pt x="194" y="493"/>
                    <a:pt x="179" y="493"/>
                    <a:pt x="165" y="493"/>
                  </a:cubicBezTo>
                  <a:cubicBezTo>
                    <a:pt x="153" y="492"/>
                    <a:pt x="140" y="492"/>
                    <a:pt x="128" y="491"/>
                  </a:cubicBezTo>
                  <a:cubicBezTo>
                    <a:pt x="125" y="490"/>
                    <a:pt x="121" y="491"/>
                    <a:pt x="120" y="486"/>
                  </a:cubicBezTo>
                  <a:close/>
                </a:path>
              </a:pathLst>
            </a:custGeom>
            <a:solidFill>
              <a:srgbClr val="F59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85245187-9A54-CBEB-E330-7C3BBFA6783E}"/>
                </a:ext>
              </a:extLst>
            </p:cNvPr>
            <p:cNvSpPr>
              <a:spLocks/>
            </p:cNvSpPr>
            <p:nvPr/>
          </p:nvSpPr>
          <p:spPr bwMode="auto">
            <a:xfrm>
              <a:off x="6735763" y="1092201"/>
              <a:ext cx="71438" cy="9525"/>
            </a:xfrm>
            <a:custGeom>
              <a:avLst/>
              <a:gdLst>
                <a:gd name="T0" fmla="*/ 0 w 13"/>
                <a:gd name="T1" fmla="*/ 1 h 2"/>
                <a:gd name="T2" fmla="*/ 0 w 13"/>
                <a:gd name="T3" fmla="*/ 0 h 2"/>
                <a:gd name="T4" fmla="*/ 13 w 13"/>
                <a:gd name="T5" fmla="*/ 0 h 2"/>
                <a:gd name="T6" fmla="*/ 0 w 13"/>
                <a:gd name="T7" fmla="*/ 1 h 2"/>
              </a:gdLst>
              <a:ahLst/>
              <a:cxnLst>
                <a:cxn ang="0">
                  <a:pos x="T0" y="T1"/>
                </a:cxn>
                <a:cxn ang="0">
                  <a:pos x="T2" y="T3"/>
                </a:cxn>
                <a:cxn ang="0">
                  <a:pos x="T4" y="T5"/>
                </a:cxn>
                <a:cxn ang="0">
                  <a:pos x="T6" y="T7"/>
                </a:cxn>
              </a:cxnLst>
              <a:rect l="0" t="0" r="r" b="b"/>
              <a:pathLst>
                <a:path w="13" h="2">
                  <a:moveTo>
                    <a:pt x="0" y="1"/>
                  </a:moveTo>
                  <a:cubicBezTo>
                    <a:pt x="0" y="1"/>
                    <a:pt x="0" y="0"/>
                    <a:pt x="0" y="0"/>
                  </a:cubicBezTo>
                  <a:cubicBezTo>
                    <a:pt x="5" y="0"/>
                    <a:pt x="9" y="0"/>
                    <a:pt x="13" y="0"/>
                  </a:cubicBezTo>
                  <a:cubicBezTo>
                    <a:pt x="9" y="2"/>
                    <a:pt x="5" y="1"/>
                    <a:pt x="0" y="1"/>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D9BFA19A-D356-D2A1-86F3-20C46A5E691A}"/>
                </a:ext>
              </a:extLst>
            </p:cNvPr>
            <p:cNvSpPr>
              <a:spLocks/>
            </p:cNvSpPr>
            <p:nvPr/>
          </p:nvSpPr>
          <p:spPr bwMode="auto">
            <a:xfrm>
              <a:off x="6889751" y="1092201"/>
              <a:ext cx="71438" cy="9525"/>
            </a:xfrm>
            <a:custGeom>
              <a:avLst/>
              <a:gdLst>
                <a:gd name="T0" fmla="*/ 13 w 13"/>
                <a:gd name="T1" fmla="*/ 0 h 2"/>
                <a:gd name="T2" fmla="*/ 13 w 13"/>
                <a:gd name="T3" fmla="*/ 1 h 2"/>
                <a:gd name="T4" fmla="*/ 0 w 13"/>
                <a:gd name="T5" fmla="*/ 0 h 2"/>
                <a:gd name="T6" fmla="*/ 13 w 13"/>
                <a:gd name="T7" fmla="*/ 0 h 2"/>
              </a:gdLst>
              <a:ahLst/>
              <a:cxnLst>
                <a:cxn ang="0">
                  <a:pos x="T0" y="T1"/>
                </a:cxn>
                <a:cxn ang="0">
                  <a:pos x="T2" y="T3"/>
                </a:cxn>
                <a:cxn ang="0">
                  <a:pos x="T4" y="T5"/>
                </a:cxn>
                <a:cxn ang="0">
                  <a:pos x="T6" y="T7"/>
                </a:cxn>
              </a:cxnLst>
              <a:rect l="0" t="0" r="r" b="b"/>
              <a:pathLst>
                <a:path w="13" h="2">
                  <a:moveTo>
                    <a:pt x="13" y="0"/>
                  </a:moveTo>
                  <a:cubicBezTo>
                    <a:pt x="13" y="0"/>
                    <a:pt x="13" y="1"/>
                    <a:pt x="13" y="1"/>
                  </a:cubicBezTo>
                  <a:cubicBezTo>
                    <a:pt x="9" y="1"/>
                    <a:pt x="4" y="2"/>
                    <a:pt x="0" y="0"/>
                  </a:cubicBezTo>
                  <a:cubicBezTo>
                    <a:pt x="4" y="0"/>
                    <a:pt x="8" y="0"/>
                    <a:pt x="13" y="0"/>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30505097-C0C9-2E92-153D-509577B59DFA}"/>
                </a:ext>
              </a:extLst>
            </p:cNvPr>
            <p:cNvSpPr>
              <a:spLocks/>
            </p:cNvSpPr>
            <p:nvPr/>
          </p:nvSpPr>
          <p:spPr bwMode="auto">
            <a:xfrm>
              <a:off x="5083176" y="2743200"/>
              <a:ext cx="11113" cy="71437"/>
            </a:xfrm>
            <a:custGeom>
              <a:avLst/>
              <a:gdLst>
                <a:gd name="T0" fmla="*/ 0 w 2"/>
                <a:gd name="T1" fmla="*/ 0 h 13"/>
                <a:gd name="T2" fmla="*/ 1 w 2"/>
                <a:gd name="T3" fmla="*/ 0 h 13"/>
                <a:gd name="T4" fmla="*/ 0 w 2"/>
                <a:gd name="T5" fmla="*/ 13 h 13"/>
                <a:gd name="T6" fmla="*/ 0 w 2"/>
                <a:gd name="T7" fmla="*/ 0 h 13"/>
              </a:gdLst>
              <a:ahLst/>
              <a:cxnLst>
                <a:cxn ang="0">
                  <a:pos x="T0" y="T1"/>
                </a:cxn>
                <a:cxn ang="0">
                  <a:pos x="T2" y="T3"/>
                </a:cxn>
                <a:cxn ang="0">
                  <a:pos x="T4" y="T5"/>
                </a:cxn>
                <a:cxn ang="0">
                  <a:pos x="T6" y="T7"/>
                </a:cxn>
              </a:cxnLst>
              <a:rect l="0" t="0" r="r" b="b"/>
              <a:pathLst>
                <a:path w="2" h="13">
                  <a:moveTo>
                    <a:pt x="0" y="0"/>
                  </a:moveTo>
                  <a:cubicBezTo>
                    <a:pt x="0" y="0"/>
                    <a:pt x="1" y="0"/>
                    <a:pt x="1" y="0"/>
                  </a:cubicBezTo>
                  <a:cubicBezTo>
                    <a:pt x="1" y="4"/>
                    <a:pt x="2" y="9"/>
                    <a:pt x="0" y="13"/>
                  </a:cubicBezTo>
                  <a:cubicBezTo>
                    <a:pt x="0" y="9"/>
                    <a:pt x="0" y="5"/>
                    <a:pt x="0" y="0"/>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C0F8D59C-19AA-E837-B580-0A5BC7D9AAF8}"/>
                </a:ext>
              </a:extLst>
            </p:cNvPr>
            <p:cNvSpPr>
              <a:spLocks/>
            </p:cNvSpPr>
            <p:nvPr/>
          </p:nvSpPr>
          <p:spPr bwMode="auto">
            <a:xfrm>
              <a:off x="8602663" y="2743200"/>
              <a:ext cx="11113" cy="71437"/>
            </a:xfrm>
            <a:custGeom>
              <a:avLst/>
              <a:gdLst>
                <a:gd name="T0" fmla="*/ 1 w 2"/>
                <a:gd name="T1" fmla="*/ 0 h 13"/>
                <a:gd name="T2" fmla="*/ 2 w 2"/>
                <a:gd name="T3" fmla="*/ 0 h 13"/>
                <a:gd name="T4" fmla="*/ 2 w 2"/>
                <a:gd name="T5" fmla="*/ 13 h 13"/>
                <a:gd name="T6" fmla="*/ 1 w 2"/>
                <a:gd name="T7" fmla="*/ 0 h 13"/>
              </a:gdLst>
              <a:ahLst/>
              <a:cxnLst>
                <a:cxn ang="0">
                  <a:pos x="T0" y="T1"/>
                </a:cxn>
                <a:cxn ang="0">
                  <a:pos x="T2" y="T3"/>
                </a:cxn>
                <a:cxn ang="0">
                  <a:pos x="T4" y="T5"/>
                </a:cxn>
                <a:cxn ang="0">
                  <a:pos x="T6" y="T7"/>
                </a:cxn>
              </a:cxnLst>
              <a:rect l="0" t="0" r="r" b="b"/>
              <a:pathLst>
                <a:path w="2" h="13">
                  <a:moveTo>
                    <a:pt x="1" y="0"/>
                  </a:moveTo>
                  <a:cubicBezTo>
                    <a:pt x="1" y="0"/>
                    <a:pt x="2" y="0"/>
                    <a:pt x="2" y="0"/>
                  </a:cubicBezTo>
                  <a:cubicBezTo>
                    <a:pt x="2" y="5"/>
                    <a:pt x="2" y="9"/>
                    <a:pt x="2" y="13"/>
                  </a:cubicBezTo>
                  <a:cubicBezTo>
                    <a:pt x="0" y="9"/>
                    <a:pt x="1" y="4"/>
                    <a:pt x="1" y="0"/>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981F7308-29D4-18D4-70D0-C9C0404D10FA}"/>
                </a:ext>
              </a:extLst>
            </p:cNvPr>
            <p:cNvSpPr>
              <a:spLocks/>
            </p:cNvSpPr>
            <p:nvPr/>
          </p:nvSpPr>
          <p:spPr bwMode="auto">
            <a:xfrm>
              <a:off x="5083176" y="2897188"/>
              <a:ext cx="11113" cy="71437"/>
            </a:xfrm>
            <a:custGeom>
              <a:avLst/>
              <a:gdLst>
                <a:gd name="T0" fmla="*/ 1 w 2"/>
                <a:gd name="T1" fmla="*/ 13 h 13"/>
                <a:gd name="T2" fmla="*/ 0 w 2"/>
                <a:gd name="T3" fmla="*/ 13 h 13"/>
                <a:gd name="T4" fmla="*/ 0 w 2"/>
                <a:gd name="T5" fmla="*/ 0 h 13"/>
                <a:gd name="T6" fmla="*/ 1 w 2"/>
                <a:gd name="T7" fmla="*/ 13 h 13"/>
              </a:gdLst>
              <a:ahLst/>
              <a:cxnLst>
                <a:cxn ang="0">
                  <a:pos x="T0" y="T1"/>
                </a:cxn>
                <a:cxn ang="0">
                  <a:pos x="T2" y="T3"/>
                </a:cxn>
                <a:cxn ang="0">
                  <a:pos x="T4" y="T5"/>
                </a:cxn>
                <a:cxn ang="0">
                  <a:pos x="T6" y="T7"/>
                </a:cxn>
              </a:cxnLst>
              <a:rect l="0" t="0" r="r" b="b"/>
              <a:pathLst>
                <a:path w="2" h="13">
                  <a:moveTo>
                    <a:pt x="1" y="13"/>
                  </a:moveTo>
                  <a:cubicBezTo>
                    <a:pt x="1" y="13"/>
                    <a:pt x="0" y="13"/>
                    <a:pt x="0" y="13"/>
                  </a:cubicBezTo>
                  <a:cubicBezTo>
                    <a:pt x="0" y="8"/>
                    <a:pt x="0" y="4"/>
                    <a:pt x="0" y="0"/>
                  </a:cubicBezTo>
                  <a:cubicBezTo>
                    <a:pt x="2" y="4"/>
                    <a:pt x="1" y="8"/>
                    <a:pt x="1" y="13"/>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B372B262-C648-A60D-EE37-37F47AF3006E}"/>
                </a:ext>
              </a:extLst>
            </p:cNvPr>
            <p:cNvSpPr>
              <a:spLocks/>
            </p:cNvSpPr>
            <p:nvPr/>
          </p:nvSpPr>
          <p:spPr bwMode="auto">
            <a:xfrm>
              <a:off x="8602663" y="2897188"/>
              <a:ext cx="11113" cy="71437"/>
            </a:xfrm>
            <a:custGeom>
              <a:avLst/>
              <a:gdLst>
                <a:gd name="T0" fmla="*/ 2 w 2"/>
                <a:gd name="T1" fmla="*/ 13 h 13"/>
                <a:gd name="T2" fmla="*/ 1 w 2"/>
                <a:gd name="T3" fmla="*/ 13 h 13"/>
                <a:gd name="T4" fmla="*/ 2 w 2"/>
                <a:gd name="T5" fmla="*/ 0 h 13"/>
                <a:gd name="T6" fmla="*/ 2 w 2"/>
                <a:gd name="T7" fmla="*/ 13 h 13"/>
              </a:gdLst>
              <a:ahLst/>
              <a:cxnLst>
                <a:cxn ang="0">
                  <a:pos x="T0" y="T1"/>
                </a:cxn>
                <a:cxn ang="0">
                  <a:pos x="T2" y="T3"/>
                </a:cxn>
                <a:cxn ang="0">
                  <a:pos x="T4" y="T5"/>
                </a:cxn>
                <a:cxn ang="0">
                  <a:pos x="T6" y="T7"/>
                </a:cxn>
              </a:cxnLst>
              <a:rect l="0" t="0" r="r" b="b"/>
              <a:pathLst>
                <a:path w="2" h="13">
                  <a:moveTo>
                    <a:pt x="2" y="13"/>
                  </a:moveTo>
                  <a:cubicBezTo>
                    <a:pt x="2" y="13"/>
                    <a:pt x="1" y="13"/>
                    <a:pt x="1" y="13"/>
                  </a:cubicBezTo>
                  <a:cubicBezTo>
                    <a:pt x="1" y="8"/>
                    <a:pt x="0" y="4"/>
                    <a:pt x="2" y="0"/>
                  </a:cubicBezTo>
                  <a:cubicBezTo>
                    <a:pt x="2" y="4"/>
                    <a:pt x="2" y="8"/>
                    <a:pt x="2" y="13"/>
                  </a:cubicBezTo>
                  <a:close/>
                </a:path>
              </a:pathLst>
            </a:custGeom>
            <a:solidFill>
              <a:srgbClr val="B88C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EF82BE33-1386-D568-F924-930898D94FD4}"/>
                </a:ext>
              </a:extLst>
            </p:cNvPr>
            <p:cNvSpPr>
              <a:spLocks/>
            </p:cNvSpPr>
            <p:nvPr/>
          </p:nvSpPr>
          <p:spPr bwMode="auto">
            <a:xfrm>
              <a:off x="6791326" y="1733550"/>
              <a:ext cx="614363" cy="1217612"/>
            </a:xfrm>
            <a:custGeom>
              <a:avLst/>
              <a:gdLst>
                <a:gd name="T0" fmla="*/ 96 w 112"/>
                <a:gd name="T1" fmla="*/ 33 h 222"/>
                <a:gd name="T2" fmla="*/ 111 w 112"/>
                <a:gd name="T3" fmla="*/ 101 h 222"/>
                <a:gd name="T4" fmla="*/ 90 w 112"/>
                <a:gd name="T5" fmla="*/ 181 h 222"/>
                <a:gd name="T6" fmla="*/ 47 w 112"/>
                <a:gd name="T7" fmla="*/ 218 h 222"/>
                <a:gd name="T8" fmla="*/ 37 w 112"/>
                <a:gd name="T9" fmla="*/ 221 h 222"/>
                <a:gd name="T10" fmla="*/ 30 w 112"/>
                <a:gd name="T11" fmla="*/ 221 h 222"/>
                <a:gd name="T12" fmla="*/ 6 w 112"/>
                <a:gd name="T13" fmla="*/ 213 h 222"/>
                <a:gd name="T14" fmla="*/ 1 w 112"/>
                <a:gd name="T15" fmla="*/ 209 h 222"/>
                <a:gd name="T16" fmla="*/ 0 w 112"/>
                <a:gd name="T17" fmla="*/ 199 h 222"/>
                <a:gd name="T18" fmla="*/ 0 w 112"/>
                <a:gd name="T19" fmla="*/ 37 h 222"/>
                <a:gd name="T20" fmla="*/ 1 w 112"/>
                <a:gd name="T21" fmla="*/ 30 h 222"/>
                <a:gd name="T22" fmla="*/ 1 w 112"/>
                <a:gd name="T23" fmla="*/ 28 h 222"/>
                <a:gd name="T24" fmla="*/ 15 w 112"/>
                <a:gd name="T25" fmla="*/ 20 h 222"/>
                <a:gd name="T26" fmla="*/ 27 w 112"/>
                <a:gd name="T27" fmla="*/ 12 h 222"/>
                <a:gd name="T28" fmla="*/ 36 w 112"/>
                <a:gd name="T29" fmla="*/ 10 h 222"/>
                <a:gd name="T30" fmla="*/ 93 w 112"/>
                <a:gd name="T31" fmla="*/ 29 h 222"/>
                <a:gd name="T32" fmla="*/ 96 w 112"/>
                <a:gd name="T33" fmla="*/ 3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222">
                  <a:moveTo>
                    <a:pt x="96" y="33"/>
                  </a:moveTo>
                  <a:cubicBezTo>
                    <a:pt x="107" y="54"/>
                    <a:pt x="112" y="77"/>
                    <a:pt x="111" y="101"/>
                  </a:cubicBezTo>
                  <a:cubicBezTo>
                    <a:pt x="110" y="129"/>
                    <a:pt x="104" y="156"/>
                    <a:pt x="90" y="181"/>
                  </a:cubicBezTo>
                  <a:cubicBezTo>
                    <a:pt x="80" y="199"/>
                    <a:pt x="66" y="212"/>
                    <a:pt x="47" y="218"/>
                  </a:cubicBezTo>
                  <a:cubicBezTo>
                    <a:pt x="44" y="222"/>
                    <a:pt x="41" y="221"/>
                    <a:pt x="37" y="221"/>
                  </a:cubicBezTo>
                  <a:cubicBezTo>
                    <a:pt x="35" y="221"/>
                    <a:pt x="33" y="221"/>
                    <a:pt x="30" y="221"/>
                  </a:cubicBezTo>
                  <a:cubicBezTo>
                    <a:pt x="23" y="217"/>
                    <a:pt x="15" y="215"/>
                    <a:pt x="6" y="213"/>
                  </a:cubicBezTo>
                  <a:cubicBezTo>
                    <a:pt x="4" y="212"/>
                    <a:pt x="2" y="211"/>
                    <a:pt x="1" y="209"/>
                  </a:cubicBezTo>
                  <a:cubicBezTo>
                    <a:pt x="0" y="206"/>
                    <a:pt x="0" y="203"/>
                    <a:pt x="0" y="199"/>
                  </a:cubicBezTo>
                  <a:cubicBezTo>
                    <a:pt x="0" y="145"/>
                    <a:pt x="0" y="91"/>
                    <a:pt x="0" y="37"/>
                  </a:cubicBezTo>
                  <a:cubicBezTo>
                    <a:pt x="0" y="35"/>
                    <a:pt x="0" y="32"/>
                    <a:pt x="1" y="30"/>
                  </a:cubicBezTo>
                  <a:cubicBezTo>
                    <a:pt x="1" y="29"/>
                    <a:pt x="1" y="28"/>
                    <a:pt x="1" y="28"/>
                  </a:cubicBezTo>
                  <a:cubicBezTo>
                    <a:pt x="5" y="23"/>
                    <a:pt x="11" y="23"/>
                    <a:pt x="15" y="20"/>
                  </a:cubicBezTo>
                  <a:cubicBezTo>
                    <a:pt x="20" y="18"/>
                    <a:pt x="23" y="15"/>
                    <a:pt x="27" y="12"/>
                  </a:cubicBezTo>
                  <a:cubicBezTo>
                    <a:pt x="29" y="11"/>
                    <a:pt x="32" y="9"/>
                    <a:pt x="36" y="10"/>
                  </a:cubicBezTo>
                  <a:cubicBezTo>
                    <a:pt x="59" y="0"/>
                    <a:pt x="80" y="12"/>
                    <a:pt x="93" y="29"/>
                  </a:cubicBezTo>
                  <a:cubicBezTo>
                    <a:pt x="94" y="30"/>
                    <a:pt x="95" y="31"/>
                    <a:pt x="96" y="33"/>
                  </a:cubicBezTo>
                  <a:close/>
                </a:path>
              </a:pathLst>
            </a:custGeom>
            <a:solidFill>
              <a:srgbClr val="E94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4967B3AC-60AD-6430-AC58-8C510458C0A7}"/>
                </a:ext>
              </a:extLst>
            </p:cNvPr>
            <p:cNvSpPr>
              <a:spLocks/>
            </p:cNvSpPr>
            <p:nvPr/>
          </p:nvSpPr>
          <p:spPr bwMode="auto">
            <a:xfrm>
              <a:off x="6186488" y="1766888"/>
              <a:ext cx="620713" cy="1184275"/>
            </a:xfrm>
            <a:custGeom>
              <a:avLst/>
              <a:gdLst>
                <a:gd name="T0" fmla="*/ 113 w 113"/>
                <a:gd name="T1" fmla="*/ 21 h 216"/>
                <a:gd name="T2" fmla="*/ 113 w 113"/>
                <a:gd name="T3" fmla="*/ 203 h 216"/>
                <a:gd name="T4" fmla="*/ 107 w 113"/>
                <a:gd name="T5" fmla="*/ 208 h 216"/>
                <a:gd name="T6" fmla="*/ 86 w 113"/>
                <a:gd name="T7" fmla="*/ 214 h 216"/>
                <a:gd name="T8" fmla="*/ 71 w 113"/>
                <a:gd name="T9" fmla="*/ 212 h 216"/>
                <a:gd name="T10" fmla="*/ 25 w 113"/>
                <a:gd name="T11" fmla="*/ 172 h 216"/>
                <a:gd name="T12" fmla="*/ 10 w 113"/>
                <a:gd name="T13" fmla="*/ 53 h 216"/>
                <a:gd name="T14" fmla="*/ 40 w 113"/>
                <a:gd name="T15" fmla="*/ 7 h 216"/>
                <a:gd name="T16" fmla="*/ 77 w 113"/>
                <a:gd name="T17" fmla="*/ 2 h 216"/>
                <a:gd name="T18" fmla="*/ 85 w 113"/>
                <a:gd name="T19" fmla="*/ 4 h 216"/>
                <a:gd name="T20" fmla="*/ 100 w 113"/>
                <a:gd name="T21" fmla="*/ 13 h 216"/>
                <a:gd name="T22" fmla="*/ 113 w 113"/>
                <a:gd name="T23"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216">
                  <a:moveTo>
                    <a:pt x="113" y="21"/>
                  </a:moveTo>
                  <a:cubicBezTo>
                    <a:pt x="113" y="82"/>
                    <a:pt x="113" y="143"/>
                    <a:pt x="113" y="203"/>
                  </a:cubicBezTo>
                  <a:cubicBezTo>
                    <a:pt x="112" y="206"/>
                    <a:pt x="109" y="207"/>
                    <a:pt x="107" y="208"/>
                  </a:cubicBezTo>
                  <a:cubicBezTo>
                    <a:pt x="100" y="210"/>
                    <a:pt x="93" y="212"/>
                    <a:pt x="86" y="214"/>
                  </a:cubicBezTo>
                  <a:cubicBezTo>
                    <a:pt x="81" y="213"/>
                    <a:pt x="76" y="216"/>
                    <a:pt x="71" y="212"/>
                  </a:cubicBezTo>
                  <a:cubicBezTo>
                    <a:pt x="49" y="207"/>
                    <a:pt x="35" y="191"/>
                    <a:pt x="25" y="172"/>
                  </a:cubicBezTo>
                  <a:cubicBezTo>
                    <a:pt x="5" y="134"/>
                    <a:pt x="0" y="94"/>
                    <a:pt x="10" y="53"/>
                  </a:cubicBezTo>
                  <a:cubicBezTo>
                    <a:pt x="15" y="34"/>
                    <a:pt x="23" y="18"/>
                    <a:pt x="40" y="7"/>
                  </a:cubicBezTo>
                  <a:cubicBezTo>
                    <a:pt x="52" y="0"/>
                    <a:pt x="64" y="0"/>
                    <a:pt x="77" y="2"/>
                  </a:cubicBezTo>
                  <a:cubicBezTo>
                    <a:pt x="80" y="1"/>
                    <a:pt x="82" y="2"/>
                    <a:pt x="85" y="4"/>
                  </a:cubicBezTo>
                  <a:cubicBezTo>
                    <a:pt x="90" y="7"/>
                    <a:pt x="95" y="11"/>
                    <a:pt x="100" y="13"/>
                  </a:cubicBezTo>
                  <a:cubicBezTo>
                    <a:pt x="104" y="16"/>
                    <a:pt x="110" y="17"/>
                    <a:pt x="113" y="21"/>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C0D20E31-8050-5A08-B982-2BE1775C95A4}"/>
                </a:ext>
              </a:extLst>
            </p:cNvPr>
            <p:cNvSpPr>
              <a:spLocks/>
            </p:cNvSpPr>
            <p:nvPr/>
          </p:nvSpPr>
          <p:spPr bwMode="auto">
            <a:xfrm>
              <a:off x="5567363" y="2908300"/>
              <a:ext cx="2381250" cy="554037"/>
            </a:xfrm>
            <a:custGeom>
              <a:avLst/>
              <a:gdLst>
                <a:gd name="T0" fmla="*/ 184 w 434"/>
                <a:gd name="T1" fmla="*/ 4 h 101"/>
                <a:gd name="T2" fmla="*/ 199 w 434"/>
                <a:gd name="T3" fmla="*/ 4 h 101"/>
                <a:gd name="T4" fmla="*/ 253 w 434"/>
                <a:gd name="T5" fmla="*/ 4 h 101"/>
                <a:gd name="T6" fmla="*/ 270 w 434"/>
                <a:gd name="T7" fmla="*/ 4 h 101"/>
                <a:gd name="T8" fmla="*/ 377 w 434"/>
                <a:gd name="T9" fmla="*/ 4 h 101"/>
                <a:gd name="T10" fmla="*/ 420 w 434"/>
                <a:gd name="T11" fmla="*/ 29 h 101"/>
                <a:gd name="T12" fmla="*/ 394 w 434"/>
                <a:gd name="T13" fmla="*/ 95 h 101"/>
                <a:gd name="T14" fmla="*/ 389 w 434"/>
                <a:gd name="T15" fmla="*/ 97 h 101"/>
                <a:gd name="T16" fmla="*/ 380 w 434"/>
                <a:gd name="T17" fmla="*/ 100 h 101"/>
                <a:gd name="T18" fmla="*/ 331 w 434"/>
                <a:gd name="T19" fmla="*/ 100 h 101"/>
                <a:gd name="T20" fmla="*/ 238 w 434"/>
                <a:gd name="T21" fmla="*/ 100 h 101"/>
                <a:gd name="T22" fmla="*/ 227 w 434"/>
                <a:gd name="T23" fmla="*/ 99 h 101"/>
                <a:gd name="T24" fmla="*/ 225 w 434"/>
                <a:gd name="T25" fmla="*/ 98 h 101"/>
                <a:gd name="T26" fmla="*/ 225 w 434"/>
                <a:gd name="T27" fmla="*/ 71 h 101"/>
                <a:gd name="T28" fmla="*/ 226 w 434"/>
                <a:gd name="T29" fmla="*/ 70 h 101"/>
                <a:gd name="T30" fmla="*/ 238 w 434"/>
                <a:gd name="T31" fmla="*/ 68 h 101"/>
                <a:gd name="T32" fmla="*/ 372 w 434"/>
                <a:gd name="T33" fmla="*/ 68 h 101"/>
                <a:gd name="T34" fmla="*/ 383 w 434"/>
                <a:gd name="T35" fmla="*/ 67 h 101"/>
                <a:gd name="T36" fmla="*/ 396 w 434"/>
                <a:gd name="T37" fmla="*/ 51 h 101"/>
                <a:gd name="T38" fmla="*/ 383 w 434"/>
                <a:gd name="T39" fmla="*/ 35 h 101"/>
                <a:gd name="T40" fmla="*/ 369 w 434"/>
                <a:gd name="T41" fmla="*/ 34 h 101"/>
                <a:gd name="T42" fmla="*/ 237 w 434"/>
                <a:gd name="T43" fmla="*/ 34 h 101"/>
                <a:gd name="T44" fmla="*/ 225 w 434"/>
                <a:gd name="T45" fmla="*/ 31 h 101"/>
                <a:gd name="T46" fmla="*/ 223 w 434"/>
                <a:gd name="T47" fmla="*/ 22 h 101"/>
                <a:gd name="T48" fmla="*/ 210 w 434"/>
                <a:gd name="T49" fmla="*/ 8 h 101"/>
                <a:gd name="T50" fmla="*/ 122 w 434"/>
                <a:gd name="T51" fmla="*/ 8 h 101"/>
                <a:gd name="T52" fmla="*/ 11 w 434"/>
                <a:gd name="T53" fmla="*/ 8 h 101"/>
                <a:gd name="T54" fmla="*/ 0 w 434"/>
                <a:gd name="T55" fmla="*/ 5 h 101"/>
                <a:gd name="T56" fmla="*/ 7 w 434"/>
                <a:gd name="T57" fmla="*/ 5 h 101"/>
                <a:gd name="T58" fmla="*/ 176 w 434"/>
                <a:gd name="T59" fmla="*/ 5 h 101"/>
                <a:gd name="T60" fmla="*/ 184 w 434"/>
                <a:gd name="T61" fmla="*/ 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4" h="101">
                  <a:moveTo>
                    <a:pt x="184" y="4"/>
                  </a:moveTo>
                  <a:cubicBezTo>
                    <a:pt x="189" y="4"/>
                    <a:pt x="194" y="4"/>
                    <a:pt x="199" y="4"/>
                  </a:cubicBezTo>
                  <a:cubicBezTo>
                    <a:pt x="217" y="0"/>
                    <a:pt x="235" y="0"/>
                    <a:pt x="253" y="4"/>
                  </a:cubicBezTo>
                  <a:cubicBezTo>
                    <a:pt x="258" y="4"/>
                    <a:pt x="264" y="4"/>
                    <a:pt x="270" y="4"/>
                  </a:cubicBezTo>
                  <a:cubicBezTo>
                    <a:pt x="305" y="4"/>
                    <a:pt x="341" y="4"/>
                    <a:pt x="377" y="4"/>
                  </a:cubicBezTo>
                  <a:cubicBezTo>
                    <a:pt x="396" y="5"/>
                    <a:pt x="410" y="12"/>
                    <a:pt x="420" y="29"/>
                  </a:cubicBezTo>
                  <a:cubicBezTo>
                    <a:pt x="434" y="54"/>
                    <a:pt x="422" y="86"/>
                    <a:pt x="394" y="95"/>
                  </a:cubicBezTo>
                  <a:cubicBezTo>
                    <a:pt x="392" y="96"/>
                    <a:pt x="391" y="96"/>
                    <a:pt x="389" y="97"/>
                  </a:cubicBezTo>
                  <a:cubicBezTo>
                    <a:pt x="387" y="101"/>
                    <a:pt x="383" y="100"/>
                    <a:pt x="380" y="100"/>
                  </a:cubicBezTo>
                  <a:cubicBezTo>
                    <a:pt x="364" y="100"/>
                    <a:pt x="348" y="100"/>
                    <a:pt x="331" y="100"/>
                  </a:cubicBezTo>
                  <a:cubicBezTo>
                    <a:pt x="300" y="100"/>
                    <a:pt x="269" y="100"/>
                    <a:pt x="238" y="100"/>
                  </a:cubicBezTo>
                  <a:cubicBezTo>
                    <a:pt x="235" y="100"/>
                    <a:pt x="231" y="101"/>
                    <a:pt x="227" y="99"/>
                  </a:cubicBezTo>
                  <a:cubicBezTo>
                    <a:pt x="226" y="99"/>
                    <a:pt x="226" y="98"/>
                    <a:pt x="225" y="98"/>
                  </a:cubicBezTo>
                  <a:cubicBezTo>
                    <a:pt x="222" y="89"/>
                    <a:pt x="223" y="80"/>
                    <a:pt x="225" y="71"/>
                  </a:cubicBezTo>
                  <a:cubicBezTo>
                    <a:pt x="225" y="71"/>
                    <a:pt x="225" y="70"/>
                    <a:pt x="226" y="70"/>
                  </a:cubicBezTo>
                  <a:cubicBezTo>
                    <a:pt x="230" y="68"/>
                    <a:pt x="234" y="68"/>
                    <a:pt x="238" y="68"/>
                  </a:cubicBezTo>
                  <a:cubicBezTo>
                    <a:pt x="283" y="68"/>
                    <a:pt x="327" y="68"/>
                    <a:pt x="372" y="68"/>
                  </a:cubicBezTo>
                  <a:cubicBezTo>
                    <a:pt x="376" y="68"/>
                    <a:pt x="380" y="68"/>
                    <a:pt x="383" y="67"/>
                  </a:cubicBezTo>
                  <a:cubicBezTo>
                    <a:pt x="391" y="65"/>
                    <a:pt x="396" y="59"/>
                    <a:pt x="396" y="51"/>
                  </a:cubicBezTo>
                  <a:cubicBezTo>
                    <a:pt x="396" y="44"/>
                    <a:pt x="391" y="37"/>
                    <a:pt x="383" y="35"/>
                  </a:cubicBezTo>
                  <a:cubicBezTo>
                    <a:pt x="378" y="34"/>
                    <a:pt x="374" y="34"/>
                    <a:pt x="369" y="34"/>
                  </a:cubicBezTo>
                  <a:cubicBezTo>
                    <a:pt x="325" y="34"/>
                    <a:pt x="281" y="34"/>
                    <a:pt x="237" y="34"/>
                  </a:cubicBezTo>
                  <a:cubicBezTo>
                    <a:pt x="233" y="34"/>
                    <a:pt x="229" y="34"/>
                    <a:pt x="225" y="31"/>
                  </a:cubicBezTo>
                  <a:cubicBezTo>
                    <a:pt x="223" y="28"/>
                    <a:pt x="223" y="25"/>
                    <a:pt x="223" y="22"/>
                  </a:cubicBezTo>
                  <a:cubicBezTo>
                    <a:pt x="223" y="9"/>
                    <a:pt x="223" y="8"/>
                    <a:pt x="210" y="8"/>
                  </a:cubicBezTo>
                  <a:cubicBezTo>
                    <a:pt x="180" y="8"/>
                    <a:pt x="151" y="8"/>
                    <a:pt x="122" y="8"/>
                  </a:cubicBezTo>
                  <a:cubicBezTo>
                    <a:pt x="85" y="8"/>
                    <a:pt x="48" y="9"/>
                    <a:pt x="11" y="8"/>
                  </a:cubicBezTo>
                  <a:cubicBezTo>
                    <a:pt x="7" y="8"/>
                    <a:pt x="3" y="9"/>
                    <a:pt x="0" y="5"/>
                  </a:cubicBezTo>
                  <a:cubicBezTo>
                    <a:pt x="2" y="4"/>
                    <a:pt x="5" y="5"/>
                    <a:pt x="7" y="5"/>
                  </a:cubicBezTo>
                  <a:cubicBezTo>
                    <a:pt x="63" y="5"/>
                    <a:pt x="120" y="5"/>
                    <a:pt x="176" y="5"/>
                  </a:cubicBezTo>
                  <a:cubicBezTo>
                    <a:pt x="179" y="5"/>
                    <a:pt x="181" y="4"/>
                    <a:pt x="184" y="4"/>
                  </a:cubicBezTo>
                  <a:close/>
                </a:path>
              </a:pathLst>
            </a:custGeom>
            <a:solidFill>
              <a:srgbClr val="149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64B5FF66-8513-B31E-6FB3-F62D8A6608DC}"/>
                </a:ext>
              </a:extLst>
            </p:cNvPr>
            <p:cNvSpPr>
              <a:spLocks/>
            </p:cNvSpPr>
            <p:nvPr/>
          </p:nvSpPr>
          <p:spPr bwMode="auto">
            <a:xfrm>
              <a:off x="5710238" y="3424238"/>
              <a:ext cx="1123950" cy="525462"/>
            </a:xfrm>
            <a:custGeom>
              <a:avLst/>
              <a:gdLst>
                <a:gd name="T0" fmla="*/ 200 w 205"/>
                <a:gd name="T1" fmla="*/ 96 h 96"/>
                <a:gd name="T2" fmla="*/ 46 w 205"/>
                <a:gd name="T3" fmla="*/ 96 h 96"/>
                <a:gd name="T4" fmla="*/ 21 w 205"/>
                <a:gd name="T5" fmla="*/ 88 h 96"/>
                <a:gd name="T6" fmla="*/ 1 w 205"/>
                <a:gd name="T7" fmla="*/ 54 h 96"/>
                <a:gd name="T8" fmla="*/ 3 w 205"/>
                <a:gd name="T9" fmla="*/ 34 h 96"/>
                <a:gd name="T10" fmla="*/ 25 w 205"/>
                <a:gd name="T11" fmla="*/ 6 h 96"/>
                <a:gd name="T12" fmla="*/ 43 w 205"/>
                <a:gd name="T13" fmla="*/ 1 h 96"/>
                <a:gd name="T14" fmla="*/ 191 w 205"/>
                <a:gd name="T15" fmla="*/ 0 h 96"/>
                <a:gd name="T16" fmla="*/ 200 w 205"/>
                <a:gd name="T17" fmla="*/ 3 h 96"/>
                <a:gd name="T18" fmla="*/ 200 w 205"/>
                <a:gd name="T19" fmla="*/ 4 h 96"/>
                <a:gd name="T20" fmla="*/ 202 w 205"/>
                <a:gd name="T21" fmla="*/ 6 h 96"/>
                <a:gd name="T22" fmla="*/ 201 w 205"/>
                <a:gd name="T23" fmla="*/ 30 h 96"/>
                <a:gd name="T24" fmla="*/ 192 w 205"/>
                <a:gd name="T25" fmla="*/ 31 h 96"/>
                <a:gd name="T26" fmla="*/ 70 w 205"/>
                <a:gd name="T27" fmla="*/ 31 h 96"/>
                <a:gd name="T28" fmla="*/ 46 w 205"/>
                <a:gd name="T29" fmla="*/ 33 h 96"/>
                <a:gd name="T30" fmla="*/ 30 w 205"/>
                <a:gd name="T31" fmla="*/ 49 h 96"/>
                <a:gd name="T32" fmla="*/ 45 w 205"/>
                <a:gd name="T33" fmla="*/ 66 h 96"/>
                <a:gd name="T34" fmla="*/ 69 w 205"/>
                <a:gd name="T35" fmla="*/ 68 h 96"/>
                <a:gd name="T36" fmla="*/ 191 w 205"/>
                <a:gd name="T37" fmla="*/ 68 h 96"/>
                <a:gd name="T38" fmla="*/ 201 w 205"/>
                <a:gd name="T39" fmla="*/ 69 h 96"/>
                <a:gd name="T40" fmla="*/ 200 w 205"/>
                <a:gd name="T41"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96">
                  <a:moveTo>
                    <a:pt x="200" y="96"/>
                  </a:moveTo>
                  <a:cubicBezTo>
                    <a:pt x="149" y="96"/>
                    <a:pt x="97" y="96"/>
                    <a:pt x="46" y="96"/>
                  </a:cubicBezTo>
                  <a:cubicBezTo>
                    <a:pt x="37" y="96"/>
                    <a:pt x="28" y="93"/>
                    <a:pt x="21" y="88"/>
                  </a:cubicBezTo>
                  <a:cubicBezTo>
                    <a:pt x="9" y="79"/>
                    <a:pt x="2" y="68"/>
                    <a:pt x="1" y="54"/>
                  </a:cubicBezTo>
                  <a:cubicBezTo>
                    <a:pt x="0" y="47"/>
                    <a:pt x="2" y="41"/>
                    <a:pt x="3" y="34"/>
                  </a:cubicBezTo>
                  <a:cubicBezTo>
                    <a:pt x="3" y="24"/>
                    <a:pt x="14" y="9"/>
                    <a:pt x="25" y="6"/>
                  </a:cubicBezTo>
                  <a:cubicBezTo>
                    <a:pt x="31" y="5"/>
                    <a:pt x="36" y="1"/>
                    <a:pt x="43" y="1"/>
                  </a:cubicBezTo>
                  <a:cubicBezTo>
                    <a:pt x="92" y="0"/>
                    <a:pt x="142" y="0"/>
                    <a:pt x="191" y="0"/>
                  </a:cubicBezTo>
                  <a:cubicBezTo>
                    <a:pt x="194" y="0"/>
                    <a:pt x="198" y="0"/>
                    <a:pt x="200" y="3"/>
                  </a:cubicBezTo>
                  <a:cubicBezTo>
                    <a:pt x="200" y="4"/>
                    <a:pt x="200" y="4"/>
                    <a:pt x="200" y="4"/>
                  </a:cubicBezTo>
                  <a:cubicBezTo>
                    <a:pt x="201" y="4"/>
                    <a:pt x="202" y="5"/>
                    <a:pt x="202" y="6"/>
                  </a:cubicBezTo>
                  <a:cubicBezTo>
                    <a:pt x="203" y="14"/>
                    <a:pt x="205" y="23"/>
                    <a:pt x="201" y="30"/>
                  </a:cubicBezTo>
                  <a:cubicBezTo>
                    <a:pt x="198" y="32"/>
                    <a:pt x="195" y="31"/>
                    <a:pt x="192" y="31"/>
                  </a:cubicBezTo>
                  <a:cubicBezTo>
                    <a:pt x="151" y="32"/>
                    <a:pt x="110" y="32"/>
                    <a:pt x="70" y="31"/>
                  </a:cubicBezTo>
                  <a:cubicBezTo>
                    <a:pt x="62" y="31"/>
                    <a:pt x="54" y="32"/>
                    <a:pt x="46" y="33"/>
                  </a:cubicBezTo>
                  <a:cubicBezTo>
                    <a:pt x="37" y="35"/>
                    <a:pt x="30" y="41"/>
                    <a:pt x="30" y="49"/>
                  </a:cubicBezTo>
                  <a:cubicBezTo>
                    <a:pt x="29" y="58"/>
                    <a:pt x="35" y="64"/>
                    <a:pt x="45" y="66"/>
                  </a:cubicBezTo>
                  <a:cubicBezTo>
                    <a:pt x="53" y="68"/>
                    <a:pt x="61" y="68"/>
                    <a:pt x="69" y="68"/>
                  </a:cubicBezTo>
                  <a:cubicBezTo>
                    <a:pt x="110" y="68"/>
                    <a:pt x="151" y="68"/>
                    <a:pt x="191" y="68"/>
                  </a:cubicBezTo>
                  <a:cubicBezTo>
                    <a:pt x="194" y="68"/>
                    <a:pt x="198" y="67"/>
                    <a:pt x="201" y="69"/>
                  </a:cubicBezTo>
                  <a:cubicBezTo>
                    <a:pt x="204" y="78"/>
                    <a:pt x="205" y="87"/>
                    <a:pt x="200" y="96"/>
                  </a:cubicBezTo>
                  <a:close/>
                </a:path>
              </a:pathLst>
            </a:custGeom>
            <a:solidFill>
              <a:srgbClr val="6955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DC77C33F-2693-37CB-A985-CEB84FD0D425}"/>
                </a:ext>
              </a:extLst>
            </p:cNvPr>
            <p:cNvSpPr>
              <a:spLocks/>
            </p:cNvSpPr>
            <p:nvPr/>
          </p:nvSpPr>
          <p:spPr bwMode="auto">
            <a:xfrm>
              <a:off x="5638801" y="3067050"/>
              <a:ext cx="1185863" cy="252412"/>
            </a:xfrm>
            <a:custGeom>
              <a:avLst/>
              <a:gdLst>
                <a:gd name="T0" fmla="*/ 0 w 216"/>
                <a:gd name="T1" fmla="*/ 41 h 46"/>
                <a:gd name="T2" fmla="*/ 13 w 216"/>
                <a:gd name="T3" fmla="*/ 27 h 46"/>
                <a:gd name="T4" fmla="*/ 11 w 216"/>
                <a:gd name="T5" fmla="*/ 22 h 46"/>
                <a:gd name="T6" fmla="*/ 4 w 216"/>
                <a:gd name="T7" fmla="*/ 8 h 46"/>
                <a:gd name="T8" fmla="*/ 3 w 216"/>
                <a:gd name="T9" fmla="*/ 1 h 46"/>
                <a:gd name="T10" fmla="*/ 13 w 216"/>
                <a:gd name="T11" fmla="*/ 0 h 46"/>
                <a:gd name="T12" fmla="*/ 202 w 216"/>
                <a:gd name="T13" fmla="*/ 0 h 46"/>
                <a:gd name="T14" fmla="*/ 213 w 216"/>
                <a:gd name="T15" fmla="*/ 3 h 46"/>
                <a:gd name="T16" fmla="*/ 216 w 216"/>
                <a:gd name="T17" fmla="*/ 8 h 46"/>
                <a:gd name="T18" fmla="*/ 216 w 216"/>
                <a:gd name="T19" fmla="*/ 36 h 46"/>
                <a:gd name="T20" fmla="*/ 213 w 216"/>
                <a:gd name="T21" fmla="*/ 42 h 46"/>
                <a:gd name="T22" fmla="*/ 213 w 216"/>
                <a:gd name="T23" fmla="*/ 42 h 46"/>
                <a:gd name="T24" fmla="*/ 202 w 216"/>
                <a:gd name="T25" fmla="*/ 45 h 46"/>
                <a:gd name="T26" fmla="*/ 106 w 216"/>
                <a:gd name="T27" fmla="*/ 45 h 46"/>
                <a:gd name="T28" fmla="*/ 10 w 216"/>
                <a:gd name="T29" fmla="*/ 45 h 46"/>
                <a:gd name="T30" fmla="*/ 0 w 216"/>
                <a:gd name="T31" fmla="*/ 4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6" h="46">
                  <a:moveTo>
                    <a:pt x="0" y="41"/>
                  </a:moveTo>
                  <a:cubicBezTo>
                    <a:pt x="7" y="39"/>
                    <a:pt x="12" y="34"/>
                    <a:pt x="13" y="27"/>
                  </a:cubicBezTo>
                  <a:cubicBezTo>
                    <a:pt x="12" y="25"/>
                    <a:pt x="11" y="24"/>
                    <a:pt x="11" y="22"/>
                  </a:cubicBezTo>
                  <a:cubicBezTo>
                    <a:pt x="10" y="16"/>
                    <a:pt x="8" y="12"/>
                    <a:pt x="4" y="8"/>
                  </a:cubicBezTo>
                  <a:cubicBezTo>
                    <a:pt x="2" y="6"/>
                    <a:pt x="0" y="3"/>
                    <a:pt x="3" y="1"/>
                  </a:cubicBezTo>
                  <a:cubicBezTo>
                    <a:pt x="6" y="0"/>
                    <a:pt x="10" y="0"/>
                    <a:pt x="13" y="0"/>
                  </a:cubicBezTo>
                  <a:cubicBezTo>
                    <a:pt x="76" y="0"/>
                    <a:pt x="139" y="0"/>
                    <a:pt x="202" y="0"/>
                  </a:cubicBezTo>
                  <a:cubicBezTo>
                    <a:pt x="206" y="0"/>
                    <a:pt x="210" y="0"/>
                    <a:pt x="213" y="3"/>
                  </a:cubicBezTo>
                  <a:cubicBezTo>
                    <a:pt x="215" y="4"/>
                    <a:pt x="216" y="6"/>
                    <a:pt x="216" y="8"/>
                  </a:cubicBezTo>
                  <a:cubicBezTo>
                    <a:pt x="216" y="17"/>
                    <a:pt x="216" y="26"/>
                    <a:pt x="216" y="36"/>
                  </a:cubicBezTo>
                  <a:cubicBezTo>
                    <a:pt x="216" y="38"/>
                    <a:pt x="215" y="40"/>
                    <a:pt x="213" y="42"/>
                  </a:cubicBezTo>
                  <a:cubicBezTo>
                    <a:pt x="213" y="42"/>
                    <a:pt x="213" y="42"/>
                    <a:pt x="213" y="42"/>
                  </a:cubicBezTo>
                  <a:cubicBezTo>
                    <a:pt x="210" y="45"/>
                    <a:pt x="206" y="45"/>
                    <a:pt x="202" y="45"/>
                  </a:cubicBezTo>
                  <a:cubicBezTo>
                    <a:pt x="170" y="45"/>
                    <a:pt x="138" y="45"/>
                    <a:pt x="106" y="45"/>
                  </a:cubicBezTo>
                  <a:cubicBezTo>
                    <a:pt x="74" y="45"/>
                    <a:pt x="42" y="45"/>
                    <a:pt x="10" y="45"/>
                  </a:cubicBezTo>
                  <a:cubicBezTo>
                    <a:pt x="7" y="45"/>
                    <a:pt x="2" y="46"/>
                    <a:pt x="0" y="41"/>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662AB39E-F0FC-2F83-96F8-B76936AE6AE8}"/>
                </a:ext>
              </a:extLst>
            </p:cNvPr>
            <p:cNvSpPr>
              <a:spLocks/>
            </p:cNvSpPr>
            <p:nvPr/>
          </p:nvSpPr>
          <p:spPr bwMode="auto">
            <a:xfrm>
              <a:off x="5567363" y="3292475"/>
              <a:ext cx="1239838" cy="169862"/>
            </a:xfrm>
            <a:custGeom>
              <a:avLst/>
              <a:gdLst>
                <a:gd name="T0" fmla="*/ 13 w 226"/>
                <a:gd name="T1" fmla="*/ 0 h 31"/>
                <a:gd name="T2" fmla="*/ 22 w 226"/>
                <a:gd name="T3" fmla="*/ 1 h 31"/>
                <a:gd name="T4" fmla="*/ 218 w 226"/>
                <a:gd name="T5" fmla="*/ 1 h 31"/>
                <a:gd name="T6" fmla="*/ 226 w 226"/>
                <a:gd name="T7" fmla="*/ 1 h 31"/>
                <a:gd name="T8" fmla="*/ 226 w 226"/>
                <a:gd name="T9" fmla="*/ 27 h 31"/>
                <a:gd name="T10" fmla="*/ 210 w 226"/>
                <a:gd name="T11" fmla="*/ 27 h 31"/>
                <a:gd name="T12" fmla="*/ 67 w 226"/>
                <a:gd name="T13" fmla="*/ 27 h 31"/>
                <a:gd name="T14" fmla="*/ 11 w 226"/>
                <a:gd name="T15" fmla="*/ 30 h 31"/>
                <a:gd name="T16" fmla="*/ 0 w 226"/>
                <a:gd name="T17" fmla="*/ 27 h 31"/>
                <a:gd name="T18" fmla="*/ 0 w 226"/>
                <a:gd name="T19" fmla="*/ 6 h 31"/>
                <a:gd name="T20" fmla="*/ 5 w 226"/>
                <a:gd name="T21" fmla="*/ 1 h 31"/>
                <a:gd name="T22" fmla="*/ 13 w 226"/>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6" h="31">
                  <a:moveTo>
                    <a:pt x="13" y="0"/>
                  </a:moveTo>
                  <a:cubicBezTo>
                    <a:pt x="16" y="1"/>
                    <a:pt x="19" y="1"/>
                    <a:pt x="22" y="1"/>
                  </a:cubicBezTo>
                  <a:cubicBezTo>
                    <a:pt x="87" y="1"/>
                    <a:pt x="152" y="1"/>
                    <a:pt x="218" y="1"/>
                  </a:cubicBezTo>
                  <a:cubicBezTo>
                    <a:pt x="221" y="1"/>
                    <a:pt x="223" y="1"/>
                    <a:pt x="226" y="1"/>
                  </a:cubicBezTo>
                  <a:cubicBezTo>
                    <a:pt x="226" y="10"/>
                    <a:pt x="226" y="18"/>
                    <a:pt x="226" y="27"/>
                  </a:cubicBezTo>
                  <a:cubicBezTo>
                    <a:pt x="221" y="27"/>
                    <a:pt x="215" y="27"/>
                    <a:pt x="210" y="27"/>
                  </a:cubicBezTo>
                  <a:cubicBezTo>
                    <a:pt x="162" y="27"/>
                    <a:pt x="114" y="27"/>
                    <a:pt x="67" y="27"/>
                  </a:cubicBezTo>
                  <a:cubicBezTo>
                    <a:pt x="48" y="31"/>
                    <a:pt x="29" y="30"/>
                    <a:pt x="11" y="30"/>
                  </a:cubicBezTo>
                  <a:cubicBezTo>
                    <a:pt x="7" y="30"/>
                    <a:pt x="3" y="29"/>
                    <a:pt x="0" y="27"/>
                  </a:cubicBezTo>
                  <a:cubicBezTo>
                    <a:pt x="0" y="20"/>
                    <a:pt x="0" y="13"/>
                    <a:pt x="0" y="6"/>
                  </a:cubicBezTo>
                  <a:cubicBezTo>
                    <a:pt x="0" y="2"/>
                    <a:pt x="1" y="0"/>
                    <a:pt x="5" y="1"/>
                  </a:cubicBezTo>
                  <a:cubicBezTo>
                    <a:pt x="8" y="1"/>
                    <a:pt x="10" y="1"/>
                    <a:pt x="13" y="0"/>
                  </a:cubicBezTo>
                  <a:close/>
                </a:path>
              </a:pathLst>
            </a:custGeom>
            <a:solidFill>
              <a:srgbClr val="17A9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BCF0ACB7-70C0-BDBD-C786-40097583DD63}"/>
                </a:ext>
              </a:extLst>
            </p:cNvPr>
            <p:cNvSpPr>
              <a:spLocks/>
            </p:cNvSpPr>
            <p:nvPr/>
          </p:nvSpPr>
          <p:spPr bwMode="auto">
            <a:xfrm>
              <a:off x="5567363" y="2935288"/>
              <a:ext cx="1239838" cy="158750"/>
            </a:xfrm>
            <a:custGeom>
              <a:avLst/>
              <a:gdLst>
                <a:gd name="T0" fmla="*/ 226 w 226"/>
                <a:gd name="T1" fmla="*/ 27 h 29"/>
                <a:gd name="T2" fmla="*/ 19 w 226"/>
                <a:gd name="T3" fmla="*/ 27 h 29"/>
                <a:gd name="T4" fmla="*/ 14 w 226"/>
                <a:gd name="T5" fmla="*/ 27 h 29"/>
                <a:gd name="T6" fmla="*/ 9 w 226"/>
                <a:gd name="T7" fmla="*/ 27 h 29"/>
                <a:gd name="T8" fmla="*/ 0 w 226"/>
                <a:gd name="T9" fmla="*/ 16 h 29"/>
                <a:gd name="T10" fmla="*/ 0 w 226"/>
                <a:gd name="T11" fmla="*/ 0 h 29"/>
                <a:gd name="T12" fmla="*/ 216 w 226"/>
                <a:gd name="T13" fmla="*/ 1 h 29"/>
                <a:gd name="T14" fmla="*/ 226 w 226"/>
                <a:gd name="T15" fmla="*/ 10 h 29"/>
                <a:gd name="T16" fmla="*/ 226 w 226"/>
                <a:gd name="T17" fmla="*/ 26 h 29"/>
                <a:gd name="T18" fmla="*/ 226 w 226"/>
                <a:gd name="T1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 h="29">
                  <a:moveTo>
                    <a:pt x="226" y="27"/>
                  </a:moveTo>
                  <a:cubicBezTo>
                    <a:pt x="157" y="27"/>
                    <a:pt x="88" y="27"/>
                    <a:pt x="19" y="27"/>
                  </a:cubicBezTo>
                  <a:cubicBezTo>
                    <a:pt x="17" y="27"/>
                    <a:pt x="16" y="27"/>
                    <a:pt x="14" y="27"/>
                  </a:cubicBezTo>
                  <a:cubicBezTo>
                    <a:pt x="12" y="29"/>
                    <a:pt x="10" y="29"/>
                    <a:pt x="9" y="27"/>
                  </a:cubicBezTo>
                  <a:cubicBezTo>
                    <a:pt x="0" y="25"/>
                    <a:pt x="0" y="25"/>
                    <a:pt x="0" y="16"/>
                  </a:cubicBezTo>
                  <a:cubicBezTo>
                    <a:pt x="0" y="11"/>
                    <a:pt x="0" y="6"/>
                    <a:pt x="0" y="0"/>
                  </a:cubicBezTo>
                  <a:cubicBezTo>
                    <a:pt x="72" y="1"/>
                    <a:pt x="144" y="1"/>
                    <a:pt x="216" y="1"/>
                  </a:cubicBezTo>
                  <a:cubicBezTo>
                    <a:pt x="226" y="1"/>
                    <a:pt x="226" y="1"/>
                    <a:pt x="226" y="10"/>
                  </a:cubicBezTo>
                  <a:cubicBezTo>
                    <a:pt x="226" y="15"/>
                    <a:pt x="226" y="20"/>
                    <a:pt x="226" y="26"/>
                  </a:cubicBezTo>
                  <a:cubicBezTo>
                    <a:pt x="226" y="26"/>
                    <a:pt x="226" y="26"/>
                    <a:pt x="226" y="27"/>
                  </a:cubicBezTo>
                  <a:close/>
                </a:path>
              </a:pathLst>
            </a:custGeom>
            <a:solidFill>
              <a:srgbClr val="1BAA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2D5B2F14-4844-A1B0-8B97-0F612265E19D}"/>
                </a:ext>
              </a:extLst>
            </p:cNvPr>
            <p:cNvSpPr>
              <a:spLocks/>
            </p:cNvSpPr>
            <p:nvPr/>
          </p:nvSpPr>
          <p:spPr bwMode="auto">
            <a:xfrm>
              <a:off x="6434138" y="1458913"/>
              <a:ext cx="390525" cy="422275"/>
            </a:xfrm>
            <a:custGeom>
              <a:avLst/>
              <a:gdLst>
                <a:gd name="T0" fmla="*/ 68 w 71"/>
                <a:gd name="T1" fmla="*/ 77 h 77"/>
                <a:gd name="T2" fmla="*/ 54 w 71"/>
                <a:gd name="T3" fmla="*/ 71 h 77"/>
                <a:gd name="T4" fmla="*/ 51 w 71"/>
                <a:gd name="T5" fmla="*/ 65 h 77"/>
                <a:gd name="T6" fmla="*/ 14 w 71"/>
                <a:gd name="T7" fmla="*/ 31 h 77"/>
                <a:gd name="T8" fmla="*/ 3 w 71"/>
                <a:gd name="T9" fmla="*/ 29 h 77"/>
                <a:gd name="T10" fmla="*/ 2 w 71"/>
                <a:gd name="T11" fmla="*/ 4 h 77"/>
                <a:gd name="T12" fmla="*/ 5 w 71"/>
                <a:gd name="T13" fmla="*/ 2 h 77"/>
                <a:gd name="T14" fmla="*/ 68 w 71"/>
                <a:gd name="T15" fmla="*/ 29 h 77"/>
                <a:gd name="T16" fmla="*/ 71 w 71"/>
                <a:gd name="T17" fmla="*/ 41 h 77"/>
                <a:gd name="T18" fmla="*/ 71 w 71"/>
                <a:gd name="T19" fmla="*/ 69 h 77"/>
                <a:gd name="T20" fmla="*/ 68 w 71"/>
                <a:gd name="T21"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77">
                  <a:moveTo>
                    <a:pt x="68" y="77"/>
                  </a:moveTo>
                  <a:cubicBezTo>
                    <a:pt x="63" y="77"/>
                    <a:pt x="58" y="76"/>
                    <a:pt x="54" y="71"/>
                  </a:cubicBezTo>
                  <a:cubicBezTo>
                    <a:pt x="53" y="69"/>
                    <a:pt x="52" y="67"/>
                    <a:pt x="51" y="65"/>
                  </a:cubicBezTo>
                  <a:cubicBezTo>
                    <a:pt x="48" y="44"/>
                    <a:pt x="35" y="33"/>
                    <a:pt x="14" y="31"/>
                  </a:cubicBezTo>
                  <a:cubicBezTo>
                    <a:pt x="10" y="31"/>
                    <a:pt x="6" y="30"/>
                    <a:pt x="3" y="29"/>
                  </a:cubicBezTo>
                  <a:cubicBezTo>
                    <a:pt x="0" y="21"/>
                    <a:pt x="2" y="13"/>
                    <a:pt x="2" y="4"/>
                  </a:cubicBezTo>
                  <a:cubicBezTo>
                    <a:pt x="2" y="3"/>
                    <a:pt x="3" y="2"/>
                    <a:pt x="5" y="2"/>
                  </a:cubicBezTo>
                  <a:cubicBezTo>
                    <a:pt x="27" y="0"/>
                    <a:pt x="52" y="6"/>
                    <a:pt x="68" y="29"/>
                  </a:cubicBezTo>
                  <a:cubicBezTo>
                    <a:pt x="70" y="33"/>
                    <a:pt x="71" y="37"/>
                    <a:pt x="71" y="41"/>
                  </a:cubicBezTo>
                  <a:cubicBezTo>
                    <a:pt x="71" y="50"/>
                    <a:pt x="71" y="59"/>
                    <a:pt x="71" y="69"/>
                  </a:cubicBezTo>
                  <a:cubicBezTo>
                    <a:pt x="71" y="72"/>
                    <a:pt x="71" y="75"/>
                    <a:pt x="68" y="77"/>
                  </a:cubicBezTo>
                  <a:close/>
                </a:path>
              </a:pathLst>
            </a:custGeom>
            <a:solidFill>
              <a:srgbClr val="9EC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B1F87F14-0013-F58D-3209-6A36242AE835}"/>
                </a:ext>
              </a:extLst>
            </p:cNvPr>
            <p:cNvSpPr>
              <a:spLocks/>
            </p:cNvSpPr>
            <p:nvPr/>
          </p:nvSpPr>
          <p:spPr bwMode="auto">
            <a:xfrm>
              <a:off x="6450013" y="1612900"/>
              <a:ext cx="292100" cy="236537"/>
            </a:xfrm>
            <a:custGeom>
              <a:avLst/>
              <a:gdLst>
                <a:gd name="T0" fmla="*/ 0 w 53"/>
                <a:gd name="T1" fmla="*/ 1 h 43"/>
                <a:gd name="T2" fmla="*/ 22 w 53"/>
                <a:gd name="T3" fmla="*/ 2 h 43"/>
                <a:gd name="T4" fmla="*/ 51 w 53"/>
                <a:gd name="T5" fmla="*/ 43 h 43"/>
                <a:gd name="T6" fmla="*/ 29 w 53"/>
                <a:gd name="T7" fmla="*/ 30 h 43"/>
                <a:gd name="T8" fmla="*/ 0 w 53"/>
                <a:gd name="T9" fmla="*/ 1 h 43"/>
              </a:gdLst>
              <a:ahLst/>
              <a:cxnLst>
                <a:cxn ang="0">
                  <a:pos x="T0" y="T1"/>
                </a:cxn>
                <a:cxn ang="0">
                  <a:pos x="T2" y="T3"/>
                </a:cxn>
                <a:cxn ang="0">
                  <a:pos x="T4" y="T5"/>
                </a:cxn>
                <a:cxn ang="0">
                  <a:pos x="T6" y="T7"/>
                </a:cxn>
                <a:cxn ang="0">
                  <a:pos x="T8" y="T9"/>
                </a:cxn>
              </a:cxnLst>
              <a:rect l="0" t="0" r="r" b="b"/>
              <a:pathLst>
                <a:path w="53" h="43">
                  <a:moveTo>
                    <a:pt x="0" y="1"/>
                  </a:moveTo>
                  <a:cubicBezTo>
                    <a:pt x="7" y="0"/>
                    <a:pt x="15" y="0"/>
                    <a:pt x="22" y="2"/>
                  </a:cubicBezTo>
                  <a:cubicBezTo>
                    <a:pt x="41" y="7"/>
                    <a:pt x="53" y="26"/>
                    <a:pt x="51" y="43"/>
                  </a:cubicBezTo>
                  <a:cubicBezTo>
                    <a:pt x="43" y="40"/>
                    <a:pt x="36" y="34"/>
                    <a:pt x="29" y="30"/>
                  </a:cubicBezTo>
                  <a:cubicBezTo>
                    <a:pt x="19" y="20"/>
                    <a:pt x="9" y="10"/>
                    <a:pt x="0" y="1"/>
                  </a:cubicBezTo>
                  <a:close/>
                </a:path>
              </a:pathLst>
            </a:custGeom>
            <a:solidFill>
              <a:srgbClr val="F59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999274E8-75AB-AFB7-8C06-A36F405A238C}"/>
                </a:ext>
              </a:extLst>
            </p:cNvPr>
            <p:cNvSpPr>
              <a:spLocks/>
            </p:cNvSpPr>
            <p:nvPr/>
          </p:nvSpPr>
          <p:spPr bwMode="auto">
            <a:xfrm>
              <a:off x="5567363" y="3440113"/>
              <a:ext cx="366713" cy="169862"/>
            </a:xfrm>
            <a:custGeom>
              <a:avLst/>
              <a:gdLst>
                <a:gd name="T0" fmla="*/ 0 w 67"/>
                <a:gd name="T1" fmla="*/ 0 h 31"/>
                <a:gd name="T2" fmla="*/ 67 w 67"/>
                <a:gd name="T3" fmla="*/ 0 h 31"/>
                <a:gd name="T4" fmla="*/ 29 w 67"/>
                <a:gd name="T5" fmla="*/ 31 h 31"/>
                <a:gd name="T6" fmla="*/ 19 w 67"/>
                <a:gd name="T7" fmla="*/ 20 h 31"/>
                <a:gd name="T8" fmla="*/ 0 w 67"/>
                <a:gd name="T9" fmla="*/ 0 h 31"/>
              </a:gdLst>
              <a:ahLst/>
              <a:cxnLst>
                <a:cxn ang="0">
                  <a:pos x="T0" y="T1"/>
                </a:cxn>
                <a:cxn ang="0">
                  <a:pos x="T2" y="T3"/>
                </a:cxn>
                <a:cxn ang="0">
                  <a:pos x="T4" y="T5"/>
                </a:cxn>
                <a:cxn ang="0">
                  <a:pos x="T6" y="T7"/>
                </a:cxn>
                <a:cxn ang="0">
                  <a:pos x="T8" y="T9"/>
                </a:cxn>
              </a:cxnLst>
              <a:rect l="0" t="0" r="r" b="b"/>
              <a:pathLst>
                <a:path w="67" h="31">
                  <a:moveTo>
                    <a:pt x="0" y="0"/>
                  </a:moveTo>
                  <a:cubicBezTo>
                    <a:pt x="22" y="0"/>
                    <a:pt x="44" y="0"/>
                    <a:pt x="67" y="0"/>
                  </a:cubicBezTo>
                  <a:cubicBezTo>
                    <a:pt x="49" y="5"/>
                    <a:pt x="36" y="14"/>
                    <a:pt x="29" y="31"/>
                  </a:cubicBezTo>
                  <a:cubicBezTo>
                    <a:pt x="27" y="27"/>
                    <a:pt x="23" y="24"/>
                    <a:pt x="19" y="20"/>
                  </a:cubicBezTo>
                  <a:cubicBezTo>
                    <a:pt x="13" y="13"/>
                    <a:pt x="6" y="8"/>
                    <a:pt x="0" y="0"/>
                  </a:cubicBezTo>
                  <a:close/>
                </a:path>
              </a:pathLst>
            </a:custGeom>
            <a:solidFill>
              <a:srgbClr val="F49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FA8A4D1B-67F3-DCE8-C820-E7CADA126A9C}"/>
                </a:ext>
              </a:extLst>
            </p:cNvPr>
            <p:cNvSpPr>
              <a:spLocks/>
            </p:cNvSpPr>
            <p:nvPr/>
          </p:nvSpPr>
          <p:spPr bwMode="auto">
            <a:xfrm>
              <a:off x="6807201" y="1617663"/>
              <a:ext cx="87313" cy="263525"/>
            </a:xfrm>
            <a:custGeom>
              <a:avLst/>
              <a:gdLst>
                <a:gd name="T0" fmla="*/ 0 w 16"/>
                <a:gd name="T1" fmla="*/ 48 h 48"/>
                <a:gd name="T2" fmla="*/ 0 w 16"/>
                <a:gd name="T3" fmla="*/ 0 h 48"/>
                <a:gd name="T4" fmla="*/ 2 w 16"/>
                <a:gd name="T5" fmla="*/ 2 h 48"/>
                <a:gd name="T6" fmla="*/ 16 w 16"/>
                <a:gd name="T7" fmla="*/ 36 h 48"/>
                <a:gd name="T8" fmla="*/ 14 w 16"/>
                <a:gd name="T9" fmla="*/ 43 h 48"/>
                <a:gd name="T10" fmla="*/ 0 w 16"/>
                <a:gd name="T11" fmla="*/ 48 h 48"/>
              </a:gdLst>
              <a:ahLst/>
              <a:cxnLst>
                <a:cxn ang="0">
                  <a:pos x="T0" y="T1"/>
                </a:cxn>
                <a:cxn ang="0">
                  <a:pos x="T2" y="T3"/>
                </a:cxn>
                <a:cxn ang="0">
                  <a:pos x="T4" y="T5"/>
                </a:cxn>
                <a:cxn ang="0">
                  <a:pos x="T6" y="T7"/>
                </a:cxn>
                <a:cxn ang="0">
                  <a:pos x="T8" y="T9"/>
                </a:cxn>
                <a:cxn ang="0">
                  <a:pos x="T10" y="T11"/>
                </a:cxn>
              </a:cxnLst>
              <a:rect l="0" t="0" r="r" b="b"/>
              <a:pathLst>
                <a:path w="16" h="48">
                  <a:moveTo>
                    <a:pt x="0" y="48"/>
                  </a:moveTo>
                  <a:cubicBezTo>
                    <a:pt x="0" y="32"/>
                    <a:pt x="0" y="16"/>
                    <a:pt x="0" y="0"/>
                  </a:cubicBezTo>
                  <a:cubicBezTo>
                    <a:pt x="1" y="1"/>
                    <a:pt x="1" y="1"/>
                    <a:pt x="2" y="2"/>
                  </a:cubicBezTo>
                  <a:cubicBezTo>
                    <a:pt x="12" y="11"/>
                    <a:pt x="15" y="23"/>
                    <a:pt x="16" y="36"/>
                  </a:cubicBezTo>
                  <a:cubicBezTo>
                    <a:pt x="16" y="39"/>
                    <a:pt x="15" y="41"/>
                    <a:pt x="14" y="43"/>
                  </a:cubicBezTo>
                  <a:cubicBezTo>
                    <a:pt x="10" y="46"/>
                    <a:pt x="5" y="48"/>
                    <a:pt x="0" y="48"/>
                  </a:cubicBezTo>
                  <a:close/>
                </a:path>
              </a:pathLst>
            </a:custGeom>
            <a:solidFill>
              <a:srgbClr val="7AA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0708BEE4-03B1-616F-51E5-27D0A2F7F629}"/>
                </a:ext>
              </a:extLst>
            </p:cNvPr>
            <p:cNvSpPr>
              <a:spLocks/>
            </p:cNvSpPr>
            <p:nvPr/>
          </p:nvSpPr>
          <p:spPr bwMode="auto">
            <a:xfrm>
              <a:off x="6818313" y="1628775"/>
              <a:ext cx="169863" cy="225425"/>
            </a:xfrm>
            <a:custGeom>
              <a:avLst/>
              <a:gdLst>
                <a:gd name="T0" fmla="*/ 12 w 31"/>
                <a:gd name="T1" fmla="*/ 41 h 41"/>
                <a:gd name="T2" fmla="*/ 0 w 31"/>
                <a:gd name="T3" fmla="*/ 0 h 41"/>
                <a:gd name="T4" fmla="*/ 20 w 31"/>
                <a:gd name="T5" fmla="*/ 19 h 41"/>
                <a:gd name="T6" fmla="*/ 31 w 31"/>
                <a:gd name="T7" fmla="*/ 29 h 41"/>
                <a:gd name="T8" fmla="*/ 12 w 31"/>
                <a:gd name="T9" fmla="*/ 41 h 41"/>
              </a:gdLst>
              <a:ahLst/>
              <a:cxnLst>
                <a:cxn ang="0">
                  <a:pos x="T0" y="T1"/>
                </a:cxn>
                <a:cxn ang="0">
                  <a:pos x="T2" y="T3"/>
                </a:cxn>
                <a:cxn ang="0">
                  <a:pos x="T4" y="T5"/>
                </a:cxn>
                <a:cxn ang="0">
                  <a:pos x="T6" y="T7"/>
                </a:cxn>
                <a:cxn ang="0">
                  <a:pos x="T8" y="T9"/>
                </a:cxn>
              </a:cxnLst>
              <a:rect l="0" t="0" r="r" b="b"/>
              <a:pathLst>
                <a:path w="31" h="41">
                  <a:moveTo>
                    <a:pt x="12" y="41"/>
                  </a:moveTo>
                  <a:cubicBezTo>
                    <a:pt x="12" y="26"/>
                    <a:pt x="8" y="12"/>
                    <a:pt x="0" y="0"/>
                  </a:cubicBezTo>
                  <a:cubicBezTo>
                    <a:pt x="8" y="5"/>
                    <a:pt x="14" y="13"/>
                    <a:pt x="20" y="19"/>
                  </a:cubicBezTo>
                  <a:cubicBezTo>
                    <a:pt x="24" y="22"/>
                    <a:pt x="27" y="26"/>
                    <a:pt x="31" y="29"/>
                  </a:cubicBezTo>
                  <a:cubicBezTo>
                    <a:pt x="24" y="33"/>
                    <a:pt x="18" y="37"/>
                    <a:pt x="12" y="41"/>
                  </a:cubicBezTo>
                  <a:close/>
                </a:path>
              </a:pathLst>
            </a:custGeom>
            <a:solidFill>
              <a:srgbClr val="F59E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220F1552-7D7A-1F1C-8EA0-4074A2371C29}"/>
                </a:ext>
              </a:extLst>
            </p:cNvPr>
            <p:cNvSpPr>
              <a:spLocks/>
            </p:cNvSpPr>
            <p:nvPr/>
          </p:nvSpPr>
          <p:spPr bwMode="auto">
            <a:xfrm>
              <a:off x="5578476" y="3078163"/>
              <a:ext cx="136525" cy="136525"/>
            </a:xfrm>
            <a:custGeom>
              <a:avLst/>
              <a:gdLst>
                <a:gd name="T0" fmla="*/ 7 w 25"/>
                <a:gd name="T1" fmla="*/ 1 h 25"/>
                <a:gd name="T2" fmla="*/ 12 w 25"/>
                <a:gd name="T3" fmla="*/ 1 h 25"/>
                <a:gd name="T4" fmla="*/ 24 w 25"/>
                <a:gd name="T5" fmla="*/ 25 h 25"/>
                <a:gd name="T6" fmla="*/ 0 w 25"/>
                <a:gd name="T7" fmla="*/ 3 h 25"/>
                <a:gd name="T8" fmla="*/ 7 w 25"/>
                <a:gd name="T9" fmla="*/ 1 h 25"/>
              </a:gdLst>
              <a:ahLst/>
              <a:cxnLst>
                <a:cxn ang="0">
                  <a:pos x="T0" y="T1"/>
                </a:cxn>
                <a:cxn ang="0">
                  <a:pos x="T2" y="T3"/>
                </a:cxn>
                <a:cxn ang="0">
                  <a:pos x="T4" y="T5"/>
                </a:cxn>
                <a:cxn ang="0">
                  <a:pos x="T6" y="T7"/>
                </a:cxn>
                <a:cxn ang="0">
                  <a:pos x="T8" y="T9"/>
                </a:cxn>
              </a:cxnLst>
              <a:rect l="0" t="0" r="r" b="b"/>
              <a:pathLst>
                <a:path w="25" h="25">
                  <a:moveTo>
                    <a:pt x="7" y="1"/>
                  </a:moveTo>
                  <a:cubicBezTo>
                    <a:pt x="9" y="1"/>
                    <a:pt x="11" y="1"/>
                    <a:pt x="12" y="1"/>
                  </a:cubicBezTo>
                  <a:cubicBezTo>
                    <a:pt x="22" y="6"/>
                    <a:pt x="25" y="14"/>
                    <a:pt x="24" y="25"/>
                  </a:cubicBezTo>
                  <a:cubicBezTo>
                    <a:pt x="15" y="19"/>
                    <a:pt x="8" y="10"/>
                    <a:pt x="0" y="3"/>
                  </a:cubicBezTo>
                  <a:cubicBezTo>
                    <a:pt x="2" y="0"/>
                    <a:pt x="5" y="1"/>
                    <a:pt x="7" y="1"/>
                  </a:cubicBezTo>
                  <a:close/>
                </a:path>
              </a:pathLst>
            </a:custGeom>
            <a:solidFill>
              <a:srgbClr val="F59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5B2C51DE-97E1-281F-C44D-EFAC67B859B9}"/>
                </a:ext>
              </a:extLst>
            </p:cNvPr>
            <p:cNvSpPr>
              <a:spLocks/>
            </p:cNvSpPr>
            <p:nvPr/>
          </p:nvSpPr>
          <p:spPr bwMode="auto">
            <a:xfrm>
              <a:off x="5940426" y="3560763"/>
              <a:ext cx="2052638" cy="263525"/>
            </a:xfrm>
            <a:custGeom>
              <a:avLst/>
              <a:gdLst>
                <a:gd name="T0" fmla="*/ 1 w 374"/>
                <a:gd name="T1" fmla="*/ 6 h 48"/>
                <a:gd name="T2" fmla="*/ 9 w 374"/>
                <a:gd name="T3" fmla="*/ 5 h 48"/>
                <a:gd name="T4" fmla="*/ 151 w 374"/>
                <a:gd name="T5" fmla="*/ 5 h 48"/>
                <a:gd name="T6" fmla="*/ 158 w 374"/>
                <a:gd name="T7" fmla="*/ 4 h 48"/>
                <a:gd name="T8" fmla="*/ 169 w 374"/>
                <a:gd name="T9" fmla="*/ 2 h 48"/>
                <a:gd name="T10" fmla="*/ 261 w 374"/>
                <a:gd name="T11" fmla="*/ 2 h 48"/>
                <a:gd name="T12" fmla="*/ 363 w 374"/>
                <a:gd name="T13" fmla="*/ 2 h 48"/>
                <a:gd name="T14" fmla="*/ 373 w 374"/>
                <a:gd name="T15" fmla="*/ 6 h 48"/>
                <a:gd name="T16" fmla="*/ 358 w 374"/>
                <a:gd name="T17" fmla="*/ 24 h 48"/>
                <a:gd name="T18" fmla="*/ 374 w 374"/>
                <a:gd name="T19" fmla="*/ 44 h 48"/>
                <a:gd name="T20" fmla="*/ 369 w 374"/>
                <a:gd name="T21" fmla="*/ 47 h 48"/>
                <a:gd name="T22" fmla="*/ 363 w 374"/>
                <a:gd name="T23" fmla="*/ 48 h 48"/>
                <a:gd name="T24" fmla="*/ 169 w 374"/>
                <a:gd name="T25" fmla="*/ 48 h 48"/>
                <a:gd name="T26" fmla="*/ 158 w 374"/>
                <a:gd name="T27" fmla="*/ 45 h 48"/>
                <a:gd name="T28" fmla="*/ 9 w 374"/>
                <a:gd name="T29" fmla="*/ 45 h 48"/>
                <a:gd name="T30" fmla="*/ 0 w 374"/>
                <a:gd name="T31" fmla="*/ 44 h 48"/>
                <a:gd name="T32" fmla="*/ 10 w 374"/>
                <a:gd name="T33" fmla="*/ 41 h 48"/>
                <a:gd name="T34" fmla="*/ 95 w 374"/>
                <a:gd name="T35" fmla="*/ 41 h 48"/>
                <a:gd name="T36" fmla="*/ 145 w 374"/>
                <a:gd name="T37" fmla="*/ 41 h 48"/>
                <a:gd name="T38" fmla="*/ 155 w 374"/>
                <a:gd name="T39" fmla="*/ 31 h 48"/>
                <a:gd name="T40" fmla="*/ 155 w 374"/>
                <a:gd name="T41" fmla="*/ 16 h 48"/>
                <a:gd name="T42" fmla="*/ 148 w 374"/>
                <a:gd name="T43" fmla="*/ 9 h 48"/>
                <a:gd name="T44" fmla="*/ 140 w 374"/>
                <a:gd name="T45" fmla="*/ 9 h 48"/>
                <a:gd name="T46" fmla="*/ 12 w 374"/>
                <a:gd name="T47" fmla="*/ 9 h 48"/>
                <a:gd name="T48" fmla="*/ 1 w 374"/>
                <a:gd name="T49" fmla="*/ 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4" h="48">
                  <a:moveTo>
                    <a:pt x="1" y="6"/>
                  </a:moveTo>
                  <a:cubicBezTo>
                    <a:pt x="4" y="4"/>
                    <a:pt x="7" y="5"/>
                    <a:pt x="9" y="5"/>
                  </a:cubicBezTo>
                  <a:cubicBezTo>
                    <a:pt x="56" y="5"/>
                    <a:pt x="103" y="5"/>
                    <a:pt x="151" y="5"/>
                  </a:cubicBezTo>
                  <a:cubicBezTo>
                    <a:pt x="153" y="5"/>
                    <a:pt x="156" y="5"/>
                    <a:pt x="158" y="4"/>
                  </a:cubicBezTo>
                  <a:cubicBezTo>
                    <a:pt x="161" y="1"/>
                    <a:pt x="165" y="2"/>
                    <a:pt x="169" y="2"/>
                  </a:cubicBezTo>
                  <a:cubicBezTo>
                    <a:pt x="200" y="2"/>
                    <a:pt x="230" y="2"/>
                    <a:pt x="261" y="2"/>
                  </a:cubicBezTo>
                  <a:cubicBezTo>
                    <a:pt x="295" y="2"/>
                    <a:pt x="329" y="2"/>
                    <a:pt x="363" y="2"/>
                  </a:cubicBezTo>
                  <a:cubicBezTo>
                    <a:pt x="367" y="2"/>
                    <a:pt x="371" y="0"/>
                    <a:pt x="373" y="6"/>
                  </a:cubicBezTo>
                  <a:cubicBezTo>
                    <a:pt x="364" y="8"/>
                    <a:pt x="358" y="15"/>
                    <a:pt x="358" y="24"/>
                  </a:cubicBezTo>
                  <a:cubicBezTo>
                    <a:pt x="358" y="34"/>
                    <a:pt x="363" y="42"/>
                    <a:pt x="374" y="44"/>
                  </a:cubicBezTo>
                  <a:cubicBezTo>
                    <a:pt x="373" y="47"/>
                    <a:pt x="371" y="47"/>
                    <a:pt x="369" y="47"/>
                  </a:cubicBezTo>
                  <a:cubicBezTo>
                    <a:pt x="367" y="48"/>
                    <a:pt x="365" y="48"/>
                    <a:pt x="363" y="48"/>
                  </a:cubicBezTo>
                  <a:cubicBezTo>
                    <a:pt x="298" y="48"/>
                    <a:pt x="233" y="48"/>
                    <a:pt x="169" y="48"/>
                  </a:cubicBezTo>
                  <a:cubicBezTo>
                    <a:pt x="165" y="48"/>
                    <a:pt x="161" y="48"/>
                    <a:pt x="158" y="45"/>
                  </a:cubicBezTo>
                  <a:cubicBezTo>
                    <a:pt x="109" y="45"/>
                    <a:pt x="59" y="45"/>
                    <a:pt x="9" y="45"/>
                  </a:cubicBezTo>
                  <a:cubicBezTo>
                    <a:pt x="6" y="45"/>
                    <a:pt x="3" y="46"/>
                    <a:pt x="0" y="44"/>
                  </a:cubicBezTo>
                  <a:cubicBezTo>
                    <a:pt x="2" y="40"/>
                    <a:pt x="6" y="41"/>
                    <a:pt x="10" y="41"/>
                  </a:cubicBezTo>
                  <a:cubicBezTo>
                    <a:pt x="38" y="41"/>
                    <a:pt x="67" y="41"/>
                    <a:pt x="95" y="41"/>
                  </a:cubicBezTo>
                  <a:cubicBezTo>
                    <a:pt x="112" y="41"/>
                    <a:pt x="128" y="41"/>
                    <a:pt x="145" y="41"/>
                  </a:cubicBezTo>
                  <a:cubicBezTo>
                    <a:pt x="154" y="41"/>
                    <a:pt x="155" y="39"/>
                    <a:pt x="155" y="31"/>
                  </a:cubicBezTo>
                  <a:cubicBezTo>
                    <a:pt x="155" y="26"/>
                    <a:pt x="155" y="21"/>
                    <a:pt x="155" y="16"/>
                  </a:cubicBezTo>
                  <a:cubicBezTo>
                    <a:pt x="155" y="11"/>
                    <a:pt x="153" y="9"/>
                    <a:pt x="148" y="9"/>
                  </a:cubicBezTo>
                  <a:cubicBezTo>
                    <a:pt x="146" y="9"/>
                    <a:pt x="143" y="9"/>
                    <a:pt x="140" y="9"/>
                  </a:cubicBezTo>
                  <a:cubicBezTo>
                    <a:pt x="97" y="9"/>
                    <a:pt x="55" y="9"/>
                    <a:pt x="12" y="9"/>
                  </a:cubicBezTo>
                  <a:cubicBezTo>
                    <a:pt x="8" y="9"/>
                    <a:pt x="4" y="10"/>
                    <a:pt x="1" y="6"/>
                  </a:cubicBezTo>
                  <a:close/>
                </a:path>
              </a:pathLst>
            </a:custGeom>
            <a:solidFill>
              <a:srgbClr val="E0D8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8F119482-1C89-8CD1-856E-0A3377B908E2}"/>
                </a:ext>
              </a:extLst>
            </p:cNvPr>
            <p:cNvSpPr>
              <a:spLocks/>
            </p:cNvSpPr>
            <p:nvPr/>
          </p:nvSpPr>
          <p:spPr bwMode="auto">
            <a:xfrm>
              <a:off x="6807201" y="3440113"/>
              <a:ext cx="1246188" cy="153987"/>
            </a:xfrm>
            <a:custGeom>
              <a:avLst/>
              <a:gdLst>
                <a:gd name="T0" fmla="*/ 215 w 227"/>
                <a:gd name="T1" fmla="*/ 28 h 28"/>
                <a:gd name="T2" fmla="*/ 207 w 227"/>
                <a:gd name="T3" fmla="*/ 27 h 28"/>
                <a:gd name="T4" fmla="*/ 8 w 227"/>
                <a:gd name="T5" fmla="*/ 27 h 28"/>
                <a:gd name="T6" fmla="*/ 0 w 227"/>
                <a:gd name="T7" fmla="*/ 26 h 28"/>
                <a:gd name="T8" fmla="*/ 0 w 227"/>
                <a:gd name="T9" fmla="*/ 1 h 28"/>
                <a:gd name="T10" fmla="*/ 7 w 227"/>
                <a:gd name="T11" fmla="*/ 0 h 28"/>
                <a:gd name="T12" fmla="*/ 153 w 227"/>
                <a:gd name="T13" fmla="*/ 0 h 28"/>
                <a:gd name="T14" fmla="*/ 163 w 227"/>
                <a:gd name="T15" fmla="*/ 0 h 28"/>
                <a:gd name="T16" fmla="*/ 220 w 227"/>
                <a:gd name="T17" fmla="*/ 0 h 28"/>
                <a:gd name="T18" fmla="*/ 226 w 227"/>
                <a:gd name="T19" fmla="*/ 6 h 28"/>
                <a:gd name="T20" fmla="*/ 226 w 227"/>
                <a:gd name="T21" fmla="*/ 21 h 28"/>
                <a:gd name="T22" fmla="*/ 220 w 227"/>
                <a:gd name="T23" fmla="*/ 27 h 28"/>
                <a:gd name="T24" fmla="*/ 215 w 227"/>
                <a:gd name="T25"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8">
                  <a:moveTo>
                    <a:pt x="215" y="28"/>
                  </a:moveTo>
                  <a:cubicBezTo>
                    <a:pt x="213" y="26"/>
                    <a:pt x="210" y="27"/>
                    <a:pt x="207" y="27"/>
                  </a:cubicBezTo>
                  <a:cubicBezTo>
                    <a:pt x="140" y="27"/>
                    <a:pt x="74" y="27"/>
                    <a:pt x="8" y="27"/>
                  </a:cubicBezTo>
                  <a:cubicBezTo>
                    <a:pt x="5" y="27"/>
                    <a:pt x="3" y="27"/>
                    <a:pt x="0" y="26"/>
                  </a:cubicBezTo>
                  <a:cubicBezTo>
                    <a:pt x="0" y="18"/>
                    <a:pt x="0" y="9"/>
                    <a:pt x="0" y="1"/>
                  </a:cubicBezTo>
                  <a:cubicBezTo>
                    <a:pt x="2" y="1"/>
                    <a:pt x="5" y="0"/>
                    <a:pt x="7" y="0"/>
                  </a:cubicBezTo>
                  <a:cubicBezTo>
                    <a:pt x="56" y="0"/>
                    <a:pt x="104" y="0"/>
                    <a:pt x="153" y="0"/>
                  </a:cubicBezTo>
                  <a:cubicBezTo>
                    <a:pt x="156" y="0"/>
                    <a:pt x="160" y="0"/>
                    <a:pt x="163" y="0"/>
                  </a:cubicBezTo>
                  <a:cubicBezTo>
                    <a:pt x="182" y="0"/>
                    <a:pt x="201" y="0"/>
                    <a:pt x="220" y="0"/>
                  </a:cubicBezTo>
                  <a:cubicBezTo>
                    <a:pt x="225" y="0"/>
                    <a:pt x="227" y="1"/>
                    <a:pt x="226" y="6"/>
                  </a:cubicBezTo>
                  <a:cubicBezTo>
                    <a:pt x="226" y="11"/>
                    <a:pt x="226" y="16"/>
                    <a:pt x="226" y="21"/>
                  </a:cubicBezTo>
                  <a:cubicBezTo>
                    <a:pt x="227" y="25"/>
                    <a:pt x="226" y="28"/>
                    <a:pt x="220" y="27"/>
                  </a:cubicBezTo>
                  <a:cubicBezTo>
                    <a:pt x="219" y="27"/>
                    <a:pt x="217" y="27"/>
                    <a:pt x="215" y="28"/>
                  </a:cubicBezTo>
                  <a:close/>
                </a:path>
              </a:pathLst>
            </a:custGeom>
            <a:solidFill>
              <a:srgbClr val="544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8543AFD5-C58B-7148-BBAA-E16D8E4C16B6}"/>
                </a:ext>
              </a:extLst>
            </p:cNvPr>
            <p:cNvSpPr>
              <a:spLocks/>
            </p:cNvSpPr>
            <p:nvPr/>
          </p:nvSpPr>
          <p:spPr bwMode="auto">
            <a:xfrm>
              <a:off x="6807201" y="3802063"/>
              <a:ext cx="1241425" cy="147637"/>
            </a:xfrm>
            <a:custGeom>
              <a:avLst/>
              <a:gdLst>
                <a:gd name="T0" fmla="*/ 0 w 226"/>
                <a:gd name="T1" fmla="*/ 1 h 27"/>
                <a:gd name="T2" fmla="*/ 60 w 226"/>
                <a:gd name="T3" fmla="*/ 1 h 27"/>
                <a:gd name="T4" fmla="*/ 207 w 226"/>
                <a:gd name="T5" fmla="*/ 1 h 27"/>
                <a:gd name="T6" fmla="*/ 216 w 226"/>
                <a:gd name="T7" fmla="*/ 0 h 27"/>
                <a:gd name="T8" fmla="*/ 226 w 226"/>
                <a:gd name="T9" fmla="*/ 13 h 27"/>
                <a:gd name="T10" fmla="*/ 212 w 226"/>
                <a:gd name="T11" fmla="*/ 27 h 27"/>
                <a:gd name="T12" fmla="*/ 8 w 226"/>
                <a:gd name="T13" fmla="*/ 27 h 27"/>
                <a:gd name="T14" fmla="*/ 0 w 226"/>
                <a:gd name="T15" fmla="*/ 27 h 27"/>
                <a:gd name="T16" fmla="*/ 0 w 226"/>
                <a:gd name="T17"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7">
                  <a:moveTo>
                    <a:pt x="0" y="1"/>
                  </a:moveTo>
                  <a:cubicBezTo>
                    <a:pt x="20" y="1"/>
                    <a:pt x="40" y="1"/>
                    <a:pt x="60" y="1"/>
                  </a:cubicBezTo>
                  <a:cubicBezTo>
                    <a:pt x="109" y="1"/>
                    <a:pt x="158" y="1"/>
                    <a:pt x="207" y="1"/>
                  </a:cubicBezTo>
                  <a:cubicBezTo>
                    <a:pt x="210" y="1"/>
                    <a:pt x="213" y="0"/>
                    <a:pt x="216" y="0"/>
                  </a:cubicBezTo>
                  <a:cubicBezTo>
                    <a:pt x="226" y="2"/>
                    <a:pt x="226" y="2"/>
                    <a:pt x="226" y="13"/>
                  </a:cubicBezTo>
                  <a:cubicBezTo>
                    <a:pt x="226" y="27"/>
                    <a:pt x="226" y="27"/>
                    <a:pt x="212" y="27"/>
                  </a:cubicBezTo>
                  <a:cubicBezTo>
                    <a:pt x="144" y="27"/>
                    <a:pt x="76" y="27"/>
                    <a:pt x="8" y="27"/>
                  </a:cubicBezTo>
                  <a:cubicBezTo>
                    <a:pt x="5" y="27"/>
                    <a:pt x="3" y="27"/>
                    <a:pt x="0" y="27"/>
                  </a:cubicBezTo>
                  <a:cubicBezTo>
                    <a:pt x="0" y="18"/>
                    <a:pt x="0" y="10"/>
                    <a:pt x="0" y="1"/>
                  </a:cubicBezTo>
                  <a:close/>
                </a:path>
              </a:pathLst>
            </a:custGeom>
            <a:solidFill>
              <a:srgbClr val="544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194DA883-FD86-F0F5-8581-56B9B8D99345}"/>
                </a:ext>
              </a:extLst>
            </p:cNvPr>
            <p:cNvSpPr>
              <a:spLocks/>
            </p:cNvSpPr>
            <p:nvPr/>
          </p:nvSpPr>
          <p:spPr bwMode="auto">
            <a:xfrm>
              <a:off x="6659563" y="2879725"/>
              <a:ext cx="296863" cy="50800"/>
            </a:xfrm>
            <a:custGeom>
              <a:avLst/>
              <a:gdLst>
                <a:gd name="T0" fmla="*/ 54 w 54"/>
                <a:gd name="T1" fmla="*/ 9 h 9"/>
                <a:gd name="T2" fmla="*/ 0 w 54"/>
                <a:gd name="T3" fmla="*/ 9 h 9"/>
                <a:gd name="T4" fmla="*/ 27 w 54"/>
                <a:gd name="T5" fmla="*/ 0 h 9"/>
                <a:gd name="T6" fmla="*/ 54 w 54"/>
                <a:gd name="T7" fmla="*/ 9 h 9"/>
              </a:gdLst>
              <a:ahLst/>
              <a:cxnLst>
                <a:cxn ang="0">
                  <a:pos x="T0" y="T1"/>
                </a:cxn>
                <a:cxn ang="0">
                  <a:pos x="T2" y="T3"/>
                </a:cxn>
                <a:cxn ang="0">
                  <a:pos x="T4" y="T5"/>
                </a:cxn>
                <a:cxn ang="0">
                  <a:pos x="T6" y="T7"/>
                </a:cxn>
              </a:cxnLst>
              <a:rect l="0" t="0" r="r" b="b"/>
              <a:pathLst>
                <a:path w="54" h="9">
                  <a:moveTo>
                    <a:pt x="54" y="9"/>
                  </a:moveTo>
                  <a:cubicBezTo>
                    <a:pt x="36" y="9"/>
                    <a:pt x="18" y="9"/>
                    <a:pt x="0" y="9"/>
                  </a:cubicBezTo>
                  <a:cubicBezTo>
                    <a:pt x="9" y="6"/>
                    <a:pt x="18" y="2"/>
                    <a:pt x="27" y="0"/>
                  </a:cubicBezTo>
                  <a:cubicBezTo>
                    <a:pt x="36" y="2"/>
                    <a:pt x="45" y="6"/>
                    <a:pt x="54" y="9"/>
                  </a:cubicBezTo>
                  <a:close/>
                </a:path>
              </a:pathLst>
            </a:custGeom>
            <a:solidFill>
              <a:srgbClr val="F59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66B453B9-5C6D-FC65-9EC6-2F618FB51868}"/>
                </a:ext>
              </a:extLst>
            </p:cNvPr>
            <p:cNvSpPr>
              <a:spLocks/>
            </p:cNvSpPr>
            <p:nvPr/>
          </p:nvSpPr>
          <p:spPr bwMode="auto">
            <a:xfrm>
              <a:off x="6807201" y="3078163"/>
              <a:ext cx="960438" cy="219075"/>
            </a:xfrm>
            <a:custGeom>
              <a:avLst/>
              <a:gdLst>
                <a:gd name="T0" fmla="*/ 0 w 175"/>
                <a:gd name="T1" fmla="*/ 1 h 40"/>
                <a:gd name="T2" fmla="*/ 0 w 175"/>
                <a:gd name="T3" fmla="*/ 0 h 40"/>
                <a:gd name="T4" fmla="*/ 147 w 175"/>
                <a:gd name="T5" fmla="*/ 0 h 40"/>
                <a:gd name="T6" fmla="*/ 162 w 175"/>
                <a:gd name="T7" fmla="*/ 2 h 40"/>
                <a:gd name="T8" fmla="*/ 173 w 175"/>
                <a:gd name="T9" fmla="*/ 24 h 40"/>
                <a:gd name="T10" fmla="*/ 153 w 175"/>
                <a:gd name="T11" fmla="*/ 40 h 40"/>
                <a:gd name="T12" fmla="*/ 40 w 175"/>
                <a:gd name="T13" fmla="*/ 40 h 40"/>
                <a:gd name="T14" fmla="*/ 0 w 175"/>
                <a:gd name="T15" fmla="*/ 40 h 40"/>
                <a:gd name="T16" fmla="*/ 0 w 175"/>
                <a:gd name="T17"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40">
                  <a:moveTo>
                    <a:pt x="0" y="1"/>
                  </a:moveTo>
                  <a:cubicBezTo>
                    <a:pt x="0" y="0"/>
                    <a:pt x="0" y="0"/>
                    <a:pt x="0" y="0"/>
                  </a:cubicBezTo>
                  <a:cubicBezTo>
                    <a:pt x="49" y="0"/>
                    <a:pt x="98" y="0"/>
                    <a:pt x="147" y="0"/>
                  </a:cubicBezTo>
                  <a:cubicBezTo>
                    <a:pt x="152" y="0"/>
                    <a:pt x="157" y="0"/>
                    <a:pt x="162" y="2"/>
                  </a:cubicBezTo>
                  <a:cubicBezTo>
                    <a:pt x="170" y="6"/>
                    <a:pt x="175" y="16"/>
                    <a:pt x="173" y="24"/>
                  </a:cubicBezTo>
                  <a:cubicBezTo>
                    <a:pt x="171" y="34"/>
                    <a:pt x="163" y="40"/>
                    <a:pt x="153" y="40"/>
                  </a:cubicBezTo>
                  <a:cubicBezTo>
                    <a:pt x="115" y="40"/>
                    <a:pt x="77" y="40"/>
                    <a:pt x="40" y="40"/>
                  </a:cubicBezTo>
                  <a:cubicBezTo>
                    <a:pt x="26" y="40"/>
                    <a:pt x="13" y="40"/>
                    <a:pt x="0" y="40"/>
                  </a:cubicBezTo>
                  <a:cubicBezTo>
                    <a:pt x="0" y="27"/>
                    <a:pt x="0" y="14"/>
                    <a:pt x="0" y="1"/>
                  </a:cubicBezTo>
                  <a:close/>
                </a:path>
              </a:pathLst>
            </a:custGeom>
            <a:solidFill>
              <a:srgbClr val="E0D8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053D42BD-D47B-5CEB-E9E2-365A26A7EF2D}"/>
                </a:ext>
              </a:extLst>
            </p:cNvPr>
            <p:cNvSpPr>
              <a:spLocks/>
            </p:cNvSpPr>
            <p:nvPr/>
          </p:nvSpPr>
          <p:spPr bwMode="auto">
            <a:xfrm>
              <a:off x="5857876" y="3594100"/>
              <a:ext cx="949325" cy="207962"/>
            </a:xfrm>
            <a:custGeom>
              <a:avLst/>
              <a:gdLst>
                <a:gd name="T0" fmla="*/ 16 w 173"/>
                <a:gd name="T1" fmla="*/ 0 h 38"/>
                <a:gd name="T2" fmla="*/ 164 w 173"/>
                <a:gd name="T3" fmla="*/ 0 h 38"/>
                <a:gd name="T4" fmla="*/ 173 w 173"/>
                <a:gd name="T5" fmla="*/ 9 h 38"/>
                <a:gd name="T6" fmla="*/ 173 w 173"/>
                <a:gd name="T7" fmla="*/ 31 h 38"/>
                <a:gd name="T8" fmla="*/ 166 w 173"/>
                <a:gd name="T9" fmla="*/ 38 h 38"/>
                <a:gd name="T10" fmla="*/ 18 w 173"/>
                <a:gd name="T11" fmla="*/ 38 h 38"/>
                <a:gd name="T12" fmla="*/ 15 w 173"/>
                <a:gd name="T13" fmla="*/ 38 h 38"/>
                <a:gd name="T14" fmla="*/ 0 w 173"/>
                <a:gd name="T15" fmla="*/ 19 h 38"/>
                <a:gd name="T16" fmla="*/ 16 w 173"/>
                <a:gd name="T1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38">
                  <a:moveTo>
                    <a:pt x="16" y="0"/>
                  </a:moveTo>
                  <a:cubicBezTo>
                    <a:pt x="65" y="0"/>
                    <a:pt x="114" y="0"/>
                    <a:pt x="164" y="0"/>
                  </a:cubicBezTo>
                  <a:cubicBezTo>
                    <a:pt x="173" y="0"/>
                    <a:pt x="173" y="0"/>
                    <a:pt x="173" y="9"/>
                  </a:cubicBezTo>
                  <a:cubicBezTo>
                    <a:pt x="173" y="16"/>
                    <a:pt x="173" y="24"/>
                    <a:pt x="173" y="31"/>
                  </a:cubicBezTo>
                  <a:cubicBezTo>
                    <a:pt x="173" y="36"/>
                    <a:pt x="171" y="38"/>
                    <a:pt x="166" y="38"/>
                  </a:cubicBezTo>
                  <a:cubicBezTo>
                    <a:pt x="116" y="38"/>
                    <a:pt x="67" y="38"/>
                    <a:pt x="18" y="38"/>
                  </a:cubicBezTo>
                  <a:cubicBezTo>
                    <a:pt x="17" y="38"/>
                    <a:pt x="16" y="38"/>
                    <a:pt x="15" y="38"/>
                  </a:cubicBezTo>
                  <a:cubicBezTo>
                    <a:pt x="6" y="35"/>
                    <a:pt x="0" y="28"/>
                    <a:pt x="0" y="19"/>
                  </a:cubicBezTo>
                  <a:cubicBezTo>
                    <a:pt x="0" y="9"/>
                    <a:pt x="6" y="2"/>
                    <a:pt x="16" y="0"/>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4" name="Grupo 53">
            <a:extLst>
              <a:ext uri="{FF2B5EF4-FFF2-40B4-BE49-F238E27FC236}">
                <a16:creationId xmlns:a16="http://schemas.microsoft.com/office/drawing/2014/main" id="{AC7AB554-28CD-D693-2072-920A8AC0683B}"/>
              </a:ext>
            </a:extLst>
          </p:cNvPr>
          <p:cNvGrpSpPr/>
          <p:nvPr/>
        </p:nvGrpSpPr>
        <p:grpSpPr>
          <a:xfrm>
            <a:off x="289710" y="4198938"/>
            <a:ext cx="8564580" cy="840262"/>
            <a:chOff x="289710" y="4198938"/>
            <a:chExt cx="8564580" cy="840262"/>
          </a:xfrm>
        </p:grpSpPr>
        <p:grpSp>
          <p:nvGrpSpPr>
            <p:cNvPr id="106" name="Grupo 105">
              <a:extLst>
                <a:ext uri="{FF2B5EF4-FFF2-40B4-BE49-F238E27FC236}">
                  <a16:creationId xmlns:a16="http://schemas.microsoft.com/office/drawing/2014/main" id="{0FA6AA6E-9128-422B-B5B6-EB70BDB6535C}"/>
                </a:ext>
              </a:extLst>
            </p:cNvPr>
            <p:cNvGrpSpPr/>
            <p:nvPr/>
          </p:nvGrpSpPr>
          <p:grpSpPr>
            <a:xfrm>
              <a:off x="289710" y="4698741"/>
              <a:ext cx="8564580" cy="340459"/>
              <a:chOff x="365761" y="445025"/>
              <a:chExt cx="7610004" cy="486600"/>
            </a:xfrm>
          </p:grpSpPr>
          <p:grpSp>
            <p:nvGrpSpPr>
              <p:cNvPr id="108" name="Grupo 107">
                <a:extLst>
                  <a:ext uri="{FF2B5EF4-FFF2-40B4-BE49-F238E27FC236}">
                    <a16:creationId xmlns:a16="http://schemas.microsoft.com/office/drawing/2014/main" id="{3C946CA9-3776-4F24-A068-C001E525CE97}"/>
                  </a:ext>
                </a:extLst>
              </p:cNvPr>
              <p:cNvGrpSpPr/>
              <p:nvPr/>
            </p:nvGrpSpPr>
            <p:grpSpPr>
              <a:xfrm>
                <a:off x="523856" y="582185"/>
                <a:ext cx="7441555" cy="230203"/>
                <a:chOff x="1838739" y="109330"/>
                <a:chExt cx="715618" cy="230203"/>
              </a:xfrm>
            </p:grpSpPr>
            <p:cxnSp>
              <p:nvCxnSpPr>
                <p:cNvPr id="112" name="Conector recto 111">
                  <a:extLst>
                    <a:ext uri="{FF2B5EF4-FFF2-40B4-BE49-F238E27FC236}">
                      <a16:creationId xmlns:a16="http://schemas.microsoft.com/office/drawing/2014/main" id="{FE3888E9-ADCF-4FE8-A027-5BA720F0618D}"/>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ector recto 112">
                  <a:extLst>
                    <a:ext uri="{FF2B5EF4-FFF2-40B4-BE49-F238E27FC236}">
                      <a16:creationId xmlns:a16="http://schemas.microsoft.com/office/drawing/2014/main" id="{1CA6BCE3-ADA6-418E-9BE8-63FC3D13CC31}"/>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ector recto 113">
                  <a:extLst>
                    <a:ext uri="{FF2B5EF4-FFF2-40B4-BE49-F238E27FC236}">
                      <a16:creationId xmlns:a16="http://schemas.microsoft.com/office/drawing/2014/main" id="{F77B7D43-200F-42BB-81B9-4E2F0057A9C6}"/>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ector recto 114">
                  <a:extLst>
                    <a:ext uri="{FF2B5EF4-FFF2-40B4-BE49-F238E27FC236}">
                      <a16:creationId xmlns:a16="http://schemas.microsoft.com/office/drawing/2014/main" id="{D29FA20C-F89A-4B17-BE9C-5C4581D89303}"/>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9" name="Rectángulo 108">
                <a:extLst>
                  <a:ext uri="{FF2B5EF4-FFF2-40B4-BE49-F238E27FC236}">
                    <a16:creationId xmlns:a16="http://schemas.microsoft.com/office/drawing/2014/main" id="{A875F995-87E4-4D61-BFB3-3004AD4C5E17}"/>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0" name="Rectángulo 109">
                <a:extLst>
                  <a:ext uri="{FF2B5EF4-FFF2-40B4-BE49-F238E27FC236}">
                    <a16:creationId xmlns:a16="http://schemas.microsoft.com/office/drawing/2014/main" id="{D2CBB815-1105-4467-B168-CF8E2B2DC779}"/>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11" name="Rectángulo 110">
                <a:extLst>
                  <a:ext uri="{FF2B5EF4-FFF2-40B4-BE49-F238E27FC236}">
                    <a16:creationId xmlns:a16="http://schemas.microsoft.com/office/drawing/2014/main" id="{8900B10F-AEA5-4B6F-B7C9-9A3602999D88}"/>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53" name="Grupo 52">
              <a:extLst>
                <a:ext uri="{FF2B5EF4-FFF2-40B4-BE49-F238E27FC236}">
                  <a16:creationId xmlns:a16="http://schemas.microsoft.com/office/drawing/2014/main" id="{81BC5984-7D82-8379-A3A1-325DF7C714EB}"/>
                </a:ext>
              </a:extLst>
            </p:cNvPr>
            <p:cNvGrpSpPr/>
            <p:nvPr/>
          </p:nvGrpSpPr>
          <p:grpSpPr>
            <a:xfrm>
              <a:off x="8428038" y="4198938"/>
              <a:ext cx="401638" cy="485775"/>
              <a:chOff x="8428038" y="4198938"/>
              <a:chExt cx="401638" cy="485775"/>
            </a:xfrm>
          </p:grpSpPr>
          <p:sp>
            <p:nvSpPr>
              <p:cNvPr id="50" name="Freeform 49">
                <a:extLst>
                  <a:ext uri="{FF2B5EF4-FFF2-40B4-BE49-F238E27FC236}">
                    <a16:creationId xmlns:a16="http://schemas.microsoft.com/office/drawing/2014/main" id="{6D3632B0-0952-652B-E083-0A2DB2CAD04F}"/>
                  </a:ext>
                </a:extLst>
              </p:cNvPr>
              <p:cNvSpPr>
                <a:spLocks/>
              </p:cNvSpPr>
              <p:nvPr/>
            </p:nvSpPr>
            <p:spPr bwMode="auto">
              <a:xfrm>
                <a:off x="8620125" y="41989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0">
                <a:extLst>
                  <a:ext uri="{FF2B5EF4-FFF2-40B4-BE49-F238E27FC236}">
                    <a16:creationId xmlns:a16="http://schemas.microsoft.com/office/drawing/2014/main" id="{DEFCBF6C-4BBC-926D-E05F-B66ADC07DB7A}"/>
                  </a:ext>
                </a:extLst>
              </p:cNvPr>
              <p:cNvSpPr>
                <a:spLocks/>
              </p:cNvSpPr>
              <p:nvPr/>
            </p:nvSpPr>
            <p:spPr bwMode="auto">
              <a:xfrm>
                <a:off x="8428038" y="43322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1">
                <a:extLst>
                  <a:ext uri="{FF2B5EF4-FFF2-40B4-BE49-F238E27FC236}">
                    <a16:creationId xmlns:a16="http://schemas.microsoft.com/office/drawing/2014/main" id="{AD98CB14-1CB0-EA4F-3534-31F15F1F66BA}"/>
                  </a:ext>
                </a:extLst>
              </p:cNvPr>
              <p:cNvSpPr>
                <a:spLocks/>
              </p:cNvSpPr>
              <p:nvPr/>
            </p:nvSpPr>
            <p:spPr bwMode="auto">
              <a:xfrm>
                <a:off x="8542338" y="42291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8"/>
        <p:cNvGrpSpPr/>
        <p:nvPr/>
      </p:nvGrpSpPr>
      <p:grpSpPr>
        <a:xfrm>
          <a:off x="0" y="0"/>
          <a:ext cx="0" cy="0"/>
          <a:chOff x="0" y="0"/>
          <a:chExt cx="0" cy="0"/>
        </a:xfrm>
      </p:grpSpPr>
      <p:sp>
        <p:nvSpPr>
          <p:cNvPr id="2179" name="Google Shape;2179;p53"/>
          <p:cNvSpPr txBox="1">
            <a:spLocks noGrp="1"/>
          </p:cNvSpPr>
          <p:nvPr>
            <p:ph type="subTitle" idx="1"/>
          </p:nvPr>
        </p:nvSpPr>
        <p:spPr>
          <a:xfrm>
            <a:off x="1284000" y="4065175"/>
            <a:ext cx="6576000" cy="50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Big numbers catch your audience’s attention</a:t>
            </a:r>
            <a:endParaRPr/>
          </a:p>
        </p:txBody>
      </p:sp>
      <p:sp>
        <p:nvSpPr>
          <p:cNvPr id="2180" name="Google Shape;2180;p53"/>
          <p:cNvSpPr txBox="1">
            <a:spLocks noGrp="1"/>
          </p:cNvSpPr>
          <p:nvPr>
            <p:ph type="title"/>
          </p:nvPr>
        </p:nvSpPr>
        <p:spPr>
          <a:xfrm>
            <a:off x="1284000" y="2879028"/>
            <a:ext cx="6576000" cy="117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2,500</a:t>
            </a:r>
            <a:endParaRPr dirty="0">
              <a:solidFill>
                <a:srgbClr val="FFC000"/>
              </a:solidFill>
            </a:endParaRPr>
          </a:p>
        </p:txBody>
      </p:sp>
      <p:grpSp>
        <p:nvGrpSpPr>
          <p:cNvPr id="8" name="Grupo 7">
            <a:extLst>
              <a:ext uri="{FF2B5EF4-FFF2-40B4-BE49-F238E27FC236}">
                <a16:creationId xmlns:a16="http://schemas.microsoft.com/office/drawing/2014/main" id="{2058C7ED-132A-4EDC-AFFF-3A1177E71B2C}"/>
              </a:ext>
            </a:extLst>
          </p:cNvPr>
          <p:cNvGrpSpPr/>
          <p:nvPr/>
        </p:nvGrpSpPr>
        <p:grpSpPr>
          <a:xfrm>
            <a:off x="3658758" y="410324"/>
            <a:ext cx="1826484" cy="2229526"/>
            <a:chOff x="3778250" y="422275"/>
            <a:chExt cx="1812925" cy="2212975"/>
          </a:xfrm>
        </p:grpSpPr>
        <p:sp>
          <p:nvSpPr>
            <p:cNvPr id="6" name="Freeform 5">
              <a:extLst>
                <a:ext uri="{FF2B5EF4-FFF2-40B4-BE49-F238E27FC236}">
                  <a16:creationId xmlns:a16="http://schemas.microsoft.com/office/drawing/2014/main" id="{9F08A241-E7A6-4DEF-8C28-42F3C9D59575}"/>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0190C584-4A71-4555-912E-2D0EB98B1158}"/>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solidFill>
              <a:srgbClr val="8A1120"/>
            </a:solidFill>
            <a:ln>
              <a:noFill/>
            </a:ln>
          </p:spPr>
          <p:txBody>
            <a:bodyPr vert="horz" wrap="square" lIns="91440" tIns="45720" rIns="91440" bIns="45720" numCol="1" anchor="t" anchorCtr="0" compatLnSpc="1">
              <a:prstTxWarp prst="textNoShape">
                <a:avLst/>
              </a:prstTxWarp>
            </a:bodyPr>
            <a:lstStyle/>
            <a:p>
              <a:endParaRPr lang="es-PE"/>
            </a:p>
          </p:txBody>
        </p:sp>
      </p:grpSp>
      <p:sp>
        <p:nvSpPr>
          <p:cNvPr id="59" name="Rectángulo 58">
            <a:extLst>
              <a:ext uri="{FF2B5EF4-FFF2-40B4-BE49-F238E27FC236}">
                <a16:creationId xmlns:a16="http://schemas.microsoft.com/office/drawing/2014/main" id="{574045B4-5066-4C52-BED7-581E707B7E39}"/>
              </a:ext>
            </a:extLst>
          </p:cNvPr>
          <p:cNvSpPr/>
          <p:nvPr/>
        </p:nvSpPr>
        <p:spPr>
          <a:xfrm>
            <a:off x="389509" y="4690179"/>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0" name="Grupo 9">
            <a:extLst>
              <a:ext uri="{FF2B5EF4-FFF2-40B4-BE49-F238E27FC236}">
                <a16:creationId xmlns:a16="http://schemas.microsoft.com/office/drawing/2014/main" id="{70ACB6A5-6A1C-716C-248D-A100C4A9A0B0}"/>
              </a:ext>
            </a:extLst>
          </p:cNvPr>
          <p:cNvGrpSpPr/>
          <p:nvPr/>
        </p:nvGrpSpPr>
        <p:grpSpPr>
          <a:xfrm>
            <a:off x="312167" y="4065588"/>
            <a:ext cx="551322" cy="837235"/>
            <a:chOff x="312167" y="4065588"/>
            <a:chExt cx="551322" cy="837235"/>
          </a:xfrm>
        </p:grpSpPr>
        <p:sp>
          <p:nvSpPr>
            <p:cNvPr id="56" name="Rectángulo 55">
              <a:extLst>
                <a:ext uri="{FF2B5EF4-FFF2-40B4-BE49-F238E27FC236}">
                  <a16:creationId xmlns:a16="http://schemas.microsoft.com/office/drawing/2014/main" id="{5ABCDE7A-0495-4454-8126-32105168A24E}"/>
                </a:ext>
              </a:extLst>
            </p:cNvPr>
            <p:cNvSpPr/>
            <p:nvPr/>
          </p:nvSpPr>
          <p:spPr>
            <a:xfrm>
              <a:off x="337962" y="4572800"/>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7" name="Rectángulo 56">
              <a:extLst>
                <a:ext uri="{FF2B5EF4-FFF2-40B4-BE49-F238E27FC236}">
                  <a16:creationId xmlns:a16="http://schemas.microsoft.com/office/drawing/2014/main" id="{CD1C5D41-9438-4A0C-942F-5D27F862A1CD}"/>
                </a:ext>
              </a:extLst>
            </p:cNvPr>
            <p:cNvSpPr/>
            <p:nvPr/>
          </p:nvSpPr>
          <p:spPr>
            <a:xfrm>
              <a:off x="312167" y="4687549"/>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8" name="Rectángulo 57">
              <a:extLst>
                <a:ext uri="{FF2B5EF4-FFF2-40B4-BE49-F238E27FC236}">
                  <a16:creationId xmlns:a16="http://schemas.microsoft.com/office/drawing/2014/main" id="{2144F79F-E766-4417-8F4D-9C49CD673764}"/>
                </a:ext>
              </a:extLst>
            </p:cNvPr>
            <p:cNvSpPr/>
            <p:nvPr/>
          </p:nvSpPr>
          <p:spPr>
            <a:xfrm>
              <a:off x="350838" y="4816829"/>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Freeform 5">
              <a:extLst>
                <a:ext uri="{FF2B5EF4-FFF2-40B4-BE49-F238E27FC236}">
                  <a16:creationId xmlns:a16="http://schemas.microsoft.com/office/drawing/2014/main" id="{F8789CDA-7C13-0A1B-4D51-2AF23A5EE961}"/>
                </a:ext>
              </a:extLst>
            </p:cNvPr>
            <p:cNvSpPr>
              <a:spLocks/>
            </p:cNvSpPr>
            <p:nvPr/>
          </p:nvSpPr>
          <p:spPr bwMode="auto">
            <a:xfrm>
              <a:off x="615950" y="406558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A16C9E76-CCBF-3968-26EF-F45DE8068C0C}"/>
                </a:ext>
              </a:extLst>
            </p:cNvPr>
            <p:cNvSpPr>
              <a:spLocks/>
            </p:cNvSpPr>
            <p:nvPr/>
          </p:nvSpPr>
          <p:spPr bwMode="auto">
            <a:xfrm>
              <a:off x="423863" y="419893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EB47E017-C766-9CD0-91FA-64DD510331E6}"/>
                </a:ext>
              </a:extLst>
            </p:cNvPr>
            <p:cNvSpPr>
              <a:spLocks/>
            </p:cNvSpPr>
            <p:nvPr/>
          </p:nvSpPr>
          <p:spPr bwMode="auto">
            <a:xfrm>
              <a:off x="538163" y="409575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6"/>
        <p:cNvGrpSpPr/>
        <p:nvPr/>
      </p:nvGrpSpPr>
      <p:grpSpPr>
        <a:xfrm>
          <a:off x="0" y="0"/>
          <a:ext cx="0" cy="0"/>
          <a:chOff x="0" y="0"/>
          <a:chExt cx="0" cy="0"/>
        </a:xfrm>
      </p:grpSpPr>
      <p:sp>
        <p:nvSpPr>
          <p:cNvPr id="4" name="Rectángulo 3">
            <a:extLst>
              <a:ext uri="{FF2B5EF4-FFF2-40B4-BE49-F238E27FC236}">
                <a16:creationId xmlns:a16="http://schemas.microsoft.com/office/drawing/2014/main" id="{AE59EEDE-AEDB-4DD5-B4FF-363864178B21}"/>
              </a:ext>
            </a:extLst>
          </p:cNvPr>
          <p:cNvSpPr/>
          <p:nvPr/>
        </p:nvSpPr>
        <p:spPr>
          <a:xfrm>
            <a:off x="207349" y="4916245"/>
            <a:ext cx="8162463" cy="859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217" name="Google Shape;2217;p54"/>
          <p:cNvSpPr txBox="1">
            <a:spLocks noGrp="1"/>
          </p:cNvSpPr>
          <p:nvPr>
            <p:ph type="title"/>
          </p:nvPr>
        </p:nvSpPr>
        <p:spPr>
          <a:xfrm>
            <a:off x="3597907" y="463800"/>
            <a:ext cx="4597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5,000</a:t>
            </a:r>
            <a:endParaRPr dirty="0">
              <a:solidFill>
                <a:srgbClr val="FFC000"/>
              </a:solidFill>
            </a:endParaRPr>
          </a:p>
        </p:txBody>
      </p:sp>
      <p:sp>
        <p:nvSpPr>
          <p:cNvPr id="2218" name="Google Shape;2218;p54"/>
          <p:cNvSpPr txBox="1">
            <a:spLocks noGrp="1"/>
          </p:cNvSpPr>
          <p:nvPr>
            <p:ph type="subTitle" idx="1"/>
          </p:nvPr>
        </p:nvSpPr>
        <p:spPr>
          <a:xfrm>
            <a:off x="3597907" y="1263205"/>
            <a:ext cx="4597800" cy="32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smallest planet</a:t>
            </a:r>
            <a:endParaRPr/>
          </a:p>
        </p:txBody>
      </p:sp>
      <p:sp>
        <p:nvSpPr>
          <p:cNvPr id="2219" name="Google Shape;2219;p54"/>
          <p:cNvSpPr txBox="1">
            <a:spLocks noGrp="1"/>
          </p:cNvSpPr>
          <p:nvPr>
            <p:ph type="title" idx="2"/>
          </p:nvPr>
        </p:nvSpPr>
        <p:spPr>
          <a:xfrm>
            <a:off x="3597907" y="1919945"/>
            <a:ext cx="4597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500</a:t>
            </a:r>
            <a:endParaRPr dirty="0">
              <a:solidFill>
                <a:srgbClr val="FFC000"/>
              </a:solidFill>
            </a:endParaRPr>
          </a:p>
        </p:txBody>
      </p:sp>
      <p:sp>
        <p:nvSpPr>
          <p:cNvPr id="2220" name="Google Shape;2220;p54"/>
          <p:cNvSpPr txBox="1">
            <a:spLocks noGrp="1"/>
          </p:cNvSpPr>
          <p:nvPr>
            <p:ph type="subTitle" idx="3"/>
          </p:nvPr>
        </p:nvSpPr>
        <p:spPr>
          <a:xfrm>
            <a:off x="3597907" y="2719417"/>
            <a:ext cx="4597800" cy="32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very high temperatures</a:t>
            </a:r>
            <a:endParaRPr/>
          </a:p>
        </p:txBody>
      </p:sp>
      <p:sp>
        <p:nvSpPr>
          <p:cNvPr id="2221" name="Google Shape;2221;p54"/>
          <p:cNvSpPr txBox="1">
            <a:spLocks noGrp="1"/>
          </p:cNvSpPr>
          <p:nvPr>
            <p:ph type="title" idx="4"/>
          </p:nvPr>
        </p:nvSpPr>
        <p:spPr>
          <a:xfrm>
            <a:off x="3597907" y="3376090"/>
            <a:ext cx="45978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25</a:t>
            </a:r>
            <a:endParaRPr dirty="0">
              <a:solidFill>
                <a:srgbClr val="FFC000"/>
              </a:solidFill>
            </a:endParaRPr>
          </a:p>
        </p:txBody>
      </p:sp>
      <p:sp>
        <p:nvSpPr>
          <p:cNvPr id="2222" name="Google Shape;2222;p54"/>
          <p:cNvSpPr txBox="1">
            <a:spLocks noGrp="1"/>
          </p:cNvSpPr>
          <p:nvPr>
            <p:ph type="subTitle" idx="5"/>
          </p:nvPr>
        </p:nvSpPr>
        <p:spPr>
          <a:xfrm>
            <a:off x="3597907" y="4175629"/>
            <a:ext cx="4597800" cy="32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the only planet with rings</a:t>
            </a:r>
            <a:endParaRPr/>
          </a:p>
        </p:txBody>
      </p:sp>
      <p:grpSp>
        <p:nvGrpSpPr>
          <p:cNvPr id="53" name="Grupo 52">
            <a:extLst>
              <a:ext uri="{FF2B5EF4-FFF2-40B4-BE49-F238E27FC236}">
                <a16:creationId xmlns:a16="http://schemas.microsoft.com/office/drawing/2014/main" id="{9BE292DC-B5E9-4A07-971E-F6969E4251D0}"/>
              </a:ext>
            </a:extLst>
          </p:cNvPr>
          <p:cNvGrpSpPr/>
          <p:nvPr/>
        </p:nvGrpSpPr>
        <p:grpSpPr>
          <a:xfrm>
            <a:off x="8163258" y="4079811"/>
            <a:ext cx="773393" cy="944054"/>
            <a:chOff x="3778250" y="422275"/>
            <a:chExt cx="1812925" cy="2212975"/>
          </a:xfrm>
          <a:solidFill>
            <a:srgbClr val="FFC000"/>
          </a:solidFill>
        </p:grpSpPr>
        <p:sp>
          <p:nvSpPr>
            <p:cNvPr id="54" name="Freeform 5">
              <a:extLst>
                <a:ext uri="{FF2B5EF4-FFF2-40B4-BE49-F238E27FC236}">
                  <a16:creationId xmlns:a16="http://schemas.microsoft.com/office/drawing/2014/main" id="{E28B52FA-E363-4EF3-97E5-B3DAC5895AAF}"/>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55" name="Freeform 6">
              <a:extLst>
                <a:ext uri="{FF2B5EF4-FFF2-40B4-BE49-F238E27FC236}">
                  <a16:creationId xmlns:a16="http://schemas.microsoft.com/office/drawing/2014/main" id="{1E3B8C57-26A2-461E-A9A0-65C57AB37E8E}"/>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57" name="Grupo 56">
            <a:extLst>
              <a:ext uri="{FF2B5EF4-FFF2-40B4-BE49-F238E27FC236}">
                <a16:creationId xmlns:a16="http://schemas.microsoft.com/office/drawing/2014/main" id="{7B36CD83-FEA8-A5F9-F80E-C438E8DB106C}"/>
              </a:ext>
            </a:extLst>
          </p:cNvPr>
          <p:cNvGrpSpPr/>
          <p:nvPr/>
        </p:nvGrpSpPr>
        <p:grpSpPr>
          <a:xfrm>
            <a:off x="301626" y="771526"/>
            <a:ext cx="3887787" cy="3908424"/>
            <a:chOff x="301626" y="771526"/>
            <a:chExt cx="3887787" cy="3908424"/>
          </a:xfrm>
        </p:grpSpPr>
        <p:sp>
          <p:nvSpPr>
            <p:cNvPr id="5" name="Freeform 5">
              <a:extLst>
                <a:ext uri="{FF2B5EF4-FFF2-40B4-BE49-F238E27FC236}">
                  <a16:creationId xmlns:a16="http://schemas.microsoft.com/office/drawing/2014/main" id="{BD03297A-4000-1871-037D-1EF5E0607F5A}"/>
                </a:ext>
              </a:extLst>
            </p:cNvPr>
            <p:cNvSpPr>
              <a:spLocks/>
            </p:cNvSpPr>
            <p:nvPr/>
          </p:nvSpPr>
          <p:spPr bwMode="auto">
            <a:xfrm>
              <a:off x="301626" y="3325813"/>
              <a:ext cx="3887787" cy="1354137"/>
            </a:xfrm>
            <a:custGeom>
              <a:avLst/>
              <a:gdLst>
                <a:gd name="T0" fmla="*/ 714 w 741"/>
                <a:gd name="T1" fmla="*/ 209 h 258"/>
                <a:gd name="T2" fmla="*/ 735 w 741"/>
                <a:gd name="T3" fmla="*/ 210 h 258"/>
                <a:gd name="T4" fmla="*/ 740 w 741"/>
                <a:gd name="T5" fmla="*/ 214 h 258"/>
                <a:gd name="T6" fmla="*/ 740 w 741"/>
                <a:gd name="T7" fmla="*/ 253 h 258"/>
                <a:gd name="T8" fmla="*/ 736 w 741"/>
                <a:gd name="T9" fmla="*/ 257 h 258"/>
                <a:gd name="T10" fmla="*/ 730 w 741"/>
                <a:gd name="T11" fmla="*/ 257 h 258"/>
                <a:gd name="T12" fmla="*/ 108 w 741"/>
                <a:gd name="T13" fmla="*/ 257 h 258"/>
                <a:gd name="T14" fmla="*/ 1 w 741"/>
                <a:gd name="T15" fmla="*/ 149 h 258"/>
                <a:gd name="T16" fmla="*/ 2 w 741"/>
                <a:gd name="T17" fmla="*/ 95 h 258"/>
                <a:gd name="T18" fmla="*/ 106 w 741"/>
                <a:gd name="T19" fmla="*/ 0 h 258"/>
                <a:gd name="T20" fmla="*/ 185 w 741"/>
                <a:gd name="T21" fmla="*/ 0 h 258"/>
                <a:gd name="T22" fmla="*/ 197 w 741"/>
                <a:gd name="T23" fmla="*/ 0 h 258"/>
                <a:gd name="T24" fmla="*/ 659 w 741"/>
                <a:gd name="T25" fmla="*/ 0 h 258"/>
                <a:gd name="T26" fmla="*/ 675 w 741"/>
                <a:gd name="T27" fmla="*/ 0 h 258"/>
                <a:gd name="T28" fmla="*/ 734 w 741"/>
                <a:gd name="T29" fmla="*/ 0 h 258"/>
                <a:gd name="T30" fmla="*/ 740 w 741"/>
                <a:gd name="T31" fmla="*/ 6 h 258"/>
                <a:gd name="T32" fmla="*/ 740 w 741"/>
                <a:gd name="T33" fmla="*/ 43 h 258"/>
                <a:gd name="T34" fmla="*/ 738 w 741"/>
                <a:gd name="T35" fmla="*/ 48 h 258"/>
                <a:gd name="T36" fmla="*/ 706 w 741"/>
                <a:gd name="T37" fmla="*/ 48 h 258"/>
                <a:gd name="T38" fmla="*/ 697 w 741"/>
                <a:gd name="T39" fmla="*/ 48 h 258"/>
                <a:gd name="T40" fmla="*/ 690 w 741"/>
                <a:gd name="T41" fmla="*/ 47 h 258"/>
                <a:gd name="T42" fmla="*/ 112 w 741"/>
                <a:gd name="T43" fmla="*/ 48 h 258"/>
                <a:gd name="T44" fmla="*/ 105 w 741"/>
                <a:gd name="T45" fmla="*/ 48 h 258"/>
                <a:gd name="T46" fmla="*/ 97 w 741"/>
                <a:gd name="T47" fmla="*/ 49 h 258"/>
                <a:gd name="T48" fmla="*/ 97 w 741"/>
                <a:gd name="T49" fmla="*/ 49 h 258"/>
                <a:gd name="T50" fmla="*/ 82 w 741"/>
                <a:gd name="T51" fmla="*/ 55 h 258"/>
                <a:gd name="T52" fmla="*/ 82 w 741"/>
                <a:gd name="T53" fmla="*/ 54 h 258"/>
                <a:gd name="T54" fmla="*/ 79 w 741"/>
                <a:gd name="T55" fmla="*/ 56 h 258"/>
                <a:gd name="T56" fmla="*/ 71 w 741"/>
                <a:gd name="T57" fmla="*/ 61 h 258"/>
                <a:gd name="T58" fmla="*/ 49 w 741"/>
                <a:gd name="T59" fmla="*/ 106 h 258"/>
                <a:gd name="T60" fmla="*/ 48 w 741"/>
                <a:gd name="T61" fmla="*/ 137 h 258"/>
                <a:gd name="T62" fmla="*/ 51 w 741"/>
                <a:gd name="T63" fmla="*/ 167 h 258"/>
                <a:gd name="T64" fmla="*/ 52 w 741"/>
                <a:gd name="T65" fmla="*/ 172 h 258"/>
                <a:gd name="T66" fmla="*/ 108 w 741"/>
                <a:gd name="T67" fmla="*/ 210 h 258"/>
                <a:gd name="T68" fmla="*/ 270 w 741"/>
                <a:gd name="T69" fmla="*/ 210 h 258"/>
                <a:gd name="T70" fmla="*/ 335 w 741"/>
                <a:gd name="T71" fmla="*/ 209 h 258"/>
                <a:gd name="T72" fmla="*/ 337 w 741"/>
                <a:gd name="T73" fmla="*/ 216 h 258"/>
                <a:gd name="T74" fmla="*/ 337 w 741"/>
                <a:gd name="T75" fmla="*/ 242 h 258"/>
                <a:gd name="T76" fmla="*/ 346 w 741"/>
                <a:gd name="T77" fmla="*/ 233 h 258"/>
                <a:gd name="T78" fmla="*/ 374 w 741"/>
                <a:gd name="T79" fmla="*/ 209 h 258"/>
                <a:gd name="T80" fmla="*/ 383 w 741"/>
                <a:gd name="T81" fmla="*/ 209 h 258"/>
                <a:gd name="T82" fmla="*/ 388 w 741"/>
                <a:gd name="T83" fmla="*/ 213 h 258"/>
                <a:gd name="T84" fmla="*/ 415 w 741"/>
                <a:gd name="T85" fmla="*/ 236 h 258"/>
                <a:gd name="T86" fmla="*/ 420 w 741"/>
                <a:gd name="T87" fmla="*/ 240 h 258"/>
                <a:gd name="T88" fmla="*/ 421 w 741"/>
                <a:gd name="T89" fmla="*/ 233 h 258"/>
                <a:gd name="T90" fmla="*/ 422 w 741"/>
                <a:gd name="T91" fmla="*/ 209 h 258"/>
                <a:gd name="T92" fmla="*/ 426 w 741"/>
                <a:gd name="T93" fmla="*/ 210 h 258"/>
                <a:gd name="T94" fmla="*/ 702 w 741"/>
                <a:gd name="T95" fmla="*/ 210 h 258"/>
                <a:gd name="T96" fmla="*/ 714 w 741"/>
                <a:gd name="T97" fmla="*/ 209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41" h="258">
                  <a:moveTo>
                    <a:pt x="714" y="209"/>
                  </a:moveTo>
                  <a:cubicBezTo>
                    <a:pt x="721" y="209"/>
                    <a:pt x="728" y="210"/>
                    <a:pt x="735" y="210"/>
                  </a:cubicBezTo>
                  <a:cubicBezTo>
                    <a:pt x="739" y="209"/>
                    <a:pt x="740" y="210"/>
                    <a:pt x="740" y="214"/>
                  </a:cubicBezTo>
                  <a:cubicBezTo>
                    <a:pt x="740" y="227"/>
                    <a:pt x="740" y="240"/>
                    <a:pt x="740" y="253"/>
                  </a:cubicBezTo>
                  <a:cubicBezTo>
                    <a:pt x="740" y="256"/>
                    <a:pt x="739" y="258"/>
                    <a:pt x="736" y="257"/>
                  </a:cubicBezTo>
                  <a:cubicBezTo>
                    <a:pt x="734" y="257"/>
                    <a:pt x="732" y="257"/>
                    <a:pt x="730" y="257"/>
                  </a:cubicBezTo>
                  <a:cubicBezTo>
                    <a:pt x="522" y="257"/>
                    <a:pt x="315" y="257"/>
                    <a:pt x="108" y="257"/>
                  </a:cubicBezTo>
                  <a:cubicBezTo>
                    <a:pt x="48" y="257"/>
                    <a:pt x="0" y="209"/>
                    <a:pt x="1" y="149"/>
                  </a:cubicBezTo>
                  <a:cubicBezTo>
                    <a:pt x="1" y="131"/>
                    <a:pt x="0" y="113"/>
                    <a:pt x="2" y="95"/>
                  </a:cubicBezTo>
                  <a:cubicBezTo>
                    <a:pt x="7" y="42"/>
                    <a:pt x="53" y="1"/>
                    <a:pt x="106" y="0"/>
                  </a:cubicBezTo>
                  <a:cubicBezTo>
                    <a:pt x="132" y="0"/>
                    <a:pt x="159" y="0"/>
                    <a:pt x="185" y="0"/>
                  </a:cubicBezTo>
                  <a:cubicBezTo>
                    <a:pt x="189" y="0"/>
                    <a:pt x="193" y="0"/>
                    <a:pt x="197" y="0"/>
                  </a:cubicBezTo>
                  <a:cubicBezTo>
                    <a:pt x="351" y="0"/>
                    <a:pt x="505" y="0"/>
                    <a:pt x="659" y="0"/>
                  </a:cubicBezTo>
                  <a:cubicBezTo>
                    <a:pt x="664" y="0"/>
                    <a:pt x="669" y="0"/>
                    <a:pt x="675" y="0"/>
                  </a:cubicBezTo>
                  <a:cubicBezTo>
                    <a:pt x="694" y="0"/>
                    <a:pt x="714" y="0"/>
                    <a:pt x="734" y="0"/>
                  </a:cubicBezTo>
                  <a:cubicBezTo>
                    <a:pt x="739" y="0"/>
                    <a:pt x="740" y="1"/>
                    <a:pt x="740" y="6"/>
                  </a:cubicBezTo>
                  <a:cubicBezTo>
                    <a:pt x="740" y="18"/>
                    <a:pt x="740" y="31"/>
                    <a:pt x="740" y="43"/>
                  </a:cubicBezTo>
                  <a:cubicBezTo>
                    <a:pt x="740" y="45"/>
                    <a:pt x="741" y="47"/>
                    <a:pt x="738" y="48"/>
                  </a:cubicBezTo>
                  <a:cubicBezTo>
                    <a:pt x="727" y="47"/>
                    <a:pt x="716" y="47"/>
                    <a:pt x="706" y="48"/>
                  </a:cubicBezTo>
                  <a:cubicBezTo>
                    <a:pt x="703" y="47"/>
                    <a:pt x="700" y="47"/>
                    <a:pt x="697" y="48"/>
                  </a:cubicBezTo>
                  <a:cubicBezTo>
                    <a:pt x="695" y="47"/>
                    <a:pt x="692" y="47"/>
                    <a:pt x="690" y="47"/>
                  </a:cubicBezTo>
                  <a:cubicBezTo>
                    <a:pt x="497" y="47"/>
                    <a:pt x="304" y="47"/>
                    <a:pt x="112" y="48"/>
                  </a:cubicBezTo>
                  <a:cubicBezTo>
                    <a:pt x="109" y="48"/>
                    <a:pt x="107" y="47"/>
                    <a:pt x="105" y="48"/>
                  </a:cubicBezTo>
                  <a:cubicBezTo>
                    <a:pt x="102" y="48"/>
                    <a:pt x="99" y="47"/>
                    <a:pt x="97" y="49"/>
                  </a:cubicBezTo>
                  <a:cubicBezTo>
                    <a:pt x="97" y="49"/>
                    <a:pt x="97" y="49"/>
                    <a:pt x="97" y="49"/>
                  </a:cubicBezTo>
                  <a:cubicBezTo>
                    <a:pt x="91" y="50"/>
                    <a:pt x="86" y="51"/>
                    <a:pt x="82" y="55"/>
                  </a:cubicBezTo>
                  <a:cubicBezTo>
                    <a:pt x="82" y="54"/>
                    <a:pt x="82" y="54"/>
                    <a:pt x="82" y="54"/>
                  </a:cubicBezTo>
                  <a:cubicBezTo>
                    <a:pt x="81" y="54"/>
                    <a:pt x="80" y="55"/>
                    <a:pt x="79" y="56"/>
                  </a:cubicBezTo>
                  <a:cubicBezTo>
                    <a:pt x="76" y="57"/>
                    <a:pt x="74" y="60"/>
                    <a:pt x="71" y="61"/>
                  </a:cubicBezTo>
                  <a:cubicBezTo>
                    <a:pt x="56" y="72"/>
                    <a:pt x="49" y="87"/>
                    <a:pt x="49" y="106"/>
                  </a:cubicBezTo>
                  <a:cubicBezTo>
                    <a:pt x="48" y="116"/>
                    <a:pt x="48" y="127"/>
                    <a:pt x="48" y="137"/>
                  </a:cubicBezTo>
                  <a:cubicBezTo>
                    <a:pt x="49" y="147"/>
                    <a:pt x="47" y="157"/>
                    <a:pt x="51" y="167"/>
                  </a:cubicBezTo>
                  <a:cubicBezTo>
                    <a:pt x="51" y="168"/>
                    <a:pt x="52" y="170"/>
                    <a:pt x="52" y="172"/>
                  </a:cubicBezTo>
                  <a:cubicBezTo>
                    <a:pt x="62" y="195"/>
                    <a:pt x="83" y="209"/>
                    <a:pt x="108" y="210"/>
                  </a:cubicBezTo>
                  <a:cubicBezTo>
                    <a:pt x="162" y="210"/>
                    <a:pt x="216" y="210"/>
                    <a:pt x="270" y="210"/>
                  </a:cubicBezTo>
                  <a:cubicBezTo>
                    <a:pt x="292" y="210"/>
                    <a:pt x="313" y="209"/>
                    <a:pt x="335" y="209"/>
                  </a:cubicBezTo>
                  <a:cubicBezTo>
                    <a:pt x="337" y="211"/>
                    <a:pt x="337" y="214"/>
                    <a:pt x="337" y="216"/>
                  </a:cubicBezTo>
                  <a:cubicBezTo>
                    <a:pt x="337" y="224"/>
                    <a:pt x="337" y="232"/>
                    <a:pt x="337" y="242"/>
                  </a:cubicBezTo>
                  <a:cubicBezTo>
                    <a:pt x="341" y="238"/>
                    <a:pt x="343" y="236"/>
                    <a:pt x="346" y="233"/>
                  </a:cubicBezTo>
                  <a:cubicBezTo>
                    <a:pt x="356" y="225"/>
                    <a:pt x="364" y="216"/>
                    <a:pt x="374" y="209"/>
                  </a:cubicBezTo>
                  <a:cubicBezTo>
                    <a:pt x="377" y="209"/>
                    <a:pt x="380" y="209"/>
                    <a:pt x="383" y="209"/>
                  </a:cubicBezTo>
                  <a:cubicBezTo>
                    <a:pt x="385" y="211"/>
                    <a:pt x="386" y="212"/>
                    <a:pt x="388" y="213"/>
                  </a:cubicBezTo>
                  <a:cubicBezTo>
                    <a:pt x="397" y="221"/>
                    <a:pt x="406" y="229"/>
                    <a:pt x="415" y="236"/>
                  </a:cubicBezTo>
                  <a:cubicBezTo>
                    <a:pt x="417" y="238"/>
                    <a:pt x="418" y="240"/>
                    <a:pt x="420" y="240"/>
                  </a:cubicBezTo>
                  <a:cubicBezTo>
                    <a:pt x="423" y="239"/>
                    <a:pt x="421" y="236"/>
                    <a:pt x="421" y="233"/>
                  </a:cubicBezTo>
                  <a:cubicBezTo>
                    <a:pt x="422" y="225"/>
                    <a:pt x="422" y="217"/>
                    <a:pt x="422" y="209"/>
                  </a:cubicBezTo>
                  <a:cubicBezTo>
                    <a:pt x="423" y="209"/>
                    <a:pt x="425" y="210"/>
                    <a:pt x="426" y="210"/>
                  </a:cubicBezTo>
                  <a:cubicBezTo>
                    <a:pt x="518" y="210"/>
                    <a:pt x="610" y="210"/>
                    <a:pt x="702" y="210"/>
                  </a:cubicBezTo>
                  <a:cubicBezTo>
                    <a:pt x="706" y="210"/>
                    <a:pt x="710" y="209"/>
                    <a:pt x="714" y="209"/>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DFCF4F7F-81F2-1602-CD71-A0D84354BCD2}"/>
                </a:ext>
              </a:extLst>
            </p:cNvPr>
            <p:cNvSpPr>
              <a:spLocks/>
            </p:cNvSpPr>
            <p:nvPr/>
          </p:nvSpPr>
          <p:spPr bwMode="auto">
            <a:xfrm>
              <a:off x="554038" y="3751263"/>
              <a:ext cx="3436937" cy="676275"/>
            </a:xfrm>
            <a:custGeom>
              <a:avLst/>
              <a:gdLst>
                <a:gd name="T0" fmla="*/ 287 w 655"/>
                <a:gd name="T1" fmla="*/ 128 h 129"/>
                <a:gd name="T2" fmla="*/ 222 w 655"/>
                <a:gd name="T3" fmla="*/ 129 h 129"/>
                <a:gd name="T4" fmla="*/ 60 w 655"/>
                <a:gd name="T5" fmla="*/ 129 h 129"/>
                <a:gd name="T6" fmla="*/ 4 w 655"/>
                <a:gd name="T7" fmla="*/ 91 h 129"/>
                <a:gd name="T8" fmla="*/ 3 w 655"/>
                <a:gd name="T9" fmla="*/ 86 h 129"/>
                <a:gd name="T10" fmla="*/ 3 w 655"/>
                <a:gd name="T11" fmla="*/ 76 h 129"/>
                <a:gd name="T12" fmla="*/ 5 w 655"/>
                <a:gd name="T13" fmla="*/ 37 h 129"/>
                <a:gd name="T14" fmla="*/ 61 w 655"/>
                <a:gd name="T15" fmla="*/ 0 h 129"/>
                <a:gd name="T16" fmla="*/ 301 w 655"/>
                <a:gd name="T17" fmla="*/ 0 h 129"/>
                <a:gd name="T18" fmla="*/ 655 w 655"/>
                <a:gd name="T19" fmla="*/ 0 h 129"/>
                <a:gd name="T20" fmla="*/ 649 w 655"/>
                <a:gd name="T21" fmla="*/ 41 h 129"/>
                <a:gd name="T22" fmla="*/ 573 w 655"/>
                <a:gd name="T23" fmla="*/ 43 h 129"/>
                <a:gd name="T24" fmla="*/ 518 w 655"/>
                <a:gd name="T25" fmla="*/ 44 h 129"/>
                <a:gd name="T26" fmla="*/ 472 w 655"/>
                <a:gd name="T27" fmla="*/ 45 h 129"/>
                <a:gd name="T28" fmla="*/ 394 w 655"/>
                <a:gd name="T29" fmla="*/ 47 h 129"/>
                <a:gd name="T30" fmla="*/ 373 w 655"/>
                <a:gd name="T31" fmla="*/ 48 h 129"/>
                <a:gd name="T32" fmla="*/ 355 w 655"/>
                <a:gd name="T33" fmla="*/ 48 h 129"/>
                <a:gd name="T34" fmla="*/ 296 w 655"/>
                <a:gd name="T35" fmla="*/ 48 h 129"/>
                <a:gd name="T36" fmla="*/ 289 w 655"/>
                <a:gd name="T37" fmla="*/ 50 h 129"/>
                <a:gd name="T38" fmla="*/ 218 w 655"/>
                <a:gd name="T39" fmla="*/ 52 h 129"/>
                <a:gd name="T40" fmla="*/ 159 w 655"/>
                <a:gd name="T41" fmla="*/ 53 h 129"/>
                <a:gd name="T42" fmla="*/ 97 w 655"/>
                <a:gd name="T43" fmla="*/ 55 h 129"/>
                <a:gd name="T44" fmla="*/ 90 w 655"/>
                <a:gd name="T45" fmla="*/ 56 h 129"/>
                <a:gd name="T46" fmla="*/ 127 w 655"/>
                <a:gd name="T47" fmla="*/ 57 h 129"/>
                <a:gd name="T48" fmla="*/ 216 w 655"/>
                <a:gd name="T49" fmla="*/ 59 h 129"/>
                <a:gd name="T50" fmla="*/ 288 w 655"/>
                <a:gd name="T51" fmla="*/ 61 h 129"/>
                <a:gd name="T52" fmla="*/ 288 w 655"/>
                <a:gd name="T53" fmla="*/ 124 h 129"/>
                <a:gd name="T54" fmla="*/ 287 w 655"/>
                <a:gd name="T55" fmla="*/ 12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5" h="129">
                  <a:moveTo>
                    <a:pt x="287" y="128"/>
                  </a:moveTo>
                  <a:cubicBezTo>
                    <a:pt x="265" y="128"/>
                    <a:pt x="244" y="129"/>
                    <a:pt x="222" y="129"/>
                  </a:cubicBezTo>
                  <a:cubicBezTo>
                    <a:pt x="168" y="129"/>
                    <a:pt x="114" y="129"/>
                    <a:pt x="60" y="129"/>
                  </a:cubicBezTo>
                  <a:cubicBezTo>
                    <a:pt x="35" y="128"/>
                    <a:pt x="14" y="114"/>
                    <a:pt x="4" y="91"/>
                  </a:cubicBezTo>
                  <a:cubicBezTo>
                    <a:pt x="4" y="89"/>
                    <a:pt x="3" y="87"/>
                    <a:pt x="3" y="86"/>
                  </a:cubicBezTo>
                  <a:cubicBezTo>
                    <a:pt x="3" y="82"/>
                    <a:pt x="3" y="79"/>
                    <a:pt x="3" y="76"/>
                  </a:cubicBezTo>
                  <a:cubicBezTo>
                    <a:pt x="2" y="63"/>
                    <a:pt x="0" y="49"/>
                    <a:pt x="5" y="37"/>
                  </a:cubicBezTo>
                  <a:cubicBezTo>
                    <a:pt x="14" y="14"/>
                    <a:pt x="35" y="0"/>
                    <a:pt x="61" y="0"/>
                  </a:cubicBezTo>
                  <a:cubicBezTo>
                    <a:pt x="141" y="0"/>
                    <a:pt x="221" y="0"/>
                    <a:pt x="301" y="0"/>
                  </a:cubicBezTo>
                  <a:cubicBezTo>
                    <a:pt x="419" y="0"/>
                    <a:pt x="537" y="0"/>
                    <a:pt x="655" y="0"/>
                  </a:cubicBezTo>
                  <a:cubicBezTo>
                    <a:pt x="652" y="14"/>
                    <a:pt x="650" y="27"/>
                    <a:pt x="649" y="41"/>
                  </a:cubicBezTo>
                  <a:cubicBezTo>
                    <a:pt x="624" y="40"/>
                    <a:pt x="598" y="42"/>
                    <a:pt x="573" y="43"/>
                  </a:cubicBezTo>
                  <a:cubicBezTo>
                    <a:pt x="555" y="44"/>
                    <a:pt x="536" y="43"/>
                    <a:pt x="518" y="44"/>
                  </a:cubicBezTo>
                  <a:cubicBezTo>
                    <a:pt x="503" y="46"/>
                    <a:pt x="487" y="45"/>
                    <a:pt x="472" y="45"/>
                  </a:cubicBezTo>
                  <a:cubicBezTo>
                    <a:pt x="446" y="46"/>
                    <a:pt x="420" y="47"/>
                    <a:pt x="394" y="47"/>
                  </a:cubicBezTo>
                  <a:cubicBezTo>
                    <a:pt x="387" y="47"/>
                    <a:pt x="380" y="47"/>
                    <a:pt x="373" y="48"/>
                  </a:cubicBezTo>
                  <a:cubicBezTo>
                    <a:pt x="367" y="45"/>
                    <a:pt x="361" y="48"/>
                    <a:pt x="355" y="48"/>
                  </a:cubicBezTo>
                  <a:cubicBezTo>
                    <a:pt x="335" y="48"/>
                    <a:pt x="316" y="48"/>
                    <a:pt x="296" y="48"/>
                  </a:cubicBezTo>
                  <a:cubicBezTo>
                    <a:pt x="293" y="48"/>
                    <a:pt x="291" y="48"/>
                    <a:pt x="289" y="50"/>
                  </a:cubicBezTo>
                  <a:cubicBezTo>
                    <a:pt x="265" y="50"/>
                    <a:pt x="242" y="51"/>
                    <a:pt x="218" y="52"/>
                  </a:cubicBezTo>
                  <a:cubicBezTo>
                    <a:pt x="198" y="53"/>
                    <a:pt x="178" y="52"/>
                    <a:pt x="159" y="53"/>
                  </a:cubicBezTo>
                  <a:cubicBezTo>
                    <a:pt x="138" y="54"/>
                    <a:pt x="117" y="55"/>
                    <a:pt x="97" y="55"/>
                  </a:cubicBezTo>
                  <a:cubicBezTo>
                    <a:pt x="95" y="55"/>
                    <a:pt x="93" y="54"/>
                    <a:pt x="90" y="56"/>
                  </a:cubicBezTo>
                  <a:cubicBezTo>
                    <a:pt x="103" y="57"/>
                    <a:pt x="115" y="56"/>
                    <a:pt x="127" y="57"/>
                  </a:cubicBezTo>
                  <a:cubicBezTo>
                    <a:pt x="157" y="58"/>
                    <a:pt x="186" y="59"/>
                    <a:pt x="216" y="59"/>
                  </a:cubicBezTo>
                  <a:cubicBezTo>
                    <a:pt x="240" y="60"/>
                    <a:pt x="264" y="61"/>
                    <a:pt x="288" y="61"/>
                  </a:cubicBezTo>
                  <a:cubicBezTo>
                    <a:pt x="288" y="82"/>
                    <a:pt x="288" y="103"/>
                    <a:pt x="288" y="124"/>
                  </a:cubicBezTo>
                  <a:cubicBezTo>
                    <a:pt x="288" y="126"/>
                    <a:pt x="289" y="127"/>
                    <a:pt x="287" y="128"/>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C74DC7DE-9609-526A-97F1-8323F2ADB6EF}"/>
                </a:ext>
              </a:extLst>
            </p:cNvPr>
            <p:cNvSpPr>
              <a:spLocks/>
            </p:cNvSpPr>
            <p:nvPr/>
          </p:nvSpPr>
          <p:spPr bwMode="auto">
            <a:xfrm>
              <a:off x="1739900" y="1074738"/>
              <a:ext cx="1438275" cy="1285875"/>
            </a:xfrm>
            <a:custGeom>
              <a:avLst/>
              <a:gdLst>
                <a:gd name="T0" fmla="*/ 151 w 274"/>
                <a:gd name="T1" fmla="*/ 10 h 245"/>
                <a:gd name="T2" fmla="*/ 227 w 274"/>
                <a:gd name="T3" fmla="*/ 28 h 245"/>
                <a:gd name="T4" fmla="*/ 268 w 274"/>
                <a:gd name="T5" fmla="*/ 101 h 245"/>
                <a:gd name="T6" fmla="*/ 246 w 274"/>
                <a:gd name="T7" fmla="*/ 201 h 245"/>
                <a:gd name="T8" fmla="*/ 191 w 274"/>
                <a:gd name="T9" fmla="*/ 236 h 245"/>
                <a:gd name="T10" fmla="*/ 149 w 274"/>
                <a:gd name="T11" fmla="*/ 227 h 245"/>
                <a:gd name="T12" fmla="*/ 142 w 274"/>
                <a:gd name="T13" fmla="*/ 226 h 245"/>
                <a:gd name="T14" fmla="*/ 54 w 274"/>
                <a:gd name="T15" fmla="*/ 213 h 245"/>
                <a:gd name="T16" fmla="*/ 69 w 274"/>
                <a:gd name="T17" fmla="*/ 22 h 245"/>
                <a:gd name="T18" fmla="*/ 133 w 274"/>
                <a:gd name="T19" fmla="*/ 8 h 245"/>
                <a:gd name="T20" fmla="*/ 139 w 274"/>
                <a:gd name="T21" fmla="*/ 10 h 245"/>
                <a:gd name="T22" fmla="*/ 140 w 274"/>
                <a:gd name="T23" fmla="*/ 23 h 245"/>
                <a:gd name="T24" fmla="*/ 145 w 274"/>
                <a:gd name="T25" fmla="*/ 27 h 245"/>
                <a:gd name="T26" fmla="*/ 150 w 274"/>
                <a:gd name="T27" fmla="*/ 22 h 245"/>
                <a:gd name="T28" fmla="*/ 151 w 274"/>
                <a:gd name="T29" fmla="*/ 1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4" h="245">
                  <a:moveTo>
                    <a:pt x="151" y="10"/>
                  </a:moveTo>
                  <a:cubicBezTo>
                    <a:pt x="180" y="0"/>
                    <a:pt x="205" y="9"/>
                    <a:pt x="227" y="28"/>
                  </a:cubicBezTo>
                  <a:cubicBezTo>
                    <a:pt x="250" y="47"/>
                    <a:pt x="264" y="71"/>
                    <a:pt x="268" y="101"/>
                  </a:cubicBezTo>
                  <a:cubicBezTo>
                    <a:pt x="274" y="138"/>
                    <a:pt x="267" y="171"/>
                    <a:pt x="246" y="201"/>
                  </a:cubicBezTo>
                  <a:cubicBezTo>
                    <a:pt x="233" y="220"/>
                    <a:pt x="215" y="233"/>
                    <a:pt x="191" y="236"/>
                  </a:cubicBezTo>
                  <a:cubicBezTo>
                    <a:pt x="176" y="238"/>
                    <a:pt x="162" y="234"/>
                    <a:pt x="149" y="227"/>
                  </a:cubicBezTo>
                  <a:cubicBezTo>
                    <a:pt x="146" y="225"/>
                    <a:pt x="144" y="225"/>
                    <a:pt x="142" y="226"/>
                  </a:cubicBezTo>
                  <a:cubicBezTo>
                    <a:pt x="110" y="245"/>
                    <a:pt x="77" y="236"/>
                    <a:pt x="54" y="213"/>
                  </a:cubicBezTo>
                  <a:cubicBezTo>
                    <a:pt x="11" y="169"/>
                    <a:pt x="0" y="73"/>
                    <a:pt x="69" y="22"/>
                  </a:cubicBezTo>
                  <a:cubicBezTo>
                    <a:pt x="88" y="9"/>
                    <a:pt x="109" y="4"/>
                    <a:pt x="133" y="8"/>
                  </a:cubicBezTo>
                  <a:cubicBezTo>
                    <a:pt x="135" y="9"/>
                    <a:pt x="137" y="10"/>
                    <a:pt x="139" y="10"/>
                  </a:cubicBezTo>
                  <a:cubicBezTo>
                    <a:pt x="141" y="14"/>
                    <a:pt x="139" y="19"/>
                    <a:pt x="140" y="23"/>
                  </a:cubicBezTo>
                  <a:cubicBezTo>
                    <a:pt x="141" y="25"/>
                    <a:pt x="142" y="28"/>
                    <a:pt x="145" y="27"/>
                  </a:cubicBezTo>
                  <a:cubicBezTo>
                    <a:pt x="148" y="27"/>
                    <a:pt x="150" y="25"/>
                    <a:pt x="150" y="22"/>
                  </a:cubicBezTo>
                  <a:cubicBezTo>
                    <a:pt x="150" y="18"/>
                    <a:pt x="151" y="14"/>
                    <a:pt x="151" y="10"/>
                  </a:cubicBezTo>
                  <a:close/>
                </a:path>
              </a:pathLst>
            </a:custGeom>
            <a:solidFill>
              <a:srgbClr val="B72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4CE243DD-194E-A5D9-AAF4-60F1D0CC9A17}"/>
                </a:ext>
              </a:extLst>
            </p:cNvPr>
            <p:cNvSpPr>
              <a:spLocks/>
            </p:cNvSpPr>
            <p:nvPr/>
          </p:nvSpPr>
          <p:spPr bwMode="auto">
            <a:xfrm>
              <a:off x="927100" y="2312988"/>
              <a:ext cx="2916237" cy="1012825"/>
            </a:xfrm>
            <a:custGeom>
              <a:avLst/>
              <a:gdLst>
                <a:gd name="T0" fmla="*/ 556 w 556"/>
                <a:gd name="T1" fmla="*/ 193 h 193"/>
                <a:gd name="T2" fmla="*/ 540 w 556"/>
                <a:gd name="T3" fmla="*/ 193 h 193"/>
                <a:gd name="T4" fmla="*/ 78 w 556"/>
                <a:gd name="T5" fmla="*/ 193 h 193"/>
                <a:gd name="T6" fmla="*/ 66 w 556"/>
                <a:gd name="T7" fmla="*/ 193 h 193"/>
                <a:gd name="T8" fmla="*/ 41 w 556"/>
                <a:gd name="T9" fmla="*/ 183 h 193"/>
                <a:gd name="T10" fmla="*/ 1 w 556"/>
                <a:gd name="T11" fmla="*/ 115 h 193"/>
                <a:gd name="T12" fmla="*/ 2 w 556"/>
                <a:gd name="T13" fmla="*/ 69 h 193"/>
                <a:gd name="T14" fmla="*/ 57 w 556"/>
                <a:gd name="T15" fmla="*/ 4 h 193"/>
                <a:gd name="T16" fmla="*/ 85 w 556"/>
                <a:gd name="T17" fmla="*/ 1 h 193"/>
                <a:gd name="T18" fmla="*/ 236 w 556"/>
                <a:gd name="T19" fmla="*/ 1 h 193"/>
                <a:gd name="T20" fmla="*/ 291 w 556"/>
                <a:gd name="T21" fmla="*/ 1 h 193"/>
                <a:gd name="T22" fmla="*/ 423 w 556"/>
                <a:gd name="T23" fmla="*/ 1 h 193"/>
                <a:gd name="T24" fmla="*/ 548 w 556"/>
                <a:gd name="T25" fmla="*/ 0 h 193"/>
                <a:gd name="T26" fmla="*/ 556 w 556"/>
                <a:gd name="T27" fmla="*/ 8 h 193"/>
                <a:gd name="T28" fmla="*/ 556 w 556"/>
                <a:gd name="T29" fmla="*/ 32 h 193"/>
                <a:gd name="T30" fmla="*/ 551 w 556"/>
                <a:gd name="T31" fmla="*/ 37 h 193"/>
                <a:gd name="T32" fmla="*/ 536 w 556"/>
                <a:gd name="T33" fmla="*/ 37 h 193"/>
                <a:gd name="T34" fmla="*/ 529 w 556"/>
                <a:gd name="T35" fmla="*/ 36 h 193"/>
                <a:gd name="T36" fmla="*/ 87 w 556"/>
                <a:gd name="T37" fmla="*/ 36 h 193"/>
                <a:gd name="T38" fmla="*/ 46 w 556"/>
                <a:gd name="T39" fmla="*/ 53 h 193"/>
                <a:gd name="T40" fmla="*/ 37 w 556"/>
                <a:gd name="T41" fmla="*/ 94 h 193"/>
                <a:gd name="T42" fmla="*/ 37 w 556"/>
                <a:gd name="T43" fmla="*/ 98 h 193"/>
                <a:gd name="T44" fmla="*/ 37 w 556"/>
                <a:gd name="T45" fmla="*/ 99 h 193"/>
                <a:gd name="T46" fmla="*/ 48 w 556"/>
                <a:gd name="T47" fmla="*/ 142 h 193"/>
                <a:gd name="T48" fmla="*/ 77 w 556"/>
                <a:gd name="T49" fmla="*/ 158 h 193"/>
                <a:gd name="T50" fmla="*/ 332 w 556"/>
                <a:gd name="T51" fmla="*/ 158 h 193"/>
                <a:gd name="T52" fmla="*/ 336 w 556"/>
                <a:gd name="T53" fmla="*/ 158 h 193"/>
                <a:gd name="T54" fmla="*/ 343 w 556"/>
                <a:gd name="T55" fmla="*/ 164 h 193"/>
                <a:gd name="T56" fmla="*/ 344 w 556"/>
                <a:gd name="T57" fmla="*/ 184 h 193"/>
                <a:gd name="T58" fmla="*/ 347 w 556"/>
                <a:gd name="T59" fmla="*/ 185 h 193"/>
                <a:gd name="T60" fmla="*/ 353 w 556"/>
                <a:gd name="T61" fmla="*/ 179 h 193"/>
                <a:gd name="T62" fmla="*/ 353 w 556"/>
                <a:gd name="T63" fmla="*/ 179 h 193"/>
                <a:gd name="T64" fmla="*/ 353 w 556"/>
                <a:gd name="T65" fmla="*/ 179 h 193"/>
                <a:gd name="T66" fmla="*/ 364 w 556"/>
                <a:gd name="T67" fmla="*/ 169 h 193"/>
                <a:gd name="T68" fmla="*/ 364 w 556"/>
                <a:gd name="T69" fmla="*/ 169 h 193"/>
                <a:gd name="T70" fmla="*/ 365 w 556"/>
                <a:gd name="T71" fmla="*/ 169 h 193"/>
                <a:gd name="T72" fmla="*/ 366 w 556"/>
                <a:gd name="T73" fmla="*/ 168 h 193"/>
                <a:gd name="T74" fmla="*/ 366 w 556"/>
                <a:gd name="T75" fmla="*/ 168 h 193"/>
                <a:gd name="T76" fmla="*/ 373 w 556"/>
                <a:gd name="T77" fmla="*/ 160 h 193"/>
                <a:gd name="T78" fmla="*/ 374 w 556"/>
                <a:gd name="T79" fmla="*/ 160 h 193"/>
                <a:gd name="T80" fmla="*/ 376 w 556"/>
                <a:gd name="T81" fmla="*/ 160 h 193"/>
                <a:gd name="T82" fmla="*/ 377 w 556"/>
                <a:gd name="T83" fmla="*/ 161 h 193"/>
                <a:gd name="T84" fmla="*/ 378 w 556"/>
                <a:gd name="T85" fmla="*/ 161 h 193"/>
                <a:gd name="T86" fmla="*/ 378 w 556"/>
                <a:gd name="T87" fmla="*/ 162 h 193"/>
                <a:gd name="T88" fmla="*/ 378 w 556"/>
                <a:gd name="T89" fmla="*/ 162 h 193"/>
                <a:gd name="T90" fmla="*/ 387 w 556"/>
                <a:gd name="T91" fmla="*/ 169 h 193"/>
                <a:gd name="T92" fmla="*/ 387 w 556"/>
                <a:gd name="T93" fmla="*/ 169 h 193"/>
                <a:gd name="T94" fmla="*/ 392 w 556"/>
                <a:gd name="T95" fmla="*/ 173 h 193"/>
                <a:gd name="T96" fmla="*/ 392 w 556"/>
                <a:gd name="T97" fmla="*/ 173 h 193"/>
                <a:gd name="T98" fmla="*/ 399 w 556"/>
                <a:gd name="T99" fmla="*/ 180 h 193"/>
                <a:gd name="T100" fmla="*/ 400 w 556"/>
                <a:gd name="T101" fmla="*/ 180 h 193"/>
                <a:gd name="T102" fmla="*/ 402 w 556"/>
                <a:gd name="T103" fmla="*/ 182 h 193"/>
                <a:gd name="T104" fmla="*/ 402 w 556"/>
                <a:gd name="T105" fmla="*/ 182 h 193"/>
                <a:gd name="T106" fmla="*/ 407 w 556"/>
                <a:gd name="T107" fmla="*/ 186 h 193"/>
                <a:gd name="T108" fmla="*/ 408 w 556"/>
                <a:gd name="T109" fmla="*/ 180 h 193"/>
                <a:gd name="T110" fmla="*/ 408 w 556"/>
                <a:gd name="T111" fmla="*/ 170 h 193"/>
                <a:gd name="T112" fmla="*/ 409 w 556"/>
                <a:gd name="T113" fmla="*/ 158 h 193"/>
                <a:gd name="T114" fmla="*/ 419 w 556"/>
                <a:gd name="T115" fmla="*/ 158 h 193"/>
                <a:gd name="T116" fmla="*/ 535 w 556"/>
                <a:gd name="T117" fmla="*/ 158 h 193"/>
                <a:gd name="T118" fmla="*/ 550 w 556"/>
                <a:gd name="T119" fmla="*/ 158 h 193"/>
                <a:gd name="T120" fmla="*/ 556 w 556"/>
                <a:gd name="T121" fmla="*/ 163 h 193"/>
                <a:gd name="T122" fmla="*/ 556 w 556"/>
                <a:gd name="T123"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6" h="193">
                  <a:moveTo>
                    <a:pt x="556" y="193"/>
                  </a:moveTo>
                  <a:cubicBezTo>
                    <a:pt x="550" y="193"/>
                    <a:pt x="545" y="193"/>
                    <a:pt x="540" y="193"/>
                  </a:cubicBezTo>
                  <a:cubicBezTo>
                    <a:pt x="386" y="193"/>
                    <a:pt x="232" y="193"/>
                    <a:pt x="78" y="193"/>
                  </a:cubicBezTo>
                  <a:cubicBezTo>
                    <a:pt x="74" y="193"/>
                    <a:pt x="70" y="193"/>
                    <a:pt x="66" y="193"/>
                  </a:cubicBezTo>
                  <a:cubicBezTo>
                    <a:pt x="58" y="190"/>
                    <a:pt x="49" y="188"/>
                    <a:pt x="41" y="183"/>
                  </a:cubicBezTo>
                  <a:cubicBezTo>
                    <a:pt x="15" y="168"/>
                    <a:pt x="2" y="145"/>
                    <a:pt x="1" y="115"/>
                  </a:cubicBezTo>
                  <a:cubicBezTo>
                    <a:pt x="1" y="100"/>
                    <a:pt x="0" y="85"/>
                    <a:pt x="2" y="69"/>
                  </a:cubicBezTo>
                  <a:cubicBezTo>
                    <a:pt x="5" y="41"/>
                    <a:pt x="29" y="12"/>
                    <a:pt x="57" y="4"/>
                  </a:cubicBezTo>
                  <a:cubicBezTo>
                    <a:pt x="67" y="2"/>
                    <a:pt x="76" y="1"/>
                    <a:pt x="85" y="1"/>
                  </a:cubicBezTo>
                  <a:cubicBezTo>
                    <a:pt x="136" y="1"/>
                    <a:pt x="186" y="0"/>
                    <a:pt x="236" y="1"/>
                  </a:cubicBezTo>
                  <a:cubicBezTo>
                    <a:pt x="254" y="1"/>
                    <a:pt x="273" y="1"/>
                    <a:pt x="291" y="1"/>
                  </a:cubicBezTo>
                  <a:cubicBezTo>
                    <a:pt x="335" y="1"/>
                    <a:pt x="379" y="1"/>
                    <a:pt x="423" y="1"/>
                  </a:cubicBezTo>
                  <a:cubicBezTo>
                    <a:pt x="465" y="1"/>
                    <a:pt x="506" y="1"/>
                    <a:pt x="548" y="0"/>
                  </a:cubicBezTo>
                  <a:cubicBezTo>
                    <a:pt x="554" y="0"/>
                    <a:pt x="556" y="2"/>
                    <a:pt x="556" y="8"/>
                  </a:cubicBezTo>
                  <a:cubicBezTo>
                    <a:pt x="555" y="16"/>
                    <a:pt x="556" y="24"/>
                    <a:pt x="556" y="32"/>
                  </a:cubicBezTo>
                  <a:cubicBezTo>
                    <a:pt x="556" y="36"/>
                    <a:pt x="555" y="37"/>
                    <a:pt x="551" y="37"/>
                  </a:cubicBezTo>
                  <a:cubicBezTo>
                    <a:pt x="546" y="37"/>
                    <a:pt x="541" y="37"/>
                    <a:pt x="536" y="37"/>
                  </a:cubicBezTo>
                  <a:cubicBezTo>
                    <a:pt x="534" y="35"/>
                    <a:pt x="531" y="36"/>
                    <a:pt x="529" y="36"/>
                  </a:cubicBezTo>
                  <a:cubicBezTo>
                    <a:pt x="382" y="36"/>
                    <a:pt x="234" y="36"/>
                    <a:pt x="87" y="36"/>
                  </a:cubicBezTo>
                  <a:cubicBezTo>
                    <a:pt x="71" y="36"/>
                    <a:pt x="57" y="40"/>
                    <a:pt x="46" y="53"/>
                  </a:cubicBezTo>
                  <a:cubicBezTo>
                    <a:pt x="36" y="65"/>
                    <a:pt x="35" y="79"/>
                    <a:pt x="37" y="94"/>
                  </a:cubicBezTo>
                  <a:cubicBezTo>
                    <a:pt x="37" y="96"/>
                    <a:pt x="37" y="97"/>
                    <a:pt x="37" y="98"/>
                  </a:cubicBezTo>
                  <a:cubicBezTo>
                    <a:pt x="36" y="98"/>
                    <a:pt x="36" y="99"/>
                    <a:pt x="37" y="99"/>
                  </a:cubicBezTo>
                  <a:cubicBezTo>
                    <a:pt x="36" y="115"/>
                    <a:pt x="37" y="129"/>
                    <a:pt x="48" y="142"/>
                  </a:cubicBezTo>
                  <a:cubicBezTo>
                    <a:pt x="56" y="151"/>
                    <a:pt x="65" y="158"/>
                    <a:pt x="77" y="158"/>
                  </a:cubicBezTo>
                  <a:cubicBezTo>
                    <a:pt x="162" y="158"/>
                    <a:pt x="247" y="158"/>
                    <a:pt x="332" y="158"/>
                  </a:cubicBezTo>
                  <a:cubicBezTo>
                    <a:pt x="333" y="158"/>
                    <a:pt x="335" y="158"/>
                    <a:pt x="336" y="158"/>
                  </a:cubicBezTo>
                  <a:cubicBezTo>
                    <a:pt x="341" y="158"/>
                    <a:pt x="343" y="159"/>
                    <a:pt x="343" y="164"/>
                  </a:cubicBezTo>
                  <a:cubicBezTo>
                    <a:pt x="343" y="171"/>
                    <a:pt x="342" y="177"/>
                    <a:pt x="344" y="184"/>
                  </a:cubicBezTo>
                  <a:cubicBezTo>
                    <a:pt x="344" y="185"/>
                    <a:pt x="345" y="187"/>
                    <a:pt x="347" y="185"/>
                  </a:cubicBezTo>
                  <a:cubicBezTo>
                    <a:pt x="349" y="183"/>
                    <a:pt x="351" y="181"/>
                    <a:pt x="353" y="179"/>
                  </a:cubicBezTo>
                  <a:cubicBezTo>
                    <a:pt x="353" y="179"/>
                    <a:pt x="353" y="179"/>
                    <a:pt x="353" y="179"/>
                  </a:cubicBezTo>
                  <a:cubicBezTo>
                    <a:pt x="353" y="179"/>
                    <a:pt x="353" y="179"/>
                    <a:pt x="353" y="179"/>
                  </a:cubicBezTo>
                  <a:cubicBezTo>
                    <a:pt x="357" y="176"/>
                    <a:pt x="361" y="173"/>
                    <a:pt x="364" y="169"/>
                  </a:cubicBezTo>
                  <a:cubicBezTo>
                    <a:pt x="364" y="169"/>
                    <a:pt x="364" y="169"/>
                    <a:pt x="364" y="169"/>
                  </a:cubicBezTo>
                  <a:cubicBezTo>
                    <a:pt x="365" y="169"/>
                    <a:pt x="365" y="169"/>
                    <a:pt x="365" y="169"/>
                  </a:cubicBezTo>
                  <a:cubicBezTo>
                    <a:pt x="365" y="169"/>
                    <a:pt x="366" y="169"/>
                    <a:pt x="366" y="168"/>
                  </a:cubicBezTo>
                  <a:cubicBezTo>
                    <a:pt x="366" y="168"/>
                    <a:pt x="366" y="168"/>
                    <a:pt x="366" y="168"/>
                  </a:cubicBezTo>
                  <a:cubicBezTo>
                    <a:pt x="369" y="166"/>
                    <a:pt x="372" y="164"/>
                    <a:pt x="373" y="160"/>
                  </a:cubicBezTo>
                  <a:cubicBezTo>
                    <a:pt x="374" y="160"/>
                    <a:pt x="374" y="160"/>
                    <a:pt x="374" y="160"/>
                  </a:cubicBezTo>
                  <a:cubicBezTo>
                    <a:pt x="374" y="160"/>
                    <a:pt x="375" y="160"/>
                    <a:pt x="376" y="160"/>
                  </a:cubicBezTo>
                  <a:cubicBezTo>
                    <a:pt x="376" y="160"/>
                    <a:pt x="377" y="160"/>
                    <a:pt x="377" y="161"/>
                  </a:cubicBezTo>
                  <a:cubicBezTo>
                    <a:pt x="377" y="161"/>
                    <a:pt x="377" y="162"/>
                    <a:pt x="378" y="161"/>
                  </a:cubicBezTo>
                  <a:cubicBezTo>
                    <a:pt x="378" y="162"/>
                    <a:pt x="378" y="162"/>
                    <a:pt x="378" y="162"/>
                  </a:cubicBezTo>
                  <a:cubicBezTo>
                    <a:pt x="378" y="162"/>
                    <a:pt x="378" y="162"/>
                    <a:pt x="378" y="162"/>
                  </a:cubicBezTo>
                  <a:cubicBezTo>
                    <a:pt x="381" y="165"/>
                    <a:pt x="384" y="167"/>
                    <a:pt x="387" y="169"/>
                  </a:cubicBezTo>
                  <a:cubicBezTo>
                    <a:pt x="387" y="169"/>
                    <a:pt x="387" y="169"/>
                    <a:pt x="387" y="169"/>
                  </a:cubicBezTo>
                  <a:cubicBezTo>
                    <a:pt x="388" y="171"/>
                    <a:pt x="390" y="173"/>
                    <a:pt x="392" y="173"/>
                  </a:cubicBezTo>
                  <a:cubicBezTo>
                    <a:pt x="392" y="173"/>
                    <a:pt x="392" y="173"/>
                    <a:pt x="392" y="173"/>
                  </a:cubicBezTo>
                  <a:cubicBezTo>
                    <a:pt x="394" y="176"/>
                    <a:pt x="396" y="178"/>
                    <a:pt x="399" y="180"/>
                  </a:cubicBezTo>
                  <a:cubicBezTo>
                    <a:pt x="400" y="180"/>
                    <a:pt x="400" y="180"/>
                    <a:pt x="400" y="180"/>
                  </a:cubicBezTo>
                  <a:cubicBezTo>
                    <a:pt x="400" y="181"/>
                    <a:pt x="401" y="182"/>
                    <a:pt x="402" y="182"/>
                  </a:cubicBezTo>
                  <a:cubicBezTo>
                    <a:pt x="402" y="182"/>
                    <a:pt x="402" y="182"/>
                    <a:pt x="402" y="182"/>
                  </a:cubicBezTo>
                  <a:cubicBezTo>
                    <a:pt x="403" y="184"/>
                    <a:pt x="405" y="186"/>
                    <a:pt x="407" y="186"/>
                  </a:cubicBezTo>
                  <a:cubicBezTo>
                    <a:pt x="409" y="185"/>
                    <a:pt x="408" y="182"/>
                    <a:pt x="408" y="180"/>
                  </a:cubicBezTo>
                  <a:cubicBezTo>
                    <a:pt x="408" y="177"/>
                    <a:pt x="408" y="174"/>
                    <a:pt x="408" y="170"/>
                  </a:cubicBezTo>
                  <a:cubicBezTo>
                    <a:pt x="410" y="166"/>
                    <a:pt x="408" y="162"/>
                    <a:pt x="409" y="158"/>
                  </a:cubicBezTo>
                  <a:cubicBezTo>
                    <a:pt x="412" y="158"/>
                    <a:pt x="415" y="158"/>
                    <a:pt x="419" y="158"/>
                  </a:cubicBezTo>
                  <a:cubicBezTo>
                    <a:pt x="458" y="158"/>
                    <a:pt x="496" y="158"/>
                    <a:pt x="535" y="158"/>
                  </a:cubicBezTo>
                  <a:cubicBezTo>
                    <a:pt x="540" y="158"/>
                    <a:pt x="545" y="158"/>
                    <a:pt x="550" y="158"/>
                  </a:cubicBezTo>
                  <a:cubicBezTo>
                    <a:pt x="554" y="157"/>
                    <a:pt x="556" y="158"/>
                    <a:pt x="556" y="163"/>
                  </a:cubicBezTo>
                  <a:cubicBezTo>
                    <a:pt x="555" y="173"/>
                    <a:pt x="556" y="183"/>
                    <a:pt x="556" y="193"/>
                  </a:cubicBezTo>
                  <a:close/>
                </a:path>
              </a:pathLst>
            </a:custGeom>
            <a:solidFill>
              <a:srgbClr val="8CCC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E9B38281-5C6C-94F6-02F1-C24E9263F432}"/>
                </a:ext>
              </a:extLst>
            </p:cNvPr>
            <p:cNvSpPr>
              <a:spLocks noEditPoints="1"/>
            </p:cNvSpPr>
            <p:nvPr/>
          </p:nvSpPr>
          <p:spPr bwMode="auto">
            <a:xfrm>
              <a:off x="1116013" y="2524125"/>
              <a:ext cx="2581275" cy="754062"/>
            </a:xfrm>
            <a:custGeom>
              <a:avLst/>
              <a:gdLst>
                <a:gd name="T0" fmla="*/ 8 w 492"/>
                <a:gd name="T1" fmla="*/ 42 h 144"/>
                <a:gd name="T2" fmla="*/ 279 w 492"/>
                <a:gd name="T3" fmla="*/ 23 h 144"/>
                <a:gd name="T4" fmla="*/ 315 w 492"/>
                <a:gd name="T5" fmla="*/ 11 h 144"/>
                <a:gd name="T6" fmla="*/ 472 w 492"/>
                <a:gd name="T7" fmla="*/ 22 h 144"/>
                <a:gd name="T8" fmla="*/ 466 w 492"/>
                <a:gd name="T9" fmla="*/ 52 h 144"/>
                <a:gd name="T10" fmla="*/ 393 w 492"/>
                <a:gd name="T11" fmla="*/ 53 h 144"/>
                <a:gd name="T12" fmla="*/ 387 w 492"/>
                <a:gd name="T13" fmla="*/ 56 h 144"/>
                <a:gd name="T14" fmla="*/ 384 w 492"/>
                <a:gd name="T15" fmla="*/ 59 h 144"/>
                <a:gd name="T16" fmla="*/ 334 w 492"/>
                <a:gd name="T17" fmla="*/ 56 h 144"/>
                <a:gd name="T18" fmla="*/ 312 w 492"/>
                <a:gd name="T19" fmla="*/ 57 h 144"/>
                <a:gd name="T20" fmla="*/ 307 w 492"/>
                <a:gd name="T21" fmla="*/ 124 h 144"/>
                <a:gd name="T22" fmla="*/ 41 w 492"/>
                <a:gd name="T23" fmla="*/ 118 h 144"/>
                <a:gd name="T24" fmla="*/ 1 w 492"/>
                <a:gd name="T25" fmla="*/ 59 h 144"/>
                <a:gd name="T26" fmla="*/ 149 w 492"/>
                <a:gd name="T27" fmla="*/ 44 h 144"/>
                <a:gd name="T28" fmla="*/ 140 w 492"/>
                <a:gd name="T29" fmla="*/ 44 h 144"/>
                <a:gd name="T30" fmla="*/ 243 w 492"/>
                <a:gd name="T31" fmla="*/ 51 h 144"/>
                <a:gd name="T32" fmla="*/ 233 w 492"/>
                <a:gd name="T33" fmla="*/ 60 h 144"/>
                <a:gd name="T34" fmla="*/ 229 w 492"/>
                <a:gd name="T35" fmla="*/ 59 h 144"/>
                <a:gd name="T36" fmla="*/ 214 w 492"/>
                <a:gd name="T37" fmla="*/ 60 h 144"/>
                <a:gd name="T38" fmla="*/ 212 w 492"/>
                <a:gd name="T39" fmla="*/ 58 h 144"/>
                <a:gd name="T40" fmla="*/ 208 w 492"/>
                <a:gd name="T41" fmla="*/ 59 h 144"/>
                <a:gd name="T42" fmla="*/ 202 w 492"/>
                <a:gd name="T43" fmla="*/ 59 h 144"/>
                <a:gd name="T44" fmla="*/ 198 w 492"/>
                <a:gd name="T45" fmla="*/ 68 h 144"/>
                <a:gd name="T46" fmla="*/ 215 w 492"/>
                <a:gd name="T47" fmla="*/ 64 h 144"/>
                <a:gd name="T48" fmla="*/ 249 w 492"/>
                <a:gd name="T49" fmla="*/ 68 h 144"/>
                <a:gd name="T50" fmla="*/ 294 w 492"/>
                <a:gd name="T51" fmla="*/ 58 h 144"/>
                <a:gd name="T52" fmla="*/ 280 w 492"/>
                <a:gd name="T53" fmla="*/ 56 h 144"/>
                <a:gd name="T54" fmla="*/ 265 w 492"/>
                <a:gd name="T55" fmla="*/ 59 h 144"/>
                <a:gd name="T56" fmla="*/ 188 w 492"/>
                <a:gd name="T57" fmla="*/ 50 h 144"/>
                <a:gd name="T58" fmla="*/ 178 w 492"/>
                <a:gd name="T59" fmla="*/ 59 h 144"/>
                <a:gd name="T60" fmla="*/ 170 w 492"/>
                <a:gd name="T61" fmla="*/ 47 h 144"/>
                <a:gd name="T62" fmla="*/ 162 w 492"/>
                <a:gd name="T63" fmla="*/ 51 h 144"/>
                <a:gd name="T64" fmla="*/ 152 w 492"/>
                <a:gd name="T65" fmla="*/ 47 h 144"/>
                <a:gd name="T66" fmla="*/ 139 w 492"/>
                <a:gd name="T67" fmla="*/ 61 h 144"/>
                <a:gd name="T68" fmla="*/ 128 w 492"/>
                <a:gd name="T69" fmla="*/ 49 h 144"/>
                <a:gd name="T70" fmla="*/ 105 w 492"/>
                <a:gd name="T71" fmla="*/ 62 h 144"/>
                <a:gd name="T72" fmla="*/ 142 w 492"/>
                <a:gd name="T73" fmla="*/ 66 h 144"/>
                <a:gd name="T74" fmla="*/ 193 w 492"/>
                <a:gd name="T75" fmla="*/ 68 h 144"/>
                <a:gd name="T76" fmla="*/ 194 w 492"/>
                <a:gd name="T77" fmla="*/ 50 h 144"/>
                <a:gd name="T78" fmla="*/ 192 w 492"/>
                <a:gd name="T79" fmla="*/ 50 h 144"/>
                <a:gd name="T80" fmla="*/ 312 w 492"/>
                <a:gd name="T81" fmla="*/ 23 h 144"/>
                <a:gd name="T82" fmla="*/ 291 w 492"/>
                <a:gd name="T83" fmla="*/ 22 h 144"/>
                <a:gd name="T84" fmla="*/ 309 w 492"/>
                <a:gd name="T85" fmla="*/ 14 h 144"/>
                <a:gd name="T86" fmla="*/ 297 w 492"/>
                <a:gd name="T87" fmla="*/ 18 h 144"/>
                <a:gd name="T88" fmla="*/ 302 w 492"/>
                <a:gd name="T89" fmla="*/ 12 h 144"/>
                <a:gd name="T90" fmla="*/ 297 w 492"/>
                <a:gd name="T91" fmla="*/ 63 h 144"/>
                <a:gd name="T92" fmla="*/ 174 w 492"/>
                <a:gd name="T93" fmla="*/ 73 h 144"/>
                <a:gd name="T94" fmla="*/ 172 w 492"/>
                <a:gd name="T95" fmla="*/ 74 h 144"/>
                <a:gd name="T96" fmla="*/ 172 w 492"/>
                <a:gd name="T97" fmla="*/ 40 h 144"/>
                <a:gd name="T98" fmla="*/ 172 w 492"/>
                <a:gd name="T99" fmla="*/ 41 h 144"/>
                <a:gd name="T100" fmla="*/ 212 w 492"/>
                <a:gd name="T101" fmla="*/ 7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92" h="144">
                  <a:moveTo>
                    <a:pt x="1" y="58"/>
                  </a:moveTo>
                  <a:cubicBezTo>
                    <a:pt x="1" y="57"/>
                    <a:pt x="1" y="56"/>
                    <a:pt x="1" y="54"/>
                  </a:cubicBezTo>
                  <a:cubicBezTo>
                    <a:pt x="3" y="50"/>
                    <a:pt x="5" y="46"/>
                    <a:pt x="8" y="42"/>
                  </a:cubicBezTo>
                  <a:cubicBezTo>
                    <a:pt x="16" y="31"/>
                    <a:pt x="26" y="23"/>
                    <a:pt x="40" y="23"/>
                  </a:cubicBezTo>
                  <a:cubicBezTo>
                    <a:pt x="53" y="22"/>
                    <a:pt x="66" y="22"/>
                    <a:pt x="80" y="22"/>
                  </a:cubicBezTo>
                  <a:cubicBezTo>
                    <a:pt x="146" y="23"/>
                    <a:pt x="213" y="23"/>
                    <a:pt x="279" y="23"/>
                  </a:cubicBezTo>
                  <a:cubicBezTo>
                    <a:pt x="283" y="23"/>
                    <a:pt x="285" y="23"/>
                    <a:pt x="285" y="17"/>
                  </a:cubicBezTo>
                  <a:cubicBezTo>
                    <a:pt x="284" y="9"/>
                    <a:pt x="292" y="3"/>
                    <a:pt x="298" y="1"/>
                  </a:cubicBezTo>
                  <a:cubicBezTo>
                    <a:pt x="304" y="0"/>
                    <a:pt x="311" y="5"/>
                    <a:pt x="315" y="11"/>
                  </a:cubicBezTo>
                  <a:cubicBezTo>
                    <a:pt x="317" y="16"/>
                    <a:pt x="316" y="20"/>
                    <a:pt x="316" y="25"/>
                  </a:cubicBezTo>
                  <a:cubicBezTo>
                    <a:pt x="320" y="19"/>
                    <a:pt x="325" y="23"/>
                    <a:pt x="329" y="23"/>
                  </a:cubicBezTo>
                  <a:cubicBezTo>
                    <a:pt x="377" y="22"/>
                    <a:pt x="425" y="23"/>
                    <a:pt x="472" y="22"/>
                  </a:cubicBezTo>
                  <a:cubicBezTo>
                    <a:pt x="479" y="22"/>
                    <a:pt x="485" y="24"/>
                    <a:pt x="492" y="21"/>
                  </a:cubicBezTo>
                  <a:cubicBezTo>
                    <a:pt x="489" y="32"/>
                    <a:pt x="489" y="42"/>
                    <a:pt x="487" y="53"/>
                  </a:cubicBezTo>
                  <a:cubicBezTo>
                    <a:pt x="480" y="51"/>
                    <a:pt x="473" y="51"/>
                    <a:pt x="466" y="52"/>
                  </a:cubicBezTo>
                  <a:cubicBezTo>
                    <a:pt x="455" y="53"/>
                    <a:pt x="444" y="53"/>
                    <a:pt x="434" y="53"/>
                  </a:cubicBezTo>
                  <a:cubicBezTo>
                    <a:pt x="428" y="53"/>
                    <a:pt x="422" y="53"/>
                    <a:pt x="416" y="54"/>
                  </a:cubicBezTo>
                  <a:cubicBezTo>
                    <a:pt x="408" y="54"/>
                    <a:pt x="401" y="56"/>
                    <a:pt x="393" y="53"/>
                  </a:cubicBezTo>
                  <a:cubicBezTo>
                    <a:pt x="393" y="53"/>
                    <a:pt x="393" y="53"/>
                    <a:pt x="393" y="52"/>
                  </a:cubicBezTo>
                  <a:cubicBezTo>
                    <a:pt x="393" y="53"/>
                    <a:pt x="393" y="53"/>
                    <a:pt x="393" y="53"/>
                  </a:cubicBezTo>
                  <a:cubicBezTo>
                    <a:pt x="391" y="54"/>
                    <a:pt x="389" y="55"/>
                    <a:pt x="387" y="56"/>
                  </a:cubicBezTo>
                  <a:cubicBezTo>
                    <a:pt x="385" y="51"/>
                    <a:pt x="384" y="55"/>
                    <a:pt x="382" y="55"/>
                  </a:cubicBezTo>
                  <a:cubicBezTo>
                    <a:pt x="384" y="57"/>
                    <a:pt x="385" y="55"/>
                    <a:pt x="387" y="56"/>
                  </a:cubicBezTo>
                  <a:cubicBezTo>
                    <a:pt x="387" y="58"/>
                    <a:pt x="385" y="60"/>
                    <a:pt x="384" y="59"/>
                  </a:cubicBezTo>
                  <a:cubicBezTo>
                    <a:pt x="380" y="56"/>
                    <a:pt x="376" y="58"/>
                    <a:pt x="372" y="57"/>
                  </a:cubicBezTo>
                  <a:cubicBezTo>
                    <a:pt x="372" y="56"/>
                    <a:pt x="371" y="55"/>
                    <a:pt x="370" y="55"/>
                  </a:cubicBezTo>
                  <a:cubicBezTo>
                    <a:pt x="358" y="56"/>
                    <a:pt x="346" y="55"/>
                    <a:pt x="334" y="56"/>
                  </a:cubicBezTo>
                  <a:cubicBezTo>
                    <a:pt x="329" y="56"/>
                    <a:pt x="324" y="57"/>
                    <a:pt x="319" y="57"/>
                  </a:cubicBezTo>
                  <a:cubicBezTo>
                    <a:pt x="318" y="56"/>
                    <a:pt x="316" y="56"/>
                    <a:pt x="315" y="57"/>
                  </a:cubicBezTo>
                  <a:cubicBezTo>
                    <a:pt x="314" y="57"/>
                    <a:pt x="313" y="57"/>
                    <a:pt x="312" y="57"/>
                  </a:cubicBezTo>
                  <a:cubicBezTo>
                    <a:pt x="306" y="56"/>
                    <a:pt x="308" y="60"/>
                    <a:pt x="308" y="62"/>
                  </a:cubicBezTo>
                  <a:cubicBezTo>
                    <a:pt x="308" y="90"/>
                    <a:pt x="308" y="117"/>
                    <a:pt x="308" y="144"/>
                  </a:cubicBezTo>
                  <a:cubicBezTo>
                    <a:pt x="306" y="137"/>
                    <a:pt x="307" y="131"/>
                    <a:pt x="307" y="124"/>
                  </a:cubicBezTo>
                  <a:cubicBezTo>
                    <a:pt x="307" y="119"/>
                    <a:pt x="305" y="118"/>
                    <a:pt x="300" y="118"/>
                  </a:cubicBezTo>
                  <a:cubicBezTo>
                    <a:pt x="299" y="118"/>
                    <a:pt x="297" y="118"/>
                    <a:pt x="296" y="118"/>
                  </a:cubicBezTo>
                  <a:cubicBezTo>
                    <a:pt x="211" y="118"/>
                    <a:pt x="126" y="118"/>
                    <a:pt x="41" y="118"/>
                  </a:cubicBezTo>
                  <a:cubicBezTo>
                    <a:pt x="29" y="118"/>
                    <a:pt x="20" y="111"/>
                    <a:pt x="12" y="102"/>
                  </a:cubicBezTo>
                  <a:cubicBezTo>
                    <a:pt x="1" y="89"/>
                    <a:pt x="0" y="75"/>
                    <a:pt x="1" y="59"/>
                  </a:cubicBezTo>
                  <a:cubicBezTo>
                    <a:pt x="1" y="59"/>
                    <a:pt x="1" y="59"/>
                    <a:pt x="1" y="59"/>
                  </a:cubicBezTo>
                  <a:cubicBezTo>
                    <a:pt x="1" y="59"/>
                    <a:pt x="1" y="58"/>
                    <a:pt x="1" y="58"/>
                  </a:cubicBezTo>
                  <a:close/>
                  <a:moveTo>
                    <a:pt x="140" y="44"/>
                  </a:moveTo>
                  <a:cubicBezTo>
                    <a:pt x="143" y="44"/>
                    <a:pt x="146" y="44"/>
                    <a:pt x="149" y="44"/>
                  </a:cubicBezTo>
                  <a:cubicBezTo>
                    <a:pt x="145" y="41"/>
                    <a:pt x="142" y="40"/>
                    <a:pt x="140" y="44"/>
                  </a:cubicBezTo>
                  <a:cubicBezTo>
                    <a:pt x="140" y="44"/>
                    <a:pt x="139" y="44"/>
                    <a:pt x="139" y="45"/>
                  </a:cubicBezTo>
                  <a:cubicBezTo>
                    <a:pt x="139" y="44"/>
                    <a:pt x="140" y="44"/>
                    <a:pt x="140" y="44"/>
                  </a:cubicBezTo>
                  <a:close/>
                  <a:moveTo>
                    <a:pt x="260" y="61"/>
                  </a:moveTo>
                  <a:cubicBezTo>
                    <a:pt x="258" y="57"/>
                    <a:pt x="254" y="58"/>
                    <a:pt x="251" y="58"/>
                  </a:cubicBezTo>
                  <a:cubicBezTo>
                    <a:pt x="246" y="59"/>
                    <a:pt x="242" y="58"/>
                    <a:pt x="243" y="51"/>
                  </a:cubicBezTo>
                  <a:cubicBezTo>
                    <a:pt x="242" y="55"/>
                    <a:pt x="242" y="58"/>
                    <a:pt x="241" y="61"/>
                  </a:cubicBezTo>
                  <a:cubicBezTo>
                    <a:pt x="238" y="58"/>
                    <a:pt x="235" y="56"/>
                    <a:pt x="236" y="50"/>
                  </a:cubicBezTo>
                  <a:cubicBezTo>
                    <a:pt x="234" y="54"/>
                    <a:pt x="236" y="57"/>
                    <a:pt x="233" y="60"/>
                  </a:cubicBezTo>
                  <a:cubicBezTo>
                    <a:pt x="231" y="57"/>
                    <a:pt x="233" y="53"/>
                    <a:pt x="231" y="50"/>
                  </a:cubicBezTo>
                  <a:cubicBezTo>
                    <a:pt x="231" y="52"/>
                    <a:pt x="231" y="54"/>
                    <a:pt x="231" y="57"/>
                  </a:cubicBezTo>
                  <a:cubicBezTo>
                    <a:pt x="231" y="58"/>
                    <a:pt x="230" y="59"/>
                    <a:pt x="229" y="59"/>
                  </a:cubicBezTo>
                  <a:cubicBezTo>
                    <a:pt x="219" y="60"/>
                    <a:pt x="217" y="59"/>
                    <a:pt x="217" y="49"/>
                  </a:cubicBezTo>
                  <a:cubicBezTo>
                    <a:pt x="217" y="49"/>
                    <a:pt x="217" y="48"/>
                    <a:pt x="216" y="48"/>
                  </a:cubicBezTo>
                  <a:cubicBezTo>
                    <a:pt x="215" y="51"/>
                    <a:pt x="217" y="55"/>
                    <a:pt x="214" y="60"/>
                  </a:cubicBezTo>
                  <a:cubicBezTo>
                    <a:pt x="213" y="55"/>
                    <a:pt x="213" y="52"/>
                    <a:pt x="213" y="48"/>
                  </a:cubicBezTo>
                  <a:cubicBezTo>
                    <a:pt x="212" y="48"/>
                    <a:pt x="212" y="48"/>
                    <a:pt x="212" y="48"/>
                  </a:cubicBezTo>
                  <a:cubicBezTo>
                    <a:pt x="212" y="51"/>
                    <a:pt x="212" y="55"/>
                    <a:pt x="212" y="58"/>
                  </a:cubicBezTo>
                  <a:cubicBezTo>
                    <a:pt x="211" y="58"/>
                    <a:pt x="211" y="58"/>
                    <a:pt x="211" y="58"/>
                  </a:cubicBezTo>
                  <a:cubicBezTo>
                    <a:pt x="211" y="55"/>
                    <a:pt x="210" y="52"/>
                    <a:pt x="210" y="49"/>
                  </a:cubicBezTo>
                  <a:cubicBezTo>
                    <a:pt x="209" y="52"/>
                    <a:pt x="211" y="56"/>
                    <a:pt x="208" y="59"/>
                  </a:cubicBezTo>
                  <a:cubicBezTo>
                    <a:pt x="206" y="56"/>
                    <a:pt x="208" y="53"/>
                    <a:pt x="206" y="50"/>
                  </a:cubicBezTo>
                  <a:cubicBezTo>
                    <a:pt x="206" y="52"/>
                    <a:pt x="205" y="54"/>
                    <a:pt x="206" y="56"/>
                  </a:cubicBezTo>
                  <a:cubicBezTo>
                    <a:pt x="206" y="58"/>
                    <a:pt x="205" y="59"/>
                    <a:pt x="202" y="59"/>
                  </a:cubicBezTo>
                  <a:cubicBezTo>
                    <a:pt x="200" y="59"/>
                    <a:pt x="199" y="58"/>
                    <a:pt x="199" y="56"/>
                  </a:cubicBezTo>
                  <a:cubicBezTo>
                    <a:pt x="199" y="54"/>
                    <a:pt x="200" y="52"/>
                    <a:pt x="198" y="50"/>
                  </a:cubicBezTo>
                  <a:cubicBezTo>
                    <a:pt x="198" y="57"/>
                    <a:pt x="198" y="62"/>
                    <a:pt x="198" y="68"/>
                  </a:cubicBezTo>
                  <a:cubicBezTo>
                    <a:pt x="201" y="67"/>
                    <a:pt x="204" y="65"/>
                    <a:pt x="206" y="69"/>
                  </a:cubicBezTo>
                  <a:cubicBezTo>
                    <a:pt x="206" y="70"/>
                    <a:pt x="206" y="72"/>
                    <a:pt x="207" y="70"/>
                  </a:cubicBezTo>
                  <a:cubicBezTo>
                    <a:pt x="208" y="66"/>
                    <a:pt x="214" y="69"/>
                    <a:pt x="215" y="64"/>
                  </a:cubicBezTo>
                  <a:cubicBezTo>
                    <a:pt x="216" y="66"/>
                    <a:pt x="216" y="68"/>
                    <a:pt x="216" y="70"/>
                  </a:cubicBezTo>
                  <a:cubicBezTo>
                    <a:pt x="218" y="68"/>
                    <a:pt x="220" y="68"/>
                    <a:pt x="221" y="68"/>
                  </a:cubicBezTo>
                  <a:cubicBezTo>
                    <a:pt x="230" y="68"/>
                    <a:pt x="240" y="68"/>
                    <a:pt x="249" y="68"/>
                  </a:cubicBezTo>
                  <a:cubicBezTo>
                    <a:pt x="262" y="69"/>
                    <a:pt x="275" y="69"/>
                    <a:pt x="289" y="69"/>
                  </a:cubicBezTo>
                  <a:cubicBezTo>
                    <a:pt x="291" y="69"/>
                    <a:pt x="294" y="71"/>
                    <a:pt x="295" y="68"/>
                  </a:cubicBezTo>
                  <a:cubicBezTo>
                    <a:pt x="296" y="65"/>
                    <a:pt x="296" y="61"/>
                    <a:pt x="294" y="58"/>
                  </a:cubicBezTo>
                  <a:cubicBezTo>
                    <a:pt x="292" y="56"/>
                    <a:pt x="289" y="57"/>
                    <a:pt x="287" y="57"/>
                  </a:cubicBezTo>
                  <a:cubicBezTo>
                    <a:pt x="286" y="57"/>
                    <a:pt x="285" y="60"/>
                    <a:pt x="284" y="57"/>
                  </a:cubicBezTo>
                  <a:cubicBezTo>
                    <a:pt x="283" y="53"/>
                    <a:pt x="282" y="55"/>
                    <a:pt x="280" y="56"/>
                  </a:cubicBezTo>
                  <a:cubicBezTo>
                    <a:pt x="272" y="60"/>
                    <a:pt x="269" y="58"/>
                    <a:pt x="269" y="51"/>
                  </a:cubicBezTo>
                  <a:cubicBezTo>
                    <a:pt x="269" y="51"/>
                    <a:pt x="268" y="51"/>
                    <a:pt x="268" y="51"/>
                  </a:cubicBezTo>
                  <a:cubicBezTo>
                    <a:pt x="267" y="53"/>
                    <a:pt x="269" y="56"/>
                    <a:pt x="265" y="59"/>
                  </a:cubicBezTo>
                  <a:cubicBezTo>
                    <a:pt x="265" y="53"/>
                    <a:pt x="265" y="49"/>
                    <a:pt x="265" y="44"/>
                  </a:cubicBezTo>
                  <a:cubicBezTo>
                    <a:pt x="263" y="50"/>
                    <a:pt x="266" y="57"/>
                    <a:pt x="260" y="61"/>
                  </a:cubicBezTo>
                  <a:close/>
                  <a:moveTo>
                    <a:pt x="188" y="50"/>
                  </a:moveTo>
                  <a:cubicBezTo>
                    <a:pt x="186" y="53"/>
                    <a:pt x="191" y="59"/>
                    <a:pt x="184" y="59"/>
                  </a:cubicBezTo>
                  <a:cubicBezTo>
                    <a:pt x="177" y="60"/>
                    <a:pt x="182" y="53"/>
                    <a:pt x="180" y="50"/>
                  </a:cubicBezTo>
                  <a:cubicBezTo>
                    <a:pt x="178" y="53"/>
                    <a:pt x="180" y="56"/>
                    <a:pt x="178" y="59"/>
                  </a:cubicBezTo>
                  <a:cubicBezTo>
                    <a:pt x="175" y="55"/>
                    <a:pt x="179" y="48"/>
                    <a:pt x="174" y="45"/>
                  </a:cubicBezTo>
                  <a:cubicBezTo>
                    <a:pt x="171" y="49"/>
                    <a:pt x="172" y="55"/>
                    <a:pt x="170" y="59"/>
                  </a:cubicBezTo>
                  <a:cubicBezTo>
                    <a:pt x="170" y="55"/>
                    <a:pt x="170" y="51"/>
                    <a:pt x="170" y="47"/>
                  </a:cubicBezTo>
                  <a:cubicBezTo>
                    <a:pt x="169" y="48"/>
                    <a:pt x="168" y="50"/>
                    <a:pt x="168" y="52"/>
                  </a:cubicBezTo>
                  <a:cubicBezTo>
                    <a:pt x="167" y="54"/>
                    <a:pt x="169" y="60"/>
                    <a:pt x="166" y="60"/>
                  </a:cubicBezTo>
                  <a:cubicBezTo>
                    <a:pt x="161" y="60"/>
                    <a:pt x="163" y="54"/>
                    <a:pt x="162" y="51"/>
                  </a:cubicBezTo>
                  <a:cubicBezTo>
                    <a:pt x="162" y="51"/>
                    <a:pt x="162" y="51"/>
                    <a:pt x="161" y="50"/>
                  </a:cubicBezTo>
                  <a:cubicBezTo>
                    <a:pt x="161" y="54"/>
                    <a:pt x="161" y="57"/>
                    <a:pt x="161" y="61"/>
                  </a:cubicBezTo>
                  <a:cubicBezTo>
                    <a:pt x="155" y="48"/>
                    <a:pt x="154" y="46"/>
                    <a:pt x="152" y="47"/>
                  </a:cubicBezTo>
                  <a:cubicBezTo>
                    <a:pt x="154" y="50"/>
                    <a:pt x="155" y="53"/>
                    <a:pt x="155" y="57"/>
                  </a:cubicBezTo>
                  <a:cubicBezTo>
                    <a:pt x="155" y="59"/>
                    <a:pt x="155" y="60"/>
                    <a:pt x="152" y="60"/>
                  </a:cubicBezTo>
                  <a:cubicBezTo>
                    <a:pt x="148" y="60"/>
                    <a:pt x="143" y="60"/>
                    <a:pt x="139" y="61"/>
                  </a:cubicBezTo>
                  <a:cubicBezTo>
                    <a:pt x="136" y="61"/>
                    <a:pt x="137" y="58"/>
                    <a:pt x="135" y="59"/>
                  </a:cubicBezTo>
                  <a:cubicBezTo>
                    <a:pt x="128" y="61"/>
                    <a:pt x="128" y="61"/>
                    <a:pt x="128" y="54"/>
                  </a:cubicBezTo>
                  <a:cubicBezTo>
                    <a:pt x="128" y="53"/>
                    <a:pt x="128" y="51"/>
                    <a:pt x="128" y="49"/>
                  </a:cubicBezTo>
                  <a:cubicBezTo>
                    <a:pt x="127" y="51"/>
                    <a:pt x="126" y="53"/>
                    <a:pt x="126" y="55"/>
                  </a:cubicBezTo>
                  <a:cubicBezTo>
                    <a:pt x="128" y="61"/>
                    <a:pt x="125" y="62"/>
                    <a:pt x="120" y="62"/>
                  </a:cubicBezTo>
                  <a:cubicBezTo>
                    <a:pt x="115" y="62"/>
                    <a:pt x="110" y="62"/>
                    <a:pt x="105" y="62"/>
                  </a:cubicBezTo>
                  <a:cubicBezTo>
                    <a:pt x="112" y="65"/>
                    <a:pt x="120" y="60"/>
                    <a:pt x="124" y="69"/>
                  </a:cubicBezTo>
                  <a:cubicBezTo>
                    <a:pt x="125" y="68"/>
                    <a:pt x="123" y="64"/>
                    <a:pt x="126" y="65"/>
                  </a:cubicBezTo>
                  <a:cubicBezTo>
                    <a:pt x="131" y="66"/>
                    <a:pt x="137" y="63"/>
                    <a:pt x="142" y="66"/>
                  </a:cubicBezTo>
                  <a:cubicBezTo>
                    <a:pt x="147" y="69"/>
                    <a:pt x="151" y="66"/>
                    <a:pt x="156" y="67"/>
                  </a:cubicBezTo>
                  <a:cubicBezTo>
                    <a:pt x="163" y="68"/>
                    <a:pt x="170" y="69"/>
                    <a:pt x="178" y="67"/>
                  </a:cubicBezTo>
                  <a:cubicBezTo>
                    <a:pt x="182" y="66"/>
                    <a:pt x="188" y="65"/>
                    <a:pt x="193" y="68"/>
                  </a:cubicBezTo>
                  <a:cubicBezTo>
                    <a:pt x="194" y="68"/>
                    <a:pt x="196" y="69"/>
                    <a:pt x="196" y="66"/>
                  </a:cubicBezTo>
                  <a:cubicBezTo>
                    <a:pt x="195" y="61"/>
                    <a:pt x="195" y="55"/>
                    <a:pt x="195" y="49"/>
                  </a:cubicBezTo>
                  <a:cubicBezTo>
                    <a:pt x="195" y="49"/>
                    <a:pt x="195" y="49"/>
                    <a:pt x="194" y="50"/>
                  </a:cubicBezTo>
                  <a:cubicBezTo>
                    <a:pt x="194" y="52"/>
                    <a:pt x="194" y="55"/>
                    <a:pt x="194" y="58"/>
                  </a:cubicBezTo>
                  <a:cubicBezTo>
                    <a:pt x="194" y="58"/>
                    <a:pt x="193" y="58"/>
                    <a:pt x="193" y="58"/>
                  </a:cubicBezTo>
                  <a:cubicBezTo>
                    <a:pt x="193" y="56"/>
                    <a:pt x="193" y="53"/>
                    <a:pt x="192" y="50"/>
                  </a:cubicBezTo>
                  <a:cubicBezTo>
                    <a:pt x="191" y="53"/>
                    <a:pt x="193" y="56"/>
                    <a:pt x="190" y="59"/>
                  </a:cubicBezTo>
                  <a:cubicBezTo>
                    <a:pt x="188" y="56"/>
                    <a:pt x="190" y="53"/>
                    <a:pt x="188" y="50"/>
                  </a:cubicBezTo>
                  <a:close/>
                  <a:moveTo>
                    <a:pt x="312" y="23"/>
                  </a:moveTo>
                  <a:cubicBezTo>
                    <a:pt x="314" y="14"/>
                    <a:pt x="311" y="7"/>
                    <a:pt x="304" y="6"/>
                  </a:cubicBezTo>
                  <a:cubicBezTo>
                    <a:pt x="295" y="5"/>
                    <a:pt x="289" y="8"/>
                    <a:pt x="289" y="17"/>
                  </a:cubicBezTo>
                  <a:cubicBezTo>
                    <a:pt x="289" y="19"/>
                    <a:pt x="288" y="22"/>
                    <a:pt x="291" y="22"/>
                  </a:cubicBezTo>
                  <a:cubicBezTo>
                    <a:pt x="294" y="22"/>
                    <a:pt x="293" y="19"/>
                    <a:pt x="293" y="18"/>
                  </a:cubicBezTo>
                  <a:cubicBezTo>
                    <a:pt x="293" y="13"/>
                    <a:pt x="296" y="10"/>
                    <a:pt x="300" y="9"/>
                  </a:cubicBezTo>
                  <a:cubicBezTo>
                    <a:pt x="304" y="8"/>
                    <a:pt x="307" y="11"/>
                    <a:pt x="309" y="14"/>
                  </a:cubicBezTo>
                  <a:cubicBezTo>
                    <a:pt x="311" y="16"/>
                    <a:pt x="310" y="20"/>
                    <a:pt x="312" y="23"/>
                  </a:cubicBezTo>
                  <a:close/>
                  <a:moveTo>
                    <a:pt x="302" y="12"/>
                  </a:moveTo>
                  <a:cubicBezTo>
                    <a:pt x="299" y="13"/>
                    <a:pt x="297" y="15"/>
                    <a:pt x="297" y="18"/>
                  </a:cubicBezTo>
                  <a:cubicBezTo>
                    <a:pt x="296" y="26"/>
                    <a:pt x="303" y="16"/>
                    <a:pt x="305" y="21"/>
                  </a:cubicBezTo>
                  <a:cubicBezTo>
                    <a:pt x="305" y="22"/>
                    <a:pt x="307" y="20"/>
                    <a:pt x="307" y="19"/>
                  </a:cubicBezTo>
                  <a:cubicBezTo>
                    <a:pt x="307" y="15"/>
                    <a:pt x="304" y="14"/>
                    <a:pt x="302" y="12"/>
                  </a:cubicBezTo>
                  <a:close/>
                  <a:moveTo>
                    <a:pt x="302" y="63"/>
                  </a:moveTo>
                  <a:cubicBezTo>
                    <a:pt x="301" y="61"/>
                    <a:pt x="303" y="57"/>
                    <a:pt x="299" y="57"/>
                  </a:cubicBezTo>
                  <a:cubicBezTo>
                    <a:pt x="295" y="57"/>
                    <a:pt x="297" y="61"/>
                    <a:pt x="297" y="63"/>
                  </a:cubicBezTo>
                  <a:cubicBezTo>
                    <a:pt x="297" y="65"/>
                    <a:pt x="295" y="69"/>
                    <a:pt x="299" y="69"/>
                  </a:cubicBezTo>
                  <a:cubicBezTo>
                    <a:pt x="304" y="69"/>
                    <a:pt x="301" y="65"/>
                    <a:pt x="302" y="63"/>
                  </a:cubicBezTo>
                  <a:close/>
                  <a:moveTo>
                    <a:pt x="174" y="73"/>
                  </a:moveTo>
                  <a:cubicBezTo>
                    <a:pt x="173" y="73"/>
                    <a:pt x="172" y="72"/>
                    <a:pt x="172" y="72"/>
                  </a:cubicBezTo>
                  <a:cubicBezTo>
                    <a:pt x="171" y="72"/>
                    <a:pt x="171" y="73"/>
                    <a:pt x="171" y="73"/>
                  </a:cubicBezTo>
                  <a:cubicBezTo>
                    <a:pt x="171" y="74"/>
                    <a:pt x="172" y="74"/>
                    <a:pt x="172" y="74"/>
                  </a:cubicBezTo>
                  <a:cubicBezTo>
                    <a:pt x="172" y="74"/>
                    <a:pt x="173" y="74"/>
                    <a:pt x="174" y="73"/>
                  </a:cubicBezTo>
                  <a:close/>
                  <a:moveTo>
                    <a:pt x="172" y="41"/>
                  </a:moveTo>
                  <a:cubicBezTo>
                    <a:pt x="172" y="40"/>
                    <a:pt x="172" y="40"/>
                    <a:pt x="172" y="40"/>
                  </a:cubicBezTo>
                  <a:cubicBezTo>
                    <a:pt x="172" y="40"/>
                    <a:pt x="172" y="40"/>
                    <a:pt x="172" y="40"/>
                  </a:cubicBezTo>
                  <a:cubicBezTo>
                    <a:pt x="172" y="40"/>
                    <a:pt x="172" y="40"/>
                    <a:pt x="172" y="41"/>
                  </a:cubicBezTo>
                  <a:cubicBezTo>
                    <a:pt x="172" y="41"/>
                    <a:pt x="172" y="41"/>
                    <a:pt x="172" y="41"/>
                  </a:cubicBezTo>
                  <a:close/>
                  <a:moveTo>
                    <a:pt x="212" y="70"/>
                  </a:moveTo>
                  <a:cubicBezTo>
                    <a:pt x="212" y="70"/>
                    <a:pt x="212" y="70"/>
                    <a:pt x="212" y="70"/>
                  </a:cubicBezTo>
                  <a:cubicBezTo>
                    <a:pt x="212" y="70"/>
                    <a:pt x="212" y="70"/>
                    <a:pt x="212" y="70"/>
                  </a:cubicBezTo>
                  <a:cubicBezTo>
                    <a:pt x="212" y="70"/>
                    <a:pt x="212" y="70"/>
                    <a:pt x="212" y="70"/>
                  </a:cubicBezTo>
                  <a:cubicBezTo>
                    <a:pt x="212" y="70"/>
                    <a:pt x="212" y="70"/>
                    <a:pt x="212" y="70"/>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AF14A808-2C4B-9D9F-1A00-DBB7506E0410}"/>
                </a:ext>
              </a:extLst>
            </p:cNvPr>
            <p:cNvSpPr>
              <a:spLocks/>
            </p:cNvSpPr>
            <p:nvPr/>
          </p:nvSpPr>
          <p:spPr bwMode="auto">
            <a:xfrm>
              <a:off x="549275" y="3582988"/>
              <a:ext cx="3494087" cy="619125"/>
            </a:xfrm>
            <a:custGeom>
              <a:avLst/>
              <a:gdLst>
                <a:gd name="T0" fmla="*/ 656 w 666"/>
                <a:gd name="T1" fmla="*/ 32 h 118"/>
                <a:gd name="T2" fmla="*/ 302 w 666"/>
                <a:gd name="T3" fmla="*/ 32 h 118"/>
                <a:gd name="T4" fmla="*/ 62 w 666"/>
                <a:gd name="T5" fmla="*/ 32 h 118"/>
                <a:gd name="T6" fmla="*/ 6 w 666"/>
                <a:gd name="T7" fmla="*/ 69 h 118"/>
                <a:gd name="T8" fmla="*/ 4 w 666"/>
                <a:gd name="T9" fmla="*/ 108 h 118"/>
                <a:gd name="T10" fmla="*/ 4 w 666"/>
                <a:gd name="T11" fmla="*/ 118 h 118"/>
                <a:gd name="T12" fmla="*/ 1 w 666"/>
                <a:gd name="T13" fmla="*/ 88 h 118"/>
                <a:gd name="T14" fmla="*/ 2 w 666"/>
                <a:gd name="T15" fmla="*/ 57 h 118"/>
                <a:gd name="T16" fmla="*/ 24 w 666"/>
                <a:gd name="T17" fmla="*/ 12 h 118"/>
                <a:gd name="T18" fmla="*/ 32 w 666"/>
                <a:gd name="T19" fmla="*/ 7 h 118"/>
                <a:gd name="T20" fmla="*/ 35 w 666"/>
                <a:gd name="T21" fmla="*/ 5 h 118"/>
                <a:gd name="T22" fmla="*/ 35 w 666"/>
                <a:gd name="T23" fmla="*/ 6 h 118"/>
                <a:gd name="T24" fmla="*/ 50 w 666"/>
                <a:gd name="T25" fmla="*/ 0 h 118"/>
                <a:gd name="T26" fmla="*/ 50 w 666"/>
                <a:gd name="T27" fmla="*/ 0 h 118"/>
                <a:gd name="T28" fmla="*/ 59 w 666"/>
                <a:gd name="T29" fmla="*/ 1 h 118"/>
                <a:gd name="T30" fmla="*/ 666 w 666"/>
                <a:gd name="T31" fmla="*/ 1 h 118"/>
                <a:gd name="T32" fmla="*/ 658 w 666"/>
                <a:gd name="T33" fmla="*/ 26 h 118"/>
                <a:gd name="T34" fmla="*/ 656 w 666"/>
                <a:gd name="T35" fmla="*/ 30 h 118"/>
                <a:gd name="T36" fmla="*/ 656 w 666"/>
                <a:gd name="T37" fmla="*/ 32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6" h="118">
                  <a:moveTo>
                    <a:pt x="656" y="32"/>
                  </a:moveTo>
                  <a:cubicBezTo>
                    <a:pt x="538" y="32"/>
                    <a:pt x="420" y="32"/>
                    <a:pt x="302" y="32"/>
                  </a:cubicBezTo>
                  <a:cubicBezTo>
                    <a:pt x="222" y="32"/>
                    <a:pt x="142" y="32"/>
                    <a:pt x="62" y="32"/>
                  </a:cubicBezTo>
                  <a:cubicBezTo>
                    <a:pt x="36" y="32"/>
                    <a:pt x="15" y="46"/>
                    <a:pt x="6" y="69"/>
                  </a:cubicBezTo>
                  <a:cubicBezTo>
                    <a:pt x="1" y="81"/>
                    <a:pt x="3" y="95"/>
                    <a:pt x="4" y="108"/>
                  </a:cubicBezTo>
                  <a:cubicBezTo>
                    <a:pt x="4" y="111"/>
                    <a:pt x="4" y="114"/>
                    <a:pt x="4" y="118"/>
                  </a:cubicBezTo>
                  <a:cubicBezTo>
                    <a:pt x="0" y="108"/>
                    <a:pt x="2" y="98"/>
                    <a:pt x="1" y="88"/>
                  </a:cubicBezTo>
                  <a:cubicBezTo>
                    <a:pt x="1" y="78"/>
                    <a:pt x="1" y="67"/>
                    <a:pt x="2" y="57"/>
                  </a:cubicBezTo>
                  <a:cubicBezTo>
                    <a:pt x="2" y="38"/>
                    <a:pt x="9" y="23"/>
                    <a:pt x="24" y="12"/>
                  </a:cubicBezTo>
                  <a:cubicBezTo>
                    <a:pt x="27" y="11"/>
                    <a:pt x="29" y="8"/>
                    <a:pt x="32" y="7"/>
                  </a:cubicBezTo>
                  <a:cubicBezTo>
                    <a:pt x="33" y="7"/>
                    <a:pt x="34" y="7"/>
                    <a:pt x="35" y="5"/>
                  </a:cubicBezTo>
                  <a:cubicBezTo>
                    <a:pt x="35" y="5"/>
                    <a:pt x="35" y="6"/>
                    <a:pt x="35" y="6"/>
                  </a:cubicBezTo>
                  <a:cubicBezTo>
                    <a:pt x="40" y="4"/>
                    <a:pt x="46" y="5"/>
                    <a:pt x="50" y="0"/>
                  </a:cubicBezTo>
                  <a:cubicBezTo>
                    <a:pt x="50" y="0"/>
                    <a:pt x="50" y="0"/>
                    <a:pt x="50" y="0"/>
                  </a:cubicBezTo>
                  <a:cubicBezTo>
                    <a:pt x="53" y="0"/>
                    <a:pt x="56" y="1"/>
                    <a:pt x="59" y="1"/>
                  </a:cubicBezTo>
                  <a:cubicBezTo>
                    <a:pt x="262" y="1"/>
                    <a:pt x="464" y="1"/>
                    <a:pt x="666" y="1"/>
                  </a:cubicBezTo>
                  <a:cubicBezTo>
                    <a:pt x="663" y="9"/>
                    <a:pt x="661" y="17"/>
                    <a:pt x="658" y="26"/>
                  </a:cubicBezTo>
                  <a:cubicBezTo>
                    <a:pt x="655" y="26"/>
                    <a:pt x="656" y="28"/>
                    <a:pt x="656" y="30"/>
                  </a:cubicBezTo>
                  <a:cubicBezTo>
                    <a:pt x="656" y="31"/>
                    <a:pt x="656" y="32"/>
                    <a:pt x="656" y="32"/>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D20AF40E-3923-A326-9743-0EAF209AC4B2}"/>
                </a:ext>
              </a:extLst>
            </p:cNvPr>
            <p:cNvSpPr>
              <a:spLocks/>
            </p:cNvSpPr>
            <p:nvPr/>
          </p:nvSpPr>
          <p:spPr bwMode="auto">
            <a:xfrm>
              <a:off x="2511425" y="4081463"/>
              <a:ext cx="1536700" cy="346075"/>
            </a:xfrm>
            <a:custGeom>
              <a:avLst/>
              <a:gdLst>
                <a:gd name="T0" fmla="*/ 293 w 293"/>
                <a:gd name="T1" fmla="*/ 65 h 66"/>
                <a:gd name="T2" fmla="*/ 281 w 293"/>
                <a:gd name="T3" fmla="*/ 66 h 66"/>
                <a:gd name="T4" fmla="*/ 5 w 293"/>
                <a:gd name="T5" fmla="*/ 66 h 66"/>
                <a:gd name="T6" fmla="*/ 1 w 293"/>
                <a:gd name="T7" fmla="*/ 65 h 66"/>
                <a:gd name="T8" fmla="*/ 1 w 293"/>
                <a:gd name="T9" fmla="*/ 1 h 66"/>
                <a:gd name="T10" fmla="*/ 16 w 293"/>
                <a:gd name="T11" fmla="*/ 2 h 66"/>
                <a:gd name="T12" fmla="*/ 94 w 293"/>
                <a:gd name="T13" fmla="*/ 4 h 66"/>
                <a:gd name="T14" fmla="*/ 153 w 293"/>
                <a:gd name="T15" fmla="*/ 6 h 66"/>
                <a:gd name="T16" fmla="*/ 188 w 293"/>
                <a:gd name="T17" fmla="*/ 7 h 66"/>
                <a:gd name="T18" fmla="*/ 278 w 293"/>
                <a:gd name="T19" fmla="*/ 9 h 66"/>
                <a:gd name="T20" fmla="*/ 284 w 293"/>
                <a:gd name="T21" fmla="*/ 36 h 66"/>
                <a:gd name="T22" fmla="*/ 293 w 293"/>
                <a:gd name="T23"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3" h="66">
                  <a:moveTo>
                    <a:pt x="293" y="65"/>
                  </a:moveTo>
                  <a:cubicBezTo>
                    <a:pt x="289" y="65"/>
                    <a:pt x="285" y="66"/>
                    <a:pt x="281" y="66"/>
                  </a:cubicBezTo>
                  <a:cubicBezTo>
                    <a:pt x="189" y="66"/>
                    <a:pt x="97" y="66"/>
                    <a:pt x="5" y="66"/>
                  </a:cubicBezTo>
                  <a:cubicBezTo>
                    <a:pt x="4" y="66"/>
                    <a:pt x="2" y="65"/>
                    <a:pt x="1" y="65"/>
                  </a:cubicBezTo>
                  <a:cubicBezTo>
                    <a:pt x="0" y="44"/>
                    <a:pt x="0" y="22"/>
                    <a:pt x="1" y="1"/>
                  </a:cubicBezTo>
                  <a:cubicBezTo>
                    <a:pt x="6" y="0"/>
                    <a:pt x="11" y="2"/>
                    <a:pt x="16" y="2"/>
                  </a:cubicBezTo>
                  <a:cubicBezTo>
                    <a:pt x="42" y="2"/>
                    <a:pt x="68" y="3"/>
                    <a:pt x="94" y="4"/>
                  </a:cubicBezTo>
                  <a:cubicBezTo>
                    <a:pt x="114" y="5"/>
                    <a:pt x="133" y="4"/>
                    <a:pt x="153" y="6"/>
                  </a:cubicBezTo>
                  <a:cubicBezTo>
                    <a:pt x="165" y="6"/>
                    <a:pt x="176" y="6"/>
                    <a:pt x="188" y="7"/>
                  </a:cubicBezTo>
                  <a:cubicBezTo>
                    <a:pt x="218" y="7"/>
                    <a:pt x="248" y="8"/>
                    <a:pt x="278" y="9"/>
                  </a:cubicBezTo>
                  <a:cubicBezTo>
                    <a:pt x="280" y="18"/>
                    <a:pt x="281" y="27"/>
                    <a:pt x="284" y="36"/>
                  </a:cubicBezTo>
                  <a:cubicBezTo>
                    <a:pt x="286" y="46"/>
                    <a:pt x="290" y="55"/>
                    <a:pt x="293" y="65"/>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C52B0FFB-219A-0BCE-BA56-8B00F00C1136}"/>
                </a:ext>
              </a:extLst>
            </p:cNvPr>
            <p:cNvSpPr>
              <a:spLocks/>
            </p:cNvSpPr>
            <p:nvPr/>
          </p:nvSpPr>
          <p:spPr bwMode="auto">
            <a:xfrm>
              <a:off x="1109663" y="2497138"/>
              <a:ext cx="2628900" cy="309562"/>
            </a:xfrm>
            <a:custGeom>
              <a:avLst/>
              <a:gdLst>
                <a:gd name="T0" fmla="*/ 493 w 501"/>
                <a:gd name="T1" fmla="*/ 26 h 59"/>
                <a:gd name="T2" fmla="*/ 473 w 501"/>
                <a:gd name="T3" fmla="*/ 27 h 59"/>
                <a:gd name="T4" fmla="*/ 330 w 501"/>
                <a:gd name="T5" fmla="*/ 28 h 59"/>
                <a:gd name="T6" fmla="*/ 317 w 501"/>
                <a:gd name="T7" fmla="*/ 30 h 59"/>
                <a:gd name="T8" fmla="*/ 316 w 501"/>
                <a:gd name="T9" fmla="*/ 16 h 59"/>
                <a:gd name="T10" fmla="*/ 299 w 501"/>
                <a:gd name="T11" fmla="*/ 6 h 59"/>
                <a:gd name="T12" fmla="*/ 286 w 501"/>
                <a:gd name="T13" fmla="*/ 22 h 59"/>
                <a:gd name="T14" fmla="*/ 280 w 501"/>
                <a:gd name="T15" fmla="*/ 28 h 59"/>
                <a:gd name="T16" fmla="*/ 81 w 501"/>
                <a:gd name="T17" fmla="*/ 27 h 59"/>
                <a:gd name="T18" fmla="*/ 41 w 501"/>
                <a:gd name="T19" fmla="*/ 28 h 59"/>
                <a:gd name="T20" fmla="*/ 9 w 501"/>
                <a:gd name="T21" fmla="*/ 47 h 59"/>
                <a:gd name="T22" fmla="*/ 2 w 501"/>
                <a:gd name="T23" fmla="*/ 59 h 59"/>
                <a:gd name="T24" fmla="*/ 11 w 501"/>
                <a:gd name="T25" fmla="*/ 18 h 59"/>
                <a:gd name="T26" fmla="*/ 52 w 501"/>
                <a:gd name="T27" fmla="*/ 1 h 59"/>
                <a:gd name="T28" fmla="*/ 494 w 501"/>
                <a:gd name="T29" fmla="*/ 1 h 59"/>
                <a:gd name="T30" fmla="*/ 501 w 501"/>
                <a:gd name="T31" fmla="*/ 2 h 59"/>
                <a:gd name="T32" fmla="*/ 493 w 501"/>
                <a:gd name="T33"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1" h="59">
                  <a:moveTo>
                    <a:pt x="493" y="26"/>
                  </a:moveTo>
                  <a:cubicBezTo>
                    <a:pt x="486" y="29"/>
                    <a:pt x="480" y="27"/>
                    <a:pt x="473" y="27"/>
                  </a:cubicBezTo>
                  <a:cubicBezTo>
                    <a:pt x="426" y="28"/>
                    <a:pt x="378" y="27"/>
                    <a:pt x="330" y="28"/>
                  </a:cubicBezTo>
                  <a:cubicBezTo>
                    <a:pt x="326" y="28"/>
                    <a:pt x="321" y="24"/>
                    <a:pt x="317" y="30"/>
                  </a:cubicBezTo>
                  <a:cubicBezTo>
                    <a:pt x="317" y="25"/>
                    <a:pt x="318" y="21"/>
                    <a:pt x="316" y="16"/>
                  </a:cubicBezTo>
                  <a:cubicBezTo>
                    <a:pt x="312" y="10"/>
                    <a:pt x="305" y="5"/>
                    <a:pt x="299" y="6"/>
                  </a:cubicBezTo>
                  <a:cubicBezTo>
                    <a:pt x="293" y="8"/>
                    <a:pt x="285" y="14"/>
                    <a:pt x="286" y="22"/>
                  </a:cubicBezTo>
                  <a:cubicBezTo>
                    <a:pt x="286" y="28"/>
                    <a:pt x="284" y="28"/>
                    <a:pt x="280" y="28"/>
                  </a:cubicBezTo>
                  <a:cubicBezTo>
                    <a:pt x="214" y="28"/>
                    <a:pt x="147" y="28"/>
                    <a:pt x="81" y="27"/>
                  </a:cubicBezTo>
                  <a:cubicBezTo>
                    <a:pt x="67" y="27"/>
                    <a:pt x="54" y="27"/>
                    <a:pt x="41" y="28"/>
                  </a:cubicBezTo>
                  <a:cubicBezTo>
                    <a:pt x="27" y="28"/>
                    <a:pt x="17" y="36"/>
                    <a:pt x="9" y="47"/>
                  </a:cubicBezTo>
                  <a:cubicBezTo>
                    <a:pt x="6" y="51"/>
                    <a:pt x="4" y="55"/>
                    <a:pt x="2" y="59"/>
                  </a:cubicBezTo>
                  <a:cubicBezTo>
                    <a:pt x="0" y="44"/>
                    <a:pt x="1" y="30"/>
                    <a:pt x="11" y="18"/>
                  </a:cubicBezTo>
                  <a:cubicBezTo>
                    <a:pt x="22" y="5"/>
                    <a:pt x="36" y="1"/>
                    <a:pt x="52" y="1"/>
                  </a:cubicBezTo>
                  <a:cubicBezTo>
                    <a:pt x="199" y="1"/>
                    <a:pt x="347" y="1"/>
                    <a:pt x="494" y="1"/>
                  </a:cubicBezTo>
                  <a:cubicBezTo>
                    <a:pt x="496" y="1"/>
                    <a:pt x="499" y="0"/>
                    <a:pt x="501" y="2"/>
                  </a:cubicBezTo>
                  <a:cubicBezTo>
                    <a:pt x="498" y="10"/>
                    <a:pt x="495" y="18"/>
                    <a:pt x="493" y="26"/>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62FEFD48-CD73-F3EC-8FE1-0F2CF00A426D}"/>
                </a:ext>
              </a:extLst>
            </p:cNvPr>
            <p:cNvSpPr>
              <a:spLocks/>
            </p:cNvSpPr>
            <p:nvPr/>
          </p:nvSpPr>
          <p:spPr bwMode="auto">
            <a:xfrm>
              <a:off x="2511425" y="3960813"/>
              <a:ext cx="1458912" cy="168275"/>
            </a:xfrm>
            <a:custGeom>
              <a:avLst/>
              <a:gdLst>
                <a:gd name="T0" fmla="*/ 278 w 278"/>
                <a:gd name="T1" fmla="*/ 32 h 32"/>
                <a:gd name="T2" fmla="*/ 188 w 278"/>
                <a:gd name="T3" fmla="*/ 30 h 32"/>
                <a:gd name="T4" fmla="*/ 153 w 278"/>
                <a:gd name="T5" fmla="*/ 29 h 32"/>
                <a:gd name="T6" fmla="*/ 94 w 278"/>
                <a:gd name="T7" fmla="*/ 27 h 32"/>
                <a:gd name="T8" fmla="*/ 16 w 278"/>
                <a:gd name="T9" fmla="*/ 25 h 32"/>
                <a:gd name="T10" fmla="*/ 1 w 278"/>
                <a:gd name="T11" fmla="*/ 24 h 32"/>
                <a:gd name="T12" fmla="*/ 0 w 278"/>
                <a:gd name="T13" fmla="*/ 8 h 32"/>
                <a:gd name="T14" fmla="*/ 21 w 278"/>
                <a:gd name="T15" fmla="*/ 7 h 32"/>
                <a:gd name="T16" fmla="*/ 99 w 278"/>
                <a:gd name="T17" fmla="*/ 5 h 32"/>
                <a:gd name="T18" fmla="*/ 145 w 278"/>
                <a:gd name="T19" fmla="*/ 4 h 32"/>
                <a:gd name="T20" fmla="*/ 200 w 278"/>
                <a:gd name="T21" fmla="*/ 3 h 32"/>
                <a:gd name="T22" fmla="*/ 276 w 278"/>
                <a:gd name="T23" fmla="*/ 1 h 32"/>
                <a:gd name="T24" fmla="*/ 278 w 278"/>
                <a:gd name="T25"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 h="32">
                  <a:moveTo>
                    <a:pt x="278" y="32"/>
                  </a:moveTo>
                  <a:cubicBezTo>
                    <a:pt x="248" y="31"/>
                    <a:pt x="218" y="30"/>
                    <a:pt x="188" y="30"/>
                  </a:cubicBezTo>
                  <a:cubicBezTo>
                    <a:pt x="176" y="29"/>
                    <a:pt x="165" y="29"/>
                    <a:pt x="153" y="29"/>
                  </a:cubicBezTo>
                  <a:cubicBezTo>
                    <a:pt x="133" y="27"/>
                    <a:pt x="114" y="28"/>
                    <a:pt x="94" y="27"/>
                  </a:cubicBezTo>
                  <a:cubicBezTo>
                    <a:pt x="68" y="26"/>
                    <a:pt x="42" y="25"/>
                    <a:pt x="16" y="25"/>
                  </a:cubicBezTo>
                  <a:cubicBezTo>
                    <a:pt x="11" y="25"/>
                    <a:pt x="6" y="23"/>
                    <a:pt x="1" y="24"/>
                  </a:cubicBezTo>
                  <a:cubicBezTo>
                    <a:pt x="1" y="18"/>
                    <a:pt x="0" y="13"/>
                    <a:pt x="0" y="8"/>
                  </a:cubicBezTo>
                  <a:cubicBezTo>
                    <a:pt x="7" y="7"/>
                    <a:pt x="14" y="7"/>
                    <a:pt x="21" y="7"/>
                  </a:cubicBezTo>
                  <a:cubicBezTo>
                    <a:pt x="47" y="7"/>
                    <a:pt x="73" y="6"/>
                    <a:pt x="99" y="5"/>
                  </a:cubicBezTo>
                  <a:cubicBezTo>
                    <a:pt x="114" y="5"/>
                    <a:pt x="130" y="6"/>
                    <a:pt x="145" y="4"/>
                  </a:cubicBezTo>
                  <a:cubicBezTo>
                    <a:pt x="163" y="3"/>
                    <a:pt x="182" y="4"/>
                    <a:pt x="200" y="3"/>
                  </a:cubicBezTo>
                  <a:cubicBezTo>
                    <a:pt x="225" y="2"/>
                    <a:pt x="251" y="0"/>
                    <a:pt x="276" y="1"/>
                  </a:cubicBezTo>
                  <a:cubicBezTo>
                    <a:pt x="277" y="11"/>
                    <a:pt x="276" y="22"/>
                    <a:pt x="278" y="32"/>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A0580009-1984-B26C-F790-03D4D1F0B26A}"/>
                </a:ext>
              </a:extLst>
            </p:cNvPr>
            <p:cNvSpPr>
              <a:spLocks/>
            </p:cNvSpPr>
            <p:nvPr/>
          </p:nvSpPr>
          <p:spPr bwMode="auto">
            <a:xfrm>
              <a:off x="3071813" y="2879725"/>
              <a:ext cx="666750" cy="263525"/>
            </a:xfrm>
            <a:custGeom>
              <a:avLst/>
              <a:gdLst>
                <a:gd name="T0" fmla="*/ 126 w 127"/>
                <a:gd name="T1" fmla="*/ 50 h 50"/>
                <a:gd name="T2" fmla="*/ 10 w 127"/>
                <a:gd name="T3" fmla="*/ 50 h 50"/>
                <a:gd name="T4" fmla="*/ 0 w 127"/>
                <a:gd name="T5" fmla="*/ 50 h 50"/>
                <a:gd name="T6" fmla="*/ 0 w 127"/>
                <a:gd name="T7" fmla="*/ 0 h 50"/>
                <a:gd name="T8" fmla="*/ 6 w 127"/>
                <a:gd name="T9" fmla="*/ 6 h 50"/>
                <a:gd name="T10" fmla="*/ 30 w 127"/>
                <a:gd name="T11" fmla="*/ 5 h 50"/>
                <a:gd name="T12" fmla="*/ 89 w 127"/>
                <a:gd name="T13" fmla="*/ 7 h 50"/>
                <a:gd name="T14" fmla="*/ 97 w 127"/>
                <a:gd name="T15" fmla="*/ 7 h 50"/>
                <a:gd name="T16" fmla="*/ 115 w 127"/>
                <a:gd name="T17" fmla="*/ 5 h 50"/>
                <a:gd name="T18" fmla="*/ 121 w 127"/>
                <a:gd name="T19" fmla="*/ 34 h 50"/>
                <a:gd name="T20" fmla="*/ 126 w 127"/>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50">
                  <a:moveTo>
                    <a:pt x="126" y="50"/>
                  </a:moveTo>
                  <a:cubicBezTo>
                    <a:pt x="87" y="50"/>
                    <a:pt x="49" y="50"/>
                    <a:pt x="10" y="50"/>
                  </a:cubicBezTo>
                  <a:cubicBezTo>
                    <a:pt x="6" y="50"/>
                    <a:pt x="3" y="50"/>
                    <a:pt x="0" y="50"/>
                  </a:cubicBezTo>
                  <a:cubicBezTo>
                    <a:pt x="0" y="33"/>
                    <a:pt x="0" y="17"/>
                    <a:pt x="0" y="0"/>
                  </a:cubicBezTo>
                  <a:cubicBezTo>
                    <a:pt x="1" y="4"/>
                    <a:pt x="3" y="4"/>
                    <a:pt x="6" y="6"/>
                  </a:cubicBezTo>
                  <a:cubicBezTo>
                    <a:pt x="14" y="9"/>
                    <a:pt x="22" y="5"/>
                    <a:pt x="30" y="5"/>
                  </a:cubicBezTo>
                  <a:cubicBezTo>
                    <a:pt x="49" y="6"/>
                    <a:pt x="69" y="7"/>
                    <a:pt x="89" y="7"/>
                  </a:cubicBezTo>
                  <a:cubicBezTo>
                    <a:pt x="92" y="6"/>
                    <a:pt x="94" y="7"/>
                    <a:pt x="97" y="7"/>
                  </a:cubicBezTo>
                  <a:cubicBezTo>
                    <a:pt x="103" y="7"/>
                    <a:pt x="110" y="10"/>
                    <a:pt x="115" y="5"/>
                  </a:cubicBezTo>
                  <a:cubicBezTo>
                    <a:pt x="117" y="15"/>
                    <a:pt x="119" y="25"/>
                    <a:pt x="121" y="34"/>
                  </a:cubicBezTo>
                  <a:cubicBezTo>
                    <a:pt x="123" y="40"/>
                    <a:pt x="127" y="44"/>
                    <a:pt x="126" y="50"/>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055022D4-3956-82AC-FC52-8B81271B30ED}"/>
                </a:ext>
              </a:extLst>
            </p:cNvPr>
            <p:cNvSpPr>
              <a:spLocks noEditPoints="1"/>
            </p:cNvSpPr>
            <p:nvPr/>
          </p:nvSpPr>
          <p:spPr bwMode="auto">
            <a:xfrm>
              <a:off x="3062288" y="2790825"/>
              <a:ext cx="614362" cy="414337"/>
            </a:xfrm>
            <a:custGeom>
              <a:avLst/>
              <a:gdLst>
                <a:gd name="T0" fmla="*/ 117 w 117"/>
                <a:gd name="T1" fmla="*/ 22 h 79"/>
                <a:gd name="T2" fmla="*/ 99 w 117"/>
                <a:gd name="T3" fmla="*/ 24 h 79"/>
                <a:gd name="T4" fmla="*/ 91 w 117"/>
                <a:gd name="T5" fmla="*/ 24 h 79"/>
                <a:gd name="T6" fmla="*/ 32 w 117"/>
                <a:gd name="T7" fmla="*/ 22 h 79"/>
                <a:gd name="T8" fmla="*/ 8 w 117"/>
                <a:gd name="T9" fmla="*/ 23 h 79"/>
                <a:gd name="T10" fmla="*/ 2 w 117"/>
                <a:gd name="T11" fmla="*/ 17 h 79"/>
                <a:gd name="T12" fmla="*/ 2 w 117"/>
                <a:gd name="T13" fmla="*/ 67 h 79"/>
                <a:gd name="T14" fmla="*/ 1 w 117"/>
                <a:gd name="T15" fmla="*/ 79 h 79"/>
                <a:gd name="T16" fmla="*/ 1 w 117"/>
                <a:gd name="T17" fmla="*/ 6 h 79"/>
                <a:gd name="T18" fmla="*/ 13 w 117"/>
                <a:gd name="T19" fmla="*/ 8 h 79"/>
                <a:gd name="T20" fmla="*/ 16 w 117"/>
                <a:gd name="T21" fmla="*/ 5 h 79"/>
                <a:gd name="T22" fmla="*/ 16 w 117"/>
                <a:gd name="T23" fmla="*/ 5 h 79"/>
                <a:gd name="T24" fmla="*/ 22 w 117"/>
                <a:gd name="T25" fmla="*/ 2 h 79"/>
                <a:gd name="T26" fmla="*/ 22 w 117"/>
                <a:gd name="T27" fmla="*/ 2 h 79"/>
                <a:gd name="T28" fmla="*/ 45 w 117"/>
                <a:gd name="T29" fmla="*/ 3 h 79"/>
                <a:gd name="T30" fmla="*/ 63 w 117"/>
                <a:gd name="T31" fmla="*/ 2 h 79"/>
                <a:gd name="T32" fmla="*/ 95 w 117"/>
                <a:gd name="T33" fmla="*/ 1 h 79"/>
                <a:gd name="T34" fmla="*/ 116 w 117"/>
                <a:gd name="T35" fmla="*/ 2 h 79"/>
                <a:gd name="T36" fmla="*/ 117 w 117"/>
                <a:gd name="T37" fmla="*/ 22 h 79"/>
                <a:gd name="T38" fmla="*/ 3 w 117"/>
                <a:gd name="T39" fmla="*/ 11 h 79"/>
                <a:gd name="T40" fmla="*/ 3 w 117"/>
                <a:gd name="T41" fmla="*/ 11 h 79"/>
                <a:gd name="T42" fmla="*/ 2 w 117"/>
                <a:gd name="T43" fmla="*/ 11 h 79"/>
                <a:gd name="T44" fmla="*/ 2 w 117"/>
                <a:gd name="T45" fmla="*/ 11 h 79"/>
                <a:gd name="T46" fmla="*/ 3 w 117"/>
                <a:gd name="T47" fmla="*/ 1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79">
                  <a:moveTo>
                    <a:pt x="117" y="22"/>
                  </a:moveTo>
                  <a:cubicBezTo>
                    <a:pt x="112" y="27"/>
                    <a:pt x="105" y="24"/>
                    <a:pt x="99" y="24"/>
                  </a:cubicBezTo>
                  <a:cubicBezTo>
                    <a:pt x="96" y="24"/>
                    <a:pt x="94" y="23"/>
                    <a:pt x="91" y="24"/>
                  </a:cubicBezTo>
                  <a:cubicBezTo>
                    <a:pt x="71" y="24"/>
                    <a:pt x="51" y="23"/>
                    <a:pt x="32" y="22"/>
                  </a:cubicBezTo>
                  <a:cubicBezTo>
                    <a:pt x="24" y="22"/>
                    <a:pt x="16" y="26"/>
                    <a:pt x="8" y="23"/>
                  </a:cubicBezTo>
                  <a:cubicBezTo>
                    <a:pt x="5" y="21"/>
                    <a:pt x="3" y="21"/>
                    <a:pt x="2" y="17"/>
                  </a:cubicBezTo>
                  <a:cubicBezTo>
                    <a:pt x="2" y="34"/>
                    <a:pt x="2" y="50"/>
                    <a:pt x="2" y="67"/>
                  </a:cubicBezTo>
                  <a:cubicBezTo>
                    <a:pt x="1" y="71"/>
                    <a:pt x="3" y="75"/>
                    <a:pt x="1" y="79"/>
                  </a:cubicBezTo>
                  <a:cubicBezTo>
                    <a:pt x="1" y="55"/>
                    <a:pt x="0" y="30"/>
                    <a:pt x="1" y="6"/>
                  </a:cubicBezTo>
                  <a:cubicBezTo>
                    <a:pt x="5" y="7"/>
                    <a:pt x="9" y="5"/>
                    <a:pt x="13" y="8"/>
                  </a:cubicBezTo>
                  <a:cubicBezTo>
                    <a:pt x="14" y="9"/>
                    <a:pt x="16" y="7"/>
                    <a:pt x="16" y="5"/>
                  </a:cubicBezTo>
                  <a:cubicBezTo>
                    <a:pt x="16" y="5"/>
                    <a:pt x="16" y="5"/>
                    <a:pt x="16" y="5"/>
                  </a:cubicBezTo>
                  <a:cubicBezTo>
                    <a:pt x="18" y="4"/>
                    <a:pt x="20" y="3"/>
                    <a:pt x="22" y="2"/>
                  </a:cubicBezTo>
                  <a:cubicBezTo>
                    <a:pt x="22" y="2"/>
                    <a:pt x="22" y="2"/>
                    <a:pt x="22" y="2"/>
                  </a:cubicBezTo>
                  <a:cubicBezTo>
                    <a:pt x="30" y="5"/>
                    <a:pt x="37" y="3"/>
                    <a:pt x="45" y="3"/>
                  </a:cubicBezTo>
                  <a:cubicBezTo>
                    <a:pt x="51" y="2"/>
                    <a:pt x="57" y="2"/>
                    <a:pt x="63" y="2"/>
                  </a:cubicBezTo>
                  <a:cubicBezTo>
                    <a:pt x="73" y="2"/>
                    <a:pt x="84" y="2"/>
                    <a:pt x="95" y="1"/>
                  </a:cubicBezTo>
                  <a:cubicBezTo>
                    <a:pt x="102" y="0"/>
                    <a:pt x="109" y="0"/>
                    <a:pt x="116" y="2"/>
                  </a:cubicBezTo>
                  <a:cubicBezTo>
                    <a:pt x="116" y="9"/>
                    <a:pt x="117" y="15"/>
                    <a:pt x="117" y="22"/>
                  </a:cubicBezTo>
                  <a:close/>
                  <a:moveTo>
                    <a:pt x="3" y="11"/>
                  </a:moveTo>
                  <a:cubicBezTo>
                    <a:pt x="3" y="11"/>
                    <a:pt x="3" y="11"/>
                    <a:pt x="3" y="11"/>
                  </a:cubicBezTo>
                  <a:cubicBezTo>
                    <a:pt x="2" y="11"/>
                    <a:pt x="2" y="11"/>
                    <a:pt x="2" y="11"/>
                  </a:cubicBezTo>
                  <a:cubicBezTo>
                    <a:pt x="2" y="11"/>
                    <a:pt x="2" y="11"/>
                    <a:pt x="2" y="11"/>
                  </a:cubicBezTo>
                  <a:cubicBezTo>
                    <a:pt x="2" y="11"/>
                    <a:pt x="3" y="11"/>
                    <a:pt x="3" y="11"/>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DA4910B8-2613-4311-4F5C-55E15512581D}"/>
                </a:ext>
              </a:extLst>
            </p:cNvPr>
            <p:cNvSpPr>
              <a:spLocks/>
            </p:cNvSpPr>
            <p:nvPr/>
          </p:nvSpPr>
          <p:spPr bwMode="auto">
            <a:xfrm>
              <a:off x="2468563" y="771526"/>
              <a:ext cx="231775" cy="450850"/>
            </a:xfrm>
            <a:custGeom>
              <a:avLst/>
              <a:gdLst>
                <a:gd name="T0" fmla="*/ 12 w 44"/>
                <a:gd name="T1" fmla="*/ 68 h 86"/>
                <a:gd name="T2" fmla="*/ 11 w 44"/>
                <a:gd name="T3" fmla="*/ 80 h 86"/>
                <a:gd name="T4" fmla="*/ 6 w 44"/>
                <a:gd name="T5" fmla="*/ 85 h 86"/>
                <a:gd name="T6" fmla="*/ 1 w 44"/>
                <a:gd name="T7" fmla="*/ 81 h 86"/>
                <a:gd name="T8" fmla="*/ 0 w 44"/>
                <a:gd name="T9" fmla="*/ 68 h 86"/>
                <a:gd name="T10" fmla="*/ 2 w 44"/>
                <a:gd name="T11" fmla="*/ 63 h 86"/>
                <a:gd name="T12" fmla="*/ 11 w 44"/>
                <a:gd name="T13" fmla="*/ 24 h 86"/>
                <a:gd name="T14" fmla="*/ 31 w 44"/>
                <a:gd name="T15" fmla="*/ 2 h 86"/>
                <a:gd name="T16" fmla="*/ 39 w 44"/>
                <a:gd name="T17" fmla="*/ 5 h 86"/>
                <a:gd name="T18" fmla="*/ 44 w 44"/>
                <a:gd name="T19" fmla="*/ 15 h 86"/>
                <a:gd name="T20" fmla="*/ 36 w 44"/>
                <a:gd name="T21" fmla="*/ 21 h 86"/>
                <a:gd name="T22" fmla="*/ 12 w 44"/>
                <a:gd name="T23" fmla="*/ 6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86">
                  <a:moveTo>
                    <a:pt x="12" y="68"/>
                  </a:moveTo>
                  <a:cubicBezTo>
                    <a:pt x="12" y="72"/>
                    <a:pt x="11" y="76"/>
                    <a:pt x="11" y="80"/>
                  </a:cubicBezTo>
                  <a:cubicBezTo>
                    <a:pt x="11" y="83"/>
                    <a:pt x="9" y="85"/>
                    <a:pt x="6" y="85"/>
                  </a:cubicBezTo>
                  <a:cubicBezTo>
                    <a:pt x="3" y="86"/>
                    <a:pt x="2" y="83"/>
                    <a:pt x="1" y="81"/>
                  </a:cubicBezTo>
                  <a:cubicBezTo>
                    <a:pt x="0" y="77"/>
                    <a:pt x="2" y="72"/>
                    <a:pt x="0" y="68"/>
                  </a:cubicBezTo>
                  <a:cubicBezTo>
                    <a:pt x="3" y="68"/>
                    <a:pt x="2" y="65"/>
                    <a:pt x="2" y="63"/>
                  </a:cubicBezTo>
                  <a:cubicBezTo>
                    <a:pt x="3" y="49"/>
                    <a:pt x="5" y="36"/>
                    <a:pt x="11" y="24"/>
                  </a:cubicBezTo>
                  <a:cubicBezTo>
                    <a:pt x="15" y="15"/>
                    <a:pt x="21" y="7"/>
                    <a:pt x="31" y="2"/>
                  </a:cubicBezTo>
                  <a:cubicBezTo>
                    <a:pt x="35" y="1"/>
                    <a:pt x="37" y="0"/>
                    <a:pt x="39" y="5"/>
                  </a:cubicBezTo>
                  <a:cubicBezTo>
                    <a:pt x="40" y="8"/>
                    <a:pt x="44" y="12"/>
                    <a:pt x="44" y="15"/>
                  </a:cubicBezTo>
                  <a:cubicBezTo>
                    <a:pt x="44" y="19"/>
                    <a:pt x="38" y="19"/>
                    <a:pt x="36" y="21"/>
                  </a:cubicBezTo>
                  <a:cubicBezTo>
                    <a:pt x="21" y="33"/>
                    <a:pt x="13" y="49"/>
                    <a:pt x="12" y="68"/>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9785D4E6-3FE9-A614-F40A-2AB4ED943570}"/>
                </a:ext>
              </a:extLst>
            </p:cNvPr>
            <p:cNvSpPr>
              <a:spLocks/>
            </p:cNvSpPr>
            <p:nvPr/>
          </p:nvSpPr>
          <p:spPr bwMode="auto">
            <a:xfrm>
              <a:off x="811213" y="3573463"/>
              <a:ext cx="3236912" cy="14287"/>
            </a:xfrm>
            <a:custGeom>
              <a:avLst/>
              <a:gdLst>
                <a:gd name="T0" fmla="*/ 616 w 617"/>
                <a:gd name="T1" fmla="*/ 3 h 3"/>
                <a:gd name="T2" fmla="*/ 9 w 617"/>
                <a:gd name="T3" fmla="*/ 3 h 3"/>
                <a:gd name="T4" fmla="*/ 0 w 617"/>
                <a:gd name="T5" fmla="*/ 2 h 3"/>
                <a:gd name="T6" fmla="*/ 8 w 617"/>
                <a:gd name="T7" fmla="*/ 1 h 3"/>
                <a:gd name="T8" fmla="*/ 13 w 617"/>
                <a:gd name="T9" fmla="*/ 1 h 3"/>
                <a:gd name="T10" fmla="*/ 595 w 617"/>
                <a:gd name="T11" fmla="*/ 1 h 3"/>
                <a:gd name="T12" fmla="*/ 600 w 617"/>
                <a:gd name="T13" fmla="*/ 1 h 3"/>
                <a:gd name="T14" fmla="*/ 609 w 617"/>
                <a:gd name="T15" fmla="*/ 1 h 3"/>
                <a:gd name="T16" fmla="*/ 617 w 617"/>
                <a:gd name="T17" fmla="*/ 2 h 3"/>
                <a:gd name="T18" fmla="*/ 616 w 617"/>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7" h="3">
                  <a:moveTo>
                    <a:pt x="616" y="3"/>
                  </a:moveTo>
                  <a:cubicBezTo>
                    <a:pt x="414" y="3"/>
                    <a:pt x="212" y="3"/>
                    <a:pt x="9" y="3"/>
                  </a:cubicBezTo>
                  <a:cubicBezTo>
                    <a:pt x="6" y="3"/>
                    <a:pt x="3" y="2"/>
                    <a:pt x="0" y="2"/>
                  </a:cubicBezTo>
                  <a:cubicBezTo>
                    <a:pt x="2" y="0"/>
                    <a:pt x="5" y="1"/>
                    <a:pt x="8" y="1"/>
                  </a:cubicBezTo>
                  <a:cubicBezTo>
                    <a:pt x="10" y="1"/>
                    <a:pt x="11" y="1"/>
                    <a:pt x="13" y="1"/>
                  </a:cubicBezTo>
                  <a:cubicBezTo>
                    <a:pt x="207" y="1"/>
                    <a:pt x="401" y="1"/>
                    <a:pt x="595" y="1"/>
                  </a:cubicBezTo>
                  <a:cubicBezTo>
                    <a:pt x="597" y="1"/>
                    <a:pt x="598" y="1"/>
                    <a:pt x="600" y="1"/>
                  </a:cubicBezTo>
                  <a:cubicBezTo>
                    <a:pt x="603" y="0"/>
                    <a:pt x="606" y="0"/>
                    <a:pt x="609" y="1"/>
                  </a:cubicBezTo>
                  <a:cubicBezTo>
                    <a:pt x="612" y="1"/>
                    <a:pt x="614" y="1"/>
                    <a:pt x="617" y="2"/>
                  </a:cubicBezTo>
                  <a:cubicBezTo>
                    <a:pt x="617" y="2"/>
                    <a:pt x="616" y="2"/>
                    <a:pt x="616" y="3"/>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B1BFCD1B-1171-D442-6D06-520A4CF771E6}"/>
                </a:ext>
              </a:extLst>
            </p:cNvPr>
            <p:cNvSpPr>
              <a:spLocks/>
            </p:cNvSpPr>
            <p:nvPr/>
          </p:nvSpPr>
          <p:spPr bwMode="auto">
            <a:xfrm>
              <a:off x="4006850" y="3573463"/>
              <a:ext cx="166687" cy="9525"/>
            </a:xfrm>
            <a:custGeom>
              <a:avLst/>
              <a:gdLst>
                <a:gd name="T0" fmla="*/ 8 w 32"/>
                <a:gd name="T1" fmla="*/ 2 h 2"/>
                <a:gd name="T2" fmla="*/ 0 w 32"/>
                <a:gd name="T3" fmla="*/ 1 h 2"/>
                <a:gd name="T4" fmla="*/ 32 w 32"/>
                <a:gd name="T5" fmla="*/ 1 h 2"/>
                <a:gd name="T6" fmla="*/ 8 w 32"/>
                <a:gd name="T7" fmla="*/ 2 h 2"/>
              </a:gdLst>
              <a:ahLst/>
              <a:cxnLst>
                <a:cxn ang="0">
                  <a:pos x="T0" y="T1"/>
                </a:cxn>
                <a:cxn ang="0">
                  <a:pos x="T2" y="T3"/>
                </a:cxn>
                <a:cxn ang="0">
                  <a:pos x="T4" y="T5"/>
                </a:cxn>
                <a:cxn ang="0">
                  <a:pos x="T6" y="T7"/>
                </a:cxn>
              </a:cxnLst>
              <a:rect l="0" t="0" r="r" b="b"/>
              <a:pathLst>
                <a:path w="32" h="2">
                  <a:moveTo>
                    <a:pt x="8" y="2"/>
                  </a:moveTo>
                  <a:cubicBezTo>
                    <a:pt x="5" y="1"/>
                    <a:pt x="3" y="1"/>
                    <a:pt x="0" y="1"/>
                  </a:cubicBezTo>
                  <a:cubicBezTo>
                    <a:pt x="10" y="0"/>
                    <a:pt x="21" y="0"/>
                    <a:pt x="32" y="1"/>
                  </a:cubicBezTo>
                  <a:cubicBezTo>
                    <a:pt x="24" y="1"/>
                    <a:pt x="16" y="1"/>
                    <a:pt x="8" y="2"/>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683804B5-D4F5-7DFD-4B66-625E05A50603}"/>
                </a:ext>
              </a:extLst>
            </p:cNvPr>
            <p:cNvSpPr>
              <a:spLocks/>
            </p:cNvSpPr>
            <p:nvPr/>
          </p:nvSpPr>
          <p:spPr bwMode="auto">
            <a:xfrm>
              <a:off x="3986213" y="3719513"/>
              <a:ext cx="14287" cy="20637"/>
            </a:xfrm>
            <a:custGeom>
              <a:avLst/>
              <a:gdLst>
                <a:gd name="T0" fmla="*/ 1 w 3"/>
                <a:gd name="T1" fmla="*/ 4 h 4"/>
                <a:gd name="T2" fmla="*/ 3 w 3"/>
                <a:gd name="T3" fmla="*/ 0 h 4"/>
                <a:gd name="T4" fmla="*/ 1 w 3"/>
                <a:gd name="T5" fmla="*/ 4 h 4"/>
              </a:gdLst>
              <a:ahLst/>
              <a:cxnLst>
                <a:cxn ang="0">
                  <a:pos x="T0" y="T1"/>
                </a:cxn>
                <a:cxn ang="0">
                  <a:pos x="T2" y="T3"/>
                </a:cxn>
                <a:cxn ang="0">
                  <a:pos x="T4" y="T5"/>
                </a:cxn>
              </a:cxnLst>
              <a:rect l="0" t="0" r="r" b="b"/>
              <a:pathLst>
                <a:path w="3" h="4">
                  <a:moveTo>
                    <a:pt x="1" y="4"/>
                  </a:moveTo>
                  <a:cubicBezTo>
                    <a:pt x="1" y="2"/>
                    <a:pt x="0" y="0"/>
                    <a:pt x="3" y="0"/>
                  </a:cubicBezTo>
                  <a:cubicBezTo>
                    <a:pt x="3" y="2"/>
                    <a:pt x="3" y="3"/>
                    <a:pt x="1" y="4"/>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F366F368-4BAD-86BD-5DA9-95E8FD276324}"/>
                </a:ext>
              </a:extLst>
            </p:cNvPr>
            <p:cNvSpPr>
              <a:spLocks/>
            </p:cNvSpPr>
            <p:nvPr/>
          </p:nvSpPr>
          <p:spPr bwMode="auto">
            <a:xfrm>
              <a:off x="2060575" y="3987800"/>
              <a:ext cx="460375" cy="608012"/>
            </a:xfrm>
            <a:custGeom>
              <a:avLst/>
              <a:gdLst>
                <a:gd name="T0" fmla="*/ 86 w 88"/>
                <a:gd name="T1" fmla="*/ 3 h 116"/>
                <a:gd name="T2" fmla="*/ 87 w 88"/>
                <a:gd name="T3" fmla="*/ 19 h 116"/>
                <a:gd name="T4" fmla="*/ 87 w 88"/>
                <a:gd name="T5" fmla="*/ 83 h 116"/>
                <a:gd name="T6" fmla="*/ 86 w 88"/>
                <a:gd name="T7" fmla="*/ 107 h 116"/>
                <a:gd name="T8" fmla="*/ 85 w 88"/>
                <a:gd name="T9" fmla="*/ 114 h 116"/>
                <a:gd name="T10" fmla="*/ 80 w 88"/>
                <a:gd name="T11" fmla="*/ 110 h 116"/>
                <a:gd name="T12" fmla="*/ 53 w 88"/>
                <a:gd name="T13" fmla="*/ 87 h 116"/>
                <a:gd name="T14" fmla="*/ 48 w 88"/>
                <a:gd name="T15" fmla="*/ 83 h 116"/>
                <a:gd name="T16" fmla="*/ 39 w 88"/>
                <a:gd name="T17" fmla="*/ 83 h 116"/>
                <a:gd name="T18" fmla="*/ 11 w 88"/>
                <a:gd name="T19" fmla="*/ 107 h 116"/>
                <a:gd name="T20" fmla="*/ 2 w 88"/>
                <a:gd name="T21" fmla="*/ 116 h 116"/>
                <a:gd name="T22" fmla="*/ 2 w 88"/>
                <a:gd name="T23" fmla="*/ 90 h 116"/>
                <a:gd name="T24" fmla="*/ 0 w 88"/>
                <a:gd name="T25" fmla="*/ 83 h 116"/>
                <a:gd name="T26" fmla="*/ 1 w 88"/>
                <a:gd name="T27" fmla="*/ 79 h 116"/>
                <a:gd name="T28" fmla="*/ 1 w 88"/>
                <a:gd name="T29" fmla="*/ 16 h 116"/>
                <a:gd name="T30" fmla="*/ 2 w 88"/>
                <a:gd name="T31" fmla="*/ 5 h 116"/>
                <a:gd name="T32" fmla="*/ 9 w 88"/>
                <a:gd name="T33" fmla="*/ 3 h 116"/>
                <a:gd name="T34" fmla="*/ 68 w 88"/>
                <a:gd name="T35" fmla="*/ 3 h 116"/>
                <a:gd name="T36" fmla="*/ 86 w 88"/>
                <a:gd name="T37" fmla="*/ 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116">
                  <a:moveTo>
                    <a:pt x="86" y="3"/>
                  </a:moveTo>
                  <a:cubicBezTo>
                    <a:pt x="86" y="8"/>
                    <a:pt x="87" y="13"/>
                    <a:pt x="87" y="19"/>
                  </a:cubicBezTo>
                  <a:cubicBezTo>
                    <a:pt x="86" y="40"/>
                    <a:pt x="86" y="62"/>
                    <a:pt x="87" y="83"/>
                  </a:cubicBezTo>
                  <a:cubicBezTo>
                    <a:pt x="87" y="91"/>
                    <a:pt x="87" y="99"/>
                    <a:pt x="86" y="107"/>
                  </a:cubicBezTo>
                  <a:cubicBezTo>
                    <a:pt x="86" y="110"/>
                    <a:pt x="88" y="113"/>
                    <a:pt x="85" y="114"/>
                  </a:cubicBezTo>
                  <a:cubicBezTo>
                    <a:pt x="83" y="114"/>
                    <a:pt x="82" y="112"/>
                    <a:pt x="80" y="110"/>
                  </a:cubicBezTo>
                  <a:cubicBezTo>
                    <a:pt x="71" y="103"/>
                    <a:pt x="62" y="95"/>
                    <a:pt x="53" y="87"/>
                  </a:cubicBezTo>
                  <a:cubicBezTo>
                    <a:pt x="51" y="86"/>
                    <a:pt x="50" y="85"/>
                    <a:pt x="48" y="83"/>
                  </a:cubicBezTo>
                  <a:cubicBezTo>
                    <a:pt x="44" y="77"/>
                    <a:pt x="43" y="77"/>
                    <a:pt x="39" y="83"/>
                  </a:cubicBezTo>
                  <a:cubicBezTo>
                    <a:pt x="29" y="90"/>
                    <a:pt x="21" y="99"/>
                    <a:pt x="11" y="107"/>
                  </a:cubicBezTo>
                  <a:cubicBezTo>
                    <a:pt x="8" y="110"/>
                    <a:pt x="6" y="112"/>
                    <a:pt x="2" y="116"/>
                  </a:cubicBezTo>
                  <a:cubicBezTo>
                    <a:pt x="2" y="106"/>
                    <a:pt x="2" y="98"/>
                    <a:pt x="2" y="90"/>
                  </a:cubicBezTo>
                  <a:cubicBezTo>
                    <a:pt x="2" y="88"/>
                    <a:pt x="2" y="85"/>
                    <a:pt x="0" y="83"/>
                  </a:cubicBezTo>
                  <a:cubicBezTo>
                    <a:pt x="2" y="82"/>
                    <a:pt x="1" y="81"/>
                    <a:pt x="1" y="79"/>
                  </a:cubicBezTo>
                  <a:cubicBezTo>
                    <a:pt x="1" y="58"/>
                    <a:pt x="1" y="37"/>
                    <a:pt x="1" y="16"/>
                  </a:cubicBezTo>
                  <a:cubicBezTo>
                    <a:pt x="0" y="12"/>
                    <a:pt x="2" y="8"/>
                    <a:pt x="2" y="5"/>
                  </a:cubicBezTo>
                  <a:cubicBezTo>
                    <a:pt x="4" y="3"/>
                    <a:pt x="6" y="3"/>
                    <a:pt x="9" y="3"/>
                  </a:cubicBezTo>
                  <a:cubicBezTo>
                    <a:pt x="29" y="3"/>
                    <a:pt x="48" y="3"/>
                    <a:pt x="68" y="3"/>
                  </a:cubicBezTo>
                  <a:cubicBezTo>
                    <a:pt x="74" y="3"/>
                    <a:pt x="80" y="0"/>
                    <a:pt x="86" y="3"/>
                  </a:cubicBezTo>
                  <a:close/>
                </a:path>
              </a:pathLst>
            </a:custGeom>
            <a:solidFill>
              <a:srgbClr val="8CCC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4866AD49-32E1-75F8-63A3-4A3FE15641B5}"/>
                </a:ext>
              </a:extLst>
            </p:cNvPr>
            <p:cNvSpPr>
              <a:spLocks/>
            </p:cNvSpPr>
            <p:nvPr/>
          </p:nvSpPr>
          <p:spPr bwMode="auto">
            <a:xfrm>
              <a:off x="852488" y="3573463"/>
              <a:ext cx="3106737" cy="4762"/>
            </a:xfrm>
            <a:custGeom>
              <a:avLst/>
              <a:gdLst>
                <a:gd name="T0" fmla="*/ 592 w 592"/>
                <a:gd name="T1" fmla="*/ 1 h 1"/>
                <a:gd name="T2" fmla="*/ 587 w 592"/>
                <a:gd name="T3" fmla="*/ 1 h 1"/>
                <a:gd name="T4" fmla="*/ 5 w 592"/>
                <a:gd name="T5" fmla="*/ 1 h 1"/>
                <a:gd name="T6" fmla="*/ 0 w 592"/>
                <a:gd name="T7" fmla="*/ 1 h 1"/>
                <a:gd name="T8" fmla="*/ 7 w 592"/>
                <a:gd name="T9" fmla="*/ 1 h 1"/>
                <a:gd name="T10" fmla="*/ 585 w 592"/>
                <a:gd name="T11" fmla="*/ 0 h 1"/>
                <a:gd name="T12" fmla="*/ 592 w 592"/>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592" h="1">
                  <a:moveTo>
                    <a:pt x="592" y="1"/>
                  </a:moveTo>
                  <a:cubicBezTo>
                    <a:pt x="590" y="1"/>
                    <a:pt x="589" y="1"/>
                    <a:pt x="587" y="1"/>
                  </a:cubicBezTo>
                  <a:cubicBezTo>
                    <a:pt x="393" y="1"/>
                    <a:pt x="199" y="1"/>
                    <a:pt x="5" y="1"/>
                  </a:cubicBezTo>
                  <a:cubicBezTo>
                    <a:pt x="3" y="1"/>
                    <a:pt x="2" y="1"/>
                    <a:pt x="0" y="1"/>
                  </a:cubicBezTo>
                  <a:cubicBezTo>
                    <a:pt x="2" y="0"/>
                    <a:pt x="4" y="1"/>
                    <a:pt x="7" y="1"/>
                  </a:cubicBezTo>
                  <a:cubicBezTo>
                    <a:pt x="199" y="0"/>
                    <a:pt x="392" y="0"/>
                    <a:pt x="585" y="0"/>
                  </a:cubicBezTo>
                  <a:cubicBezTo>
                    <a:pt x="587" y="0"/>
                    <a:pt x="590" y="0"/>
                    <a:pt x="592" y="1"/>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C1CF0E89-0E2F-2E3F-0751-76CF3B543DDE}"/>
                </a:ext>
              </a:extLst>
            </p:cNvPr>
            <p:cNvSpPr>
              <a:spLocks/>
            </p:cNvSpPr>
            <p:nvPr/>
          </p:nvSpPr>
          <p:spPr bwMode="auto">
            <a:xfrm>
              <a:off x="731838" y="3582988"/>
              <a:ext cx="79375" cy="31750"/>
            </a:xfrm>
            <a:custGeom>
              <a:avLst/>
              <a:gdLst>
                <a:gd name="T0" fmla="*/ 15 w 15"/>
                <a:gd name="T1" fmla="*/ 0 h 6"/>
                <a:gd name="T2" fmla="*/ 0 w 15"/>
                <a:gd name="T3" fmla="*/ 6 h 6"/>
                <a:gd name="T4" fmla="*/ 15 w 15"/>
                <a:gd name="T5" fmla="*/ 0 h 6"/>
              </a:gdLst>
              <a:ahLst/>
              <a:cxnLst>
                <a:cxn ang="0">
                  <a:pos x="T0" y="T1"/>
                </a:cxn>
                <a:cxn ang="0">
                  <a:pos x="T2" y="T3"/>
                </a:cxn>
                <a:cxn ang="0">
                  <a:pos x="T4" y="T5"/>
                </a:cxn>
              </a:cxnLst>
              <a:rect l="0" t="0" r="r" b="b"/>
              <a:pathLst>
                <a:path w="15" h="6">
                  <a:moveTo>
                    <a:pt x="15" y="0"/>
                  </a:moveTo>
                  <a:cubicBezTo>
                    <a:pt x="11" y="5"/>
                    <a:pt x="5" y="4"/>
                    <a:pt x="0" y="6"/>
                  </a:cubicBezTo>
                  <a:cubicBezTo>
                    <a:pt x="4" y="2"/>
                    <a:pt x="9" y="1"/>
                    <a:pt x="15" y="0"/>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3B8CA5B0-2FD6-6330-CAC2-8671D12F1AA0}"/>
                </a:ext>
              </a:extLst>
            </p:cNvPr>
            <p:cNvSpPr>
              <a:spLocks/>
            </p:cNvSpPr>
            <p:nvPr/>
          </p:nvSpPr>
          <p:spPr bwMode="auto">
            <a:xfrm>
              <a:off x="2263775" y="4391025"/>
              <a:ext cx="47625" cy="31750"/>
            </a:xfrm>
            <a:custGeom>
              <a:avLst/>
              <a:gdLst>
                <a:gd name="T0" fmla="*/ 0 w 9"/>
                <a:gd name="T1" fmla="*/ 6 h 6"/>
                <a:gd name="T2" fmla="*/ 9 w 9"/>
                <a:gd name="T3" fmla="*/ 6 h 6"/>
                <a:gd name="T4" fmla="*/ 0 w 9"/>
                <a:gd name="T5" fmla="*/ 6 h 6"/>
              </a:gdLst>
              <a:ahLst/>
              <a:cxnLst>
                <a:cxn ang="0">
                  <a:pos x="T0" y="T1"/>
                </a:cxn>
                <a:cxn ang="0">
                  <a:pos x="T2" y="T3"/>
                </a:cxn>
                <a:cxn ang="0">
                  <a:pos x="T4" y="T5"/>
                </a:cxn>
              </a:cxnLst>
              <a:rect l="0" t="0" r="r" b="b"/>
              <a:pathLst>
                <a:path w="9" h="6">
                  <a:moveTo>
                    <a:pt x="0" y="6"/>
                  </a:moveTo>
                  <a:cubicBezTo>
                    <a:pt x="4" y="0"/>
                    <a:pt x="5" y="0"/>
                    <a:pt x="9" y="6"/>
                  </a:cubicBezTo>
                  <a:cubicBezTo>
                    <a:pt x="6" y="6"/>
                    <a:pt x="3" y="6"/>
                    <a:pt x="0" y="6"/>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33C168E7-ECCB-FA08-D85C-9B254F4BEC18}"/>
                </a:ext>
              </a:extLst>
            </p:cNvPr>
            <p:cNvSpPr>
              <a:spLocks/>
            </p:cNvSpPr>
            <p:nvPr/>
          </p:nvSpPr>
          <p:spPr bwMode="auto">
            <a:xfrm>
              <a:off x="715963" y="3609975"/>
              <a:ext cx="15875" cy="9525"/>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2" y="2"/>
                    <a:pt x="1" y="2"/>
                    <a:pt x="0" y="2"/>
                  </a:cubicBezTo>
                  <a:cubicBezTo>
                    <a:pt x="1" y="1"/>
                    <a:pt x="2" y="0"/>
                    <a:pt x="3" y="0"/>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121ECA28-7F1E-78F2-DA64-76D9E7564451}"/>
                </a:ext>
              </a:extLst>
            </p:cNvPr>
            <p:cNvSpPr>
              <a:spLocks/>
            </p:cNvSpPr>
            <p:nvPr/>
          </p:nvSpPr>
          <p:spPr bwMode="auto">
            <a:xfrm>
              <a:off x="1025525" y="4013200"/>
              <a:ext cx="1044575" cy="58737"/>
            </a:xfrm>
            <a:custGeom>
              <a:avLst/>
              <a:gdLst>
                <a:gd name="T0" fmla="*/ 199 w 199"/>
                <a:gd name="T1" fmla="*/ 0 h 11"/>
                <a:gd name="T2" fmla="*/ 198 w 199"/>
                <a:gd name="T3" fmla="*/ 11 h 11"/>
                <a:gd name="T4" fmla="*/ 126 w 199"/>
                <a:gd name="T5" fmla="*/ 9 h 11"/>
                <a:gd name="T6" fmla="*/ 37 w 199"/>
                <a:gd name="T7" fmla="*/ 7 h 11"/>
                <a:gd name="T8" fmla="*/ 0 w 199"/>
                <a:gd name="T9" fmla="*/ 6 h 11"/>
                <a:gd name="T10" fmla="*/ 7 w 199"/>
                <a:gd name="T11" fmla="*/ 5 h 11"/>
                <a:gd name="T12" fmla="*/ 69 w 199"/>
                <a:gd name="T13" fmla="*/ 3 h 11"/>
                <a:gd name="T14" fmla="*/ 128 w 199"/>
                <a:gd name="T15" fmla="*/ 2 h 11"/>
                <a:gd name="T16" fmla="*/ 199 w 199"/>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1">
                  <a:moveTo>
                    <a:pt x="199" y="0"/>
                  </a:moveTo>
                  <a:cubicBezTo>
                    <a:pt x="199" y="3"/>
                    <a:pt x="197" y="7"/>
                    <a:pt x="198" y="11"/>
                  </a:cubicBezTo>
                  <a:cubicBezTo>
                    <a:pt x="174" y="11"/>
                    <a:pt x="150" y="10"/>
                    <a:pt x="126" y="9"/>
                  </a:cubicBezTo>
                  <a:cubicBezTo>
                    <a:pt x="96" y="9"/>
                    <a:pt x="67" y="8"/>
                    <a:pt x="37" y="7"/>
                  </a:cubicBezTo>
                  <a:cubicBezTo>
                    <a:pt x="25" y="6"/>
                    <a:pt x="13" y="7"/>
                    <a:pt x="0" y="6"/>
                  </a:cubicBezTo>
                  <a:cubicBezTo>
                    <a:pt x="3" y="4"/>
                    <a:pt x="5" y="5"/>
                    <a:pt x="7" y="5"/>
                  </a:cubicBezTo>
                  <a:cubicBezTo>
                    <a:pt x="27" y="5"/>
                    <a:pt x="48" y="4"/>
                    <a:pt x="69" y="3"/>
                  </a:cubicBezTo>
                  <a:cubicBezTo>
                    <a:pt x="88" y="2"/>
                    <a:pt x="108" y="3"/>
                    <a:pt x="128" y="2"/>
                  </a:cubicBezTo>
                  <a:cubicBezTo>
                    <a:pt x="152" y="1"/>
                    <a:pt x="175" y="0"/>
                    <a:pt x="199" y="0"/>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61A55F3A-7B44-7CDB-39CA-99C4C0F952A6}"/>
                </a:ext>
              </a:extLst>
            </p:cNvPr>
            <p:cNvSpPr>
              <a:spLocks/>
            </p:cNvSpPr>
            <p:nvPr/>
          </p:nvSpPr>
          <p:spPr bwMode="auto">
            <a:xfrm>
              <a:off x="2736850" y="2817813"/>
              <a:ext cx="320675" cy="455612"/>
            </a:xfrm>
            <a:custGeom>
              <a:avLst/>
              <a:gdLst>
                <a:gd name="T0" fmla="*/ 3 w 61"/>
                <a:gd name="T1" fmla="*/ 1 h 87"/>
                <a:gd name="T2" fmla="*/ 6 w 61"/>
                <a:gd name="T3" fmla="*/ 1 h 87"/>
                <a:gd name="T4" fmla="*/ 10 w 61"/>
                <a:gd name="T5" fmla="*/ 1 h 87"/>
                <a:gd name="T6" fmla="*/ 25 w 61"/>
                <a:gd name="T7" fmla="*/ 0 h 87"/>
                <a:gd name="T8" fmla="*/ 26 w 61"/>
                <a:gd name="T9" fmla="*/ 2 h 87"/>
                <a:gd name="T10" fmla="*/ 49 w 61"/>
                <a:gd name="T11" fmla="*/ 1 h 87"/>
                <a:gd name="T12" fmla="*/ 60 w 61"/>
                <a:gd name="T13" fmla="*/ 10 h 87"/>
                <a:gd name="T14" fmla="*/ 61 w 61"/>
                <a:gd name="T15" fmla="*/ 17 h 87"/>
                <a:gd name="T16" fmla="*/ 61 w 61"/>
                <a:gd name="T17" fmla="*/ 82 h 87"/>
                <a:gd name="T18" fmla="*/ 57 w 61"/>
                <a:gd name="T19" fmla="*/ 86 h 87"/>
                <a:gd name="T20" fmla="*/ 57 w 61"/>
                <a:gd name="T21" fmla="*/ 86 h 87"/>
                <a:gd name="T22" fmla="*/ 55 w 61"/>
                <a:gd name="T23" fmla="*/ 84 h 87"/>
                <a:gd name="T24" fmla="*/ 54 w 61"/>
                <a:gd name="T25" fmla="*/ 84 h 87"/>
                <a:gd name="T26" fmla="*/ 47 w 61"/>
                <a:gd name="T27" fmla="*/ 77 h 87"/>
                <a:gd name="T28" fmla="*/ 47 w 61"/>
                <a:gd name="T29" fmla="*/ 77 h 87"/>
                <a:gd name="T30" fmla="*/ 42 w 61"/>
                <a:gd name="T31" fmla="*/ 73 h 87"/>
                <a:gd name="T32" fmla="*/ 42 w 61"/>
                <a:gd name="T33" fmla="*/ 73 h 87"/>
                <a:gd name="T34" fmla="*/ 33 w 61"/>
                <a:gd name="T35" fmla="*/ 66 h 87"/>
                <a:gd name="T36" fmla="*/ 33 w 61"/>
                <a:gd name="T37" fmla="*/ 66 h 87"/>
                <a:gd name="T38" fmla="*/ 33 w 61"/>
                <a:gd name="T39" fmla="*/ 65 h 87"/>
                <a:gd name="T40" fmla="*/ 32 w 61"/>
                <a:gd name="T41" fmla="*/ 65 h 87"/>
                <a:gd name="T42" fmla="*/ 31 w 61"/>
                <a:gd name="T43" fmla="*/ 64 h 87"/>
                <a:gd name="T44" fmla="*/ 29 w 61"/>
                <a:gd name="T45" fmla="*/ 64 h 87"/>
                <a:gd name="T46" fmla="*/ 28 w 61"/>
                <a:gd name="T47" fmla="*/ 64 h 87"/>
                <a:gd name="T48" fmla="*/ 21 w 61"/>
                <a:gd name="T49" fmla="*/ 72 h 87"/>
                <a:gd name="T50" fmla="*/ 21 w 61"/>
                <a:gd name="T51" fmla="*/ 72 h 87"/>
                <a:gd name="T52" fmla="*/ 20 w 61"/>
                <a:gd name="T53" fmla="*/ 73 h 87"/>
                <a:gd name="T54" fmla="*/ 19 w 61"/>
                <a:gd name="T55" fmla="*/ 73 h 87"/>
                <a:gd name="T56" fmla="*/ 19 w 61"/>
                <a:gd name="T57" fmla="*/ 73 h 87"/>
                <a:gd name="T58" fmla="*/ 8 w 61"/>
                <a:gd name="T59" fmla="*/ 83 h 87"/>
                <a:gd name="T60" fmla="*/ 8 w 61"/>
                <a:gd name="T61" fmla="*/ 83 h 87"/>
                <a:gd name="T62" fmla="*/ 8 w 61"/>
                <a:gd name="T63" fmla="*/ 83 h 87"/>
                <a:gd name="T64" fmla="*/ 1 w 61"/>
                <a:gd name="T65" fmla="*/ 80 h 87"/>
                <a:gd name="T66" fmla="*/ 0 w 61"/>
                <a:gd name="T67" fmla="*/ 47 h 87"/>
                <a:gd name="T68" fmla="*/ 0 w 61"/>
                <a:gd name="T69" fmla="*/ 11 h 87"/>
                <a:gd name="T70" fmla="*/ 3 w 61"/>
                <a:gd name="T71" fmla="*/ 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1" h="87">
                  <a:moveTo>
                    <a:pt x="3" y="1"/>
                  </a:moveTo>
                  <a:cubicBezTo>
                    <a:pt x="4" y="1"/>
                    <a:pt x="5" y="1"/>
                    <a:pt x="6" y="1"/>
                  </a:cubicBezTo>
                  <a:cubicBezTo>
                    <a:pt x="7" y="3"/>
                    <a:pt x="9" y="3"/>
                    <a:pt x="10" y="1"/>
                  </a:cubicBezTo>
                  <a:cubicBezTo>
                    <a:pt x="15" y="1"/>
                    <a:pt x="20" y="0"/>
                    <a:pt x="25" y="0"/>
                  </a:cubicBezTo>
                  <a:cubicBezTo>
                    <a:pt x="25" y="1"/>
                    <a:pt x="25" y="2"/>
                    <a:pt x="26" y="2"/>
                  </a:cubicBezTo>
                  <a:cubicBezTo>
                    <a:pt x="33" y="2"/>
                    <a:pt x="41" y="1"/>
                    <a:pt x="49" y="1"/>
                  </a:cubicBezTo>
                  <a:cubicBezTo>
                    <a:pt x="59" y="1"/>
                    <a:pt x="59" y="1"/>
                    <a:pt x="60" y="10"/>
                  </a:cubicBezTo>
                  <a:cubicBezTo>
                    <a:pt x="61" y="12"/>
                    <a:pt x="61" y="15"/>
                    <a:pt x="61" y="17"/>
                  </a:cubicBezTo>
                  <a:cubicBezTo>
                    <a:pt x="61" y="39"/>
                    <a:pt x="61" y="61"/>
                    <a:pt x="61" y="82"/>
                  </a:cubicBezTo>
                  <a:cubicBezTo>
                    <a:pt x="61" y="85"/>
                    <a:pt x="59" y="86"/>
                    <a:pt x="57" y="86"/>
                  </a:cubicBezTo>
                  <a:cubicBezTo>
                    <a:pt x="57" y="86"/>
                    <a:pt x="57" y="86"/>
                    <a:pt x="57" y="86"/>
                  </a:cubicBezTo>
                  <a:cubicBezTo>
                    <a:pt x="57" y="84"/>
                    <a:pt x="56" y="83"/>
                    <a:pt x="55" y="84"/>
                  </a:cubicBezTo>
                  <a:cubicBezTo>
                    <a:pt x="55" y="84"/>
                    <a:pt x="54" y="84"/>
                    <a:pt x="54" y="84"/>
                  </a:cubicBezTo>
                  <a:cubicBezTo>
                    <a:pt x="55" y="78"/>
                    <a:pt x="51" y="78"/>
                    <a:pt x="47" y="77"/>
                  </a:cubicBezTo>
                  <a:cubicBezTo>
                    <a:pt x="47" y="77"/>
                    <a:pt x="47" y="77"/>
                    <a:pt x="47" y="77"/>
                  </a:cubicBezTo>
                  <a:cubicBezTo>
                    <a:pt x="47" y="74"/>
                    <a:pt x="45" y="74"/>
                    <a:pt x="42" y="73"/>
                  </a:cubicBezTo>
                  <a:cubicBezTo>
                    <a:pt x="42" y="73"/>
                    <a:pt x="42" y="73"/>
                    <a:pt x="42" y="73"/>
                  </a:cubicBezTo>
                  <a:cubicBezTo>
                    <a:pt x="40" y="69"/>
                    <a:pt x="39" y="66"/>
                    <a:pt x="33" y="66"/>
                  </a:cubicBezTo>
                  <a:cubicBezTo>
                    <a:pt x="33" y="66"/>
                    <a:pt x="33" y="66"/>
                    <a:pt x="33" y="66"/>
                  </a:cubicBezTo>
                  <a:cubicBezTo>
                    <a:pt x="33" y="66"/>
                    <a:pt x="33" y="65"/>
                    <a:pt x="33" y="65"/>
                  </a:cubicBezTo>
                  <a:cubicBezTo>
                    <a:pt x="33" y="65"/>
                    <a:pt x="33" y="64"/>
                    <a:pt x="32" y="65"/>
                  </a:cubicBezTo>
                  <a:cubicBezTo>
                    <a:pt x="32" y="64"/>
                    <a:pt x="31" y="64"/>
                    <a:pt x="31" y="64"/>
                  </a:cubicBezTo>
                  <a:cubicBezTo>
                    <a:pt x="30" y="63"/>
                    <a:pt x="29" y="63"/>
                    <a:pt x="29" y="64"/>
                  </a:cubicBezTo>
                  <a:cubicBezTo>
                    <a:pt x="29" y="64"/>
                    <a:pt x="28" y="64"/>
                    <a:pt x="28" y="64"/>
                  </a:cubicBezTo>
                  <a:cubicBezTo>
                    <a:pt x="23" y="64"/>
                    <a:pt x="20" y="66"/>
                    <a:pt x="21" y="72"/>
                  </a:cubicBezTo>
                  <a:cubicBezTo>
                    <a:pt x="21" y="72"/>
                    <a:pt x="21" y="72"/>
                    <a:pt x="21" y="72"/>
                  </a:cubicBezTo>
                  <a:cubicBezTo>
                    <a:pt x="20" y="72"/>
                    <a:pt x="20" y="72"/>
                    <a:pt x="20" y="73"/>
                  </a:cubicBezTo>
                  <a:cubicBezTo>
                    <a:pt x="19" y="73"/>
                    <a:pt x="19" y="73"/>
                    <a:pt x="19" y="73"/>
                  </a:cubicBezTo>
                  <a:cubicBezTo>
                    <a:pt x="19" y="73"/>
                    <a:pt x="19" y="73"/>
                    <a:pt x="19" y="73"/>
                  </a:cubicBezTo>
                  <a:cubicBezTo>
                    <a:pt x="14" y="75"/>
                    <a:pt x="10" y="77"/>
                    <a:pt x="8" y="83"/>
                  </a:cubicBezTo>
                  <a:cubicBezTo>
                    <a:pt x="8" y="83"/>
                    <a:pt x="8" y="83"/>
                    <a:pt x="8" y="83"/>
                  </a:cubicBezTo>
                  <a:cubicBezTo>
                    <a:pt x="8" y="83"/>
                    <a:pt x="8" y="83"/>
                    <a:pt x="8" y="83"/>
                  </a:cubicBezTo>
                  <a:cubicBezTo>
                    <a:pt x="6" y="83"/>
                    <a:pt x="1" y="87"/>
                    <a:pt x="1" y="80"/>
                  </a:cubicBezTo>
                  <a:cubicBezTo>
                    <a:pt x="1" y="69"/>
                    <a:pt x="1" y="58"/>
                    <a:pt x="0" y="47"/>
                  </a:cubicBezTo>
                  <a:cubicBezTo>
                    <a:pt x="0" y="35"/>
                    <a:pt x="1" y="23"/>
                    <a:pt x="0" y="11"/>
                  </a:cubicBezTo>
                  <a:cubicBezTo>
                    <a:pt x="0" y="8"/>
                    <a:pt x="1" y="4"/>
                    <a:pt x="3" y="1"/>
                  </a:cubicBezTo>
                  <a:close/>
                </a:path>
              </a:pathLst>
            </a:custGeom>
            <a:solidFill>
              <a:srgbClr val="B72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B5A359C8-B4F4-093E-BBEA-9561ECF829BB}"/>
                </a:ext>
              </a:extLst>
            </p:cNvPr>
            <p:cNvSpPr>
              <a:spLocks/>
            </p:cNvSpPr>
            <p:nvPr/>
          </p:nvSpPr>
          <p:spPr bwMode="auto">
            <a:xfrm>
              <a:off x="2868613" y="2811463"/>
              <a:ext cx="203200" cy="477837"/>
            </a:xfrm>
            <a:custGeom>
              <a:avLst/>
              <a:gdLst>
                <a:gd name="T0" fmla="*/ 32 w 39"/>
                <a:gd name="T1" fmla="*/ 87 h 91"/>
                <a:gd name="T2" fmla="*/ 36 w 39"/>
                <a:gd name="T3" fmla="*/ 83 h 91"/>
                <a:gd name="T4" fmla="*/ 36 w 39"/>
                <a:gd name="T5" fmla="*/ 18 h 91"/>
                <a:gd name="T6" fmla="*/ 35 w 39"/>
                <a:gd name="T7" fmla="*/ 11 h 91"/>
                <a:gd name="T8" fmla="*/ 24 w 39"/>
                <a:gd name="T9" fmla="*/ 2 h 91"/>
                <a:gd name="T10" fmla="*/ 1 w 39"/>
                <a:gd name="T11" fmla="*/ 3 h 91"/>
                <a:gd name="T12" fmla="*/ 0 w 39"/>
                <a:gd name="T13" fmla="*/ 1 h 91"/>
                <a:gd name="T14" fmla="*/ 36 w 39"/>
                <a:gd name="T15" fmla="*/ 0 h 91"/>
                <a:gd name="T16" fmla="*/ 38 w 39"/>
                <a:gd name="T17" fmla="*/ 2 h 91"/>
                <a:gd name="T18" fmla="*/ 38 w 39"/>
                <a:gd name="T19" fmla="*/ 75 h 91"/>
                <a:gd name="T20" fmla="*/ 38 w 39"/>
                <a:gd name="T21" fmla="*/ 85 h 91"/>
                <a:gd name="T22" fmla="*/ 37 w 39"/>
                <a:gd name="T23" fmla="*/ 91 h 91"/>
                <a:gd name="T24" fmla="*/ 32 w 39"/>
                <a:gd name="T25" fmla="*/ 8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91">
                  <a:moveTo>
                    <a:pt x="32" y="87"/>
                  </a:moveTo>
                  <a:cubicBezTo>
                    <a:pt x="34" y="87"/>
                    <a:pt x="36" y="86"/>
                    <a:pt x="36" y="83"/>
                  </a:cubicBezTo>
                  <a:cubicBezTo>
                    <a:pt x="36" y="62"/>
                    <a:pt x="36" y="40"/>
                    <a:pt x="36" y="18"/>
                  </a:cubicBezTo>
                  <a:cubicBezTo>
                    <a:pt x="36" y="16"/>
                    <a:pt x="36" y="13"/>
                    <a:pt x="35" y="11"/>
                  </a:cubicBezTo>
                  <a:cubicBezTo>
                    <a:pt x="34" y="2"/>
                    <a:pt x="34" y="2"/>
                    <a:pt x="24" y="2"/>
                  </a:cubicBezTo>
                  <a:cubicBezTo>
                    <a:pt x="16" y="2"/>
                    <a:pt x="8" y="3"/>
                    <a:pt x="1" y="3"/>
                  </a:cubicBezTo>
                  <a:cubicBezTo>
                    <a:pt x="0" y="3"/>
                    <a:pt x="0" y="2"/>
                    <a:pt x="0" y="1"/>
                  </a:cubicBezTo>
                  <a:cubicBezTo>
                    <a:pt x="12" y="0"/>
                    <a:pt x="24" y="1"/>
                    <a:pt x="36" y="0"/>
                  </a:cubicBezTo>
                  <a:cubicBezTo>
                    <a:pt x="37" y="0"/>
                    <a:pt x="38" y="1"/>
                    <a:pt x="38" y="2"/>
                  </a:cubicBezTo>
                  <a:cubicBezTo>
                    <a:pt x="37" y="26"/>
                    <a:pt x="38" y="51"/>
                    <a:pt x="38" y="75"/>
                  </a:cubicBezTo>
                  <a:cubicBezTo>
                    <a:pt x="38" y="79"/>
                    <a:pt x="38" y="82"/>
                    <a:pt x="38" y="85"/>
                  </a:cubicBezTo>
                  <a:cubicBezTo>
                    <a:pt x="38" y="87"/>
                    <a:pt x="39" y="90"/>
                    <a:pt x="37" y="91"/>
                  </a:cubicBezTo>
                  <a:cubicBezTo>
                    <a:pt x="35" y="91"/>
                    <a:pt x="33" y="89"/>
                    <a:pt x="32" y="87"/>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FE062531-C4CC-934B-9785-C9088305C93E}"/>
                </a:ext>
              </a:extLst>
            </p:cNvPr>
            <p:cNvSpPr>
              <a:spLocks/>
            </p:cNvSpPr>
            <p:nvPr/>
          </p:nvSpPr>
          <p:spPr bwMode="auto">
            <a:xfrm>
              <a:off x="2720975" y="2817813"/>
              <a:ext cx="57150" cy="476250"/>
            </a:xfrm>
            <a:custGeom>
              <a:avLst/>
              <a:gdLst>
                <a:gd name="T0" fmla="*/ 6 w 11"/>
                <a:gd name="T1" fmla="*/ 1 h 91"/>
                <a:gd name="T2" fmla="*/ 3 w 11"/>
                <a:gd name="T3" fmla="*/ 11 h 91"/>
                <a:gd name="T4" fmla="*/ 3 w 11"/>
                <a:gd name="T5" fmla="*/ 47 h 91"/>
                <a:gd name="T6" fmla="*/ 4 w 11"/>
                <a:gd name="T7" fmla="*/ 80 h 91"/>
                <a:gd name="T8" fmla="*/ 11 w 11"/>
                <a:gd name="T9" fmla="*/ 83 h 91"/>
                <a:gd name="T10" fmla="*/ 5 w 11"/>
                <a:gd name="T11" fmla="*/ 89 h 91"/>
                <a:gd name="T12" fmla="*/ 2 w 11"/>
                <a:gd name="T13" fmla="*/ 88 h 91"/>
                <a:gd name="T14" fmla="*/ 2 w 11"/>
                <a:gd name="T15" fmla="*/ 6 h 91"/>
                <a:gd name="T16" fmla="*/ 6 w 11"/>
                <a:gd name="T17"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1">
                  <a:moveTo>
                    <a:pt x="6" y="1"/>
                  </a:moveTo>
                  <a:cubicBezTo>
                    <a:pt x="4" y="4"/>
                    <a:pt x="3" y="8"/>
                    <a:pt x="3" y="11"/>
                  </a:cubicBezTo>
                  <a:cubicBezTo>
                    <a:pt x="4" y="23"/>
                    <a:pt x="3" y="35"/>
                    <a:pt x="3" y="47"/>
                  </a:cubicBezTo>
                  <a:cubicBezTo>
                    <a:pt x="4" y="58"/>
                    <a:pt x="4" y="69"/>
                    <a:pt x="4" y="80"/>
                  </a:cubicBezTo>
                  <a:cubicBezTo>
                    <a:pt x="4" y="87"/>
                    <a:pt x="9" y="83"/>
                    <a:pt x="11" y="83"/>
                  </a:cubicBezTo>
                  <a:cubicBezTo>
                    <a:pt x="9" y="85"/>
                    <a:pt x="7" y="87"/>
                    <a:pt x="5" y="89"/>
                  </a:cubicBezTo>
                  <a:cubicBezTo>
                    <a:pt x="3" y="91"/>
                    <a:pt x="2" y="89"/>
                    <a:pt x="2" y="88"/>
                  </a:cubicBezTo>
                  <a:cubicBezTo>
                    <a:pt x="2" y="61"/>
                    <a:pt x="2" y="34"/>
                    <a:pt x="2" y="6"/>
                  </a:cubicBezTo>
                  <a:cubicBezTo>
                    <a:pt x="2" y="4"/>
                    <a:pt x="0" y="0"/>
                    <a:pt x="6"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C867598F-772B-A2B4-C1B5-5916C2ABF604}"/>
                </a:ext>
              </a:extLst>
            </p:cNvPr>
            <p:cNvSpPr>
              <a:spLocks/>
            </p:cNvSpPr>
            <p:nvPr/>
          </p:nvSpPr>
          <p:spPr bwMode="auto">
            <a:xfrm>
              <a:off x="2778125" y="3200400"/>
              <a:ext cx="58737" cy="52387"/>
            </a:xfrm>
            <a:custGeom>
              <a:avLst/>
              <a:gdLst>
                <a:gd name="T0" fmla="*/ 0 w 11"/>
                <a:gd name="T1" fmla="*/ 10 h 10"/>
                <a:gd name="T2" fmla="*/ 11 w 11"/>
                <a:gd name="T3" fmla="*/ 0 h 10"/>
                <a:gd name="T4" fmla="*/ 0 w 11"/>
                <a:gd name="T5" fmla="*/ 10 h 10"/>
              </a:gdLst>
              <a:ahLst/>
              <a:cxnLst>
                <a:cxn ang="0">
                  <a:pos x="T0" y="T1"/>
                </a:cxn>
                <a:cxn ang="0">
                  <a:pos x="T2" y="T3"/>
                </a:cxn>
                <a:cxn ang="0">
                  <a:pos x="T4" y="T5"/>
                </a:cxn>
              </a:cxnLst>
              <a:rect l="0" t="0" r="r" b="b"/>
              <a:pathLst>
                <a:path w="11" h="10">
                  <a:moveTo>
                    <a:pt x="0" y="10"/>
                  </a:moveTo>
                  <a:cubicBezTo>
                    <a:pt x="2" y="4"/>
                    <a:pt x="6" y="2"/>
                    <a:pt x="11" y="0"/>
                  </a:cubicBezTo>
                  <a:cubicBezTo>
                    <a:pt x="8" y="4"/>
                    <a:pt x="4" y="7"/>
                    <a:pt x="0" y="10"/>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8A72D7B0-970D-898F-ECD6-B9BD04DA3658}"/>
                </a:ext>
              </a:extLst>
            </p:cNvPr>
            <p:cNvSpPr>
              <a:spLocks/>
            </p:cNvSpPr>
            <p:nvPr/>
          </p:nvSpPr>
          <p:spPr bwMode="auto">
            <a:xfrm>
              <a:off x="2841625" y="3152775"/>
              <a:ext cx="41275" cy="42862"/>
            </a:xfrm>
            <a:custGeom>
              <a:avLst/>
              <a:gdLst>
                <a:gd name="T0" fmla="*/ 1 w 8"/>
                <a:gd name="T1" fmla="*/ 8 h 8"/>
                <a:gd name="T2" fmla="*/ 8 w 8"/>
                <a:gd name="T3" fmla="*/ 0 h 8"/>
                <a:gd name="T4" fmla="*/ 1 w 8"/>
                <a:gd name="T5" fmla="*/ 8 h 8"/>
              </a:gdLst>
              <a:ahLst/>
              <a:cxnLst>
                <a:cxn ang="0">
                  <a:pos x="T0" y="T1"/>
                </a:cxn>
                <a:cxn ang="0">
                  <a:pos x="T2" y="T3"/>
                </a:cxn>
                <a:cxn ang="0">
                  <a:pos x="T4" y="T5"/>
                </a:cxn>
              </a:cxnLst>
              <a:rect l="0" t="0" r="r" b="b"/>
              <a:pathLst>
                <a:path w="8" h="8">
                  <a:moveTo>
                    <a:pt x="1" y="8"/>
                  </a:moveTo>
                  <a:cubicBezTo>
                    <a:pt x="0" y="2"/>
                    <a:pt x="3" y="0"/>
                    <a:pt x="8" y="0"/>
                  </a:cubicBezTo>
                  <a:cubicBezTo>
                    <a:pt x="7" y="4"/>
                    <a:pt x="4" y="6"/>
                    <a:pt x="1" y="8"/>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2498CEE1-EFD8-E796-5EDB-D94C7E0C8693}"/>
                </a:ext>
              </a:extLst>
            </p:cNvPr>
            <p:cNvSpPr>
              <a:spLocks/>
            </p:cNvSpPr>
            <p:nvPr/>
          </p:nvSpPr>
          <p:spPr bwMode="auto">
            <a:xfrm>
              <a:off x="2909888" y="3163888"/>
              <a:ext cx="47625" cy="36512"/>
            </a:xfrm>
            <a:custGeom>
              <a:avLst/>
              <a:gdLst>
                <a:gd name="T0" fmla="*/ 0 w 9"/>
                <a:gd name="T1" fmla="*/ 0 h 7"/>
                <a:gd name="T2" fmla="*/ 9 w 9"/>
                <a:gd name="T3" fmla="*/ 7 h 7"/>
                <a:gd name="T4" fmla="*/ 0 w 9"/>
                <a:gd name="T5" fmla="*/ 0 h 7"/>
              </a:gdLst>
              <a:ahLst/>
              <a:cxnLst>
                <a:cxn ang="0">
                  <a:pos x="T0" y="T1"/>
                </a:cxn>
                <a:cxn ang="0">
                  <a:pos x="T2" y="T3"/>
                </a:cxn>
                <a:cxn ang="0">
                  <a:pos x="T4" y="T5"/>
                </a:cxn>
              </a:cxnLst>
              <a:rect l="0" t="0" r="r" b="b"/>
              <a:pathLst>
                <a:path w="9" h="7">
                  <a:moveTo>
                    <a:pt x="0" y="0"/>
                  </a:moveTo>
                  <a:cubicBezTo>
                    <a:pt x="6" y="0"/>
                    <a:pt x="7" y="3"/>
                    <a:pt x="9" y="7"/>
                  </a:cubicBezTo>
                  <a:cubicBezTo>
                    <a:pt x="6" y="5"/>
                    <a:pt x="3" y="3"/>
                    <a:pt x="0" y="0"/>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C2F71278-8AD8-72B5-AF12-5799FBE7D03C}"/>
                </a:ext>
              </a:extLst>
            </p:cNvPr>
            <p:cNvSpPr>
              <a:spLocks/>
            </p:cNvSpPr>
            <p:nvPr/>
          </p:nvSpPr>
          <p:spPr bwMode="auto">
            <a:xfrm>
              <a:off x="2982913" y="3221038"/>
              <a:ext cx="42862" cy="36512"/>
            </a:xfrm>
            <a:custGeom>
              <a:avLst/>
              <a:gdLst>
                <a:gd name="T0" fmla="*/ 0 w 8"/>
                <a:gd name="T1" fmla="*/ 0 h 7"/>
                <a:gd name="T2" fmla="*/ 7 w 8"/>
                <a:gd name="T3" fmla="*/ 7 h 7"/>
                <a:gd name="T4" fmla="*/ 0 w 8"/>
                <a:gd name="T5" fmla="*/ 0 h 7"/>
              </a:gdLst>
              <a:ahLst/>
              <a:cxnLst>
                <a:cxn ang="0">
                  <a:pos x="T0" y="T1"/>
                </a:cxn>
                <a:cxn ang="0">
                  <a:pos x="T2" y="T3"/>
                </a:cxn>
                <a:cxn ang="0">
                  <a:pos x="T4" y="T5"/>
                </a:cxn>
              </a:cxnLst>
              <a:rect l="0" t="0" r="r" b="b"/>
              <a:pathLst>
                <a:path w="8" h="7">
                  <a:moveTo>
                    <a:pt x="0" y="0"/>
                  </a:moveTo>
                  <a:cubicBezTo>
                    <a:pt x="4" y="1"/>
                    <a:pt x="8" y="1"/>
                    <a:pt x="7" y="7"/>
                  </a:cubicBezTo>
                  <a:cubicBezTo>
                    <a:pt x="4" y="5"/>
                    <a:pt x="2" y="3"/>
                    <a:pt x="0" y="0"/>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BEFF76FB-C8F4-2977-B4BE-92E40D32F4CE}"/>
                </a:ext>
              </a:extLst>
            </p:cNvPr>
            <p:cNvSpPr>
              <a:spLocks/>
            </p:cNvSpPr>
            <p:nvPr/>
          </p:nvSpPr>
          <p:spPr bwMode="auto">
            <a:xfrm>
              <a:off x="2957513" y="3200400"/>
              <a:ext cx="25400" cy="20637"/>
            </a:xfrm>
            <a:custGeom>
              <a:avLst/>
              <a:gdLst>
                <a:gd name="T0" fmla="*/ 0 w 5"/>
                <a:gd name="T1" fmla="*/ 0 h 4"/>
                <a:gd name="T2" fmla="*/ 5 w 5"/>
                <a:gd name="T3" fmla="*/ 4 h 4"/>
                <a:gd name="T4" fmla="*/ 0 w 5"/>
                <a:gd name="T5" fmla="*/ 0 h 4"/>
              </a:gdLst>
              <a:ahLst/>
              <a:cxnLst>
                <a:cxn ang="0">
                  <a:pos x="T0" y="T1"/>
                </a:cxn>
                <a:cxn ang="0">
                  <a:pos x="T2" y="T3"/>
                </a:cxn>
                <a:cxn ang="0">
                  <a:pos x="T4" y="T5"/>
                </a:cxn>
              </a:cxnLst>
              <a:rect l="0" t="0" r="r" b="b"/>
              <a:pathLst>
                <a:path w="5" h="4">
                  <a:moveTo>
                    <a:pt x="0" y="0"/>
                  </a:moveTo>
                  <a:cubicBezTo>
                    <a:pt x="3" y="1"/>
                    <a:pt x="5" y="1"/>
                    <a:pt x="5" y="4"/>
                  </a:cubicBezTo>
                  <a:cubicBezTo>
                    <a:pt x="3" y="4"/>
                    <a:pt x="1" y="2"/>
                    <a:pt x="0" y="0"/>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B9ABDE5A-3C21-EFE1-03BA-7F0AEF4D0A04}"/>
                </a:ext>
              </a:extLst>
            </p:cNvPr>
            <p:cNvSpPr>
              <a:spLocks/>
            </p:cNvSpPr>
            <p:nvPr/>
          </p:nvSpPr>
          <p:spPr bwMode="auto">
            <a:xfrm>
              <a:off x="3025775" y="3252788"/>
              <a:ext cx="9525" cy="15875"/>
            </a:xfrm>
            <a:custGeom>
              <a:avLst/>
              <a:gdLst>
                <a:gd name="T0" fmla="*/ 0 w 2"/>
                <a:gd name="T1" fmla="*/ 1 h 3"/>
                <a:gd name="T2" fmla="*/ 2 w 2"/>
                <a:gd name="T3" fmla="*/ 3 h 3"/>
                <a:gd name="T4" fmla="*/ 0 w 2"/>
                <a:gd name="T5" fmla="*/ 1 h 3"/>
              </a:gdLst>
              <a:ahLst/>
              <a:cxnLst>
                <a:cxn ang="0">
                  <a:pos x="T0" y="T1"/>
                </a:cxn>
                <a:cxn ang="0">
                  <a:pos x="T2" y="T3"/>
                </a:cxn>
                <a:cxn ang="0">
                  <a:pos x="T4" y="T5"/>
                </a:cxn>
              </a:cxnLst>
              <a:rect l="0" t="0" r="r" b="b"/>
              <a:pathLst>
                <a:path w="2" h="3">
                  <a:moveTo>
                    <a:pt x="0" y="1"/>
                  </a:moveTo>
                  <a:cubicBezTo>
                    <a:pt x="1" y="0"/>
                    <a:pt x="2" y="1"/>
                    <a:pt x="2" y="3"/>
                  </a:cubicBezTo>
                  <a:cubicBezTo>
                    <a:pt x="1" y="3"/>
                    <a:pt x="0" y="2"/>
                    <a:pt x="0"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9FCC85FC-6B8D-E1EC-2C1F-C1786E258C73}"/>
                </a:ext>
              </a:extLst>
            </p:cNvPr>
            <p:cNvSpPr>
              <a:spLocks/>
            </p:cNvSpPr>
            <p:nvPr/>
          </p:nvSpPr>
          <p:spPr bwMode="auto">
            <a:xfrm>
              <a:off x="2889250" y="3148013"/>
              <a:ext cx="9525" cy="476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0" y="0"/>
                    <a:pt x="1" y="0"/>
                    <a:pt x="2" y="1"/>
                  </a:cubicBezTo>
                  <a:cubicBezTo>
                    <a:pt x="1" y="1"/>
                    <a:pt x="0" y="1"/>
                    <a:pt x="0"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808929A8-EF41-9589-8FF4-013B640091AF}"/>
                </a:ext>
              </a:extLst>
            </p:cNvPr>
            <p:cNvSpPr>
              <a:spLocks/>
            </p:cNvSpPr>
            <p:nvPr/>
          </p:nvSpPr>
          <p:spPr bwMode="auto">
            <a:xfrm>
              <a:off x="2905125" y="3152775"/>
              <a:ext cx="4762" cy="11112"/>
            </a:xfrm>
            <a:custGeom>
              <a:avLst/>
              <a:gdLst>
                <a:gd name="T0" fmla="*/ 0 w 1"/>
                <a:gd name="T1" fmla="*/ 1 h 2"/>
                <a:gd name="T2" fmla="*/ 1 w 1"/>
                <a:gd name="T3" fmla="*/ 1 h 2"/>
                <a:gd name="T4" fmla="*/ 0 w 1"/>
                <a:gd name="T5" fmla="*/ 1 h 2"/>
              </a:gdLst>
              <a:ahLst/>
              <a:cxnLst>
                <a:cxn ang="0">
                  <a:pos x="T0" y="T1"/>
                </a:cxn>
                <a:cxn ang="0">
                  <a:pos x="T2" y="T3"/>
                </a:cxn>
                <a:cxn ang="0">
                  <a:pos x="T4" y="T5"/>
                </a:cxn>
              </a:cxnLst>
              <a:rect l="0" t="0" r="r" b="b"/>
              <a:pathLst>
                <a:path w="1" h="2">
                  <a:moveTo>
                    <a:pt x="0" y="1"/>
                  </a:moveTo>
                  <a:cubicBezTo>
                    <a:pt x="1" y="0"/>
                    <a:pt x="1" y="1"/>
                    <a:pt x="1" y="1"/>
                  </a:cubicBezTo>
                  <a:cubicBezTo>
                    <a:pt x="0" y="2"/>
                    <a:pt x="0" y="1"/>
                    <a:pt x="0"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955B306D-5DB9-7AB0-DE43-D420B37119FE}"/>
                </a:ext>
              </a:extLst>
            </p:cNvPr>
            <p:cNvSpPr>
              <a:spLocks/>
            </p:cNvSpPr>
            <p:nvPr/>
          </p:nvSpPr>
          <p:spPr bwMode="auto">
            <a:xfrm>
              <a:off x="1116013" y="2827338"/>
              <a:ext cx="4762" cy="6350"/>
            </a:xfrm>
            <a:custGeom>
              <a:avLst/>
              <a:gdLst>
                <a:gd name="T0" fmla="*/ 1 w 1"/>
                <a:gd name="T1" fmla="*/ 0 h 1"/>
                <a:gd name="T2" fmla="*/ 1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1" y="1"/>
                  </a:cubicBezTo>
                  <a:cubicBezTo>
                    <a:pt x="0" y="1"/>
                    <a:pt x="0" y="0"/>
                    <a:pt x="1" y="0"/>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78E4D5CF-FDDB-983B-9604-6EFBC2A98427}"/>
                </a:ext>
              </a:extLst>
            </p:cNvPr>
            <p:cNvSpPr>
              <a:spLocks/>
            </p:cNvSpPr>
            <p:nvPr/>
          </p:nvSpPr>
          <p:spPr bwMode="auto">
            <a:xfrm>
              <a:off x="2841625" y="3195638"/>
              <a:ext cx="4762" cy="476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0" y="0"/>
                    <a:pt x="1" y="0"/>
                  </a:cubicBezTo>
                  <a:cubicBezTo>
                    <a:pt x="1" y="1"/>
                    <a:pt x="0" y="1"/>
                    <a:pt x="0"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52AD0EDD-2826-E224-0FBA-459804848DE1}"/>
                </a:ext>
              </a:extLst>
            </p:cNvPr>
            <p:cNvSpPr>
              <a:spLocks/>
            </p:cNvSpPr>
            <p:nvPr/>
          </p:nvSpPr>
          <p:spPr bwMode="auto">
            <a:xfrm>
              <a:off x="2154238" y="2754313"/>
              <a:ext cx="514350" cy="147637"/>
            </a:xfrm>
            <a:custGeom>
              <a:avLst/>
              <a:gdLst>
                <a:gd name="T0" fmla="*/ 62 w 98"/>
                <a:gd name="T1" fmla="*/ 17 h 28"/>
                <a:gd name="T2" fmla="*/ 67 w 98"/>
                <a:gd name="T3" fmla="*/ 0 h 28"/>
                <a:gd name="T4" fmla="*/ 67 w 98"/>
                <a:gd name="T5" fmla="*/ 15 h 28"/>
                <a:gd name="T6" fmla="*/ 70 w 98"/>
                <a:gd name="T7" fmla="*/ 7 h 28"/>
                <a:gd name="T8" fmla="*/ 71 w 98"/>
                <a:gd name="T9" fmla="*/ 7 h 28"/>
                <a:gd name="T10" fmla="*/ 82 w 98"/>
                <a:gd name="T11" fmla="*/ 12 h 28"/>
                <a:gd name="T12" fmla="*/ 86 w 98"/>
                <a:gd name="T13" fmla="*/ 13 h 28"/>
                <a:gd name="T14" fmla="*/ 89 w 98"/>
                <a:gd name="T15" fmla="*/ 13 h 28"/>
                <a:gd name="T16" fmla="*/ 96 w 98"/>
                <a:gd name="T17" fmla="*/ 14 h 28"/>
                <a:gd name="T18" fmla="*/ 97 w 98"/>
                <a:gd name="T19" fmla="*/ 24 h 28"/>
                <a:gd name="T20" fmla="*/ 91 w 98"/>
                <a:gd name="T21" fmla="*/ 25 h 28"/>
                <a:gd name="T22" fmla="*/ 51 w 98"/>
                <a:gd name="T23" fmla="*/ 24 h 28"/>
                <a:gd name="T24" fmla="*/ 23 w 98"/>
                <a:gd name="T25" fmla="*/ 24 h 28"/>
                <a:gd name="T26" fmla="*/ 18 w 98"/>
                <a:gd name="T27" fmla="*/ 26 h 28"/>
                <a:gd name="T28" fmla="*/ 17 w 98"/>
                <a:gd name="T29" fmla="*/ 20 h 28"/>
                <a:gd name="T30" fmla="*/ 9 w 98"/>
                <a:gd name="T31" fmla="*/ 26 h 28"/>
                <a:gd name="T32" fmla="*/ 8 w 98"/>
                <a:gd name="T33" fmla="*/ 25 h 28"/>
                <a:gd name="T34" fmla="*/ 0 w 98"/>
                <a:gd name="T35" fmla="*/ 24 h 28"/>
                <a:gd name="T36" fmla="*/ 0 w 98"/>
                <a:gd name="T37" fmla="*/ 6 h 28"/>
                <a:gd name="T38" fmla="*/ 1 w 98"/>
                <a:gd name="T39" fmla="*/ 12 h 28"/>
                <a:gd name="T40" fmla="*/ 4 w 98"/>
                <a:gd name="T41" fmla="*/ 15 h 28"/>
                <a:gd name="T42" fmla="*/ 8 w 98"/>
                <a:gd name="T43" fmla="*/ 12 h 28"/>
                <a:gd name="T44" fmla="*/ 8 w 98"/>
                <a:gd name="T45" fmla="*/ 6 h 28"/>
                <a:gd name="T46" fmla="*/ 10 w 98"/>
                <a:gd name="T47" fmla="*/ 15 h 28"/>
                <a:gd name="T48" fmla="*/ 12 w 98"/>
                <a:gd name="T49" fmla="*/ 5 h 28"/>
                <a:gd name="T50" fmla="*/ 13 w 98"/>
                <a:gd name="T51" fmla="*/ 14 h 28"/>
                <a:gd name="T52" fmla="*/ 14 w 98"/>
                <a:gd name="T53" fmla="*/ 14 h 28"/>
                <a:gd name="T54" fmla="*/ 14 w 98"/>
                <a:gd name="T55" fmla="*/ 4 h 28"/>
                <a:gd name="T56" fmla="*/ 15 w 98"/>
                <a:gd name="T57" fmla="*/ 4 h 28"/>
                <a:gd name="T58" fmla="*/ 16 w 98"/>
                <a:gd name="T59" fmla="*/ 16 h 28"/>
                <a:gd name="T60" fmla="*/ 18 w 98"/>
                <a:gd name="T61" fmla="*/ 4 h 28"/>
                <a:gd name="T62" fmla="*/ 19 w 98"/>
                <a:gd name="T63" fmla="*/ 5 h 28"/>
                <a:gd name="T64" fmla="*/ 31 w 98"/>
                <a:gd name="T65" fmla="*/ 15 h 28"/>
                <a:gd name="T66" fmla="*/ 33 w 98"/>
                <a:gd name="T67" fmla="*/ 13 h 28"/>
                <a:gd name="T68" fmla="*/ 33 w 98"/>
                <a:gd name="T69" fmla="*/ 6 h 28"/>
                <a:gd name="T70" fmla="*/ 35 w 98"/>
                <a:gd name="T71" fmla="*/ 16 h 28"/>
                <a:gd name="T72" fmla="*/ 38 w 98"/>
                <a:gd name="T73" fmla="*/ 6 h 28"/>
                <a:gd name="T74" fmla="*/ 42 w 98"/>
                <a:gd name="T75" fmla="*/ 17 h 28"/>
                <a:gd name="T76" fmla="*/ 45 w 98"/>
                <a:gd name="T77" fmla="*/ 7 h 28"/>
                <a:gd name="T78" fmla="*/ 53 w 98"/>
                <a:gd name="T79" fmla="*/ 14 h 28"/>
                <a:gd name="T80" fmla="*/ 62 w 98"/>
                <a:gd name="T81" fmla="*/ 1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8" h="28">
                  <a:moveTo>
                    <a:pt x="62" y="17"/>
                  </a:moveTo>
                  <a:cubicBezTo>
                    <a:pt x="68" y="13"/>
                    <a:pt x="65" y="6"/>
                    <a:pt x="67" y="0"/>
                  </a:cubicBezTo>
                  <a:cubicBezTo>
                    <a:pt x="67" y="5"/>
                    <a:pt x="67" y="9"/>
                    <a:pt x="67" y="15"/>
                  </a:cubicBezTo>
                  <a:cubicBezTo>
                    <a:pt x="71" y="12"/>
                    <a:pt x="69" y="9"/>
                    <a:pt x="70" y="7"/>
                  </a:cubicBezTo>
                  <a:cubicBezTo>
                    <a:pt x="70" y="7"/>
                    <a:pt x="71" y="7"/>
                    <a:pt x="71" y="7"/>
                  </a:cubicBezTo>
                  <a:cubicBezTo>
                    <a:pt x="71" y="14"/>
                    <a:pt x="74" y="16"/>
                    <a:pt x="82" y="12"/>
                  </a:cubicBezTo>
                  <a:cubicBezTo>
                    <a:pt x="84" y="11"/>
                    <a:pt x="85" y="9"/>
                    <a:pt x="86" y="13"/>
                  </a:cubicBezTo>
                  <a:cubicBezTo>
                    <a:pt x="87" y="16"/>
                    <a:pt x="88" y="13"/>
                    <a:pt x="89" y="13"/>
                  </a:cubicBezTo>
                  <a:cubicBezTo>
                    <a:pt x="91" y="13"/>
                    <a:pt x="94" y="12"/>
                    <a:pt x="96" y="14"/>
                  </a:cubicBezTo>
                  <a:cubicBezTo>
                    <a:pt x="98" y="17"/>
                    <a:pt x="98" y="21"/>
                    <a:pt x="97" y="24"/>
                  </a:cubicBezTo>
                  <a:cubicBezTo>
                    <a:pt x="96" y="27"/>
                    <a:pt x="93" y="25"/>
                    <a:pt x="91" y="25"/>
                  </a:cubicBezTo>
                  <a:cubicBezTo>
                    <a:pt x="77" y="25"/>
                    <a:pt x="64" y="25"/>
                    <a:pt x="51" y="24"/>
                  </a:cubicBezTo>
                  <a:cubicBezTo>
                    <a:pt x="42" y="24"/>
                    <a:pt x="32" y="24"/>
                    <a:pt x="23" y="24"/>
                  </a:cubicBezTo>
                  <a:cubicBezTo>
                    <a:pt x="22" y="24"/>
                    <a:pt x="20" y="24"/>
                    <a:pt x="18" y="26"/>
                  </a:cubicBezTo>
                  <a:cubicBezTo>
                    <a:pt x="18" y="24"/>
                    <a:pt x="18" y="22"/>
                    <a:pt x="17" y="20"/>
                  </a:cubicBezTo>
                  <a:cubicBezTo>
                    <a:pt x="16" y="25"/>
                    <a:pt x="10" y="22"/>
                    <a:pt x="9" y="26"/>
                  </a:cubicBezTo>
                  <a:cubicBezTo>
                    <a:pt x="8" y="28"/>
                    <a:pt x="8" y="26"/>
                    <a:pt x="8" y="25"/>
                  </a:cubicBezTo>
                  <a:cubicBezTo>
                    <a:pt x="6" y="21"/>
                    <a:pt x="3" y="23"/>
                    <a:pt x="0" y="24"/>
                  </a:cubicBezTo>
                  <a:cubicBezTo>
                    <a:pt x="0" y="18"/>
                    <a:pt x="0" y="13"/>
                    <a:pt x="0" y="6"/>
                  </a:cubicBezTo>
                  <a:cubicBezTo>
                    <a:pt x="2" y="8"/>
                    <a:pt x="1" y="10"/>
                    <a:pt x="1" y="12"/>
                  </a:cubicBezTo>
                  <a:cubicBezTo>
                    <a:pt x="1" y="14"/>
                    <a:pt x="2" y="15"/>
                    <a:pt x="4" y="15"/>
                  </a:cubicBezTo>
                  <a:cubicBezTo>
                    <a:pt x="7" y="15"/>
                    <a:pt x="8" y="14"/>
                    <a:pt x="8" y="12"/>
                  </a:cubicBezTo>
                  <a:cubicBezTo>
                    <a:pt x="7" y="10"/>
                    <a:pt x="8" y="8"/>
                    <a:pt x="8" y="6"/>
                  </a:cubicBezTo>
                  <a:cubicBezTo>
                    <a:pt x="10" y="9"/>
                    <a:pt x="8" y="12"/>
                    <a:pt x="10" y="15"/>
                  </a:cubicBezTo>
                  <a:cubicBezTo>
                    <a:pt x="13" y="12"/>
                    <a:pt x="11" y="8"/>
                    <a:pt x="12" y="5"/>
                  </a:cubicBezTo>
                  <a:cubicBezTo>
                    <a:pt x="12" y="8"/>
                    <a:pt x="13" y="11"/>
                    <a:pt x="13" y="14"/>
                  </a:cubicBezTo>
                  <a:cubicBezTo>
                    <a:pt x="13" y="14"/>
                    <a:pt x="13" y="14"/>
                    <a:pt x="14" y="14"/>
                  </a:cubicBezTo>
                  <a:cubicBezTo>
                    <a:pt x="14" y="11"/>
                    <a:pt x="14" y="7"/>
                    <a:pt x="14" y="4"/>
                  </a:cubicBezTo>
                  <a:cubicBezTo>
                    <a:pt x="14" y="4"/>
                    <a:pt x="14" y="4"/>
                    <a:pt x="15" y="4"/>
                  </a:cubicBezTo>
                  <a:cubicBezTo>
                    <a:pt x="15" y="8"/>
                    <a:pt x="15" y="11"/>
                    <a:pt x="16" y="16"/>
                  </a:cubicBezTo>
                  <a:cubicBezTo>
                    <a:pt x="19" y="11"/>
                    <a:pt x="17" y="7"/>
                    <a:pt x="18" y="4"/>
                  </a:cubicBezTo>
                  <a:cubicBezTo>
                    <a:pt x="19" y="4"/>
                    <a:pt x="19" y="5"/>
                    <a:pt x="19" y="5"/>
                  </a:cubicBezTo>
                  <a:cubicBezTo>
                    <a:pt x="19" y="15"/>
                    <a:pt x="21" y="16"/>
                    <a:pt x="31" y="15"/>
                  </a:cubicBezTo>
                  <a:cubicBezTo>
                    <a:pt x="32" y="15"/>
                    <a:pt x="33" y="14"/>
                    <a:pt x="33" y="13"/>
                  </a:cubicBezTo>
                  <a:cubicBezTo>
                    <a:pt x="33" y="10"/>
                    <a:pt x="33" y="8"/>
                    <a:pt x="33" y="6"/>
                  </a:cubicBezTo>
                  <a:cubicBezTo>
                    <a:pt x="35" y="9"/>
                    <a:pt x="33" y="13"/>
                    <a:pt x="35" y="16"/>
                  </a:cubicBezTo>
                  <a:cubicBezTo>
                    <a:pt x="38" y="13"/>
                    <a:pt x="36" y="10"/>
                    <a:pt x="38" y="6"/>
                  </a:cubicBezTo>
                  <a:cubicBezTo>
                    <a:pt x="37" y="12"/>
                    <a:pt x="40" y="14"/>
                    <a:pt x="42" y="17"/>
                  </a:cubicBezTo>
                  <a:cubicBezTo>
                    <a:pt x="44" y="14"/>
                    <a:pt x="44" y="11"/>
                    <a:pt x="45" y="7"/>
                  </a:cubicBezTo>
                  <a:cubicBezTo>
                    <a:pt x="44" y="14"/>
                    <a:pt x="48" y="15"/>
                    <a:pt x="53" y="14"/>
                  </a:cubicBezTo>
                  <a:cubicBezTo>
                    <a:pt x="56" y="14"/>
                    <a:pt x="60" y="13"/>
                    <a:pt x="62" y="17"/>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20C74640-87C7-B007-C194-E867FC6C27C7}"/>
                </a:ext>
              </a:extLst>
            </p:cNvPr>
            <p:cNvSpPr>
              <a:spLocks/>
            </p:cNvSpPr>
            <p:nvPr/>
          </p:nvSpPr>
          <p:spPr bwMode="auto">
            <a:xfrm>
              <a:off x="1666875" y="2759075"/>
              <a:ext cx="476250" cy="127000"/>
            </a:xfrm>
            <a:custGeom>
              <a:avLst/>
              <a:gdLst>
                <a:gd name="T0" fmla="*/ 83 w 91"/>
                <a:gd name="T1" fmla="*/ 5 h 24"/>
                <a:gd name="T2" fmla="*/ 85 w 91"/>
                <a:gd name="T3" fmla="*/ 14 h 24"/>
                <a:gd name="T4" fmla="*/ 87 w 91"/>
                <a:gd name="T5" fmla="*/ 5 h 24"/>
                <a:gd name="T6" fmla="*/ 88 w 91"/>
                <a:gd name="T7" fmla="*/ 13 h 24"/>
                <a:gd name="T8" fmla="*/ 89 w 91"/>
                <a:gd name="T9" fmla="*/ 13 h 24"/>
                <a:gd name="T10" fmla="*/ 89 w 91"/>
                <a:gd name="T11" fmla="*/ 5 h 24"/>
                <a:gd name="T12" fmla="*/ 90 w 91"/>
                <a:gd name="T13" fmla="*/ 4 h 24"/>
                <a:gd name="T14" fmla="*/ 91 w 91"/>
                <a:gd name="T15" fmla="*/ 21 h 24"/>
                <a:gd name="T16" fmla="*/ 88 w 91"/>
                <a:gd name="T17" fmla="*/ 23 h 24"/>
                <a:gd name="T18" fmla="*/ 73 w 91"/>
                <a:gd name="T19" fmla="*/ 22 h 24"/>
                <a:gd name="T20" fmla="*/ 51 w 91"/>
                <a:gd name="T21" fmla="*/ 22 h 24"/>
                <a:gd name="T22" fmla="*/ 37 w 91"/>
                <a:gd name="T23" fmla="*/ 21 h 24"/>
                <a:gd name="T24" fmla="*/ 21 w 91"/>
                <a:gd name="T25" fmla="*/ 20 h 24"/>
                <a:gd name="T26" fmla="*/ 19 w 91"/>
                <a:gd name="T27" fmla="*/ 24 h 24"/>
                <a:gd name="T28" fmla="*/ 0 w 91"/>
                <a:gd name="T29" fmla="*/ 17 h 24"/>
                <a:gd name="T30" fmla="*/ 15 w 91"/>
                <a:gd name="T31" fmla="*/ 17 h 24"/>
                <a:gd name="T32" fmla="*/ 21 w 91"/>
                <a:gd name="T33" fmla="*/ 10 h 24"/>
                <a:gd name="T34" fmla="*/ 23 w 91"/>
                <a:gd name="T35" fmla="*/ 4 h 24"/>
                <a:gd name="T36" fmla="*/ 23 w 91"/>
                <a:gd name="T37" fmla="*/ 9 h 24"/>
                <a:gd name="T38" fmla="*/ 30 w 91"/>
                <a:gd name="T39" fmla="*/ 14 h 24"/>
                <a:gd name="T40" fmla="*/ 34 w 91"/>
                <a:gd name="T41" fmla="*/ 16 h 24"/>
                <a:gd name="T42" fmla="*/ 47 w 91"/>
                <a:gd name="T43" fmla="*/ 15 h 24"/>
                <a:gd name="T44" fmla="*/ 50 w 91"/>
                <a:gd name="T45" fmla="*/ 12 h 24"/>
                <a:gd name="T46" fmla="*/ 47 w 91"/>
                <a:gd name="T47" fmla="*/ 2 h 24"/>
                <a:gd name="T48" fmla="*/ 56 w 91"/>
                <a:gd name="T49" fmla="*/ 16 h 24"/>
                <a:gd name="T50" fmla="*/ 56 w 91"/>
                <a:gd name="T51" fmla="*/ 5 h 24"/>
                <a:gd name="T52" fmla="*/ 57 w 91"/>
                <a:gd name="T53" fmla="*/ 6 h 24"/>
                <a:gd name="T54" fmla="*/ 61 w 91"/>
                <a:gd name="T55" fmla="*/ 15 h 24"/>
                <a:gd name="T56" fmla="*/ 63 w 91"/>
                <a:gd name="T57" fmla="*/ 7 h 24"/>
                <a:gd name="T58" fmla="*/ 65 w 91"/>
                <a:gd name="T59" fmla="*/ 2 h 24"/>
                <a:gd name="T60" fmla="*/ 65 w 91"/>
                <a:gd name="T61" fmla="*/ 14 h 24"/>
                <a:gd name="T62" fmla="*/ 69 w 91"/>
                <a:gd name="T63" fmla="*/ 0 h 24"/>
                <a:gd name="T64" fmla="*/ 73 w 91"/>
                <a:gd name="T65" fmla="*/ 14 h 24"/>
                <a:gd name="T66" fmla="*/ 75 w 91"/>
                <a:gd name="T67" fmla="*/ 5 h 24"/>
                <a:gd name="T68" fmla="*/ 79 w 91"/>
                <a:gd name="T69" fmla="*/ 14 h 24"/>
                <a:gd name="T70" fmla="*/ 83 w 91"/>
                <a:gd name="T7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24">
                  <a:moveTo>
                    <a:pt x="83" y="5"/>
                  </a:moveTo>
                  <a:cubicBezTo>
                    <a:pt x="85" y="8"/>
                    <a:pt x="83" y="11"/>
                    <a:pt x="85" y="14"/>
                  </a:cubicBezTo>
                  <a:cubicBezTo>
                    <a:pt x="88" y="11"/>
                    <a:pt x="86" y="8"/>
                    <a:pt x="87" y="5"/>
                  </a:cubicBezTo>
                  <a:cubicBezTo>
                    <a:pt x="88" y="8"/>
                    <a:pt x="88" y="11"/>
                    <a:pt x="88" y="13"/>
                  </a:cubicBezTo>
                  <a:cubicBezTo>
                    <a:pt x="88" y="13"/>
                    <a:pt x="89" y="13"/>
                    <a:pt x="89" y="13"/>
                  </a:cubicBezTo>
                  <a:cubicBezTo>
                    <a:pt x="89" y="10"/>
                    <a:pt x="89" y="7"/>
                    <a:pt x="89" y="5"/>
                  </a:cubicBezTo>
                  <a:cubicBezTo>
                    <a:pt x="90" y="4"/>
                    <a:pt x="90" y="4"/>
                    <a:pt x="90" y="4"/>
                  </a:cubicBezTo>
                  <a:cubicBezTo>
                    <a:pt x="90" y="10"/>
                    <a:pt x="90" y="16"/>
                    <a:pt x="91" y="21"/>
                  </a:cubicBezTo>
                  <a:cubicBezTo>
                    <a:pt x="91" y="24"/>
                    <a:pt x="89" y="23"/>
                    <a:pt x="88" y="23"/>
                  </a:cubicBezTo>
                  <a:cubicBezTo>
                    <a:pt x="83" y="20"/>
                    <a:pt x="77" y="21"/>
                    <a:pt x="73" y="22"/>
                  </a:cubicBezTo>
                  <a:cubicBezTo>
                    <a:pt x="65" y="24"/>
                    <a:pt x="58" y="23"/>
                    <a:pt x="51" y="22"/>
                  </a:cubicBezTo>
                  <a:cubicBezTo>
                    <a:pt x="46" y="21"/>
                    <a:pt x="42" y="24"/>
                    <a:pt x="37" y="21"/>
                  </a:cubicBezTo>
                  <a:cubicBezTo>
                    <a:pt x="32" y="18"/>
                    <a:pt x="26" y="21"/>
                    <a:pt x="21" y="20"/>
                  </a:cubicBezTo>
                  <a:cubicBezTo>
                    <a:pt x="18" y="19"/>
                    <a:pt x="20" y="23"/>
                    <a:pt x="19" y="24"/>
                  </a:cubicBezTo>
                  <a:cubicBezTo>
                    <a:pt x="15" y="15"/>
                    <a:pt x="7" y="20"/>
                    <a:pt x="0" y="17"/>
                  </a:cubicBezTo>
                  <a:cubicBezTo>
                    <a:pt x="5" y="17"/>
                    <a:pt x="10" y="17"/>
                    <a:pt x="15" y="17"/>
                  </a:cubicBezTo>
                  <a:cubicBezTo>
                    <a:pt x="20" y="17"/>
                    <a:pt x="23" y="16"/>
                    <a:pt x="21" y="10"/>
                  </a:cubicBezTo>
                  <a:cubicBezTo>
                    <a:pt x="21" y="8"/>
                    <a:pt x="22" y="6"/>
                    <a:pt x="23" y="4"/>
                  </a:cubicBezTo>
                  <a:cubicBezTo>
                    <a:pt x="23" y="6"/>
                    <a:pt x="23" y="8"/>
                    <a:pt x="23" y="9"/>
                  </a:cubicBezTo>
                  <a:cubicBezTo>
                    <a:pt x="23" y="16"/>
                    <a:pt x="23" y="16"/>
                    <a:pt x="30" y="14"/>
                  </a:cubicBezTo>
                  <a:cubicBezTo>
                    <a:pt x="32" y="13"/>
                    <a:pt x="31" y="16"/>
                    <a:pt x="34" y="16"/>
                  </a:cubicBezTo>
                  <a:cubicBezTo>
                    <a:pt x="38" y="15"/>
                    <a:pt x="43" y="15"/>
                    <a:pt x="47" y="15"/>
                  </a:cubicBezTo>
                  <a:cubicBezTo>
                    <a:pt x="50" y="15"/>
                    <a:pt x="50" y="14"/>
                    <a:pt x="50" y="12"/>
                  </a:cubicBezTo>
                  <a:cubicBezTo>
                    <a:pt x="50" y="8"/>
                    <a:pt x="49" y="5"/>
                    <a:pt x="47" y="2"/>
                  </a:cubicBezTo>
                  <a:cubicBezTo>
                    <a:pt x="49" y="1"/>
                    <a:pt x="50" y="3"/>
                    <a:pt x="56" y="16"/>
                  </a:cubicBezTo>
                  <a:cubicBezTo>
                    <a:pt x="56" y="12"/>
                    <a:pt x="56" y="9"/>
                    <a:pt x="56" y="5"/>
                  </a:cubicBezTo>
                  <a:cubicBezTo>
                    <a:pt x="57" y="6"/>
                    <a:pt x="57" y="6"/>
                    <a:pt x="57" y="6"/>
                  </a:cubicBezTo>
                  <a:cubicBezTo>
                    <a:pt x="58" y="9"/>
                    <a:pt x="56" y="15"/>
                    <a:pt x="61" y="15"/>
                  </a:cubicBezTo>
                  <a:cubicBezTo>
                    <a:pt x="64" y="15"/>
                    <a:pt x="62" y="9"/>
                    <a:pt x="63" y="7"/>
                  </a:cubicBezTo>
                  <a:cubicBezTo>
                    <a:pt x="63" y="5"/>
                    <a:pt x="64" y="3"/>
                    <a:pt x="65" y="2"/>
                  </a:cubicBezTo>
                  <a:cubicBezTo>
                    <a:pt x="65" y="6"/>
                    <a:pt x="65" y="10"/>
                    <a:pt x="65" y="14"/>
                  </a:cubicBezTo>
                  <a:cubicBezTo>
                    <a:pt x="67" y="10"/>
                    <a:pt x="66" y="4"/>
                    <a:pt x="69" y="0"/>
                  </a:cubicBezTo>
                  <a:cubicBezTo>
                    <a:pt x="74" y="3"/>
                    <a:pt x="70" y="10"/>
                    <a:pt x="73" y="14"/>
                  </a:cubicBezTo>
                  <a:cubicBezTo>
                    <a:pt x="75" y="11"/>
                    <a:pt x="73" y="8"/>
                    <a:pt x="75" y="5"/>
                  </a:cubicBezTo>
                  <a:cubicBezTo>
                    <a:pt x="77" y="8"/>
                    <a:pt x="72" y="15"/>
                    <a:pt x="79" y="14"/>
                  </a:cubicBezTo>
                  <a:cubicBezTo>
                    <a:pt x="86" y="14"/>
                    <a:pt x="81" y="8"/>
                    <a:pt x="83" y="5"/>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855FAB29-7028-9A5B-1051-34F515195875}"/>
                </a:ext>
              </a:extLst>
            </p:cNvPr>
            <p:cNvSpPr>
              <a:spLocks/>
            </p:cNvSpPr>
            <p:nvPr/>
          </p:nvSpPr>
          <p:spPr bwMode="auto">
            <a:xfrm>
              <a:off x="2625725" y="2549525"/>
              <a:ext cx="136525" cy="95250"/>
            </a:xfrm>
            <a:custGeom>
              <a:avLst/>
              <a:gdLst>
                <a:gd name="T0" fmla="*/ 24 w 26"/>
                <a:gd name="T1" fmla="*/ 18 h 18"/>
                <a:gd name="T2" fmla="*/ 21 w 26"/>
                <a:gd name="T3" fmla="*/ 9 h 18"/>
                <a:gd name="T4" fmla="*/ 12 w 26"/>
                <a:gd name="T5" fmla="*/ 4 h 18"/>
                <a:gd name="T6" fmla="*/ 5 w 26"/>
                <a:gd name="T7" fmla="*/ 13 h 18"/>
                <a:gd name="T8" fmla="*/ 3 w 26"/>
                <a:gd name="T9" fmla="*/ 17 h 18"/>
                <a:gd name="T10" fmla="*/ 1 w 26"/>
                <a:gd name="T11" fmla="*/ 12 h 18"/>
                <a:gd name="T12" fmla="*/ 16 w 26"/>
                <a:gd name="T13" fmla="*/ 1 h 18"/>
                <a:gd name="T14" fmla="*/ 24 w 26"/>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8">
                  <a:moveTo>
                    <a:pt x="24" y="18"/>
                  </a:moveTo>
                  <a:cubicBezTo>
                    <a:pt x="22" y="15"/>
                    <a:pt x="23" y="11"/>
                    <a:pt x="21" y="9"/>
                  </a:cubicBezTo>
                  <a:cubicBezTo>
                    <a:pt x="19" y="6"/>
                    <a:pt x="16" y="3"/>
                    <a:pt x="12" y="4"/>
                  </a:cubicBezTo>
                  <a:cubicBezTo>
                    <a:pt x="8" y="5"/>
                    <a:pt x="5" y="8"/>
                    <a:pt x="5" y="13"/>
                  </a:cubicBezTo>
                  <a:cubicBezTo>
                    <a:pt x="5" y="14"/>
                    <a:pt x="6" y="17"/>
                    <a:pt x="3" y="17"/>
                  </a:cubicBezTo>
                  <a:cubicBezTo>
                    <a:pt x="0" y="17"/>
                    <a:pt x="1" y="14"/>
                    <a:pt x="1" y="12"/>
                  </a:cubicBezTo>
                  <a:cubicBezTo>
                    <a:pt x="1" y="3"/>
                    <a:pt x="7" y="0"/>
                    <a:pt x="16" y="1"/>
                  </a:cubicBezTo>
                  <a:cubicBezTo>
                    <a:pt x="23" y="2"/>
                    <a:pt x="26" y="9"/>
                    <a:pt x="24" y="18"/>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69FA52FA-C419-8DD7-9BE8-D87BFE99F235}"/>
                </a:ext>
              </a:extLst>
            </p:cNvPr>
            <p:cNvSpPr>
              <a:spLocks/>
            </p:cNvSpPr>
            <p:nvPr/>
          </p:nvSpPr>
          <p:spPr bwMode="auto">
            <a:xfrm>
              <a:off x="2668588" y="2586038"/>
              <a:ext cx="57150" cy="73025"/>
            </a:xfrm>
            <a:custGeom>
              <a:avLst/>
              <a:gdLst>
                <a:gd name="T0" fmla="*/ 6 w 11"/>
                <a:gd name="T1" fmla="*/ 0 h 14"/>
                <a:gd name="T2" fmla="*/ 11 w 11"/>
                <a:gd name="T3" fmla="*/ 7 h 14"/>
                <a:gd name="T4" fmla="*/ 9 w 11"/>
                <a:gd name="T5" fmla="*/ 9 h 14"/>
                <a:gd name="T6" fmla="*/ 1 w 11"/>
                <a:gd name="T7" fmla="*/ 6 h 14"/>
                <a:gd name="T8" fmla="*/ 6 w 11"/>
                <a:gd name="T9" fmla="*/ 0 h 14"/>
              </a:gdLst>
              <a:ahLst/>
              <a:cxnLst>
                <a:cxn ang="0">
                  <a:pos x="T0" y="T1"/>
                </a:cxn>
                <a:cxn ang="0">
                  <a:pos x="T2" y="T3"/>
                </a:cxn>
                <a:cxn ang="0">
                  <a:pos x="T4" y="T5"/>
                </a:cxn>
                <a:cxn ang="0">
                  <a:pos x="T6" y="T7"/>
                </a:cxn>
                <a:cxn ang="0">
                  <a:pos x="T8" y="T9"/>
                </a:cxn>
              </a:cxnLst>
              <a:rect l="0" t="0" r="r" b="b"/>
              <a:pathLst>
                <a:path w="11" h="14">
                  <a:moveTo>
                    <a:pt x="6" y="0"/>
                  </a:moveTo>
                  <a:cubicBezTo>
                    <a:pt x="8" y="2"/>
                    <a:pt x="11" y="3"/>
                    <a:pt x="11" y="7"/>
                  </a:cubicBezTo>
                  <a:cubicBezTo>
                    <a:pt x="11" y="8"/>
                    <a:pt x="9" y="10"/>
                    <a:pt x="9" y="9"/>
                  </a:cubicBezTo>
                  <a:cubicBezTo>
                    <a:pt x="7" y="4"/>
                    <a:pt x="0" y="14"/>
                    <a:pt x="1" y="6"/>
                  </a:cubicBezTo>
                  <a:cubicBezTo>
                    <a:pt x="1" y="3"/>
                    <a:pt x="3" y="1"/>
                    <a:pt x="6" y="0"/>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7707E2FA-CF25-DEB1-2241-78A7AB946033}"/>
                </a:ext>
              </a:extLst>
            </p:cNvPr>
            <p:cNvSpPr>
              <a:spLocks/>
            </p:cNvSpPr>
            <p:nvPr/>
          </p:nvSpPr>
          <p:spPr bwMode="auto">
            <a:xfrm>
              <a:off x="2663825" y="2822575"/>
              <a:ext cx="46037" cy="63500"/>
            </a:xfrm>
            <a:custGeom>
              <a:avLst/>
              <a:gdLst>
                <a:gd name="T0" fmla="*/ 7 w 9"/>
                <a:gd name="T1" fmla="*/ 6 h 12"/>
                <a:gd name="T2" fmla="*/ 4 w 9"/>
                <a:gd name="T3" fmla="*/ 12 h 12"/>
                <a:gd name="T4" fmla="*/ 2 w 9"/>
                <a:gd name="T5" fmla="*/ 6 h 12"/>
                <a:gd name="T6" fmla="*/ 4 w 9"/>
                <a:gd name="T7" fmla="*/ 0 h 12"/>
                <a:gd name="T8" fmla="*/ 7 w 9"/>
                <a:gd name="T9" fmla="*/ 6 h 12"/>
              </a:gdLst>
              <a:ahLst/>
              <a:cxnLst>
                <a:cxn ang="0">
                  <a:pos x="T0" y="T1"/>
                </a:cxn>
                <a:cxn ang="0">
                  <a:pos x="T2" y="T3"/>
                </a:cxn>
                <a:cxn ang="0">
                  <a:pos x="T4" y="T5"/>
                </a:cxn>
                <a:cxn ang="0">
                  <a:pos x="T6" y="T7"/>
                </a:cxn>
                <a:cxn ang="0">
                  <a:pos x="T8" y="T9"/>
                </a:cxn>
              </a:cxnLst>
              <a:rect l="0" t="0" r="r" b="b"/>
              <a:pathLst>
                <a:path w="9" h="12">
                  <a:moveTo>
                    <a:pt x="7" y="6"/>
                  </a:moveTo>
                  <a:cubicBezTo>
                    <a:pt x="6" y="8"/>
                    <a:pt x="9" y="12"/>
                    <a:pt x="4" y="12"/>
                  </a:cubicBezTo>
                  <a:cubicBezTo>
                    <a:pt x="0" y="12"/>
                    <a:pt x="2" y="8"/>
                    <a:pt x="2" y="6"/>
                  </a:cubicBezTo>
                  <a:cubicBezTo>
                    <a:pt x="2" y="4"/>
                    <a:pt x="0" y="0"/>
                    <a:pt x="4" y="0"/>
                  </a:cubicBezTo>
                  <a:cubicBezTo>
                    <a:pt x="8" y="0"/>
                    <a:pt x="6" y="4"/>
                    <a:pt x="7" y="6"/>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8E3987E5-2399-B74C-3D26-BD2C3AF94FEC}"/>
                </a:ext>
              </a:extLst>
            </p:cNvPr>
            <p:cNvSpPr>
              <a:spLocks/>
            </p:cNvSpPr>
            <p:nvPr/>
          </p:nvSpPr>
          <p:spPr bwMode="auto">
            <a:xfrm>
              <a:off x="1849438" y="2733675"/>
              <a:ext cx="47625" cy="20637"/>
            </a:xfrm>
            <a:custGeom>
              <a:avLst/>
              <a:gdLst>
                <a:gd name="T0" fmla="*/ 0 w 9"/>
                <a:gd name="T1" fmla="*/ 4 h 4"/>
                <a:gd name="T2" fmla="*/ 9 w 9"/>
                <a:gd name="T3" fmla="*/ 4 h 4"/>
                <a:gd name="T4" fmla="*/ 0 w 9"/>
                <a:gd name="T5" fmla="*/ 4 h 4"/>
              </a:gdLst>
              <a:ahLst/>
              <a:cxnLst>
                <a:cxn ang="0">
                  <a:pos x="T0" y="T1"/>
                </a:cxn>
                <a:cxn ang="0">
                  <a:pos x="T2" y="T3"/>
                </a:cxn>
                <a:cxn ang="0">
                  <a:pos x="T4" y="T5"/>
                </a:cxn>
              </a:cxnLst>
              <a:rect l="0" t="0" r="r" b="b"/>
              <a:pathLst>
                <a:path w="9" h="4">
                  <a:moveTo>
                    <a:pt x="0" y="4"/>
                  </a:moveTo>
                  <a:cubicBezTo>
                    <a:pt x="2" y="0"/>
                    <a:pt x="5" y="1"/>
                    <a:pt x="9" y="4"/>
                  </a:cubicBezTo>
                  <a:cubicBezTo>
                    <a:pt x="6" y="4"/>
                    <a:pt x="3" y="4"/>
                    <a:pt x="0" y="4"/>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7CEE118F-719C-18F0-96EB-0B9B01604498}"/>
                </a:ext>
              </a:extLst>
            </p:cNvPr>
            <p:cNvSpPr>
              <a:spLocks/>
            </p:cNvSpPr>
            <p:nvPr/>
          </p:nvSpPr>
          <p:spPr bwMode="auto">
            <a:xfrm>
              <a:off x="3119438" y="2790825"/>
              <a:ext cx="26987" cy="31750"/>
            </a:xfrm>
            <a:custGeom>
              <a:avLst/>
              <a:gdLst>
                <a:gd name="T0" fmla="*/ 5 w 5"/>
                <a:gd name="T1" fmla="*/ 5 h 6"/>
                <a:gd name="T2" fmla="*/ 0 w 5"/>
                <a:gd name="T3" fmla="*/ 4 h 6"/>
                <a:gd name="T4" fmla="*/ 5 w 5"/>
                <a:gd name="T5" fmla="*/ 5 h 6"/>
              </a:gdLst>
              <a:ahLst/>
              <a:cxnLst>
                <a:cxn ang="0">
                  <a:pos x="T0" y="T1"/>
                </a:cxn>
                <a:cxn ang="0">
                  <a:pos x="T2" y="T3"/>
                </a:cxn>
                <a:cxn ang="0">
                  <a:pos x="T4" y="T5"/>
                </a:cxn>
              </a:cxnLst>
              <a:rect l="0" t="0" r="r" b="b"/>
              <a:pathLst>
                <a:path w="5" h="6">
                  <a:moveTo>
                    <a:pt x="5" y="5"/>
                  </a:moveTo>
                  <a:cubicBezTo>
                    <a:pt x="3" y="4"/>
                    <a:pt x="2" y="6"/>
                    <a:pt x="0" y="4"/>
                  </a:cubicBezTo>
                  <a:cubicBezTo>
                    <a:pt x="2" y="4"/>
                    <a:pt x="3" y="0"/>
                    <a:pt x="5" y="5"/>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6">
              <a:extLst>
                <a:ext uri="{FF2B5EF4-FFF2-40B4-BE49-F238E27FC236}">
                  <a16:creationId xmlns:a16="http://schemas.microsoft.com/office/drawing/2014/main" id="{E0331BA1-F3B6-8189-5361-0686ACC5B366}"/>
                </a:ext>
              </a:extLst>
            </p:cNvPr>
            <p:cNvSpPr>
              <a:spLocks/>
            </p:cNvSpPr>
            <p:nvPr/>
          </p:nvSpPr>
          <p:spPr bwMode="auto">
            <a:xfrm>
              <a:off x="2012950" y="2901950"/>
              <a:ext cx="15875" cy="9525"/>
            </a:xfrm>
            <a:custGeom>
              <a:avLst/>
              <a:gdLst>
                <a:gd name="T0" fmla="*/ 3 w 3"/>
                <a:gd name="T1" fmla="*/ 1 h 2"/>
                <a:gd name="T2" fmla="*/ 1 w 3"/>
                <a:gd name="T3" fmla="*/ 2 h 2"/>
                <a:gd name="T4" fmla="*/ 0 w 3"/>
                <a:gd name="T5" fmla="*/ 1 h 2"/>
                <a:gd name="T6" fmla="*/ 1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2" y="2"/>
                    <a:pt x="1" y="2"/>
                    <a:pt x="1" y="2"/>
                  </a:cubicBezTo>
                  <a:cubicBezTo>
                    <a:pt x="1" y="2"/>
                    <a:pt x="0" y="2"/>
                    <a:pt x="0" y="1"/>
                  </a:cubicBezTo>
                  <a:cubicBezTo>
                    <a:pt x="0" y="1"/>
                    <a:pt x="0" y="0"/>
                    <a:pt x="1" y="0"/>
                  </a:cubicBezTo>
                  <a:cubicBezTo>
                    <a:pt x="1" y="0"/>
                    <a:pt x="2" y="1"/>
                    <a:pt x="3" y="1"/>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7">
              <a:extLst>
                <a:ext uri="{FF2B5EF4-FFF2-40B4-BE49-F238E27FC236}">
                  <a16:creationId xmlns:a16="http://schemas.microsoft.com/office/drawing/2014/main" id="{62E3BA9C-FAEE-0C66-13AA-5D18770EB1B5}"/>
                </a:ext>
              </a:extLst>
            </p:cNvPr>
            <p:cNvSpPr>
              <a:spLocks/>
            </p:cNvSpPr>
            <p:nvPr/>
          </p:nvSpPr>
          <p:spPr bwMode="auto">
            <a:xfrm>
              <a:off x="2768600" y="2817813"/>
              <a:ext cx="20637" cy="15875"/>
            </a:xfrm>
            <a:custGeom>
              <a:avLst/>
              <a:gdLst>
                <a:gd name="T0" fmla="*/ 4 w 4"/>
                <a:gd name="T1" fmla="*/ 1 h 3"/>
                <a:gd name="T2" fmla="*/ 0 w 4"/>
                <a:gd name="T3" fmla="*/ 1 h 3"/>
                <a:gd name="T4" fmla="*/ 4 w 4"/>
                <a:gd name="T5" fmla="*/ 1 h 3"/>
              </a:gdLst>
              <a:ahLst/>
              <a:cxnLst>
                <a:cxn ang="0">
                  <a:pos x="T0" y="T1"/>
                </a:cxn>
                <a:cxn ang="0">
                  <a:pos x="T2" y="T3"/>
                </a:cxn>
                <a:cxn ang="0">
                  <a:pos x="T4" y="T5"/>
                </a:cxn>
              </a:cxnLst>
              <a:rect l="0" t="0" r="r" b="b"/>
              <a:pathLst>
                <a:path w="4" h="3">
                  <a:moveTo>
                    <a:pt x="4" y="1"/>
                  </a:moveTo>
                  <a:cubicBezTo>
                    <a:pt x="3" y="3"/>
                    <a:pt x="1" y="3"/>
                    <a:pt x="0" y="1"/>
                  </a:cubicBezTo>
                  <a:cubicBezTo>
                    <a:pt x="1" y="0"/>
                    <a:pt x="3" y="0"/>
                    <a:pt x="4" y="1"/>
                  </a:cubicBezTo>
                  <a:close/>
                </a:path>
              </a:pathLst>
            </a:custGeom>
            <a:solidFill>
              <a:srgbClr val="A13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8">
              <a:extLst>
                <a:ext uri="{FF2B5EF4-FFF2-40B4-BE49-F238E27FC236}">
                  <a16:creationId xmlns:a16="http://schemas.microsoft.com/office/drawing/2014/main" id="{4F4FBAA5-2CD5-1769-326A-B25BF6D32124}"/>
                </a:ext>
              </a:extLst>
            </p:cNvPr>
            <p:cNvSpPr>
              <a:spLocks/>
            </p:cNvSpPr>
            <p:nvPr/>
          </p:nvSpPr>
          <p:spPr bwMode="auto">
            <a:xfrm>
              <a:off x="2017713" y="2733675"/>
              <a:ext cx="0" cy="4762"/>
            </a:xfrm>
            <a:custGeom>
              <a:avLst/>
              <a:gdLst>
                <a:gd name="T0" fmla="*/ 1 h 1"/>
                <a:gd name="T1" fmla="*/ 1 h 1"/>
                <a:gd name="T2" fmla="*/ 0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0"/>
                    <a:pt x="0" y="0"/>
                    <a:pt x="0" y="0"/>
                  </a:cubicBezTo>
                  <a:cubicBezTo>
                    <a:pt x="0" y="0"/>
                    <a:pt x="0" y="0"/>
                    <a:pt x="0" y="0"/>
                  </a:cubicBezTo>
                  <a:cubicBezTo>
                    <a:pt x="0" y="0"/>
                    <a:pt x="0" y="0"/>
                    <a:pt x="0" y="1"/>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Oval 49">
              <a:extLst>
                <a:ext uri="{FF2B5EF4-FFF2-40B4-BE49-F238E27FC236}">
                  <a16:creationId xmlns:a16="http://schemas.microsoft.com/office/drawing/2014/main" id="{1B679BEA-ED02-8471-6480-309478C29F95}"/>
                </a:ext>
              </a:extLst>
            </p:cNvPr>
            <p:cNvSpPr>
              <a:spLocks noChangeArrowheads="1"/>
            </p:cNvSpPr>
            <p:nvPr/>
          </p:nvSpPr>
          <p:spPr bwMode="auto">
            <a:xfrm>
              <a:off x="2227263" y="2890838"/>
              <a:ext cx="1587" cy="1587"/>
            </a:xfrm>
            <a:prstGeom prst="ellipse">
              <a:avLst/>
            </a:pr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0">
              <a:extLst>
                <a:ext uri="{FF2B5EF4-FFF2-40B4-BE49-F238E27FC236}">
                  <a16:creationId xmlns:a16="http://schemas.microsoft.com/office/drawing/2014/main" id="{054EDC92-E762-86FB-70E5-3BC02AEA5CEB}"/>
                </a:ext>
              </a:extLst>
            </p:cNvPr>
            <p:cNvSpPr>
              <a:spLocks/>
            </p:cNvSpPr>
            <p:nvPr/>
          </p:nvSpPr>
          <p:spPr bwMode="auto">
            <a:xfrm>
              <a:off x="1844675" y="2754313"/>
              <a:ext cx="4762" cy="476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1">
              <a:extLst>
                <a:ext uri="{FF2B5EF4-FFF2-40B4-BE49-F238E27FC236}">
                  <a16:creationId xmlns:a16="http://schemas.microsoft.com/office/drawing/2014/main" id="{3DC6A726-AEF2-E403-9828-27B468DC61FE}"/>
                </a:ext>
              </a:extLst>
            </p:cNvPr>
            <p:cNvSpPr>
              <a:spLocks/>
            </p:cNvSpPr>
            <p:nvPr/>
          </p:nvSpPr>
          <p:spPr bwMode="auto">
            <a:xfrm>
              <a:off x="3178175" y="2795588"/>
              <a:ext cx="0" cy="6350"/>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DFD5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2">
              <a:extLst>
                <a:ext uri="{FF2B5EF4-FFF2-40B4-BE49-F238E27FC236}">
                  <a16:creationId xmlns:a16="http://schemas.microsoft.com/office/drawing/2014/main" id="{C586BDAE-C4A7-09D1-4D8A-C7F643D9D550}"/>
                </a:ext>
              </a:extLst>
            </p:cNvPr>
            <p:cNvSpPr>
              <a:spLocks/>
            </p:cNvSpPr>
            <p:nvPr/>
          </p:nvSpPr>
          <p:spPr bwMode="auto">
            <a:xfrm>
              <a:off x="3071813" y="2847975"/>
              <a:ext cx="6350"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0" y="0"/>
                    <a:pt x="0" y="0"/>
                  </a:cubicBezTo>
                  <a:cubicBezTo>
                    <a:pt x="0" y="0"/>
                    <a:pt x="0" y="0"/>
                    <a:pt x="0" y="0"/>
                  </a:cubicBezTo>
                  <a:cubicBezTo>
                    <a:pt x="0" y="0"/>
                    <a:pt x="0" y="0"/>
                    <a:pt x="1" y="0"/>
                  </a:cubicBezTo>
                  <a:cubicBezTo>
                    <a:pt x="1" y="0"/>
                    <a:pt x="1" y="0"/>
                    <a:pt x="1" y="0"/>
                  </a:cubicBezTo>
                  <a:close/>
                </a:path>
              </a:pathLst>
            </a:custGeom>
            <a:solidFill>
              <a:srgbClr val="F0E6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9"/>
        <p:cNvGrpSpPr/>
        <p:nvPr/>
      </p:nvGrpSpPr>
      <p:grpSpPr>
        <a:xfrm>
          <a:off x="0" y="0"/>
          <a:ext cx="0" cy="0"/>
          <a:chOff x="0" y="0"/>
          <a:chExt cx="0" cy="0"/>
        </a:xfrm>
      </p:grpSpPr>
      <p:sp>
        <p:nvSpPr>
          <p:cNvPr id="2270" name="Google Shape;2270;p55"/>
          <p:cNvSpPr txBox="1">
            <a:spLocks noGrp="1"/>
          </p:cNvSpPr>
          <p:nvPr>
            <p:ph type="title"/>
          </p:nvPr>
        </p:nvSpPr>
        <p:spPr>
          <a:xfrm>
            <a:off x="720000" y="262139"/>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C000"/>
                </a:solidFill>
              </a:rPr>
              <a:t>Percentages</a:t>
            </a:r>
            <a:endParaRPr sz="4400" dirty="0">
              <a:solidFill>
                <a:srgbClr val="FFC000"/>
              </a:solidFill>
            </a:endParaRPr>
          </a:p>
        </p:txBody>
      </p:sp>
      <p:sp>
        <p:nvSpPr>
          <p:cNvPr id="2271" name="Google Shape;2271;p55"/>
          <p:cNvSpPr txBox="1"/>
          <p:nvPr/>
        </p:nvSpPr>
        <p:spPr>
          <a:xfrm>
            <a:off x="4360025" y="1445526"/>
            <a:ext cx="3642600" cy="32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Read literature</a:t>
            </a:r>
            <a:endParaRPr sz="2000">
              <a:solidFill>
                <a:srgbClr val="5E4028"/>
              </a:solidFill>
              <a:latin typeface="Lemon"/>
              <a:ea typeface="Lemon"/>
              <a:cs typeface="Lemon"/>
              <a:sym typeface="Lemon"/>
            </a:endParaRPr>
          </a:p>
        </p:txBody>
      </p:sp>
      <p:sp>
        <p:nvSpPr>
          <p:cNvPr id="2272" name="Google Shape;2272;p55"/>
          <p:cNvSpPr txBox="1"/>
          <p:nvPr/>
        </p:nvSpPr>
        <p:spPr>
          <a:xfrm>
            <a:off x="4360025" y="1771652"/>
            <a:ext cx="3642600" cy="57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Mercury is the closest planet to the Sun and the smallest of them all</a:t>
            </a:r>
            <a:endParaRPr>
              <a:solidFill>
                <a:srgbClr val="5E4028"/>
              </a:solidFill>
              <a:latin typeface="Comfortaa"/>
              <a:ea typeface="Comfortaa"/>
              <a:cs typeface="Comfortaa"/>
              <a:sym typeface="Comfortaa"/>
            </a:endParaRPr>
          </a:p>
        </p:txBody>
      </p:sp>
      <p:sp>
        <p:nvSpPr>
          <p:cNvPr id="2273" name="Google Shape;2273;p55"/>
          <p:cNvSpPr txBox="1"/>
          <p:nvPr/>
        </p:nvSpPr>
        <p:spPr>
          <a:xfrm>
            <a:off x="4360350" y="3318729"/>
            <a:ext cx="3642600" cy="32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Heard literature</a:t>
            </a:r>
            <a:endParaRPr sz="2000">
              <a:solidFill>
                <a:srgbClr val="5E4028"/>
              </a:solidFill>
              <a:latin typeface="Lemon"/>
              <a:ea typeface="Lemon"/>
              <a:cs typeface="Lemon"/>
              <a:sym typeface="Lemon"/>
            </a:endParaRPr>
          </a:p>
        </p:txBody>
      </p:sp>
      <p:sp>
        <p:nvSpPr>
          <p:cNvPr id="2274" name="Google Shape;2274;p55"/>
          <p:cNvSpPr txBox="1"/>
          <p:nvPr/>
        </p:nvSpPr>
        <p:spPr>
          <a:xfrm>
            <a:off x="4360350" y="3643305"/>
            <a:ext cx="3642600" cy="57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Venus has a beautiful name and is the second planet from the Sun</a:t>
            </a:r>
            <a:endParaRPr>
              <a:solidFill>
                <a:srgbClr val="5E4028"/>
              </a:solidFill>
              <a:latin typeface="Comfortaa"/>
              <a:ea typeface="Comfortaa"/>
              <a:cs typeface="Comfortaa"/>
              <a:sym typeface="Comfortaa"/>
            </a:endParaRPr>
          </a:p>
        </p:txBody>
      </p:sp>
      <p:sp>
        <p:nvSpPr>
          <p:cNvPr id="2275" name="Google Shape;2275;p55"/>
          <p:cNvSpPr/>
          <p:nvPr/>
        </p:nvSpPr>
        <p:spPr>
          <a:xfrm>
            <a:off x="1141043" y="1056308"/>
            <a:ext cx="1677245" cy="1677245"/>
          </a:xfrm>
          <a:prstGeom prst="donut">
            <a:avLst>
              <a:gd name="adj" fmla="val 22521"/>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5"/>
          <p:cNvSpPr/>
          <p:nvPr/>
        </p:nvSpPr>
        <p:spPr>
          <a:xfrm>
            <a:off x="1141043" y="1056324"/>
            <a:ext cx="1677245" cy="1677245"/>
          </a:xfrm>
          <a:prstGeom prst="blockArc">
            <a:avLst>
              <a:gd name="adj1" fmla="val 16217428"/>
              <a:gd name="adj2" fmla="val 10914555"/>
              <a:gd name="adj3" fmla="val 2285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5"/>
          <p:cNvSpPr txBox="1"/>
          <p:nvPr/>
        </p:nvSpPr>
        <p:spPr>
          <a:xfrm>
            <a:off x="1552227" y="1555939"/>
            <a:ext cx="855000" cy="67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lt2"/>
                </a:solidFill>
                <a:latin typeface="Lemon"/>
                <a:ea typeface="Lemon"/>
                <a:cs typeface="Lemon"/>
                <a:sym typeface="Lemon"/>
              </a:rPr>
              <a:t>75%</a:t>
            </a:r>
            <a:endParaRPr sz="2000">
              <a:solidFill>
                <a:schemeClr val="lt2"/>
              </a:solidFill>
              <a:latin typeface="Lemon"/>
              <a:ea typeface="Lemon"/>
              <a:cs typeface="Lemon"/>
              <a:sym typeface="Lemon"/>
            </a:endParaRPr>
          </a:p>
        </p:txBody>
      </p:sp>
      <p:sp>
        <p:nvSpPr>
          <p:cNvPr id="2278" name="Google Shape;2278;p55"/>
          <p:cNvSpPr/>
          <p:nvPr/>
        </p:nvSpPr>
        <p:spPr>
          <a:xfrm>
            <a:off x="1141396" y="2928808"/>
            <a:ext cx="1677104" cy="1677104"/>
          </a:xfrm>
          <a:prstGeom prst="donut">
            <a:avLst>
              <a:gd name="adj" fmla="val 22521"/>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5"/>
          <p:cNvSpPr/>
          <p:nvPr/>
        </p:nvSpPr>
        <p:spPr>
          <a:xfrm>
            <a:off x="1141396" y="2928823"/>
            <a:ext cx="1677104" cy="1677104"/>
          </a:xfrm>
          <a:prstGeom prst="blockArc">
            <a:avLst>
              <a:gd name="adj1" fmla="val 16214309"/>
              <a:gd name="adj2" fmla="val 52052"/>
              <a:gd name="adj3" fmla="val 2243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5"/>
          <p:cNvSpPr txBox="1"/>
          <p:nvPr/>
        </p:nvSpPr>
        <p:spPr>
          <a:xfrm>
            <a:off x="1552443" y="3428330"/>
            <a:ext cx="855000" cy="67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1"/>
                </a:solidFill>
                <a:latin typeface="Lemon"/>
                <a:ea typeface="Lemon"/>
                <a:cs typeface="Lemon"/>
                <a:sym typeface="Lemon"/>
              </a:rPr>
              <a:t>25%</a:t>
            </a:r>
            <a:endParaRPr sz="2000">
              <a:solidFill>
                <a:schemeClr val="accent1"/>
              </a:solidFill>
              <a:latin typeface="Lemon"/>
              <a:ea typeface="Lemon"/>
              <a:cs typeface="Lemon"/>
              <a:sym typeface="Lemon"/>
            </a:endParaRPr>
          </a:p>
        </p:txBody>
      </p:sp>
      <p:sp>
        <p:nvSpPr>
          <p:cNvPr id="2281" name="Google Shape;2281;p55"/>
          <p:cNvSpPr/>
          <p:nvPr/>
        </p:nvSpPr>
        <p:spPr>
          <a:xfrm>
            <a:off x="3183857" y="3399309"/>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5"/>
          <p:cNvSpPr/>
          <p:nvPr/>
        </p:nvSpPr>
        <p:spPr>
          <a:xfrm>
            <a:off x="3412449" y="3590560"/>
            <a:ext cx="353645" cy="35361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5"/>
          <p:cNvSpPr/>
          <p:nvPr/>
        </p:nvSpPr>
        <p:spPr>
          <a:xfrm>
            <a:off x="3183857" y="1526880"/>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4" name="Google Shape;2284;p55"/>
          <p:cNvGrpSpPr/>
          <p:nvPr/>
        </p:nvGrpSpPr>
        <p:grpSpPr>
          <a:xfrm>
            <a:off x="3412336" y="1717156"/>
            <a:ext cx="353645" cy="355557"/>
            <a:chOff x="3412336" y="1717156"/>
            <a:chExt cx="353645" cy="355557"/>
          </a:xfrm>
        </p:grpSpPr>
        <p:sp>
          <p:nvSpPr>
            <p:cNvPr id="2285" name="Google Shape;2285;p55"/>
            <p:cNvSpPr/>
            <p:nvPr/>
          </p:nvSpPr>
          <p:spPr>
            <a:xfrm>
              <a:off x="3523210" y="1779282"/>
              <a:ext cx="242771" cy="293430"/>
            </a:xfrm>
            <a:custGeom>
              <a:avLst/>
              <a:gdLst/>
              <a:ahLst/>
              <a:cxnLst/>
              <a:rect l="l" t="t" r="r" b="b"/>
              <a:pathLst>
                <a:path w="8003" h="9673" extrusionOk="0">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5"/>
            <p:cNvSpPr/>
            <p:nvPr/>
          </p:nvSpPr>
          <p:spPr>
            <a:xfrm>
              <a:off x="3725817" y="1739119"/>
              <a:ext cx="40164" cy="128105"/>
            </a:xfrm>
            <a:custGeom>
              <a:avLst/>
              <a:gdLst/>
              <a:ahLst/>
              <a:cxnLst/>
              <a:rect l="l" t="t" r="r" b="b"/>
              <a:pathLst>
                <a:path w="1324" h="4223" extrusionOk="0">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5"/>
            <p:cNvSpPr/>
            <p:nvPr/>
          </p:nvSpPr>
          <p:spPr>
            <a:xfrm>
              <a:off x="3412336" y="1738178"/>
              <a:ext cx="116638" cy="249475"/>
            </a:xfrm>
            <a:custGeom>
              <a:avLst/>
              <a:gdLst/>
              <a:ahLst/>
              <a:cxnLst/>
              <a:rect l="l" t="t" r="r" b="b"/>
              <a:pathLst>
                <a:path w="3845" h="8224" extrusionOk="0">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5"/>
            <p:cNvSpPr/>
            <p:nvPr/>
          </p:nvSpPr>
          <p:spPr>
            <a:xfrm>
              <a:off x="3474462" y="1717156"/>
              <a:ext cx="229393" cy="208371"/>
            </a:xfrm>
            <a:custGeom>
              <a:avLst/>
              <a:gdLst/>
              <a:ahLst/>
              <a:cxnLst/>
              <a:rect l="l" t="t" r="r" b="b"/>
              <a:pathLst>
                <a:path w="7562" h="6869" extrusionOk="0">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9" name="Google Shape;2289;p55"/>
          <p:cNvGrpSpPr/>
          <p:nvPr/>
        </p:nvGrpSpPr>
        <p:grpSpPr>
          <a:xfrm>
            <a:off x="5767009" y="2591029"/>
            <a:ext cx="234109" cy="232848"/>
            <a:chOff x="2311753" y="6176760"/>
            <a:chExt cx="144262" cy="143485"/>
          </a:xfrm>
        </p:grpSpPr>
        <p:sp>
          <p:nvSpPr>
            <p:cNvPr id="2290" name="Google Shape;2290;p55"/>
            <p:cNvSpPr/>
            <p:nvPr/>
          </p:nvSpPr>
          <p:spPr>
            <a:xfrm>
              <a:off x="2383495" y="6176760"/>
              <a:ext cx="111" cy="29430"/>
            </a:xfrm>
            <a:custGeom>
              <a:avLst/>
              <a:gdLst/>
              <a:ahLst/>
              <a:cxnLst/>
              <a:rect l="l" t="t" r="r" b="b"/>
              <a:pathLst>
                <a:path w="1" h="265" fill="none" extrusionOk="0">
                  <a:moveTo>
                    <a:pt x="0" y="0"/>
                  </a:moveTo>
                  <a:lnTo>
                    <a:pt x="0" y="265"/>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5"/>
            <p:cNvSpPr/>
            <p:nvPr/>
          </p:nvSpPr>
          <p:spPr>
            <a:xfrm>
              <a:off x="2383495" y="6290704"/>
              <a:ext cx="111" cy="29541"/>
            </a:xfrm>
            <a:custGeom>
              <a:avLst/>
              <a:gdLst/>
              <a:ahLst/>
              <a:cxnLst/>
              <a:rect l="l" t="t" r="r" b="b"/>
              <a:pathLst>
                <a:path w="1" h="266" fill="none" extrusionOk="0">
                  <a:moveTo>
                    <a:pt x="0" y="0"/>
                  </a:moveTo>
                  <a:lnTo>
                    <a:pt x="0" y="265"/>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5"/>
            <p:cNvSpPr/>
            <p:nvPr/>
          </p:nvSpPr>
          <p:spPr>
            <a:xfrm>
              <a:off x="2425696" y="6248391"/>
              <a:ext cx="30319" cy="111"/>
            </a:xfrm>
            <a:custGeom>
              <a:avLst/>
              <a:gdLst/>
              <a:ahLst/>
              <a:cxnLst/>
              <a:rect l="l" t="t" r="r" b="b"/>
              <a:pathLst>
                <a:path w="273" h="1" fill="none" extrusionOk="0">
                  <a:moveTo>
                    <a:pt x="272" y="1"/>
                  </a:moveTo>
                  <a:lnTo>
                    <a:pt x="1"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5"/>
            <p:cNvSpPr/>
            <p:nvPr/>
          </p:nvSpPr>
          <p:spPr>
            <a:xfrm>
              <a:off x="2311753" y="6248391"/>
              <a:ext cx="29541" cy="111"/>
            </a:xfrm>
            <a:custGeom>
              <a:avLst/>
              <a:gdLst/>
              <a:ahLst/>
              <a:cxnLst/>
              <a:rect l="l" t="t" r="r" b="b"/>
              <a:pathLst>
                <a:path w="266" h="1" fill="none" extrusionOk="0">
                  <a:moveTo>
                    <a:pt x="265" y="1"/>
                  </a:moveTo>
                  <a:lnTo>
                    <a:pt x="1"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Rectángulo 36">
            <a:extLst>
              <a:ext uri="{FF2B5EF4-FFF2-40B4-BE49-F238E27FC236}">
                <a16:creationId xmlns:a16="http://schemas.microsoft.com/office/drawing/2014/main" id="{517F8FF0-B064-4F59-923E-770856784098}"/>
              </a:ext>
            </a:extLst>
          </p:cNvPr>
          <p:cNvSpPr/>
          <p:nvPr/>
        </p:nvSpPr>
        <p:spPr>
          <a:xfrm>
            <a:off x="207349" y="4916245"/>
            <a:ext cx="8162463" cy="859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38" name="Grupo 37">
            <a:extLst>
              <a:ext uri="{FF2B5EF4-FFF2-40B4-BE49-F238E27FC236}">
                <a16:creationId xmlns:a16="http://schemas.microsoft.com/office/drawing/2014/main" id="{25A490AF-02B3-4B0D-8CD8-B4C6DD55AD0D}"/>
              </a:ext>
            </a:extLst>
          </p:cNvPr>
          <p:cNvGrpSpPr/>
          <p:nvPr/>
        </p:nvGrpSpPr>
        <p:grpSpPr>
          <a:xfrm>
            <a:off x="8163258" y="4079811"/>
            <a:ext cx="773393" cy="944054"/>
            <a:chOff x="3778250" y="422275"/>
            <a:chExt cx="1812925" cy="2212975"/>
          </a:xfrm>
          <a:solidFill>
            <a:srgbClr val="FFC000"/>
          </a:solidFill>
        </p:grpSpPr>
        <p:sp>
          <p:nvSpPr>
            <p:cNvPr id="39" name="Freeform 5">
              <a:extLst>
                <a:ext uri="{FF2B5EF4-FFF2-40B4-BE49-F238E27FC236}">
                  <a16:creationId xmlns:a16="http://schemas.microsoft.com/office/drawing/2014/main" id="{CDA6DA51-A07B-437B-B04F-9E4FD8E43595}"/>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40" name="Freeform 6">
              <a:extLst>
                <a:ext uri="{FF2B5EF4-FFF2-40B4-BE49-F238E27FC236}">
                  <a16:creationId xmlns:a16="http://schemas.microsoft.com/office/drawing/2014/main" id="{65EC591F-D24F-48F8-B2ED-2FC88E4A8367}"/>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9" name="Grupo 8">
            <a:extLst>
              <a:ext uri="{FF2B5EF4-FFF2-40B4-BE49-F238E27FC236}">
                <a16:creationId xmlns:a16="http://schemas.microsoft.com/office/drawing/2014/main" id="{495C4CCC-78B6-8434-84A7-9F8B954CADBF}"/>
              </a:ext>
            </a:extLst>
          </p:cNvPr>
          <p:cNvGrpSpPr/>
          <p:nvPr/>
        </p:nvGrpSpPr>
        <p:grpSpPr>
          <a:xfrm>
            <a:off x="271706" y="219076"/>
            <a:ext cx="551322" cy="837232"/>
            <a:chOff x="271706" y="219076"/>
            <a:chExt cx="551322" cy="837232"/>
          </a:xfrm>
        </p:grpSpPr>
        <p:sp>
          <p:nvSpPr>
            <p:cNvPr id="2" name="Rectángulo 1">
              <a:extLst>
                <a:ext uri="{FF2B5EF4-FFF2-40B4-BE49-F238E27FC236}">
                  <a16:creationId xmlns:a16="http://schemas.microsoft.com/office/drawing/2014/main" id="{2E3813D6-EF46-44C4-ACE5-BA767A3DEF52}"/>
                </a:ext>
              </a:extLst>
            </p:cNvPr>
            <p:cNvSpPr/>
            <p:nvPr/>
          </p:nvSpPr>
          <p:spPr>
            <a:xfrm>
              <a:off x="297501" y="72628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2" name="Rectángulo 41">
              <a:extLst>
                <a:ext uri="{FF2B5EF4-FFF2-40B4-BE49-F238E27FC236}">
                  <a16:creationId xmlns:a16="http://schemas.microsoft.com/office/drawing/2014/main" id="{270302B6-BE6A-43A5-8664-21BE8CE1AC85}"/>
                </a:ext>
              </a:extLst>
            </p:cNvPr>
            <p:cNvSpPr/>
            <p:nvPr/>
          </p:nvSpPr>
          <p:spPr>
            <a:xfrm>
              <a:off x="271706" y="84103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3" name="Rectángulo 42">
              <a:extLst>
                <a:ext uri="{FF2B5EF4-FFF2-40B4-BE49-F238E27FC236}">
                  <a16:creationId xmlns:a16="http://schemas.microsoft.com/office/drawing/2014/main" id="{4A080320-3B15-43F3-9691-EE1CC08BF7E7}"/>
                </a:ext>
              </a:extLst>
            </p:cNvPr>
            <p:cNvSpPr/>
            <p:nvPr/>
          </p:nvSpPr>
          <p:spPr>
            <a:xfrm>
              <a:off x="310377" y="97031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Freeform 5">
              <a:extLst>
                <a:ext uri="{FF2B5EF4-FFF2-40B4-BE49-F238E27FC236}">
                  <a16:creationId xmlns:a16="http://schemas.microsoft.com/office/drawing/2014/main" id="{13A9C686-B3AD-C1BF-0642-726F28D2674B}"/>
                </a:ext>
              </a:extLst>
            </p:cNvPr>
            <p:cNvSpPr>
              <a:spLocks/>
            </p:cNvSpPr>
            <p:nvPr/>
          </p:nvSpPr>
          <p:spPr bwMode="auto">
            <a:xfrm>
              <a:off x="574675" y="2190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20083F59-09D8-A133-DF41-C4F84D407C49}"/>
                </a:ext>
              </a:extLst>
            </p:cNvPr>
            <p:cNvSpPr>
              <a:spLocks/>
            </p:cNvSpPr>
            <p:nvPr/>
          </p:nvSpPr>
          <p:spPr bwMode="auto">
            <a:xfrm>
              <a:off x="382588" y="3524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74984417-60BC-DC2D-CB50-08F1F70CEB59}"/>
                </a:ext>
              </a:extLst>
            </p:cNvPr>
            <p:cNvSpPr>
              <a:spLocks/>
            </p:cNvSpPr>
            <p:nvPr/>
          </p:nvSpPr>
          <p:spPr bwMode="auto">
            <a:xfrm>
              <a:off x="496888" y="2492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7"/>
        <p:cNvGrpSpPr/>
        <p:nvPr/>
      </p:nvGrpSpPr>
      <p:grpSpPr>
        <a:xfrm>
          <a:off x="0" y="0"/>
          <a:ext cx="0" cy="0"/>
          <a:chOff x="0" y="0"/>
          <a:chExt cx="0" cy="0"/>
        </a:xfrm>
      </p:grpSpPr>
      <p:sp>
        <p:nvSpPr>
          <p:cNvPr id="2298" name="Google Shape;2298;p56"/>
          <p:cNvSpPr txBox="1">
            <a:spLocks noGrp="1"/>
          </p:cNvSpPr>
          <p:nvPr>
            <p:ph type="title"/>
          </p:nvPr>
        </p:nvSpPr>
        <p:spPr>
          <a:xfrm>
            <a:off x="3906335" y="3472611"/>
            <a:ext cx="4360200" cy="60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Exercises</a:t>
            </a:r>
            <a:endParaRPr/>
          </a:p>
        </p:txBody>
      </p:sp>
      <p:sp>
        <p:nvSpPr>
          <p:cNvPr id="2299" name="Google Shape;2299;p56"/>
          <p:cNvSpPr txBox="1">
            <a:spLocks noGrp="1"/>
          </p:cNvSpPr>
          <p:nvPr>
            <p:ph type="subTitle" idx="1"/>
          </p:nvPr>
        </p:nvSpPr>
        <p:spPr>
          <a:xfrm>
            <a:off x="3906335" y="4071283"/>
            <a:ext cx="4360200" cy="40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2300" name="Google Shape;2300;p56"/>
          <p:cNvSpPr txBox="1">
            <a:spLocks noGrp="1"/>
          </p:cNvSpPr>
          <p:nvPr>
            <p:ph type="title" idx="2"/>
          </p:nvPr>
        </p:nvSpPr>
        <p:spPr>
          <a:xfrm>
            <a:off x="4510985" y="2231639"/>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1500" dirty="0">
                <a:solidFill>
                  <a:srgbClr val="FFC000"/>
                </a:solidFill>
              </a:rPr>
              <a:t>03.</a:t>
            </a:r>
            <a:endParaRPr sz="11500" dirty="0">
              <a:solidFill>
                <a:srgbClr val="FFC000"/>
              </a:solidFill>
            </a:endParaRPr>
          </a:p>
        </p:txBody>
      </p:sp>
      <p:grpSp>
        <p:nvGrpSpPr>
          <p:cNvPr id="8" name="Grupo 7">
            <a:extLst>
              <a:ext uri="{FF2B5EF4-FFF2-40B4-BE49-F238E27FC236}">
                <a16:creationId xmlns:a16="http://schemas.microsoft.com/office/drawing/2014/main" id="{BBF774C9-57DD-4DE5-9057-3A39BAF927C9}"/>
              </a:ext>
            </a:extLst>
          </p:cNvPr>
          <p:cNvGrpSpPr/>
          <p:nvPr/>
        </p:nvGrpSpPr>
        <p:grpSpPr>
          <a:xfrm>
            <a:off x="640205" y="1411819"/>
            <a:ext cx="3592793" cy="2886736"/>
            <a:chOff x="744538" y="1193800"/>
            <a:chExt cx="4014788" cy="3225800"/>
          </a:xfrm>
        </p:grpSpPr>
        <p:sp>
          <p:nvSpPr>
            <p:cNvPr id="6" name="Freeform 5">
              <a:extLst>
                <a:ext uri="{FF2B5EF4-FFF2-40B4-BE49-F238E27FC236}">
                  <a16:creationId xmlns:a16="http://schemas.microsoft.com/office/drawing/2014/main" id="{ACBE2BA4-5C83-44B7-A9FE-1955E96FA1F0}"/>
                </a:ext>
              </a:extLst>
            </p:cNvPr>
            <p:cNvSpPr>
              <a:spLocks/>
            </p:cNvSpPr>
            <p:nvPr/>
          </p:nvSpPr>
          <p:spPr bwMode="auto">
            <a:xfrm>
              <a:off x="744538" y="2705100"/>
              <a:ext cx="4014788" cy="1714500"/>
            </a:xfrm>
            <a:custGeom>
              <a:avLst/>
              <a:gdLst>
                <a:gd name="T0" fmla="*/ 1064 w 1064"/>
                <a:gd name="T1" fmla="*/ 43 h 454"/>
                <a:gd name="T2" fmla="*/ 1064 w 1064"/>
                <a:gd name="T3" fmla="*/ 85 h 454"/>
                <a:gd name="T4" fmla="*/ 904 w 1064"/>
                <a:gd name="T5" fmla="*/ 117 h 454"/>
                <a:gd name="T6" fmla="*/ 440 w 1064"/>
                <a:gd name="T7" fmla="*/ 211 h 454"/>
                <a:gd name="T8" fmla="*/ 403 w 1064"/>
                <a:gd name="T9" fmla="*/ 210 h 454"/>
                <a:gd name="T10" fmla="*/ 173 w 1064"/>
                <a:gd name="T11" fmla="*/ 152 h 454"/>
                <a:gd name="T12" fmla="*/ 52 w 1064"/>
                <a:gd name="T13" fmla="*/ 220 h 454"/>
                <a:gd name="T14" fmla="*/ 126 w 1064"/>
                <a:gd name="T15" fmla="*/ 334 h 454"/>
                <a:gd name="T16" fmla="*/ 417 w 1064"/>
                <a:gd name="T17" fmla="*/ 406 h 454"/>
                <a:gd name="T18" fmla="*/ 440 w 1064"/>
                <a:gd name="T19" fmla="*/ 406 h 454"/>
                <a:gd name="T20" fmla="*/ 1036 w 1064"/>
                <a:gd name="T21" fmla="*/ 272 h 454"/>
                <a:gd name="T22" fmla="*/ 1060 w 1064"/>
                <a:gd name="T23" fmla="*/ 267 h 454"/>
                <a:gd name="T24" fmla="*/ 1061 w 1064"/>
                <a:gd name="T25" fmla="*/ 273 h 454"/>
                <a:gd name="T26" fmla="*/ 1029 w 1064"/>
                <a:gd name="T27" fmla="*/ 318 h 454"/>
                <a:gd name="T28" fmla="*/ 517 w 1064"/>
                <a:gd name="T29" fmla="*/ 439 h 454"/>
                <a:gd name="T30" fmla="*/ 447 w 1064"/>
                <a:gd name="T31" fmla="*/ 452 h 454"/>
                <a:gd name="T32" fmla="*/ 415 w 1064"/>
                <a:gd name="T33" fmla="*/ 451 h 454"/>
                <a:gd name="T34" fmla="*/ 110 w 1064"/>
                <a:gd name="T35" fmla="*/ 376 h 454"/>
                <a:gd name="T36" fmla="*/ 2 w 1064"/>
                <a:gd name="T37" fmla="*/ 236 h 454"/>
                <a:gd name="T38" fmla="*/ 123 w 1064"/>
                <a:gd name="T39" fmla="*/ 98 h 454"/>
                <a:gd name="T40" fmla="*/ 337 w 1064"/>
                <a:gd name="T41" fmla="*/ 51 h 454"/>
                <a:gd name="T42" fmla="*/ 370 w 1064"/>
                <a:gd name="T43" fmla="*/ 60 h 454"/>
                <a:gd name="T44" fmla="*/ 537 w 1064"/>
                <a:gd name="T45" fmla="*/ 105 h 454"/>
                <a:gd name="T46" fmla="*/ 552 w 1064"/>
                <a:gd name="T47" fmla="*/ 104 h 454"/>
                <a:gd name="T48" fmla="*/ 745 w 1064"/>
                <a:gd name="T49" fmla="*/ 30 h 454"/>
                <a:gd name="T50" fmla="*/ 799 w 1064"/>
                <a:gd name="T51" fmla="*/ 5 h 454"/>
                <a:gd name="T52" fmla="*/ 1051 w 1064"/>
                <a:gd name="T53" fmla="*/ 38 h 454"/>
                <a:gd name="T54" fmla="*/ 1064 w 1064"/>
                <a:gd name="T55" fmla="*/ 43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4" h="454">
                  <a:moveTo>
                    <a:pt x="1064" y="43"/>
                  </a:moveTo>
                  <a:cubicBezTo>
                    <a:pt x="1064" y="56"/>
                    <a:pt x="1064" y="70"/>
                    <a:pt x="1064" y="85"/>
                  </a:cubicBezTo>
                  <a:cubicBezTo>
                    <a:pt x="1011" y="96"/>
                    <a:pt x="957" y="107"/>
                    <a:pt x="904" y="117"/>
                  </a:cubicBezTo>
                  <a:cubicBezTo>
                    <a:pt x="749" y="149"/>
                    <a:pt x="595" y="180"/>
                    <a:pt x="440" y="211"/>
                  </a:cubicBezTo>
                  <a:cubicBezTo>
                    <a:pt x="428" y="214"/>
                    <a:pt x="414" y="213"/>
                    <a:pt x="403" y="210"/>
                  </a:cubicBezTo>
                  <a:cubicBezTo>
                    <a:pt x="326" y="191"/>
                    <a:pt x="249" y="172"/>
                    <a:pt x="173" y="152"/>
                  </a:cubicBezTo>
                  <a:cubicBezTo>
                    <a:pt x="116" y="137"/>
                    <a:pt x="66" y="165"/>
                    <a:pt x="52" y="220"/>
                  </a:cubicBezTo>
                  <a:cubicBezTo>
                    <a:pt x="38" y="272"/>
                    <a:pt x="69" y="320"/>
                    <a:pt x="126" y="334"/>
                  </a:cubicBezTo>
                  <a:cubicBezTo>
                    <a:pt x="223" y="359"/>
                    <a:pt x="320" y="383"/>
                    <a:pt x="417" y="406"/>
                  </a:cubicBezTo>
                  <a:cubicBezTo>
                    <a:pt x="424" y="408"/>
                    <a:pt x="432" y="408"/>
                    <a:pt x="440" y="406"/>
                  </a:cubicBezTo>
                  <a:cubicBezTo>
                    <a:pt x="639" y="362"/>
                    <a:pt x="837" y="317"/>
                    <a:pt x="1036" y="272"/>
                  </a:cubicBezTo>
                  <a:cubicBezTo>
                    <a:pt x="1044" y="270"/>
                    <a:pt x="1052" y="269"/>
                    <a:pt x="1060" y="267"/>
                  </a:cubicBezTo>
                  <a:cubicBezTo>
                    <a:pt x="1060" y="270"/>
                    <a:pt x="1061" y="271"/>
                    <a:pt x="1061" y="273"/>
                  </a:cubicBezTo>
                  <a:cubicBezTo>
                    <a:pt x="1064" y="309"/>
                    <a:pt x="1064" y="309"/>
                    <a:pt x="1029" y="318"/>
                  </a:cubicBezTo>
                  <a:cubicBezTo>
                    <a:pt x="858" y="358"/>
                    <a:pt x="688" y="399"/>
                    <a:pt x="517" y="439"/>
                  </a:cubicBezTo>
                  <a:cubicBezTo>
                    <a:pt x="494" y="444"/>
                    <a:pt x="470" y="449"/>
                    <a:pt x="447" y="452"/>
                  </a:cubicBezTo>
                  <a:cubicBezTo>
                    <a:pt x="436" y="454"/>
                    <a:pt x="425" y="453"/>
                    <a:pt x="415" y="451"/>
                  </a:cubicBezTo>
                  <a:cubicBezTo>
                    <a:pt x="313" y="426"/>
                    <a:pt x="211" y="401"/>
                    <a:pt x="110" y="376"/>
                  </a:cubicBezTo>
                  <a:cubicBezTo>
                    <a:pt x="50" y="362"/>
                    <a:pt x="0" y="297"/>
                    <a:pt x="2" y="236"/>
                  </a:cubicBezTo>
                  <a:cubicBezTo>
                    <a:pt x="4" y="169"/>
                    <a:pt x="56" y="112"/>
                    <a:pt x="123" y="98"/>
                  </a:cubicBezTo>
                  <a:cubicBezTo>
                    <a:pt x="194" y="84"/>
                    <a:pt x="265" y="67"/>
                    <a:pt x="337" y="51"/>
                  </a:cubicBezTo>
                  <a:cubicBezTo>
                    <a:pt x="350" y="48"/>
                    <a:pt x="359" y="49"/>
                    <a:pt x="370" y="60"/>
                  </a:cubicBezTo>
                  <a:cubicBezTo>
                    <a:pt x="417" y="106"/>
                    <a:pt x="471" y="127"/>
                    <a:pt x="537" y="105"/>
                  </a:cubicBezTo>
                  <a:cubicBezTo>
                    <a:pt x="542" y="103"/>
                    <a:pt x="548" y="103"/>
                    <a:pt x="552" y="104"/>
                  </a:cubicBezTo>
                  <a:cubicBezTo>
                    <a:pt x="628" y="133"/>
                    <a:pt x="707" y="91"/>
                    <a:pt x="745" y="30"/>
                  </a:cubicBezTo>
                  <a:cubicBezTo>
                    <a:pt x="759" y="6"/>
                    <a:pt x="772" y="0"/>
                    <a:pt x="799" y="5"/>
                  </a:cubicBezTo>
                  <a:cubicBezTo>
                    <a:pt x="883" y="18"/>
                    <a:pt x="967" y="27"/>
                    <a:pt x="1051" y="38"/>
                  </a:cubicBezTo>
                  <a:cubicBezTo>
                    <a:pt x="1055" y="39"/>
                    <a:pt x="1059" y="41"/>
                    <a:pt x="1064" y="43"/>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A2DB24B5-4CBA-416E-86FE-90AF259F3595}"/>
                </a:ext>
              </a:extLst>
            </p:cNvPr>
            <p:cNvSpPr>
              <a:spLocks noEditPoints="1"/>
            </p:cNvSpPr>
            <p:nvPr/>
          </p:nvSpPr>
          <p:spPr bwMode="auto">
            <a:xfrm>
              <a:off x="1882776" y="1193800"/>
              <a:ext cx="1849438" cy="1862138"/>
            </a:xfrm>
            <a:custGeom>
              <a:avLst/>
              <a:gdLst>
                <a:gd name="T0" fmla="*/ 237 w 490"/>
                <a:gd name="T1" fmla="*/ 134 h 493"/>
                <a:gd name="T2" fmla="*/ 243 w 490"/>
                <a:gd name="T3" fmla="*/ 113 h 493"/>
                <a:gd name="T4" fmla="*/ 177 w 490"/>
                <a:gd name="T5" fmla="*/ 62 h 493"/>
                <a:gd name="T6" fmla="*/ 176 w 490"/>
                <a:gd name="T7" fmla="*/ 0 h 493"/>
                <a:gd name="T8" fmla="*/ 251 w 490"/>
                <a:gd name="T9" fmla="*/ 92 h 493"/>
                <a:gd name="T10" fmla="*/ 288 w 490"/>
                <a:gd name="T11" fmla="*/ 71 h 493"/>
                <a:gd name="T12" fmla="*/ 264 w 490"/>
                <a:gd name="T13" fmla="*/ 124 h 493"/>
                <a:gd name="T14" fmla="*/ 307 w 490"/>
                <a:gd name="T15" fmla="*/ 114 h 493"/>
                <a:gd name="T16" fmla="*/ 450 w 490"/>
                <a:gd name="T17" fmla="*/ 197 h 493"/>
                <a:gd name="T18" fmla="*/ 382 w 490"/>
                <a:gd name="T19" fmla="*/ 452 h 493"/>
                <a:gd name="T20" fmla="*/ 252 w 490"/>
                <a:gd name="T21" fmla="*/ 474 h 493"/>
                <a:gd name="T22" fmla="*/ 235 w 490"/>
                <a:gd name="T23" fmla="*/ 473 h 493"/>
                <a:gd name="T24" fmla="*/ 79 w 490"/>
                <a:gd name="T25" fmla="*/ 431 h 493"/>
                <a:gd name="T26" fmla="*/ 39 w 490"/>
                <a:gd name="T27" fmla="*/ 191 h 493"/>
                <a:gd name="T28" fmla="*/ 225 w 490"/>
                <a:gd name="T29" fmla="*/ 128 h 493"/>
                <a:gd name="T30" fmla="*/ 237 w 490"/>
                <a:gd name="T31" fmla="*/ 134 h 493"/>
                <a:gd name="T32" fmla="*/ 63 w 490"/>
                <a:gd name="T33" fmla="*/ 250 h 493"/>
                <a:gd name="T34" fmla="*/ 72 w 490"/>
                <a:gd name="T35" fmla="*/ 262 h 493"/>
                <a:gd name="T36" fmla="*/ 83 w 490"/>
                <a:gd name="T37" fmla="*/ 246 h 493"/>
                <a:gd name="T38" fmla="*/ 162 w 490"/>
                <a:gd name="T39" fmla="*/ 158 h 493"/>
                <a:gd name="T40" fmla="*/ 178 w 490"/>
                <a:gd name="T41" fmla="*/ 148 h 493"/>
                <a:gd name="T42" fmla="*/ 157 w 490"/>
                <a:gd name="T43" fmla="*/ 139 h 493"/>
                <a:gd name="T44" fmla="*/ 63 w 490"/>
                <a:gd name="T45" fmla="*/ 25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0" h="493">
                  <a:moveTo>
                    <a:pt x="237" y="134"/>
                  </a:moveTo>
                  <a:cubicBezTo>
                    <a:pt x="239" y="126"/>
                    <a:pt x="241" y="120"/>
                    <a:pt x="243" y="113"/>
                  </a:cubicBezTo>
                  <a:cubicBezTo>
                    <a:pt x="213" y="106"/>
                    <a:pt x="188" y="91"/>
                    <a:pt x="177" y="62"/>
                  </a:cubicBezTo>
                  <a:cubicBezTo>
                    <a:pt x="168" y="41"/>
                    <a:pt x="168" y="20"/>
                    <a:pt x="176" y="0"/>
                  </a:cubicBezTo>
                  <a:cubicBezTo>
                    <a:pt x="225" y="6"/>
                    <a:pt x="249" y="36"/>
                    <a:pt x="251" y="92"/>
                  </a:cubicBezTo>
                  <a:cubicBezTo>
                    <a:pt x="263" y="85"/>
                    <a:pt x="275" y="78"/>
                    <a:pt x="288" y="71"/>
                  </a:cubicBezTo>
                  <a:cubicBezTo>
                    <a:pt x="301" y="101"/>
                    <a:pt x="260" y="100"/>
                    <a:pt x="264" y="124"/>
                  </a:cubicBezTo>
                  <a:cubicBezTo>
                    <a:pt x="278" y="121"/>
                    <a:pt x="292" y="115"/>
                    <a:pt x="307" y="114"/>
                  </a:cubicBezTo>
                  <a:cubicBezTo>
                    <a:pt x="371" y="108"/>
                    <a:pt x="422" y="138"/>
                    <a:pt x="450" y="197"/>
                  </a:cubicBezTo>
                  <a:cubicBezTo>
                    <a:pt x="490" y="283"/>
                    <a:pt x="460" y="398"/>
                    <a:pt x="382" y="452"/>
                  </a:cubicBezTo>
                  <a:cubicBezTo>
                    <a:pt x="343" y="480"/>
                    <a:pt x="299" y="490"/>
                    <a:pt x="252" y="474"/>
                  </a:cubicBezTo>
                  <a:cubicBezTo>
                    <a:pt x="247" y="472"/>
                    <a:pt x="240" y="472"/>
                    <a:pt x="235" y="473"/>
                  </a:cubicBezTo>
                  <a:cubicBezTo>
                    <a:pt x="174" y="493"/>
                    <a:pt x="122" y="475"/>
                    <a:pt x="79" y="431"/>
                  </a:cubicBezTo>
                  <a:cubicBezTo>
                    <a:pt x="17" y="369"/>
                    <a:pt x="0" y="267"/>
                    <a:pt x="39" y="191"/>
                  </a:cubicBezTo>
                  <a:cubicBezTo>
                    <a:pt x="76" y="120"/>
                    <a:pt x="152" y="94"/>
                    <a:pt x="225" y="128"/>
                  </a:cubicBezTo>
                  <a:cubicBezTo>
                    <a:pt x="229" y="129"/>
                    <a:pt x="232" y="131"/>
                    <a:pt x="237" y="134"/>
                  </a:cubicBezTo>
                  <a:close/>
                  <a:moveTo>
                    <a:pt x="63" y="250"/>
                  </a:moveTo>
                  <a:cubicBezTo>
                    <a:pt x="64" y="252"/>
                    <a:pt x="68" y="257"/>
                    <a:pt x="72" y="262"/>
                  </a:cubicBezTo>
                  <a:cubicBezTo>
                    <a:pt x="76" y="257"/>
                    <a:pt x="82" y="252"/>
                    <a:pt x="83" y="246"/>
                  </a:cubicBezTo>
                  <a:cubicBezTo>
                    <a:pt x="89" y="197"/>
                    <a:pt x="117" y="166"/>
                    <a:pt x="162" y="158"/>
                  </a:cubicBezTo>
                  <a:cubicBezTo>
                    <a:pt x="168" y="157"/>
                    <a:pt x="173" y="151"/>
                    <a:pt x="178" y="148"/>
                  </a:cubicBezTo>
                  <a:cubicBezTo>
                    <a:pt x="171" y="145"/>
                    <a:pt x="164" y="138"/>
                    <a:pt x="157" y="139"/>
                  </a:cubicBezTo>
                  <a:cubicBezTo>
                    <a:pt x="106" y="146"/>
                    <a:pt x="65" y="192"/>
                    <a:pt x="63" y="25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grpSp>
      <p:sp>
        <p:nvSpPr>
          <p:cNvPr id="173" name="Rectángulo 172">
            <a:extLst>
              <a:ext uri="{FF2B5EF4-FFF2-40B4-BE49-F238E27FC236}">
                <a16:creationId xmlns:a16="http://schemas.microsoft.com/office/drawing/2014/main" id="{003C84D7-5AA0-4EC7-B08A-914DAF0E059E}"/>
              </a:ext>
            </a:extLst>
          </p:cNvPr>
          <p:cNvSpPr/>
          <p:nvPr/>
        </p:nvSpPr>
        <p:spPr>
          <a:xfrm>
            <a:off x="207349" y="4916245"/>
            <a:ext cx="8162463" cy="859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74" name="Grupo 173">
            <a:extLst>
              <a:ext uri="{FF2B5EF4-FFF2-40B4-BE49-F238E27FC236}">
                <a16:creationId xmlns:a16="http://schemas.microsoft.com/office/drawing/2014/main" id="{E68C94AA-6EC6-4996-A99B-6935428E29D1}"/>
              </a:ext>
            </a:extLst>
          </p:cNvPr>
          <p:cNvGrpSpPr/>
          <p:nvPr/>
        </p:nvGrpSpPr>
        <p:grpSpPr>
          <a:xfrm>
            <a:off x="8163258" y="4079811"/>
            <a:ext cx="773393" cy="944054"/>
            <a:chOff x="3778250" y="422275"/>
            <a:chExt cx="1812925" cy="2212975"/>
          </a:xfrm>
          <a:solidFill>
            <a:srgbClr val="FFC000"/>
          </a:solidFill>
        </p:grpSpPr>
        <p:sp>
          <p:nvSpPr>
            <p:cNvPr id="175" name="Freeform 5">
              <a:extLst>
                <a:ext uri="{FF2B5EF4-FFF2-40B4-BE49-F238E27FC236}">
                  <a16:creationId xmlns:a16="http://schemas.microsoft.com/office/drawing/2014/main" id="{0297DDAA-4186-40CB-BDCE-FE4FD634F95F}"/>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176" name="Freeform 6">
              <a:extLst>
                <a:ext uri="{FF2B5EF4-FFF2-40B4-BE49-F238E27FC236}">
                  <a16:creationId xmlns:a16="http://schemas.microsoft.com/office/drawing/2014/main" id="{AC0C0069-8B60-49F4-8B4A-6ADD6CB8BA9D}"/>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6"/>
        <p:cNvGrpSpPr/>
        <p:nvPr/>
      </p:nvGrpSpPr>
      <p:grpSpPr>
        <a:xfrm>
          <a:off x="0" y="0"/>
          <a:ext cx="0" cy="0"/>
          <a:chOff x="0" y="0"/>
          <a:chExt cx="0" cy="0"/>
        </a:xfrm>
      </p:grpSpPr>
      <p:grpSp>
        <p:nvGrpSpPr>
          <p:cNvPr id="8" name="Grupo 7">
            <a:extLst>
              <a:ext uri="{FF2B5EF4-FFF2-40B4-BE49-F238E27FC236}">
                <a16:creationId xmlns:a16="http://schemas.microsoft.com/office/drawing/2014/main" id="{568203FC-1C85-8569-4123-23771E422A5C}"/>
              </a:ext>
            </a:extLst>
          </p:cNvPr>
          <p:cNvGrpSpPr/>
          <p:nvPr/>
        </p:nvGrpSpPr>
        <p:grpSpPr>
          <a:xfrm>
            <a:off x="289710" y="84138"/>
            <a:ext cx="8564580" cy="841226"/>
            <a:chOff x="289710" y="84138"/>
            <a:chExt cx="8564580" cy="841226"/>
          </a:xfrm>
        </p:grpSpPr>
        <p:grpSp>
          <p:nvGrpSpPr>
            <p:cNvPr id="36" name="Grupo 35">
              <a:extLst>
                <a:ext uri="{FF2B5EF4-FFF2-40B4-BE49-F238E27FC236}">
                  <a16:creationId xmlns:a16="http://schemas.microsoft.com/office/drawing/2014/main" id="{38D0C752-5686-48E5-A3C4-0C2BAEF00BCF}"/>
                </a:ext>
              </a:extLst>
            </p:cNvPr>
            <p:cNvGrpSpPr/>
            <p:nvPr/>
          </p:nvGrpSpPr>
          <p:grpSpPr>
            <a:xfrm>
              <a:off x="289710" y="584905"/>
              <a:ext cx="8564580" cy="340459"/>
              <a:chOff x="365761" y="445025"/>
              <a:chExt cx="7610004" cy="486600"/>
            </a:xfrm>
          </p:grpSpPr>
          <p:grpSp>
            <p:nvGrpSpPr>
              <p:cNvPr id="38" name="Grupo 37">
                <a:extLst>
                  <a:ext uri="{FF2B5EF4-FFF2-40B4-BE49-F238E27FC236}">
                    <a16:creationId xmlns:a16="http://schemas.microsoft.com/office/drawing/2014/main" id="{F399138E-89E5-4D99-B5EB-047CDC865ABF}"/>
                  </a:ext>
                </a:extLst>
              </p:cNvPr>
              <p:cNvGrpSpPr/>
              <p:nvPr/>
            </p:nvGrpSpPr>
            <p:grpSpPr>
              <a:xfrm>
                <a:off x="523856" y="582185"/>
                <a:ext cx="7441555" cy="230203"/>
                <a:chOff x="1838739" y="109330"/>
                <a:chExt cx="715618" cy="230203"/>
              </a:xfrm>
            </p:grpSpPr>
            <p:cxnSp>
              <p:nvCxnSpPr>
                <p:cNvPr id="42" name="Conector recto 41">
                  <a:extLst>
                    <a:ext uri="{FF2B5EF4-FFF2-40B4-BE49-F238E27FC236}">
                      <a16:creationId xmlns:a16="http://schemas.microsoft.com/office/drawing/2014/main" id="{8F80A511-8DEE-4597-A3D4-B6E73718A052}"/>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29A2CEB-D748-48F4-A625-DE2A212E8326}"/>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49EC0C6C-75D1-413C-8B5B-D42D8F4C1659}"/>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FFFF0850-0D31-43C3-AC1E-5714BC04A357}"/>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9" name="Rectángulo 38">
                <a:extLst>
                  <a:ext uri="{FF2B5EF4-FFF2-40B4-BE49-F238E27FC236}">
                    <a16:creationId xmlns:a16="http://schemas.microsoft.com/office/drawing/2014/main" id="{63B0F09D-016B-4F21-B9DC-A20599BD358F}"/>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 name="Rectángulo 39">
                <a:extLst>
                  <a:ext uri="{FF2B5EF4-FFF2-40B4-BE49-F238E27FC236}">
                    <a16:creationId xmlns:a16="http://schemas.microsoft.com/office/drawing/2014/main" id="{D2583753-0FF9-42DA-8B34-61D7402B749E}"/>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1" name="Rectángulo 40">
                <a:extLst>
                  <a:ext uri="{FF2B5EF4-FFF2-40B4-BE49-F238E27FC236}">
                    <a16:creationId xmlns:a16="http://schemas.microsoft.com/office/drawing/2014/main" id="{386A4428-D80F-48F4-A39E-B8F6696BEFC0}"/>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7" name="Grupo 6">
              <a:extLst>
                <a:ext uri="{FF2B5EF4-FFF2-40B4-BE49-F238E27FC236}">
                  <a16:creationId xmlns:a16="http://schemas.microsoft.com/office/drawing/2014/main" id="{242B81C1-50AB-4220-20F4-E977953D126D}"/>
                </a:ext>
              </a:extLst>
            </p:cNvPr>
            <p:cNvGrpSpPr/>
            <p:nvPr/>
          </p:nvGrpSpPr>
          <p:grpSpPr>
            <a:xfrm>
              <a:off x="8428038" y="84138"/>
              <a:ext cx="401638" cy="485775"/>
              <a:chOff x="8428038" y="84138"/>
              <a:chExt cx="401638" cy="485775"/>
            </a:xfrm>
          </p:grpSpPr>
          <p:sp>
            <p:nvSpPr>
              <p:cNvPr id="4" name="Freeform 5">
                <a:extLst>
                  <a:ext uri="{FF2B5EF4-FFF2-40B4-BE49-F238E27FC236}">
                    <a16:creationId xmlns:a16="http://schemas.microsoft.com/office/drawing/2014/main" id="{6CBD94AA-014D-2D97-7DF3-73653DBB96F2}"/>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7A6F99AD-A117-F085-F584-61B33EF96F6F}"/>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8BCA44CD-6CEB-E867-ED51-34D5164AA45C}"/>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2467" name="Google Shape;2467;p5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rgbClr val="FFC000"/>
                </a:solidFill>
              </a:rPr>
              <a:t>Most read books</a:t>
            </a:r>
            <a:endParaRPr sz="3600" dirty="0">
              <a:solidFill>
                <a:srgbClr val="FFC000"/>
              </a:solidFill>
            </a:endParaRPr>
          </a:p>
        </p:txBody>
      </p:sp>
      <p:grpSp>
        <p:nvGrpSpPr>
          <p:cNvPr id="2468" name="Google Shape;2468;p57"/>
          <p:cNvGrpSpPr/>
          <p:nvPr/>
        </p:nvGrpSpPr>
        <p:grpSpPr>
          <a:xfrm>
            <a:off x="4533573" y="1820332"/>
            <a:ext cx="3877925" cy="2550020"/>
            <a:chOff x="235800" y="830650"/>
            <a:chExt cx="6978450" cy="4588844"/>
          </a:xfrm>
        </p:grpSpPr>
        <p:sp>
          <p:nvSpPr>
            <p:cNvPr id="2469" name="Google Shape;2469;p57"/>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7"/>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7"/>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7"/>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7"/>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7"/>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5" name="Google Shape;2475;p57"/>
          <p:cNvSpPr txBox="1"/>
          <p:nvPr/>
        </p:nvSpPr>
        <p:spPr>
          <a:xfrm>
            <a:off x="720000" y="1456825"/>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2"/>
                </a:solidFill>
                <a:latin typeface="Lemon"/>
                <a:ea typeface="Lemon"/>
                <a:cs typeface="Lemon"/>
                <a:sym typeface="Lemon"/>
              </a:rPr>
              <a:t>Mercury</a:t>
            </a:r>
            <a:endParaRPr sz="2000">
              <a:solidFill>
                <a:schemeClr val="dk2"/>
              </a:solidFill>
              <a:latin typeface="Lemon"/>
              <a:ea typeface="Lemon"/>
              <a:cs typeface="Lemon"/>
              <a:sym typeface="Lemon"/>
            </a:endParaRPr>
          </a:p>
        </p:txBody>
      </p:sp>
      <p:sp>
        <p:nvSpPr>
          <p:cNvPr id="2476" name="Google Shape;2476;p57"/>
          <p:cNvSpPr txBox="1"/>
          <p:nvPr/>
        </p:nvSpPr>
        <p:spPr>
          <a:xfrm>
            <a:off x="720007" y="1790426"/>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the closest planet to the Sun</a:t>
            </a:r>
            <a:endParaRPr>
              <a:solidFill>
                <a:schemeClr val="dk2"/>
              </a:solidFill>
              <a:latin typeface="Comfortaa"/>
              <a:ea typeface="Comfortaa"/>
              <a:cs typeface="Comfortaa"/>
              <a:sym typeface="Comfortaa"/>
            </a:endParaRPr>
          </a:p>
        </p:txBody>
      </p:sp>
      <p:sp>
        <p:nvSpPr>
          <p:cNvPr id="2477" name="Google Shape;2477;p57"/>
          <p:cNvSpPr txBox="1"/>
          <p:nvPr/>
        </p:nvSpPr>
        <p:spPr>
          <a:xfrm>
            <a:off x="720000" y="3746475"/>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5"/>
                </a:solidFill>
                <a:latin typeface="Lemon"/>
                <a:ea typeface="Lemon"/>
                <a:cs typeface="Lemon"/>
                <a:sym typeface="Lemon"/>
              </a:rPr>
              <a:t>Venus</a:t>
            </a:r>
            <a:endParaRPr sz="2000">
              <a:solidFill>
                <a:schemeClr val="accent5"/>
              </a:solidFill>
              <a:latin typeface="Lemon"/>
              <a:ea typeface="Lemon"/>
              <a:cs typeface="Lemon"/>
              <a:sym typeface="Lemon"/>
            </a:endParaRPr>
          </a:p>
        </p:txBody>
      </p:sp>
      <p:sp>
        <p:nvSpPr>
          <p:cNvPr id="2478" name="Google Shape;2478;p57"/>
          <p:cNvSpPr txBox="1"/>
          <p:nvPr/>
        </p:nvSpPr>
        <p:spPr>
          <a:xfrm>
            <a:off x="720001" y="4077226"/>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the second planet from the Sun</a:t>
            </a:r>
            <a:endParaRPr>
              <a:solidFill>
                <a:schemeClr val="dk2"/>
              </a:solidFill>
              <a:latin typeface="Comfortaa"/>
              <a:ea typeface="Comfortaa"/>
              <a:cs typeface="Comfortaa"/>
              <a:sym typeface="Comfortaa"/>
            </a:endParaRPr>
          </a:p>
        </p:txBody>
      </p:sp>
      <p:sp>
        <p:nvSpPr>
          <p:cNvPr id="2479" name="Google Shape;2479;p57"/>
          <p:cNvSpPr txBox="1"/>
          <p:nvPr/>
        </p:nvSpPr>
        <p:spPr>
          <a:xfrm>
            <a:off x="720000" y="2220042"/>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lt2"/>
                </a:solidFill>
                <a:latin typeface="Lemon"/>
                <a:ea typeface="Lemon"/>
                <a:cs typeface="Lemon"/>
                <a:sym typeface="Lemon"/>
              </a:rPr>
              <a:t>Jupiter</a:t>
            </a:r>
            <a:endParaRPr sz="2000">
              <a:solidFill>
                <a:schemeClr val="lt2"/>
              </a:solidFill>
              <a:latin typeface="Lemon"/>
              <a:ea typeface="Lemon"/>
              <a:cs typeface="Lemon"/>
              <a:sym typeface="Lemon"/>
            </a:endParaRPr>
          </a:p>
        </p:txBody>
      </p:sp>
      <p:sp>
        <p:nvSpPr>
          <p:cNvPr id="2480" name="Google Shape;2480;p57"/>
          <p:cNvSpPr txBox="1"/>
          <p:nvPr/>
        </p:nvSpPr>
        <p:spPr>
          <a:xfrm>
            <a:off x="720007" y="2552692"/>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the biggest planet of them all</a:t>
            </a:r>
            <a:endParaRPr>
              <a:solidFill>
                <a:schemeClr val="dk2"/>
              </a:solidFill>
              <a:latin typeface="Comfortaa"/>
              <a:ea typeface="Comfortaa"/>
              <a:cs typeface="Comfortaa"/>
              <a:sym typeface="Comfortaa"/>
            </a:endParaRPr>
          </a:p>
        </p:txBody>
      </p:sp>
      <p:sp>
        <p:nvSpPr>
          <p:cNvPr id="2481" name="Google Shape;2481;p57"/>
          <p:cNvSpPr txBox="1"/>
          <p:nvPr/>
        </p:nvSpPr>
        <p:spPr>
          <a:xfrm>
            <a:off x="720000" y="2983258"/>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1"/>
                </a:solidFill>
                <a:latin typeface="Lemon"/>
                <a:ea typeface="Lemon"/>
                <a:cs typeface="Lemon"/>
                <a:sym typeface="Lemon"/>
              </a:rPr>
              <a:t>Saturn</a:t>
            </a:r>
            <a:endParaRPr sz="2000">
              <a:solidFill>
                <a:schemeClr val="accent1"/>
              </a:solidFill>
              <a:latin typeface="Lemon"/>
              <a:ea typeface="Lemon"/>
              <a:cs typeface="Lemon"/>
              <a:sym typeface="Lemon"/>
            </a:endParaRPr>
          </a:p>
        </p:txBody>
      </p:sp>
      <p:sp>
        <p:nvSpPr>
          <p:cNvPr id="2482" name="Google Shape;2482;p57"/>
          <p:cNvSpPr txBox="1"/>
          <p:nvPr/>
        </p:nvSpPr>
        <p:spPr>
          <a:xfrm>
            <a:off x="720001" y="3314959"/>
            <a:ext cx="39630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composed of hydrogen and helium</a:t>
            </a:r>
            <a:endParaRPr>
              <a:solidFill>
                <a:schemeClr val="dk2"/>
              </a:solidFill>
              <a:latin typeface="Comfortaa"/>
              <a:ea typeface="Comfortaa"/>
              <a:cs typeface="Comfortaa"/>
              <a:sym typeface="Comfortaa"/>
            </a:endParaRPr>
          </a:p>
        </p:txBody>
      </p:sp>
      <p:grpSp>
        <p:nvGrpSpPr>
          <p:cNvPr id="2483" name="Google Shape;2483;p57"/>
          <p:cNvGrpSpPr/>
          <p:nvPr/>
        </p:nvGrpSpPr>
        <p:grpSpPr>
          <a:xfrm>
            <a:off x="4856604" y="1911503"/>
            <a:ext cx="339752" cy="484451"/>
            <a:chOff x="8304647" y="3738687"/>
            <a:chExt cx="225076" cy="320956"/>
          </a:xfrm>
        </p:grpSpPr>
        <p:sp>
          <p:nvSpPr>
            <p:cNvPr id="2484" name="Google Shape;2484;p57"/>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7"/>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7"/>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7" name="Google Shape;2487;p57"/>
          <p:cNvGrpSpPr/>
          <p:nvPr/>
        </p:nvGrpSpPr>
        <p:grpSpPr>
          <a:xfrm>
            <a:off x="6015406" y="1579898"/>
            <a:ext cx="339752" cy="484451"/>
            <a:chOff x="8304647" y="3738687"/>
            <a:chExt cx="225076" cy="320956"/>
          </a:xfrm>
        </p:grpSpPr>
        <p:sp>
          <p:nvSpPr>
            <p:cNvPr id="2488" name="Google Shape;2488;p57"/>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7"/>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7"/>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1" name="Google Shape;2491;p57"/>
          <p:cNvGrpSpPr/>
          <p:nvPr/>
        </p:nvGrpSpPr>
        <p:grpSpPr>
          <a:xfrm>
            <a:off x="7409040" y="1911503"/>
            <a:ext cx="339752" cy="484451"/>
            <a:chOff x="8304647" y="3738687"/>
            <a:chExt cx="225076" cy="320956"/>
          </a:xfrm>
        </p:grpSpPr>
        <p:sp>
          <p:nvSpPr>
            <p:cNvPr id="2492" name="Google Shape;2492;p57"/>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7"/>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7"/>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5" name="Google Shape;2495;p57"/>
          <p:cNvGrpSpPr/>
          <p:nvPr/>
        </p:nvGrpSpPr>
        <p:grpSpPr>
          <a:xfrm>
            <a:off x="5675651" y="3208447"/>
            <a:ext cx="339752" cy="484451"/>
            <a:chOff x="8304647" y="3738687"/>
            <a:chExt cx="225076" cy="320956"/>
          </a:xfrm>
        </p:grpSpPr>
        <p:sp>
          <p:nvSpPr>
            <p:cNvPr id="2496" name="Google Shape;2496;p57"/>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7"/>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7"/>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Rectángulo 45">
            <a:extLst>
              <a:ext uri="{FF2B5EF4-FFF2-40B4-BE49-F238E27FC236}">
                <a16:creationId xmlns:a16="http://schemas.microsoft.com/office/drawing/2014/main" id="{171DED4B-BF6E-41B6-B3E4-590E396A4F68}"/>
              </a:ext>
            </a:extLst>
          </p:cNvPr>
          <p:cNvSpPr/>
          <p:nvPr/>
        </p:nvSpPr>
        <p:spPr>
          <a:xfrm>
            <a:off x="207349" y="4916245"/>
            <a:ext cx="8162463" cy="859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47" name="Grupo 46">
            <a:extLst>
              <a:ext uri="{FF2B5EF4-FFF2-40B4-BE49-F238E27FC236}">
                <a16:creationId xmlns:a16="http://schemas.microsoft.com/office/drawing/2014/main" id="{FF42EC75-226C-4EBB-973F-D71A69A92E30}"/>
              </a:ext>
            </a:extLst>
          </p:cNvPr>
          <p:cNvGrpSpPr/>
          <p:nvPr/>
        </p:nvGrpSpPr>
        <p:grpSpPr>
          <a:xfrm>
            <a:off x="8163258" y="4079811"/>
            <a:ext cx="773393" cy="944054"/>
            <a:chOff x="3778250" y="422275"/>
            <a:chExt cx="1812925" cy="2212975"/>
          </a:xfrm>
          <a:solidFill>
            <a:srgbClr val="FFC000"/>
          </a:solidFill>
        </p:grpSpPr>
        <p:sp>
          <p:nvSpPr>
            <p:cNvPr id="48" name="Freeform 5">
              <a:extLst>
                <a:ext uri="{FF2B5EF4-FFF2-40B4-BE49-F238E27FC236}">
                  <a16:creationId xmlns:a16="http://schemas.microsoft.com/office/drawing/2014/main" id="{9A8ECE24-A103-413B-AFB3-9602F9199B40}"/>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49" name="Freeform 6">
              <a:extLst>
                <a:ext uri="{FF2B5EF4-FFF2-40B4-BE49-F238E27FC236}">
                  <a16:creationId xmlns:a16="http://schemas.microsoft.com/office/drawing/2014/main" id="{B2B3E6B7-CBA3-4DCA-8152-345BC1A7F3C4}"/>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3"/>
        <p:cNvGrpSpPr/>
        <p:nvPr/>
      </p:nvGrpSpPr>
      <p:grpSpPr>
        <a:xfrm>
          <a:off x="0" y="0"/>
          <a:ext cx="0" cy="0"/>
          <a:chOff x="0" y="0"/>
          <a:chExt cx="0" cy="0"/>
        </a:xfrm>
      </p:grpSpPr>
      <p:sp>
        <p:nvSpPr>
          <p:cNvPr id="2504" name="Google Shape;2504;p58"/>
          <p:cNvSpPr txBox="1">
            <a:spLocks noGrp="1"/>
          </p:cNvSpPr>
          <p:nvPr>
            <p:ph type="title"/>
          </p:nvPr>
        </p:nvSpPr>
        <p:spPr>
          <a:xfrm>
            <a:off x="3730929" y="3419824"/>
            <a:ext cx="4360200" cy="573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To read</a:t>
            </a:r>
            <a:endParaRPr/>
          </a:p>
        </p:txBody>
      </p:sp>
      <p:sp>
        <p:nvSpPr>
          <p:cNvPr id="2505" name="Google Shape;2505;p58"/>
          <p:cNvSpPr txBox="1">
            <a:spLocks noGrp="1"/>
          </p:cNvSpPr>
          <p:nvPr>
            <p:ph type="subTitle" idx="1"/>
          </p:nvPr>
        </p:nvSpPr>
        <p:spPr>
          <a:xfrm>
            <a:off x="5025153" y="3999928"/>
            <a:ext cx="3065975" cy="497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You can enter a subtitle here if you need it</a:t>
            </a:r>
            <a:endParaRPr dirty="0"/>
          </a:p>
        </p:txBody>
      </p:sp>
      <p:sp>
        <p:nvSpPr>
          <p:cNvPr id="2506" name="Google Shape;2506;p58"/>
          <p:cNvSpPr txBox="1">
            <a:spLocks noGrp="1"/>
          </p:cNvSpPr>
          <p:nvPr>
            <p:ph type="title" idx="2"/>
          </p:nvPr>
        </p:nvSpPr>
        <p:spPr>
          <a:xfrm>
            <a:off x="4940229" y="2341324"/>
            <a:ext cx="31509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9600" dirty="0">
                <a:solidFill>
                  <a:srgbClr val="FFC000"/>
                </a:solidFill>
              </a:rPr>
              <a:t>04.</a:t>
            </a:r>
            <a:endParaRPr sz="9600" dirty="0">
              <a:solidFill>
                <a:srgbClr val="FFC000"/>
              </a:solidFill>
            </a:endParaRPr>
          </a:p>
        </p:txBody>
      </p:sp>
      <p:sp>
        <p:nvSpPr>
          <p:cNvPr id="115" name="Rectángulo 114">
            <a:extLst>
              <a:ext uri="{FF2B5EF4-FFF2-40B4-BE49-F238E27FC236}">
                <a16:creationId xmlns:a16="http://schemas.microsoft.com/office/drawing/2014/main" id="{56F335F8-D7B9-46E5-97D9-939CE092334A}"/>
              </a:ext>
            </a:extLst>
          </p:cNvPr>
          <p:cNvSpPr/>
          <p:nvPr/>
        </p:nvSpPr>
        <p:spPr>
          <a:xfrm>
            <a:off x="207349" y="4916245"/>
            <a:ext cx="8162463" cy="8599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16" name="Grupo 115">
            <a:extLst>
              <a:ext uri="{FF2B5EF4-FFF2-40B4-BE49-F238E27FC236}">
                <a16:creationId xmlns:a16="http://schemas.microsoft.com/office/drawing/2014/main" id="{B249008C-75C6-44D9-AB9A-C02A6413AF78}"/>
              </a:ext>
            </a:extLst>
          </p:cNvPr>
          <p:cNvGrpSpPr/>
          <p:nvPr/>
        </p:nvGrpSpPr>
        <p:grpSpPr>
          <a:xfrm>
            <a:off x="8163258" y="4079811"/>
            <a:ext cx="773393" cy="944054"/>
            <a:chOff x="3778250" y="422275"/>
            <a:chExt cx="1812925" cy="2212975"/>
          </a:xfrm>
          <a:solidFill>
            <a:srgbClr val="FFC000"/>
          </a:solidFill>
        </p:grpSpPr>
        <p:sp>
          <p:nvSpPr>
            <p:cNvPr id="117" name="Freeform 5">
              <a:extLst>
                <a:ext uri="{FF2B5EF4-FFF2-40B4-BE49-F238E27FC236}">
                  <a16:creationId xmlns:a16="http://schemas.microsoft.com/office/drawing/2014/main" id="{F5279B24-F99D-4BD4-9D84-7A3C336B6DC3}"/>
                </a:ext>
              </a:extLst>
            </p:cNvPr>
            <p:cNvSpPr>
              <a:spLocks/>
            </p:cNvSpPr>
            <p:nvPr/>
          </p:nvSpPr>
          <p:spPr bwMode="auto">
            <a:xfrm>
              <a:off x="3778250" y="1450975"/>
              <a:ext cx="1812925" cy="1184275"/>
            </a:xfrm>
            <a:custGeom>
              <a:avLst/>
              <a:gdLst>
                <a:gd name="T0" fmla="*/ 478 w 479"/>
                <a:gd name="T1" fmla="*/ 157 h 313"/>
                <a:gd name="T2" fmla="*/ 475 w 479"/>
                <a:gd name="T3" fmla="*/ 177 h 313"/>
                <a:gd name="T4" fmla="*/ 218 w 479"/>
                <a:gd name="T5" fmla="*/ 177 h 313"/>
                <a:gd name="T6" fmla="*/ 458 w 479"/>
                <a:gd name="T7" fmla="*/ 191 h 313"/>
                <a:gd name="T8" fmla="*/ 195 w 479"/>
                <a:gd name="T9" fmla="*/ 206 h 313"/>
                <a:gd name="T10" fmla="*/ 458 w 479"/>
                <a:gd name="T11" fmla="*/ 218 h 313"/>
                <a:gd name="T12" fmla="*/ 195 w 479"/>
                <a:gd name="T13" fmla="*/ 232 h 313"/>
                <a:gd name="T14" fmla="*/ 458 w 479"/>
                <a:gd name="T15" fmla="*/ 244 h 313"/>
                <a:gd name="T16" fmla="*/ 195 w 479"/>
                <a:gd name="T17" fmla="*/ 258 h 313"/>
                <a:gd name="T18" fmla="*/ 458 w 479"/>
                <a:gd name="T19" fmla="*/ 270 h 313"/>
                <a:gd name="T20" fmla="*/ 197 w 479"/>
                <a:gd name="T21" fmla="*/ 284 h 313"/>
                <a:gd name="T22" fmla="*/ 259 w 479"/>
                <a:gd name="T23" fmla="*/ 296 h 313"/>
                <a:gd name="T24" fmla="*/ 478 w 479"/>
                <a:gd name="T25" fmla="*/ 304 h 313"/>
                <a:gd name="T26" fmla="*/ 472 w 479"/>
                <a:gd name="T27" fmla="*/ 313 h 313"/>
                <a:gd name="T28" fmla="*/ 168 w 479"/>
                <a:gd name="T29" fmla="*/ 307 h 313"/>
                <a:gd name="T30" fmla="*/ 69 w 479"/>
                <a:gd name="T31" fmla="*/ 291 h 313"/>
                <a:gd name="T32" fmla="*/ 54 w 479"/>
                <a:gd name="T33" fmla="*/ 188 h 313"/>
                <a:gd name="T34" fmla="*/ 78 w 479"/>
                <a:gd name="T35" fmla="*/ 157 h 313"/>
                <a:gd name="T36" fmla="*/ 0 w 479"/>
                <a:gd name="T37" fmla="*/ 139 h 313"/>
                <a:gd name="T38" fmla="*/ 260 w 479"/>
                <a:gd name="T39" fmla="*/ 139 h 313"/>
                <a:gd name="T40" fmla="*/ 280 w 479"/>
                <a:gd name="T41" fmla="*/ 128 h 313"/>
                <a:gd name="T42" fmla="*/ 20 w 479"/>
                <a:gd name="T43" fmla="*/ 114 h 313"/>
                <a:gd name="T44" fmla="*/ 283 w 479"/>
                <a:gd name="T45" fmla="*/ 102 h 313"/>
                <a:gd name="T46" fmla="*/ 20 w 479"/>
                <a:gd name="T47" fmla="*/ 87 h 313"/>
                <a:gd name="T48" fmla="*/ 283 w 479"/>
                <a:gd name="T49" fmla="*/ 76 h 313"/>
                <a:gd name="T50" fmla="*/ 20 w 479"/>
                <a:gd name="T51" fmla="*/ 62 h 313"/>
                <a:gd name="T52" fmla="*/ 283 w 479"/>
                <a:gd name="T53" fmla="*/ 49 h 313"/>
                <a:gd name="T54" fmla="*/ 20 w 479"/>
                <a:gd name="T55" fmla="*/ 35 h 313"/>
                <a:gd name="T56" fmla="*/ 263 w 479"/>
                <a:gd name="T57" fmla="*/ 21 h 313"/>
                <a:gd name="T58" fmla="*/ 6 w 479"/>
                <a:gd name="T59" fmla="*/ 21 h 313"/>
                <a:gd name="T60" fmla="*/ 0 w 479"/>
                <a:gd name="T61" fmla="*/ 0 h 313"/>
                <a:gd name="T62" fmla="*/ 227 w 479"/>
                <a:gd name="T63" fmla="*/ 0 h 313"/>
                <a:gd name="T64" fmla="*/ 424 w 479"/>
                <a:gd name="T65" fmla="*/ 31 h 313"/>
                <a:gd name="T66" fmla="*/ 414 w 479"/>
                <a:gd name="T67" fmla="*/ 132 h 313"/>
                <a:gd name="T68" fmla="*/ 302 w 479"/>
                <a:gd name="T69" fmla="*/ 152 h 313"/>
                <a:gd name="T70" fmla="*/ 286 w 479"/>
                <a:gd name="T71" fmla="*/ 15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9" h="313">
                  <a:moveTo>
                    <a:pt x="286" y="157"/>
                  </a:moveTo>
                  <a:cubicBezTo>
                    <a:pt x="350" y="157"/>
                    <a:pt x="414" y="157"/>
                    <a:pt x="478" y="157"/>
                  </a:cubicBezTo>
                  <a:cubicBezTo>
                    <a:pt x="478" y="163"/>
                    <a:pt x="478" y="169"/>
                    <a:pt x="478" y="174"/>
                  </a:cubicBezTo>
                  <a:cubicBezTo>
                    <a:pt x="478" y="175"/>
                    <a:pt x="476" y="177"/>
                    <a:pt x="475" y="177"/>
                  </a:cubicBezTo>
                  <a:cubicBezTo>
                    <a:pt x="474" y="177"/>
                    <a:pt x="472" y="177"/>
                    <a:pt x="470" y="177"/>
                  </a:cubicBezTo>
                  <a:cubicBezTo>
                    <a:pt x="386" y="177"/>
                    <a:pt x="302" y="177"/>
                    <a:pt x="218" y="177"/>
                  </a:cubicBezTo>
                  <a:cubicBezTo>
                    <a:pt x="207" y="177"/>
                    <a:pt x="200" y="181"/>
                    <a:pt x="196" y="191"/>
                  </a:cubicBezTo>
                  <a:cubicBezTo>
                    <a:pt x="283" y="191"/>
                    <a:pt x="371" y="191"/>
                    <a:pt x="458" y="191"/>
                  </a:cubicBezTo>
                  <a:cubicBezTo>
                    <a:pt x="458" y="196"/>
                    <a:pt x="458" y="201"/>
                    <a:pt x="458" y="206"/>
                  </a:cubicBezTo>
                  <a:cubicBezTo>
                    <a:pt x="370" y="206"/>
                    <a:pt x="283" y="206"/>
                    <a:pt x="195" y="206"/>
                  </a:cubicBezTo>
                  <a:cubicBezTo>
                    <a:pt x="195" y="210"/>
                    <a:pt x="195" y="214"/>
                    <a:pt x="195" y="218"/>
                  </a:cubicBezTo>
                  <a:cubicBezTo>
                    <a:pt x="283" y="218"/>
                    <a:pt x="370" y="218"/>
                    <a:pt x="458" y="218"/>
                  </a:cubicBezTo>
                  <a:cubicBezTo>
                    <a:pt x="458" y="223"/>
                    <a:pt x="458" y="227"/>
                    <a:pt x="458" y="232"/>
                  </a:cubicBezTo>
                  <a:cubicBezTo>
                    <a:pt x="371" y="232"/>
                    <a:pt x="283" y="232"/>
                    <a:pt x="195" y="232"/>
                  </a:cubicBezTo>
                  <a:cubicBezTo>
                    <a:pt x="195" y="236"/>
                    <a:pt x="195" y="240"/>
                    <a:pt x="195" y="244"/>
                  </a:cubicBezTo>
                  <a:cubicBezTo>
                    <a:pt x="283" y="244"/>
                    <a:pt x="370" y="244"/>
                    <a:pt x="458" y="244"/>
                  </a:cubicBezTo>
                  <a:cubicBezTo>
                    <a:pt x="458" y="249"/>
                    <a:pt x="458" y="253"/>
                    <a:pt x="458" y="258"/>
                  </a:cubicBezTo>
                  <a:cubicBezTo>
                    <a:pt x="371" y="258"/>
                    <a:pt x="283" y="258"/>
                    <a:pt x="195" y="258"/>
                  </a:cubicBezTo>
                  <a:cubicBezTo>
                    <a:pt x="195" y="262"/>
                    <a:pt x="195" y="266"/>
                    <a:pt x="195" y="270"/>
                  </a:cubicBezTo>
                  <a:cubicBezTo>
                    <a:pt x="283" y="270"/>
                    <a:pt x="370" y="270"/>
                    <a:pt x="458" y="270"/>
                  </a:cubicBezTo>
                  <a:cubicBezTo>
                    <a:pt x="458" y="275"/>
                    <a:pt x="458" y="279"/>
                    <a:pt x="458" y="284"/>
                  </a:cubicBezTo>
                  <a:cubicBezTo>
                    <a:pt x="372" y="284"/>
                    <a:pt x="285" y="284"/>
                    <a:pt x="197" y="284"/>
                  </a:cubicBezTo>
                  <a:cubicBezTo>
                    <a:pt x="202" y="292"/>
                    <a:pt x="208" y="296"/>
                    <a:pt x="216" y="296"/>
                  </a:cubicBezTo>
                  <a:cubicBezTo>
                    <a:pt x="230" y="296"/>
                    <a:pt x="245" y="296"/>
                    <a:pt x="259" y="296"/>
                  </a:cubicBezTo>
                  <a:cubicBezTo>
                    <a:pt x="329" y="296"/>
                    <a:pt x="400" y="296"/>
                    <a:pt x="470" y="296"/>
                  </a:cubicBezTo>
                  <a:cubicBezTo>
                    <a:pt x="479" y="296"/>
                    <a:pt x="478" y="295"/>
                    <a:pt x="478" y="304"/>
                  </a:cubicBezTo>
                  <a:cubicBezTo>
                    <a:pt x="478" y="307"/>
                    <a:pt x="478" y="309"/>
                    <a:pt x="478" y="313"/>
                  </a:cubicBezTo>
                  <a:cubicBezTo>
                    <a:pt x="476" y="313"/>
                    <a:pt x="474" y="313"/>
                    <a:pt x="472" y="313"/>
                  </a:cubicBezTo>
                  <a:cubicBezTo>
                    <a:pt x="385" y="313"/>
                    <a:pt x="299" y="313"/>
                    <a:pt x="212" y="313"/>
                  </a:cubicBezTo>
                  <a:cubicBezTo>
                    <a:pt x="197" y="313"/>
                    <a:pt x="183" y="309"/>
                    <a:pt x="168" y="307"/>
                  </a:cubicBezTo>
                  <a:cubicBezTo>
                    <a:pt x="140" y="303"/>
                    <a:pt x="111" y="300"/>
                    <a:pt x="83" y="295"/>
                  </a:cubicBezTo>
                  <a:cubicBezTo>
                    <a:pt x="78" y="295"/>
                    <a:pt x="73" y="293"/>
                    <a:pt x="69" y="291"/>
                  </a:cubicBezTo>
                  <a:cubicBezTo>
                    <a:pt x="58" y="287"/>
                    <a:pt x="53" y="281"/>
                    <a:pt x="54" y="269"/>
                  </a:cubicBezTo>
                  <a:cubicBezTo>
                    <a:pt x="55" y="242"/>
                    <a:pt x="54" y="215"/>
                    <a:pt x="54" y="188"/>
                  </a:cubicBezTo>
                  <a:cubicBezTo>
                    <a:pt x="54" y="174"/>
                    <a:pt x="61" y="166"/>
                    <a:pt x="72" y="160"/>
                  </a:cubicBezTo>
                  <a:cubicBezTo>
                    <a:pt x="74" y="159"/>
                    <a:pt x="76" y="158"/>
                    <a:pt x="78" y="157"/>
                  </a:cubicBezTo>
                  <a:cubicBezTo>
                    <a:pt x="52" y="157"/>
                    <a:pt x="26" y="157"/>
                    <a:pt x="0" y="157"/>
                  </a:cubicBezTo>
                  <a:cubicBezTo>
                    <a:pt x="0" y="151"/>
                    <a:pt x="0" y="145"/>
                    <a:pt x="0" y="139"/>
                  </a:cubicBezTo>
                  <a:cubicBezTo>
                    <a:pt x="3" y="139"/>
                    <a:pt x="5" y="139"/>
                    <a:pt x="7" y="139"/>
                  </a:cubicBezTo>
                  <a:cubicBezTo>
                    <a:pt x="91" y="139"/>
                    <a:pt x="176" y="139"/>
                    <a:pt x="260" y="139"/>
                  </a:cubicBezTo>
                  <a:cubicBezTo>
                    <a:pt x="268" y="139"/>
                    <a:pt x="274" y="137"/>
                    <a:pt x="279" y="130"/>
                  </a:cubicBezTo>
                  <a:cubicBezTo>
                    <a:pt x="279" y="130"/>
                    <a:pt x="280" y="129"/>
                    <a:pt x="280" y="128"/>
                  </a:cubicBezTo>
                  <a:cubicBezTo>
                    <a:pt x="193" y="128"/>
                    <a:pt x="107" y="128"/>
                    <a:pt x="20" y="128"/>
                  </a:cubicBezTo>
                  <a:cubicBezTo>
                    <a:pt x="20" y="123"/>
                    <a:pt x="20" y="119"/>
                    <a:pt x="20" y="114"/>
                  </a:cubicBezTo>
                  <a:cubicBezTo>
                    <a:pt x="107" y="114"/>
                    <a:pt x="195" y="114"/>
                    <a:pt x="283" y="114"/>
                  </a:cubicBezTo>
                  <a:cubicBezTo>
                    <a:pt x="283" y="109"/>
                    <a:pt x="283" y="106"/>
                    <a:pt x="283" y="102"/>
                  </a:cubicBezTo>
                  <a:cubicBezTo>
                    <a:pt x="195" y="102"/>
                    <a:pt x="108" y="102"/>
                    <a:pt x="20" y="102"/>
                  </a:cubicBezTo>
                  <a:cubicBezTo>
                    <a:pt x="20" y="97"/>
                    <a:pt x="20" y="92"/>
                    <a:pt x="20" y="87"/>
                  </a:cubicBezTo>
                  <a:cubicBezTo>
                    <a:pt x="107" y="87"/>
                    <a:pt x="195" y="87"/>
                    <a:pt x="283" y="87"/>
                  </a:cubicBezTo>
                  <a:cubicBezTo>
                    <a:pt x="283" y="83"/>
                    <a:pt x="283" y="80"/>
                    <a:pt x="283" y="76"/>
                  </a:cubicBezTo>
                  <a:cubicBezTo>
                    <a:pt x="195" y="76"/>
                    <a:pt x="108" y="76"/>
                    <a:pt x="20" y="76"/>
                  </a:cubicBezTo>
                  <a:cubicBezTo>
                    <a:pt x="20" y="71"/>
                    <a:pt x="20" y="67"/>
                    <a:pt x="20" y="62"/>
                  </a:cubicBezTo>
                  <a:cubicBezTo>
                    <a:pt x="107" y="62"/>
                    <a:pt x="195" y="62"/>
                    <a:pt x="283" y="62"/>
                  </a:cubicBezTo>
                  <a:cubicBezTo>
                    <a:pt x="283" y="57"/>
                    <a:pt x="283" y="54"/>
                    <a:pt x="283" y="49"/>
                  </a:cubicBezTo>
                  <a:cubicBezTo>
                    <a:pt x="195" y="49"/>
                    <a:pt x="108" y="49"/>
                    <a:pt x="20" y="49"/>
                  </a:cubicBezTo>
                  <a:cubicBezTo>
                    <a:pt x="20" y="44"/>
                    <a:pt x="20" y="40"/>
                    <a:pt x="20" y="35"/>
                  </a:cubicBezTo>
                  <a:cubicBezTo>
                    <a:pt x="107" y="35"/>
                    <a:pt x="194" y="35"/>
                    <a:pt x="282" y="35"/>
                  </a:cubicBezTo>
                  <a:cubicBezTo>
                    <a:pt x="279" y="26"/>
                    <a:pt x="272" y="21"/>
                    <a:pt x="263" y="21"/>
                  </a:cubicBezTo>
                  <a:cubicBezTo>
                    <a:pt x="251" y="20"/>
                    <a:pt x="239" y="21"/>
                    <a:pt x="227" y="21"/>
                  </a:cubicBezTo>
                  <a:cubicBezTo>
                    <a:pt x="153" y="21"/>
                    <a:pt x="80" y="21"/>
                    <a:pt x="6" y="21"/>
                  </a:cubicBezTo>
                  <a:cubicBezTo>
                    <a:pt x="4" y="21"/>
                    <a:pt x="2" y="20"/>
                    <a:pt x="0" y="20"/>
                  </a:cubicBezTo>
                  <a:cubicBezTo>
                    <a:pt x="0" y="13"/>
                    <a:pt x="0" y="7"/>
                    <a:pt x="0" y="0"/>
                  </a:cubicBezTo>
                  <a:cubicBezTo>
                    <a:pt x="2" y="0"/>
                    <a:pt x="4" y="0"/>
                    <a:pt x="6" y="0"/>
                  </a:cubicBezTo>
                  <a:cubicBezTo>
                    <a:pt x="79" y="0"/>
                    <a:pt x="153" y="0"/>
                    <a:pt x="227" y="0"/>
                  </a:cubicBezTo>
                  <a:cubicBezTo>
                    <a:pt x="282" y="0"/>
                    <a:pt x="337" y="0"/>
                    <a:pt x="392" y="0"/>
                  </a:cubicBezTo>
                  <a:cubicBezTo>
                    <a:pt x="409" y="0"/>
                    <a:pt x="424" y="14"/>
                    <a:pt x="424" y="31"/>
                  </a:cubicBezTo>
                  <a:cubicBezTo>
                    <a:pt x="424" y="59"/>
                    <a:pt x="424" y="87"/>
                    <a:pt x="424" y="115"/>
                  </a:cubicBezTo>
                  <a:cubicBezTo>
                    <a:pt x="424" y="124"/>
                    <a:pt x="420" y="129"/>
                    <a:pt x="414" y="132"/>
                  </a:cubicBezTo>
                  <a:cubicBezTo>
                    <a:pt x="404" y="138"/>
                    <a:pt x="393" y="139"/>
                    <a:pt x="381" y="141"/>
                  </a:cubicBezTo>
                  <a:cubicBezTo>
                    <a:pt x="355" y="145"/>
                    <a:pt x="328" y="148"/>
                    <a:pt x="302" y="152"/>
                  </a:cubicBezTo>
                  <a:cubicBezTo>
                    <a:pt x="297" y="153"/>
                    <a:pt x="291" y="154"/>
                    <a:pt x="286" y="156"/>
                  </a:cubicBezTo>
                  <a:cubicBezTo>
                    <a:pt x="286" y="156"/>
                    <a:pt x="286" y="156"/>
                    <a:pt x="286" y="1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118" name="Freeform 6">
              <a:extLst>
                <a:ext uri="{FF2B5EF4-FFF2-40B4-BE49-F238E27FC236}">
                  <a16:creationId xmlns:a16="http://schemas.microsoft.com/office/drawing/2014/main" id="{B6A71020-C022-4284-B1D7-FF220889907B}"/>
                </a:ext>
              </a:extLst>
            </p:cNvPr>
            <p:cNvSpPr>
              <a:spLocks noEditPoints="1"/>
            </p:cNvSpPr>
            <p:nvPr/>
          </p:nvSpPr>
          <p:spPr bwMode="auto">
            <a:xfrm>
              <a:off x="4262438" y="422275"/>
              <a:ext cx="896938" cy="1025525"/>
            </a:xfrm>
            <a:custGeom>
              <a:avLst/>
              <a:gdLst>
                <a:gd name="T0" fmla="*/ 107 w 237"/>
                <a:gd name="T1" fmla="*/ 63 h 271"/>
                <a:gd name="T2" fmla="*/ 86 w 237"/>
                <a:gd name="T3" fmla="*/ 3 h 271"/>
                <a:gd name="T4" fmla="*/ 99 w 237"/>
                <a:gd name="T5" fmla="*/ 0 h 271"/>
                <a:gd name="T6" fmla="*/ 107 w 237"/>
                <a:gd name="T7" fmla="*/ 30 h 271"/>
                <a:gd name="T8" fmla="*/ 118 w 237"/>
                <a:gd name="T9" fmla="*/ 58 h 271"/>
                <a:gd name="T10" fmla="*/ 211 w 237"/>
                <a:gd name="T11" fmla="*/ 14 h 271"/>
                <a:gd name="T12" fmla="*/ 154 w 237"/>
                <a:gd name="T13" fmla="*/ 61 h 271"/>
                <a:gd name="T14" fmla="*/ 188 w 237"/>
                <a:gd name="T15" fmla="*/ 68 h 271"/>
                <a:gd name="T16" fmla="*/ 235 w 237"/>
                <a:gd name="T17" fmla="*/ 136 h 271"/>
                <a:gd name="T18" fmla="*/ 200 w 237"/>
                <a:gd name="T19" fmla="*/ 233 h 271"/>
                <a:gd name="T20" fmla="*/ 144 w 237"/>
                <a:gd name="T21" fmla="*/ 268 h 271"/>
                <a:gd name="T22" fmla="*/ 128 w 237"/>
                <a:gd name="T23" fmla="*/ 267 h 271"/>
                <a:gd name="T24" fmla="*/ 110 w 237"/>
                <a:gd name="T25" fmla="*/ 268 h 271"/>
                <a:gd name="T26" fmla="*/ 57 w 237"/>
                <a:gd name="T27" fmla="*/ 252 h 271"/>
                <a:gd name="T28" fmla="*/ 7 w 237"/>
                <a:gd name="T29" fmla="*/ 174 h 271"/>
                <a:gd name="T30" fmla="*/ 3 w 237"/>
                <a:gd name="T31" fmla="*/ 118 h 271"/>
                <a:gd name="T32" fmla="*/ 52 w 237"/>
                <a:gd name="T33" fmla="*/ 67 h 271"/>
                <a:gd name="T34" fmla="*/ 107 w 237"/>
                <a:gd name="T35" fmla="*/ 63 h 271"/>
                <a:gd name="T36" fmla="*/ 120 w 237"/>
                <a:gd name="T37" fmla="*/ 59 h 271"/>
                <a:gd name="T38" fmla="*/ 135 w 237"/>
                <a:gd name="T39" fmla="*/ 62 h 271"/>
                <a:gd name="T40" fmla="*/ 120 w 237"/>
                <a:gd name="T41" fmla="*/ 5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1">
                  <a:moveTo>
                    <a:pt x="107" y="63"/>
                  </a:moveTo>
                  <a:cubicBezTo>
                    <a:pt x="97" y="44"/>
                    <a:pt x="90" y="24"/>
                    <a:pt x="86" y="3"/>
                  </a:cubicBezTo>
                  <a:cubicBezTo>
                    <a:pt x="91" y="2"/>
                    <a:pt x="95" y="1"/>
                    <a:pt x="99" y="0"/>
                  </a:cubicBezTo>
                  <a:cubicBezTo>
                    <a:pt x="101" y="10"/>
                    <a:pt x="104" y="20"/>
                    <a:pt x="107" y="30"/>
                  </a:cubicBezTo>
                  <a:cubicBezTo>
                    <a:pt x="110" y="39"/>
                    <a:pt x="114" y="48"/>
                    <a:pt x="118" y="58"/>
                  </a:cubicBezTo>
                  <a:cubicBezTo>
                    <a:pt x="142" y="18"/>
                    <a:pt x="178" y="1"/>
                    <a:pt x="211" y="14"/>
                  </a:cubicBezTo>
                  <a:cubicBezTo>
                    <a:pt x="200" y="41"/>
                    <a:pt x="179" y="55"/>
                    <a:pt x="154" y="61"/>
                  </a:cubicBezTo>
                  <a:cubicBezTo>
                    <a:pt x="164" y="63"/>
                    <a:pt x="177" y="64"/>
                    <a:pt x="188" y="68"/>
                  </a:cubicBezTo>
                  <a:cubicBezTo>
                    <a:pt x="220" y="78"/>
                    <a:pt x="237" y="103"/>
                    <a:pt x="235" y="136"/>
                  </a:cubicBezTo>
                  <a:cubicBezTo>
                    <a:pt x="234" y="173"/>
                    <a:pt x="223" y="205"/>
                    <a:pt x="200" y="233"/>
                  </a:cubicBezTo>
                  <a:cubicBezTo>
                    <a:pt x="186" y="251"/>
                    <a:pt x="167" y="264"/>
                    <a:pt x="144" y="268"/>
                  </a:cubicBezTo>
                  <a:cubicBezTo>
                    <a:pt x="139" y="268"/>
                    <a:pt x="133" y="267"/>
                    <a:pt x="128" y="267"/>
                  </a:cubicBezTo>
                  <a:cubicBezTo>
                    <a:pt x="122" y="267"/>
                    <a:pt x="116" y="267"/>
                    <a:pt x="110" y="268"/>
                  </a:cubicBezTo>
                  <a:cubicBezTo>
                    <a:pt x="90" y="271"/>
                    <a:pt x="72" y="264"/>
                    <a:pt x="57" y="252"/>
                  </a:cubicBezTo>
                  <a:cubicBezTo>
                    <a:pt x="30" y="232"/>
                    <a:pt x="16" y="205"/>
                    <a:pt x="7" y="174"/>
                  </a:cubicBezTo>
                  <a:cubicBezTo>
                    <a:pt x="3" y="155"/>
                    <a:pt x="0" y="137"/>
                    <a:pt x="3" y="118"/>
                  </a:cubicBezTo>
                  <a:cubicBezTo>
                    <a:pt x="8" y="91"/>
                    <a:pt x="26" y="75"/>
                    <a:pt x="52" y="67"/>
                  </a:cubicBezTo>
                  <a:cubicBezTo>
                    <a:pt x="69" y="61"/>
                    <a:pt x="88" y="61"/>
                    <a:pt x="107" y="63"/>
                  </a:cubicBezTo>
                  <a:close/>
                  <a:moveTo>
                    <a:pt x="120" y="59"/>
                  </a:moveTo>
                  <a:cubicBezTo>
                    <a:pt x="123" y="65"/>
                    <a:pt x="127" y="66"/>
                    <a:pt x="135" y="62"/>
                  </a:cubicBezTo>
                  <a:cubicBezTo>
                    <a:pt x="130" y="61"/>
                    <a:pt x="126" y="60"/>
                    <a:pt x="120" y="5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105" name="Grupo 104">
            <a:extLst>
              <a:ext uri="{FF2B5EF4-FFF2-40B4-BE49-F238E27FC236}">
                <a16:creationId xmlns:a16="http://schemas.microsoft.com/office/drawing/2014/main" id="{0E482739-7736-4589-BB38-F60A54F84289}"/>
              </a:ext>
            </a:extLst>
          </p:cNvPr>
          <p:cNvGrpSpPr/>
          <p:nvPr/>
        </p:nvGrpSpPr>
        <p:grpSpPr>
          <a:xfrm>
            <a:off x="841375" y="411163"/>
            <a:ext cx="4030663" cy="4314825"/>
            <a:chOff x="841375" y="411163"/>
            <a:chExt cx="4030663" cy="4314825"/>
          </a:xfrm>
        </p:grpSpPr>
        <p:sp>
          <p:nvSpPr>
            <p:cNvPr id="6" name="Freeform 6">
              <a:extLst>
                <a:ext uri="{FF2B5EF4-FFF2-40B4-BE49-F238E27FC236}">
                  <a16:creationId xmlns:a16="http://schemas.microsoft.com/office/drawing/2014/main" id="{C8B9AED6-2ADE-416A-A230-2328B4E86ED1}"/>
                </a:ext>
              </a:extLst>
            </p:cNvPr>
            <p:cNvSpPr>
              <a:spLocks noEditPoints="1"/>
            </p:cNvSpPr>
            <p:nvPr/>
          </p:nvSpPr>
          <p:spPr bwMode="auto">
            <a:xfrm>
              <a:off x="841375" y="411163"/>
              <a:ext cx="4030663" cy="4314825"/>
            </a:xfrm>
            <a:custGeom>
              <a:avLst/>
              <a:gdLst>
                <a:gd name="T0" fmla="*/ 1321 w 1321"/>
                <a:gd name="T1" fmla="*/ 0 h 1414"/>
                <a:gd name="T2" fmla="*/ 1321 w 1321"/>
                <a:gd name="T3" fmla="*/ 1363 h 1414"/>
                <a:gd name="T4" fmla="*/ 1232 w 1321"/>
                <a:gd name="T5" fmla="*/ 1381 h 1414"/>
                <a:gd name="T6" fmla="*/ 1173 w 1321"/>
                <a:gd name="T7" fmla="*/ 1413 h 1414"/>
                <a:gd name="T8" fmla="*/ 790 w 1321"/>
                <a:gd name="T9" fmla="*/ 1382 h 1414"/>
                <a:gd name="T10" fmla="*/ 732 w 1321"/>
                <a:gd name="T11" fmla="*/ 1414 h 1414"/>
                <a:gd name="T12" fmla="*/ 601 w 1321"/>
                <a:gd name="T13" fmla="*/ 1382 h 1414"/>
                <a:gd name="T14" fmla="*/ 543 w 1321"/>
                <a:gd name="T15" fmla="*/ 1413 h 1414"/>
                <a:gd name="T16" fmla="*/ 160 w 1321"/>
                <a:gd name="T17" fmla="*/ 1382 h 1414"/>
                <a:gd name="T18" fmla="*/ 102 w 1321"/>
                <a:gd name="T19" fmla="*/ 1413 h 1414"/>
                <a:gd name="T20" fmla="*/ 0 w 1321"/>
                <a:gd name="T21" fmla="*/ 1381 h 1414"/>
                <a:gd name="T22" fmla="*/ 0 w 1321"/>
                <a:gd name="T23" fmla="*/ 539 h 1414"/>
                <a:gd name="T24" fmla="*/ 1260 w 1321"/>
                <a:gd name="T25" fmla="*/ 1041 h 1414"/>
                <a:gd name="T26" fmla="*/ 692 w 1321"/>
                <a:gd name="T27" fmla="*/ 1320 h 1414"/>
                <a:gd name="T28" fmla="*/ 1260 w 1321"/>
                <a:gd name="T29" fmla="*/ 1041 h 1414"/>
                <a:gd name="T30" fmla="*/ 1259 w 1321"/>
                <a:gd name="T31" fmla="*/ 356 h 1414"/>
                <a:gd name="T32" fmla="*/ 691 w 1321"/>
                <a:gd name="T33" fmla="*/ 61 h 1414"/>
                <a:gd name="T34" fmla="*/ 691 w 1321"/>
                <a:gd name="T35" fmla="*/ 1008 h 1414"/>
                <a:gd name="T36" fmla="*/ 1259 w 1321"/>
                <a:gd name="T37" fmla="*/ 724 h 1414"/>
                <a:gd name="T38" fmla="*/ 691 w 1321"/>
                <a:gd name="T39" fmla="*/ 1008 h 1414"/>
                <a:gd name="T40" fmla="*/ 62 w 1321"/>
                <a:gd name="T41" fmla="*/ 1320 h 1414"/>
                <a:gd name="T42" fmla="*/ 629 w 1321"/>
                <a:gd name="T43" fmla="*/ 1040 h 1414"/>
                <a:gd name="T44" fmla="*/ 630 w 1321"/>
                <a:gd name="T45" fmla="*/ 389 h 1414"/>
                <a:gd name="T46" fmla="*/ 62 w 1321"/>
                <a:gd name="T47" fmla="*/ 690 h 1414"/>
                <a:gd name="T48" fmla="*/ 630 w 1321"/>
                <a:gd name="T49" fmla="*/ 389 h 1414"/>
                <a:gd name="T50" fmla="*/ 630 w 1321"/>
                <a:gd name="T51" fmla="*/ 356 h 1414"/>
                <a:gd name="T52" fmla="*/ 62 w 1321"/>
                <a:gd name="T53" fmla="*/ 61 h 1414"/>
                <a:gd name="T54" fmla="*/ 1259 w 1321"/>
                <a:gd name="T55" fmla="*/ 691 h 1414"/>
                <a:gd name="T56" fmla="*/ 1012 w 1321"/>
                <a:gd name="T57" fmla="*/ 389 h 1414"/>
                <a:gd name="T58" fmla="*/ 1259 w 1321"/>
                <a:gd name="T59" fmla="*/ 691 h 1414"/>
                <a:gd name="T60" fmla="*/ 629 w 1321"/>
                <a:gd name="T61" fmla="*/ 1008 h 1414"/>
                <a:gd name="T62" fmla="*/ 325 w 1321"/>
                <a:gd name="T63" fmla="*/ 724 h 1414"/>
                <a:gd name="T64" fmla="*/ 62 w 1321"/>
                <a:gd name="T65" fmla="*/ 723 h 1414"/>
                <a:gd name="T66" fmla="*/ 293 w 1321"/>
                <a:gd name="T67" fmla="*/ 1008 h 1414"/>
                <a:gd name="T68" fmla="*/ 62 w 1321"/>
                <a:gd name="T69" fmla="*/ 723 h 1414"/>
                <a:gd name="T70" fmla="*/ 980 w 1321"/>
                <a:gd name="T71" fmla="*/ 690 h 1414"/>
                <a:gd name="T72" fmla="*/ 691 w 1321"/>
                <a:gd name="T73" fmla="*/ 389 h 1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21" h="1414">
                  <a:moveTo>
                    <a:pt x="0" y="0"/>
                  </a:moveTo>
                  <a:cubicBezTo>
                    <a:pt x="440" y="0"/>
                    <a:pt x="881" y="0"/>
                    <a:pt x="1321" y="0"/>
                  </a:cubicBezTo>
                  <a:cubicBezTo>
                    <a:pt x="1321" y="6"/>
                    <a:pt x="1321" y="12"/>
                    <a:pt x="1321" y="18"/>
                  </a:cubicBezTo>
                  <a:cubicBezTo>
                    <a:pt x="1321" y="466"/>
                    <a:pt x="1321" y="915"/>
                    <a:pt x="1321" y="1363"/>
                  </a:cubicBezTo>
                  <a:cubicBezTo>
                    <a:pt x="1321" y="1369"/>
                    <a:pt x="1321" y="1374"/>
                    <a:pt x="1321" y="1381"/>
                  </a:cubicBezTo>
                  <a:cubicBezTo>
                    <a:pt x="1290" y="1381"/>
                    <a:pt x="1261" y="1381"/>
                    <a:pt x="1232" y="1381"/>
                  </a:cubicBezTo>
                  <a:cubicBezTo>
                    <a:pt x="1232" y="1393"/>
                    <a:pt x="1231" y="1403"/>
                    <a:pt x="1231" y="1413"/>
                  </a:cubicBezTo>
                  <a:cubicBezTo>
                    <a:pt x="1211" y="1413"/>
                    <a:pt x="1193" y="1413"/>
                    <a:pt x="1173" y="1413"/>
                  </a:cubicBezTo>
                  <a:cubicBezTo>
                    <a:pt x="1173" y="1402"/>
                    <a:pt x="1173" y="1392"/>
                    <a:pt x="1173" y="1382"/>
                  </a:cubicBezTo>
                  <a:cubicBezTo>
                    <a:pt x="1045" y="1382"/>
                    <a:pt x="918" y="1382"/>
                    <a:pt x="790" y="1382"/>
                  </a:cubicBezTo>
                  <a:cubicBezTo>
                    <a:pt x="790" y="1393"/>
                    <a:pt x="790" y="1403"/>
                    <a:pt x="790" y="1414"/>
                  </a:cubicBezTo>
                  <a:cubicBezTo>
                    <a:pt x="770" y="1414"/>
                    <a:pt x="752" y="1414"/>
                    <a:pt x="732" y="1414"/>
                  </a:cubicBezTo>
                  <a:cubicBezTo>
                    <a:pt x="732" y="1403"/>
                    <a:pt x="732" y="1392"/>
                    <a:pt x="732" y="1382"/>
                  </a:cubicBezTo>
                  <a:cubicBezTo>
                    <a:pt x="688" y="1382"/>
                    <a:pt x="646" y="1382"/>
                    <a:pt x="601" y="1382"/>
                  </a:cubicBezTo>
                  <a:cubicBezTo>
                    <a:pt x="601" y="1393"/>
                    <a:pt x="601" y="1403"/>
                    <a:pt x="601" y="1413"/>
                  </a:cubicBezTo>
                  <a:cubicBezTo>
                    <a:pt x="581" y="1413"/>
                    <a:pt x="563" y="1413"/>
                    <a:pt x="543" y="1413"/>
                  </a:cubicBezTo>
                  <a:cubicBezTo>
                    <a:pt x="543" y="1402"/>
                    <a:pt x="543" y="1392"/>
                    <a:pt x="543" y="1382"/>
                  </a:cubicBezTo>
                  <a:cubicBezTo>
                    <a:pt x="415" y="1382"/>
                    <a:pt x="288" y="1382"/>
                    <a:pt x="160" y="1382"/>
                  </a:cubicBezTo>
                  <a:cubicBezTo>
                    <a:pt x="160" y="1393"/>
                    <a:pt x="160" y="1403"/>
                    <a:pt x="160" y="1413"/>
                  </a:cubicBezTo>
                  <a:cubicBezTo>
                    <a:pt x="140" y="1413"/>
                    <a:pt x="122" y="1413"/>
                    <a:pt x="102" y="1413"/>
                  </a:cubicBezTo>
                  <a:cubicBezTo>
                    <a:pt x="102" y="1402"/>
                    <a:pt x="102" y="1392"/>
                    <a:pt x="102" y="1381"/>
                  </a:cubicBezTo>
                  <a:cubicBezTo>
                    <a:pt x="68" y="1381"/>
                    <a:pt x="35" y="1381"/>
                    <a:pt x="0" y="1381"/>
                  </a:cubicBezTo>
                  <a:cubicBezTo>
                    <a:pt x="0" y="1373"/>
                    <a:pt x="0" y="1367"/>
                    <a:pt x="0" y="1361"/>
                  </a:cubicBezTo>
                  <a:cubicBezTo>
                    <a:pt x="0" y="1087"/>
                    <a:pt x="0" y="813"/>
                    <a:pt x="0" y="539"/>
                  </a:cubicBezTo>
                  <a:cubicBezTo>
                    <a:pt x="0" y="359"/>
                    <a:pt x="0" y="180"/>
                    <a:pt x="0" y="0"/>
                  </a:cubicBezTo>
                  <a:close/>
                  <a:moveTo>
                    <a:pt x="1260" y="1041"/>
                  </a:moveTo>
                  <a:cubicBezTo>
                    <a:pt x="1069" y="1041"/>
                    <a:pt x="881" y="1041"/>
                    <a:pt x="692" y="1041"/>
                  </a:cubicBezTo>
                  <a:cubicBezTo>
                    <a:pt x="692" y="1134"/>
                    <a:pt x="692" y="1227"/>
                    <a:pt x="692" y="1320"/>
                  </a:cubicBezTo>
                  <a:cubicBezTo>
                    <a:pt x="882" y="1320"/>
                    <a:pt x="1070" y="1320"/>
                    <a:pt x="1260" y="1320"/>
                  </a:cubicBezTo>
                  <a:cubicBezTo>
                    <a:pt x="1260" y="1227"/>
                    <a:pt x="1260" y="1134"/>
                    <a:pt x="1260" y="1041"/>
                  </a:cubicBezTo>
                  <a:close/>
                  <a:moveTo>
                    <a:pt x="691" y="356"/>
                  </a:moveTo>
                  <a:cubicBezTo>
                    <a:pt x="881" y="356"/>
                    <a:pt x="1070" y="356"/>
                    <a:pt x="1259" y="356"/>
                  </a:cubicBezTo>
                  <a:cubicBezTo>
                    <a:pt x="1259" y="257"/>
                    <a:pt x="1259" y="159"/>
                    <a:pt x="1259" y="61"/>
                  </a:cubicBezTo>
                  <a:cubicBezTo>
                    <a:pt x="1069" y="61"/>
                    <a:pt x="880" y="61"/>
                    <a:pt x="691" y="61"/>
                  </a:cubicBezTo>
                  <a:cubicBezTo>
                    <a:pt x="691" y="160"/>
                    <a:pt x="691" y="257"/>
                    <a:pt x="691" y="356"/>
                  </a:cubicBezTo>
                  <a:close/>
                  <a:moveTo>
                    <a:pt x="691" y="1008"/>
                  </a:moveTo>
                  <a:cubicBezTo>
                    <a:pt x="882" y="1008"/>
                    <a:pt x="1070" y="1008"/>
                    <a:pt x="1259" y="1008"/>
                  </a:cubicBezTo>
                  <a:cubicBezTo>
                    <a:pt x="1259" y="912"/>
                    <a:pt x="1259" y="818"/>
                    <a:pt x="1259" y="724"/>
                  </a:cubicBezTo>
                  <a:cubicBezTo>
                    <a:pt x="1069" y="724"/>
                    <a:pt x="881" y="724"/>
                    <a:pt x="691" y="724"/>
                  </a:cubicBezTo>
                  <a:cubicBezTo>
                    <a:pt x="691" y="819"/>
                    <a:pt x="691" y="913"/>
                    <a:pt x="691" y="1008"/>
                  </a:cubicBezTo>
                  <a:close/>
                  <a:moveTo>
                    <a:pt x="62" y="1040"/>
                  </a:moveTo>
                  <a:cubicBezTo>
                    <a:pt x="62" y="1134"/>
                    <a:pt x="62" y="1227"/>
                    <a:pt x="62" y="1320"/>
                  </a:cubicBezTo>
                  <a:cubicBezTo>
                    <a:pt x="252" y="1320"/>
                    <a:pt x="440" y="1320"/>
                    <a:pt x="629" y="1320"/>
                  </a:cubicBezTo>
                  <a:cubicBezTo>
                    <a:pt x="629" y="1226"/>
                    <a:pt x="629" y="1134"/>
                    <a:pt x="629" y="1040"/>
                  </a:cubicBezTo>
                  <a:cubicBezTo>
                    <a:pt x="440" y="1040"/>
                    <a:pt x="252" y="1040"/>
                    <a:pt x="62" y="1040"/>
                  </a:cubicBezTo>
                  <a:close/>
                  <a:moveTo>
                    <a:pt x="630" y="389"/>
                  </a:moveTo>
                  <a:cubicBezTo>
                    <a:pt x="439" y="389"/>
                    <a:pt x="251" y="389"/>
                    <a:pt x="62" y="389"/>
                  </a:cubicBezTo>
                  <a:cubicBezTo>
                    <a:pt x="62" y="490"/>
                    <a:pt x="62" y="590"/>
                    <a:pt x="62" y="690"/>
                  </a:cubicBezTo>
                  <a:cubicBezTo>
                    <a:pt x="252" y="690"/>
                    <a:pt x="441" y="690"/>
                    <a:pt x="630" y="690"/>
                  </a:cubicBezTo>
                  <a:cubicBezTo>
                    <a:pt x="630" y="589"/>
                    <a:pt x="630" y="490"/>
                    <a:pt x="630" y="389"/>
                  </a:cubicBezTo>
                  <a:close/>
                  <a:moveTo>
                    <a:pt x="62" y="356"/>
                  </a:moveTo>
                  <a:cubicBezTo>
                    <a:pt x="252" y="356"/>
                    <a:pt x="441" y="356"/>
                    <a:pt x="630" y="356"/>
                  </a:cubicBezTo>
                  <a:cubicBezTo>
                    <a:pt x="630" y="257"/>
                    <a:pt x="630" y="160"/>
                    <a:pt x="630" y="61"/>
                  </a:cubicBezTo>
                  <a:cubicBezTo>
                    <a:pt x="440" y="61"/>
                    <a:pt x="251" y="61"/>
                    <a:pt x="62" y="61"/>
                  </a:cubicBezTo>
                  <a:cubicBezTo>
                    <a:pt x="62" y="160"/>
                    <a:pt x="62" y="257"/>
                    <a:pt x="62" y="356"/>
                  </a:cubicBezTo>
                  <a:close/>
                  <a:moveTo>
                    <a:pt x="1259" y="691"/>
                  </a:moveTo>
                  <a:cubicBezTo>
                    <a:pt x="1259" y="590"/>
                    <a:pt x="1259" y="489"/>
                    <a:pt x="1259" y="389"/>
                  </a:cubicBezTo>
                  <a:cubicBezTo>
                    <a:pt x="1176" y="389"/>
                    <a:pt x="1095" y="389"/>
                    <a:pt x="1012" y="389"/>
                  </a:cubicBezTo>
                  <a:cubicBezTo>
                    <a:pt x="1012" y="490"/>
                    <a:pt x="1012" y="590"/>
                    <a:pt x="1012" y="691"/>
                  </a:cubicBezTo>
                  <a:cubicBezTo>
                    <a:pt x="1095" y="691"/>
                    <a:pt x="1177" y="691"/>
                    <a:pt x="1259" y="691"/>
                  </a:cubicBezTo>
                  <a:close/>
                  <a:moveTo>
                    <a:pt x="325" y="1008"/>
                  </a:moveTo>
                  <a:cubicBezTo>
                    <a:pt x="427" y="1008"/>
                    <a:pt x="528" y="1008"/>
                    <a:pt x="629" y="1008"/>
                  </a:cubicBezTo>
                  <a:cubicBezTo>
                    <a:pt x="629" y="912"/>
                    <a:pt x="629" y="818"/>
                    <a:pt x="629" y="724"/>
                  </a:cubicBezTo>
                  <a:cubicBezTo>
                    <a:pt x="528" y="724"/>
                    <a:pt x="427" y="724"/>
                    <a:pt x="325" y="724"/>
                  </a:cubicBezTo>
                  <a:cubicBezTo>
                    <a:pt x="325" y="818"/>
                    <a:pt x="325" y="913"/>
                    <a:pt x="325" y="1008"/>
                  </a:cubicBezTo>
                  <a:close/>
                  <a:moveTo>
                    <a:pt x="62" y="723"/>
                  </a:moveTo>
                  <a:cubicBezTo>
                    <a:pt x="62" y="819"/>
                    <a:pt x="62" y="913"/>
                    <a:pt x="62" y="1008"/>
                  </a:cubicBezTo>
                  <a:cubicBezTo>
                    <a:pt x="139" y="1008"/>
                    <a:pt x="216" y="1008"/>
                    <a:pt x="293" y="1008"/>
                  </a:cubicBezTo>
                  <a:cubicBezTo>
                    <a:pt x="293" y="913"/>
                    <a:pt x="293" y="819"/>
                    <a:pt x="293" y="723"/>
                  </a:cubicBezTo>
                  <a:cubicBezTo>
                    <a:pt x="215" y="723"/>
                    <a:pt x="139" y="723"/>
                    <a:pt x="62" y="723"/>
                  </a:cubicBezTo>
                  <a:close/>
                  <a:moveTo>
                    <a:pt x="691" y="690"/>
                  </a:moveTo>
                  <a:cubicBezTo>
                    <a:pt x="788" y="690"/>
                    <a:pt x="884" y="690"/>
                    <a:pt x="980" y="690"/>
                  </a:cubicBezTo>
                  <a:cubicBezTo>
                    <a:pt x="980" y="589"/>
                    <a:pt x="980" y="489"/>
                    <a:pt x="980" y="389"/>
                  </a:cubicBezTo>
                  <a:cubicBezTo>
                    <a:pt x="883" y="389"/>
                    <a:pt x="788" y="389"/>
                    <a:pt x="691" y="389"/>
                  </a:cubicBezTo>
                  <a:cubicBezTo>
                    <a:pt x="691" y="490"/>
                    <a:pt x="691" y="590"/>
                    <a:pt x="691" y="69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A8958335-DC0C-4D39-8935-B35841DD3CAD}"/>
                </a:ext>
              </a:extLst>
            </p:cNvPr>
            <p:cNvSpPr>
              <a:spLocks noEditPoints="1"/>
            </p:cNvSpPr>
            <p:nvPr/>
          </p:nvSpPr>
          <p:spPr bwMode="auto">
            <a:xfrm>
              <a:off x="3468688" y="3613151"/>
              <a:ext cx="652463" cy="790575"/>
            </a:xfrm>
            <a:custGeom>
              <a:avLst/>
              <a:gdLst>
                <a:gd name="T0" fmla="*/ 137 w 214"/>
                <a:gd name="T1" fmla="*/ 49 h 259"/>
                <a:gd name="T2" fmla="*/ 73 w 214"/>
                <a:gd name="T3" fmla="*/ 259 h 259"/>
                <a:gd name="T4" fmla="*/ 0 w 214"/>
                <a:gd name="T5" fmla="*/ 237 h 259"/>
                <a:gd name="T6" fmla="*/ 72 w 214"/>
                <a:gd name="T7" fmla="*/ 0 h 259"/>
                <a:gd name="T8" fmla="*/ 135 w 214"/>
                <a:gd name="T9" fmla="*/ 19 h 259"/>
                <a:gd name="T10" fmla="*/ 147 w 214"/>
                <a:gd name="T11" fmla="*/ 12 h 259"/>
                <a:gd name="T12" fmla="*/ 214 w 214"/>
                <a:gd name="T13" fmla="*/ 12 h 259"/>
                <a:gd name="T14" fmla="*/ 214 w 214"/>
                <a:gd name="T15" fmla="*/ 259 h 259"/>
                <a:gd name="T16" fmla="*/ 140 w 214"/>
                <a:gd name="T17" fmla="*/ 259 h 259"/>
                <a:gd name="T18" fmla="*/ 140 w 214"/>
                <a:gd name="T19" fmla="*/ 49 h 259"/>
                <a:gd name="T20" fmla="*/ 137 w 214"/>
                <a:gd name="T21" fmla="*/ 49 h 259"/>
                <a:gd name="T22" fmla="*/ 151 w 214"/>
                <a:gd name="T23" fmla="*/ 23 h 259"/>
                <a:gd name="T24" fmla="*/ 151 w 214"/>
                <a:gd name="T25" fmla="*/ 248 h 259"/>
                <a:gd name="T26" fmla="*/ 203 w 214"/>
                <a:gd name="T27" fmla="*/ 248 h 259"/>
                <a:gd name="T28" fmla="*/ 203 w 214"/>
                <a:gd name="T29" fmla="*/ 23 h 259"/>
                <a:gd name="T30" fmla="*/ 151 w 214"/>
                <a:gd name="T31" fmla="*/ 23 h 259"/>
                <a:gd name="T32" fmla="*/ 14 w 214"/>
                <a:gd name="T33" fmla="*/ 229 h 259"/>
                <a:gd name="T34" fmla="*/ 55 w 214"/>
                <a:gd name="T35" fmla="*/ 242 h 259"/>
                <a:gd name="T36" fmla="*/ 69 w 214"/>
                <a:gd name="T37" fmla="*/ 235 h 259"/>
                <a:gd name="T38" fmla="*/ 92 w 214"/>
                <a:gd name="T39" fmla="*/ 160 h 259"/>
                <a:gd name="T40" fmla="*/ 131 w 214"/>
                <a:gd name="T41" fmla="*/ 30 h 259"/>
                <a:gd name="T42" fmla="*/ 79 w 214"/>
                <a:gd name="T43" fmla="*/ 14 h 259"/>
                <a:gd name="T44" fmla="*/ 14 w 214"/>
                <a:gd name="T45" fmla="*/ 22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4" h="259">
                  <a:moveTo>
                    <a:pt x="137" y="49"/>
                  </a:moveTo>
                  <a:cubicBezTo>
                    <a:pt x="116" y="118"/>
                    <a:pt x="94" y="188"/>
                    <a:pt x="73" y="259"/>
                  </a:cubicBezTo>
                  <a:cubicBezTo>
                    <a:pt x="48" y="252"/>
                    <a:pt x="25" y="245"/>
                    <a:pt x="0" y="237"/>
                  </a:cubicBezTo>
                  <a:cubicBezTo>
                    <a:pt x="24" y="158"/>
                    <a:pt x="48" y="80"/>
                    <a:pt x="72" y="0"/>
                  </a:cubicBezTo>
                  <a:cubicBezTo>
                    <a:pt x="94" y="7"/>
                    <a:pt x="115" y="13"/>
                    <a:pt x="135" y="19"/>
                  </a:cubicBezTo>
                  <a:cubicBezTo>
                    <a:pt x="140" y="16"/>
                    <a:pt x="143" y="12"/>
                    <a:pt x="147" y="12"/>
                  </a:cubicBezTo>
                  <a:cubicBezTo>
                    <a:pt x="169" y="11"/>
                    <a:pt x="191" y="12"/>
                    <a:pt x="214" y="12"/>
                  </a:cubicBezTo>
                  <a:cubicBezTo>
                    <a:pt x="214" y="94"/>
                    <a:pt x="214" y="176"/>
                    <a:pt x="214" y="259"/>
                  </a:cubicBezTo>
                  <a:cubicBezTo>
                    <a:pt x="189" y="259"/>
                    <a:pt x="165" y="259"/>
                    <a:pt x="140" y="259"/>
                  </a:cubicBezTo>
                  <a:cubicBezTo>
                    <a:pt x="140" y="189"/>
                    <a:pt x="140" y="119"/>
                    <a:pt x="140" y="49"/>
                  </a:cubicBezTo>
                  <a:cubicBezTo>
                    <a:pt x="139" y="49"/>
                    <a:pt x="138" y="49"/>
                    <a:pt x="137" y="49"/>
                  </a:cubicBezTo>
                  <a:close/>
                  <a:moveTo>
                    <a:pt x="151" y="23"/>
                  </a:moveTo>
                  <a:cubicBezTo>
                    <a:pt x="151" y="99"/>
                    <a:pt x="151" y="173"/>
                    <a:pt x="151" y="248"/>
                  </a:cubicBezTo>
                  <a:cubicBezTo>
                    <a:pt x="169" y="248"/>
                    <a:pt x="186" y="248"/>
                    <a:pt x="203" y="248"/>
                  </a:cubicBezTo>
                  <a:cubicBezTo>
                    <a:pt x="203" y="172"/>
                    <a:pt x="203" y="98"/>
                    <a:pt x="203" y="23"/>
                  </a:cubicBezTo>
                  <a:cubicBezTo>
                    <a:pt x="186" y="23"/>
                    <a:pt x="169" y="23"/>
                    <a:pt x="151" y="23"/>
                  </a:cubicBezTo>
                  <a:close/>
                  <a:moveTo>
                    <a:pt x="14" y="229"/>
                  </a:moveTo>
                  <a:cubicBezTo>
                    <a:pt x="28" y="234"/>
                    <a:pt x="42" y="238"/>
                    <a:pt x="55" y="242"/>
                  </a:cubicBezTo>
                  <a:cubicBezTo>
                    <a:pt x="63" y="245"/>
                    <a:pt x="66" y="244"/>
                    <a:pt x="69" y="235"/>
                  </a:cubicBezTo>
                  <a:cubicBezTo>
                    <a:pt x="76" y="210"/>
                    <a:pt x="84" y="185"/>
                    <a:pt x="92" y="160"/>
                  </a:cubicBezTo>
                  <a:cubicBezTo>
                    <a:pt x="105" y="117"/>
                    <a:pt x="118" y="74"/>
                    <a:pt x="131" y="30"/>
                  </a:cubicBezTo>
                  <a:cubicBezTo>
                    <a:pt x="114" y="24"/>
                    <a:pt x="97" y="19"/>
                    <a:pt x="79" y="14"/>
                  </a:cubicBezTo>
                  <a:cubicBezTo>
                    <a:pt x="57" y="86"/>
                    <a:pt x="36" y="157"/>
                    <a:pt x="14" y="22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AA93A81F-A6E9-43D0-A007-82E04A825C7D}"/>
                </a:ext>
              </a:extLst>
            </p:cNvPr>
            <p:cNvSpPr>
              <a:spLocks noEditPoints="1"/>
            </p:cNvSpPr>
            <p:nvPr/>
          </p:nvSpPr>
          <p:spPr bwMode="auto">
            <a:xfrm>
              <a:off x="4148138" y="3649663"/>
              <a:ext cx="233363" cy="755650"/>
            </a:xfrm>
            <a:custGeom>
              <a:avLst/>
              <a:gdLst>
                <a:gd name="T0" fmla="*/ 0 w 76"/>
                <a:gd name="T1" fmla="*/ 0 h 248"/>
                <a:gd name="T2" fmla="*/ 76 w 76"/>
                <a:gd name="T3" fmla="*/ 0 h 248"/>
                <a:gd name="T4" fmla="*/ 76 w 76"/>
                <a:gd name="T5" fmla="*/ 247 h 248"/>
                <a:gd name="T6" fmla="*/ 6 w 76"/>
                <a:gd name="T7" fmla="*/ 247 h 248"/>
                <a:gd name="T8" fmla="*/ 0 w 76"/>
                <a:gd name="T9" fmla="*/ 234 h 248"/>
                <a:gd name="T10" fmla="*/ 0 w 76"/>
                <a:gd name="T11" fmla="*/ 55 h 248"/>
                <a:gd name="T12" fmla="*/ 0 w 76"/>
                <a:gd name="T13" fmla="*/ 0 h 248"/>
                <a:gd name="T14" fmla="*/ 65 w 76"/>
                <a:gd name="T15" fmla="*/ 235 h 248"/>
                <a:gd name="T16" fmla="*/ 65 w 76"/>
                <a:gd name="T17" fmla="*/ 11 h 248"/>
                <a:gd name="T18" fmla="*/ 12 w 76"/>
                <a:gd name="T19" fmla="*/ 11 h 248"/>
                <a:gd name="T20" fmla="*/ 12 w 76"/>
                <a:gd name="T21" fmla="*/ 235 h 248"/>
                <a:gd name="T22" fmla="*/ 65 w 76"/>
                <a:gd name="T23" fmla="*/ 235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248">
                  <a:moveTo>
                    <a:pt x="0" y="0"/>
                  </a:moveTo>
                  <a:cubicBezTo>
                    <a:pt x="27" y="0"/>
                    <a:pt x="51" y="0"/>
                    <a:pt x="76" y="0"/>
                  </a:cubicBezTo>
                  <a:cubicBezTo>
                    <a:pt x="76" y="82"/>
                    <a:pt x="76" y="164"/>
                    <a:pt x="76" y="247"/>
                  </a:cubicBezTo>
                  <a:cubicBezTo>
                    <a:pt x="53" y="247"/>
                    <a:pt x="29" y="248"/>
                    <a:pt x="6" y="247"/>
                  </a:cubicBezTo>
                  <a:cubicBezTo>
                    <a:pt x="4" y="247"/>
                    <a:pt x="0" y="239"/>
                    <a:pt x="0" y="234"/>
                  </a:cubicBezTo>
                  <a:cubicBezTo>
                    <a:pt x="0" y="175"/>
                    <a:pt x="0" y="115"/>
                    <a:pt x="0" y="55"/>
                  </a:cubicBezTo>
                  <a:cubicBezTo>
                    <a:pt x="0" y="37"/>
                    <a:pt x="0" y="19"/>
                    <a:pt x="0" y="0"/>
                  </a:cubicBezTo>
                  <a:close/>
                  <a:moveTo>
                    <a:pt x="65" y="235"/>
                  </a:moveTo>
                  <a:cubicBezTo>
                    <a:pt x="65" y="160"/>
                    <a:pt x="65" y="86"/>
                    <a:pt x="65" y="11"/>
                  </a:cubicBezTo>
                  <a:cubicBezTo>
                    <a:pt x="47" y="11"/>
                    <a:pt x="30" y="11"/>
                    <a:pt x="12" y="11"/>
                  </a:cubicBezTo>
                  <a:cubicBezTo>
                    <a:pt x="12" y="86"/>
                    <a:pt x="12" y="160"/>
                    <a:pt x="12" y="235"/>
                  </a:cubicBezTo>
                  <a:cubicBezTo>
                    <a:pt x="30" y="235"/>
                    <a:pt x="47" y="235"/>
                    <a:pt x="65"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40C9D76B-5C76-4767-932D-E72122FB18BE}"/>
                </a:ext>
              </a:extLst>
            </p:cNvPr>
            <p:cNvSpPr>
              <a:spLocks noEditPoints="1"/>
            </p:cNvSpPr>
            <p:nvPr/>
          </p:nvSpPr>
          <p:spPr bwMode="auto">
            <a:xfrm>
              <a:off x="4402138" y="3649663"/>
              <a:ext cx="228600" cy="754063"/>
            </a:xfrm>
            <a:custGeom>
              <a:avLst/>
              <a:gdLst>
                <a:gd name="T0" fmla="*/ 0 w 75"/>
                <a:gd name="T1" fmla="*/ 0 h 247"/>
                <a:gd name="T2" fmla="*/ 75 w 75"/>
                <a:gd name="T3" fmla="*/ 0 h 247"/>
                <a:gd name="T4" fmla="*/ 75 w 75"/>
                <a:gd name="T5" fmla="*/ 247 h 247"/>
                <a:gd name="T6" fmla="*/ 0 w 75"/>
                <a:gd name="T7" fmla="*/ 247 h 247"/>
                <a:gd name="T8" fmla="*/ 0 w 75"/>
                <a:gd name="T9" fmla="*/ 0 h 247"/>
                <a:gd name="T10" fmla="*/ 64 w 75"/>
                <a:gd name="T11" fmla="*/ 235 h 247"/>
                <a:gd name="T12" fmla="*/ 64 w 75"/>
                <a:gd name="T13" fmla="*/ 12 h 247"/>
                <a:gd name="T14" fmla="*/ 11 w 75"/>
                <a:gd name="T15" fmla="*/ 12 h 247"/>
                <a:gd name="T16" fmla="*/ 11 w 75"/>
                <a:gd name="T17" fmla="*/ 235 h 247"/>
                <a:gd name="T18" fmla="*/ 64 w 75"/>
                <a:gd name="T19" fmla="*/ 235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247">
                  <a:moveTo>
                    <a:pt x="0" y="0"/>
                  </a:moveTo>
                  <a:cubicBezTo>
                    <a:pt x="26" y="0"/>
                    <a:pt x="50" y="0"/>
                    <a:pt x="75" y="0"/>
                  </a:cubicBezTo>
                  <a:cubicBezTo>
                    <a:pt x="75" y="82"/>
                    <a:pt x="75" y="164"/>
                    <a:pt x="75" y="247"/>
                  </a:cubicBezTo>
                  <a:cubicBezTo>
                    <a:pt x="50" y="247"/>
                    <a:pt x="26" y="247"/>
                    <a:pt x="0" y="247"/>
                  </a:cubicBezTo>
                  <a:cubicBezTo>
                    <a:pt x="0" y="165"/>
                    <a:pt x="0" y="83"/>
                    <a:pt x="0" y="0"/>
                  </a:cubicBezTo>
                  <a:close/>
                  <a:moveTo>
                    <a:pt x="64" y="235"/>
                  </a:moveTo>
                  <a:cubicBezTo>
                    <a:pt x="64" y="160"/>
                    <a:pt x="64" y="86"/>
                    <a:pt x="64" y="12"/>
                  </a:cubicBezTo>
                  <a:cubicBezTo>
                    <a:pt x="46" y="12"/>
                    <a:pt x="29" y="12"/>
                    <a:pt x="11" y="12"/>
                  </a:cubicBezTo>
                  <a:cubicBezTo>
                    <a:pt x="11" y="87"/>
                    <a:pt x="11" y="161"/>
                    <a:pt x="11" y="235"/>
                  </a:cubicBezTo>
                  <a:cubicBezTo>
                    <a:pt x="30" y="235"/>
                    <a:pt x="47" y="235"/>
                    <a:pt x="64"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F3CE7357-7C15-4561-BC06-0C78E4BD81A9}"/>
                </a:ext>
              </a:extLst>
            </p:cNvPr>
            <p:cNvSpPr>
              <a:spLocks noEditPoints="1"/>
            </p:cNvSpPr>
            <p:nvPr/>
          </p:nvSpPr>
          <p:spPr bwMode="auto">
            <a:xfrm>
              <a:off x="3568700" y="701676"/>
              <a:ext cx="228600" cy="750888"/>
            </a:xfrm>
            <a:custGeom>
              <a:avLst/>
              <a:gdLst>
                <a:gd name="T0" fmla="*/ 0 w 75"/>
                <a:gd name="T1" fmla="*/ 0 h 246"/>
                <a:gd name="T2" fmla="*/ 75 w 75"/>
                <a:gd name="T3" fmla="*/ 0 h 246"/>
                <a:gd name="T4" fmla="*/ 75 w 75"/>
                <a:gd name="T5" fmla="*/ 246 h 246"/>
                <a:gd name="T6" fmla="*/ 0 w 75"/>
                <a:gd name="T7" fmla="*/ 246 h 246"/>
                <a:gd name="T8" fmla="*/ 0 w 75"/>
                <a:gd name="T9" fmla="*/ 0 h 246"/>
                <a:gd name="T10" fmla="*/ 11 w 75"/>
                <a:gd name="T11" fmla="*/ 66 h 246"/>
                <a:gd name="T12" fmla="*/ 11 w 75"/>
                <a:gd name="T13" fmla="*/ 136 h 246"/>
                <a:gd name="T14" fmla="*/ 64 w 75"/>
                <a:gd name="T15" fmla="*/ 136 h 246"/>
                <a:gd name="T16" fmla="*/ 64 w 75"/>
                <a:gd name="T17" fmla="*/ 66 h 246"/>
                <a:gd name="T18" fmla="*/ 11 w 75"/>
                <a:gd name="T19" fmla="*/ 66 h 246"/>
                <a:gd name="T20" fmla="*/ 11 w 75"/>
                <a:gd name="T21" fmla="*/ 209 h 246"/>
                <a:gd name="T22" fmla="*/ 11 w 75"/>
                <a:gd name="T23" fmla="*/ 235 h 246"/>
                <a:gd name="T24" fmla="*/ 64 w 75"/>
                <a:gd name="T25" fmla="*/ 235 h 246"/>
                <a:gd name="T26" fmla="*/ 64 w 75"/>
                <a:gd name="T27" fmla="*/ 209 h 246"/>
                <a:gd name="T28" fmla="*/ 11 w 75"/>
                <a:gd name="T29" fmla="*/ 209 h 246"/>
                <a:gd name="T30" fmla="*/ 64 w 75"/>
                <a:gd name="T31" fmla="*/ 11 h 246"/>
                <a:gd name="T32" fmla="*/ 10 w 75"/>
                <a:gd name="T33" fmla="*/ 11 h 246"/>
                <a:gd name="T34" fmla="*/ 10 w 75"/>
                <a:gd name="T35" fmla="*/ 34 h 246"/>
                <a:gd name="T36" fmla="*/ 64 w 75"/>
                <a:gd name="T37" fmla="*/ 34 h 246"/>
                <a:gd name="T38" fmla="*/ 64 w 75"/>
                <a:gd name="T39" fmla="*/ 11 h 246"/>
                <a:gd name="T40" fmla="*/ 57 w 75"/>
                <a:gd name="T41" fmla="*/ 181 h 246"/>
                <a:gd name="T42" fmla="*/ 54 w 75"/>
                <a:gd name="T43" fmla="*/ 176 h 246"/>
                <a:gd name="T44" fmla="*/ 19 w 75"/>
                <a:gd name="T45" fmla="*/ 176 h 246"/>
                <a:gd name="T46" fmla="*/ 17 w 75"/>
                <a:gd name="T47" fmla="*/ 180 h 246"/>
                <a:gd name="T48" fmla="*/ 26 w 75"/>
                <a:gd name="T49" fmla="*/ 186 h 246"/>
                <a:gd name="T50" fmla="*/ 57 w 75"/>
                <a:gd name="T51" fmla="*/ 181 h 246"/>
                <a:gd name="T52" fmla="*/ 57 w 75"/>
                <a:gd name="T53" fmla="*/ 163 h 246"/>
                <a:gd name="T54" fmla="*/ 56 w 75"/>
                <a:gd name="T55" fmla="*/ 159 h 246"/>
                <a:gd name="T56" fmla="*/ 23 w 75"/>
                <a:gd name="T57" fmla="*/ 159 h 246"/>
                <a:gd name="T58" fmla="*/ 18 w 75"/>
                <a:gd name="T59" fmla="*/ 164 h 246"/>
                <a:gd name="T60" fmla="*/ 24 w 75"/>
                <a:gd name="T61" fmla="*/ 168 h 246"/>
                <a:gd name="T62" fmla="*/ 50 w 75"/>
                <a:gd name="T63" fmla="*/ 168 h 246"/>
                <a:gd name="T64" fmla="*/ 57 w 75"/>
                <a:gd name="T65" fmla="*/ 163 h 246"/>
                <a:gd name="T66" fmla="*/ 36 w 75"/>
                <a:gd name="T67" fmla="*/ 57 h 246"/>
                <a:gd name="T68" fmla="*/ 56 w 75"/>
                <a:gd name="T69" fmla="*/ 50 h 246"/>
                <a:gd name="T70" fmla="*/ 37 w 75"/>
                <a:gd name="T71" fmla="*/ 46 h 246"/>
                <a:gd name="T72" fmla="*/ 18 w 75"/>
                <a:gd name="T73" fmla="*/ 49 h 246"/>
                <a:gd name="T74" fmla="*/ 36 w 75"/>
                <a:gd name="T75" fmla="*/ 5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 h="246">
                  <a:moveTo>
                    <a:pt x="0" y="0"/>
                  </a:moveTo>
                  <a:cubicBezTo>
                    <a:pt x="25" y="0"/>
                    <a:pt x="50" y="0"/>
                    <a:pt x="75" y="0"/>
                  </a:cubicBezTo>
                  <a:cubicBezTo>
                    <a:pt x="75" y="82"/>
                    <a:pt x="75" y="163"/>
                    <a:pt x="75" y="246"/>
                  </a:cubicBezTo>
                  <a:cubicBezTo>
                    <a:pt x="50" y="246"/>
                    <a:pt x="25" y="246"/>
                    <a:pt x="0" y="246"/>
                  </a:cubicBezTo>
                  <a:cubicBezTo>
                    <a:pt x="0" y="164"/>
                    <a:pt x="0" y="82"/>
                    <a:pt x="0" y="0"/>
                  </a:cubicBezTo>
                  <a:close/>
                  <a:moveTo>
                    <a:pt x="11" y="66"/>
                  </a:moveTo>
                  <a:cubicBezTo>
                    <a:pt x="11" y="90"/>
                    <a:pt x="11" y="113"/>
                    <a:pt x="11" y="136"/>
                  </a:cubicBezTo>
                  <a:cubicBezTo>
                    <a:pt x="29" y="136"/>
                    <a:pt x="46" y="136"/>
                    <a:pt x="64" y="136"/>
                  </a:cubicBezTo>
                  <a:cubicBezTo>
                    <a:pt x="64" y="112"/>
                    <a:pt x="64" y="89"/>
                    <a:pt x="64" y="66"/>
                  </a:cubicBezTo>
                  <a:cubicBezTo>
                    <a:pt x="46" y="66"/>
                    <a:pt x="29" y="66"/>
                    <a:pt x="11" y="66"/>
                  </a:cubicBezTo>
                  <a:close/>
                  <a:moveTo>
                    <a:pt x="11" y="209"/>
                  </a:moveTo>
                  <a:cubicBezTo>
                    <a:pt x="11" y="218"/>
                    <a:pt x="11" y="226"/>
                    <a:pt x="11" y="235"/>
                  </a:cubicBezTo>
                  <a:cubicBezTo>
                    <a:pt x="29" y="235"/>
                    <a:pt x="46" y="235"/>
                    <a:pt x="64" y="235"/>
                  </a:cubicBezTo>
                  <a:cubicBezTo>
                    <a:pt x="64" y="225"/>
                    <a:pt x="64" y="217"/>
                    <a:pt x="64" y="209"/>
                  </a:cubicBezTo>
                  <a:cubicBezTo>
                    <a:pt x="46" y="209"/>
                    <a:pt x="29" y="209"/>
                    <a:pt x="11" y="209"/>
                  </a:cubicBezTo>
                  <a:close/>
                  <a:moveTo>
                    <a:pt x="64" y="11"/>
                  </a:moveTo>
                  <a:cubicBezTo>
                    <a:pt x="45" y="11"/>
                    <a:pt x="28" y="11"/>
                    <a:pt x="10" y="11"/>
                  </a:cubicBezTo>
                  <a:cubicBezTo>
                    <a:pt x="10" y="19"/>
                    <a:pt x="10" y="27"/>
                    <a:pt x="10" y="34"/>
                  </a:cubicBezTo>
                  <a:cubicBezTo>
                    <a:pt x="29" y="34"/>
                    <a:pt x="46" y="34"/>
                    <a:pt x="64" y="34"/>
                  </a:cubicBezTo>
                  <a:cubicBezTo>
                    <a:pt x="64" y="26"/>
                    <a:pt x="64" y="19"/>
                    <a:pt x="64" y="11"/>
                  </a:cubicBezTo>
                  <a:close/>
                  <a:moveTo>
                    <a:pt x="57" y="181"/>
                  </a:moveTo>
                  <a:cubicBezTo>
                    <a:pt x="56" y="179"/>
                    <a:pt x="55" y="178"/>
                    <a:pt x="54" y="176"/>
                  </a:cubicBezTo>
                  <a:cubicBezTo>
                    <a:pt x="43" y="176"/>
                    <a:pt x="31" y="176"/>
                    <a:pt x="19" y="176"/>
                  </a:cubicBezTo>
                  <a:cubicBezTo>
                    <a:pt x="19" y="177"/>
                    <a:pt x="18" y="179"/>
                    <a:pt x="17" y="180"/>
                  </a:cubicBezTo>
                  <a:cubicBezTo>
                    <a:pt x="20" y="182"/>
                    <a:pt x="24" y="186"/>
                    <a:pt x="26" y="186"/>
                  </a:cubicBezTo>
                  <a:cubicBezTo>
                    <a:pt x="36" y="184"/>
                    <a:pt x="50" y="192"/>
                    <a:pt x="57" y="181"/>
                  </a:cubicBezTo>
                  <a:close/>
                  <a:moveTo>
                    <a:pt x="57" y="163"/>
                  </a:moveTo>
                  <a:cubicBezTo>
                    <a:pt x="57" y="162"/>
                    <a:pt x="56" y="160"/>
                    <a:pt x="56" y="159"/>
                  </a:cubicBezTo>
                  <a:cubicBezTo>
                    <a:pt x="45" y="159"/>
                    <a:pt x="34" y="159"/>
                    <a:pt x="23" y="159"/>
                  </a:cubicBezTo>
                  <a:cubicBezTo>
                    <a:pt x="22" y="159"/>
                    <a:pt x="20" y="162"/>
                    <a:pt x="18" y="164"/>
                  </a:cubicBezTo>
                  <a:cubicBezTo>
                    <a:pt x="20" y="165"/>
                    <a:pt x="22" y="168"/>
                    <a:pt x="24" y="168"/>
                  </a:cubicBezTo>
                  <a:cubicBezTo>
                    <a:pt x="33" y="168"/>
                    <a:pt x="42" y="168"/>
                    <a:pt x="50" y="168"/>
                  </a:cubicBezTo>
                  <a:cubicBezTo>
                    <a:pt x="53" y="168"/>
                    <a:pt x="55" y="165"/>
                    <a:pt x="57" y="163"/>
                  </a:cubicBezTo>
                  <a:close/>
                  <a:moveTo>
                    <a:pt x="36" y="57"/>
                  </a:moveTo>
                  <a:cubicBezTo>
                    <a:pt x="44" y="54"/>
                    <a:pt x="50" y="52"/>
                    <a:pt x="56" y="50"/>
                  </a:cubicBezTo>
                  <a:cubicBezTo>
                    <a:pt x="50" y="48"/>
                    <a:pt x="43" y="46"/>
                    <a:pt x="37" y="46"/>
                  </a:cubicBezTo>
                  <a:cubicBezTo>
                    <a:pt x="31" y="46"/>
                    <a:pt x="24" y="48"/>
                    <a:pt x="18" y="49"/>
                  </a:cubicBezTo>
                  <a:cubicBezTo>
                    <a:pt x="24" y="52"/>
                    <a:pt x="30" y="54"/>
                    <a:pt x="36" y="5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43EE2D54-C13B-43C8-A0EB-EF11CD8EF2BF}"/>
                </a:ext>
              </a:extLst>
            </p:cNvPr>
            <p:cNvSpPr>
              <a:spLocks noEditPoints="1"/>
            </p:cNvSpPr>
            <p:nvPr/>
          </p:nvSpPr>
          <p:spPr bwMode="auto">
            <a:xfrm>
              <a:off x="3289300" y="701676"/>
              <a:ext cx="225425" cy="750888"/>
            </a:xfrm>
            <a:custGeom>
              <a:avLst/>
              <a:gdLst>
                <a:gd name="T0" fmla="*/ 74 w 74"/>
                <a:gd name="T1" fmla="*/ 246 h 246"/>
                <a:gd name="T2" fmla="*/ 0 w 74"/>
                <a:gd name="T3" fmla="*/ 246 h 246"/>
                <a:gd name="T4" fmla="*/ 0 w 74"/>
                <a:gd name="T5" fmla="*/ 0 h 246"/>
                <a:gd name="T6" fmla="*/ 74 w 74"/>
                <a:gd name="T7" fmla="*/ 0 h 246"/>
                <a:gd name="T8" fmla="*/ 74 w 74"/>
                <a:gd name="T9" fmla="*/ 246 h 246"/>
                <a:gd name="T10" fmla="*/ 63 w 74"/>
                <a:gd name="T11" fmla="*/ 145 h 246"/>
                <a:gd name="T12" fmla="*/ 63 w 74"/>
                <a:gd name="T13" fmla="*/ 11 h 246"/>
                <a:gd name="T14" fmla="*/ 11 w 74"/>
                <a:gd name="T15" fmla="*/ 11 h 246"/>
                <a:gd name="T16" fmla="*/ 11 w 74"/>
                <a:gd name="T17" fmla="*/ 145 h 246"/>
                <a:gd name="T18" fmla="*/ 63 w 74"/>
                <a:gd name="T19" fmla="*/ 145 h 246"/>
                <a:gd name="T20" fmla="*/ 63 w 74"/>
                <a:gd name="T21" fmla="*/ 209 h 246"/>
                <a:gd name="T22" fmla="*/ 11 w 74"/>
                <a:gd name="T23" fmla="*/ 209 h 246"/>
                <a:gd name="T24" fmla="*/ 11 w 74"/>
                <a:gd name="T25" fmla="*/ 235 h 246"/>
                <a:gd name="T26" fmla="*/ 63 w 74"/>
                <a:gd name="T27" fmla="*/ 235 h 246"/>
                <a:gd name="T28" fmla="*/ 63 w 74"/>
                <a:gd name="T29" fmla="*/ 209 h 246"/>
                <a:gd name="T30" fmla="*/ 40 w 74"/>
                <a:gd name="T31" fmla="*/ 197 h 246"/>
                <a:gd name="T32" fmla="*/ 57 w 74"/>
                <a:gd name="T33" fmla="*/ 190 h 246"/>
                <a:gd name="T34" fmla="*/ 40 w 74"/>
                <a:gd name="T35" fmla="*/ 185 h 246"/>
                <a:gd name="T36" fmla="*/ 21 w 74"/>
                <a:gd name="T37" fmla="*/ 189 h 246"/>
                <a:gd name="T38" fmla="*/ 40 w 74"/>
                <a:gd name="T39" fmla="*/ 197 h 246"/>
                <a:gd name="T40" fmla="*/ 39 w 74"/>
                <a:gd name="T41" fmla="*/ 178 h 246"/>
                <a:gd name="T42" fmla="*/ 57 w 74"/>
                <a:gd name="T43" fmla="*/ 171 h 246"/>
                <a:gd name="T44" fmla="*/ 39 w 74"/>
                <a:gd name="T45" fmla="*/ 167 h 246"/>
                <a:gd name="T46" fmla="*/ 21 w 74"/>
                <a:gd name="T47" fmla="*/ 171 h 246"/>
                <a:gd name="T48" fmla="*/ 39 w 74"/>
                <a:gd name="T49" fmla="*/ 17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46">
                  <a:moveTo>
                    <a:pt x="74" y="246"/>
                  </a:moveTo>
                  <a:cubicBezTo>
                    <a:pt x="49" y="246"/>
                    <a:pt x="25" y="246"/>
                    <a:pt x="0" y="246"/>
                  </a:cubicBezTo>
                  <a:cubicBezTo>
                    <a:pt x="0" y="164"/>
                    <a:pt x="0" y="82"/>
                    <a:pt x="0" y="0"/>
                  </a:cubicBezTo>
                  <a:cubicBezTo>
                    <a:pt x="24" y="0"/>
                    <a:pt x="49" y="0"/>
                    <a:pt x="74" y="0"/>
                  </a:cubicBezTo>
                  <a:cubicBezTo>
                    <a:pt x="74" y="82"/>
                    <a:pt x="74" y="164"/>
                    <a:pt x="74" y="246"/>
                  </a:cubicBezTo>
                  <a:close/>
                  <a:moveTo>
                    <a:pt x="63" y="145"/>
                  </a:moveTo>
                  <a:cubicBezTo>
                    <a:pt x="63" y="99"/>
                    <a:pt x="63" y="55"/>
                    <a:pt x="63" y="11"/>
                  </a:cubicBezTo>
                  <a:cubicBezTo>
                    <a:pt x="45" y="11"/>
                    <a:pt x="28" y="11"/>
                    <a:pt x="11" y="11"/>
                  </a:cubicBezTo>
                  <a:cubicBezTo>
                    <a:pt x="11" y="56"/>
                    <a:pt x="11" y="100"/>
                    <a:pt x="11" y="145"/>
                  </a:cubicBezTo>
                  <a:cubicBezTo>
                    <a:pt x="28" y="145"/>
                    <a:pt x="45" y="145"/>
                    <a:pt x="63" y="145"/>
                  </a:cubicBezTo>
                  <a:close/>
                  <a:moveTo>
                    <a:pt x="63" y="209"/>
                  </a:moveTo>
                  <a:cubicBezTo>
                    <a:pt x="45" y="209"/>
                    <a:pt x="28" y="209"/>
                    <a:pt x="11" y="209"/>
                  </a:cubicBezTo>
                  <a:cubicBezTo>
                    <a:pt x="11" y="218"/>
                    <a:pt x="11" y="226"/>
                    <a:pt x="11" y="235"/>
                  </a:cubicBezTo>
                  <a:cubicBezTo>
                    <a:pt x="29" y="235"/>
                    <a:pt x="46" y="235"/>
                    <a:pt x="63" y="235"/>
                  </a:cubicBezTo>
                  <a:cubicBezTo>
                    <a:pt x="63" y="226"/>
                    <a:pt x="63" y="218"/>
                    <a:pt x="63" y="209"/>
                  </a:cubicBezTo>
                  <a:close/>
                  <a:moveTo>
                    <a:pt x="40" y="197"/>
                  </a:moveTo>
                  <a:cubicBezTo>
                    <a:pt x="46" y="194"/>
                    <a:pt x="52" y="192"/>
                    <a:pt x="57" y="190"/>
                  </a:cubicBezTo>
                  <a:cubicBezTo>
                    <a:pt x="52" y="188"/>
                    <a:pt x="46" y="185"/>
                    <a:pt x="40" y="185"/>
                  </a:cubicBezTo>
                  <a:cubicBezTo>
                    <a:pt x="34" y="185"/>
                    <a:pt x="27" y="188"/>
                    <a:pt x="21" y="189"/>
                  </a:cubicBezTo>
                  <a:cubicBezTo>
                    <a:pt x="27" y="192"/>
                    <a:pt x="33" y="194"/>
                    <a:pt x="40" y="197"/>
                  </a:cubicBezTo>
                  <a:close/>
                  <a:moveTo>
                    <a:pt x="39" y="178"/>
                  </a:moveTo>
                  <a:cubicBezTo>
                    <a:pt x="45" y="175"/>
                    <a:pt x="51" y="173"/>
                    <a:pt x="57" y="171"/>
                  </a:cubicBezTo>
                  <a:cubicBezTo>
                    <a:pt x="51" y="170"/>
                    <a:pt x="45" y="167"/>
                    <a:pt x="39" y="167"/>
                  </a:cubicBezTo>
                  <a:cubicBezTo>
                    <a:pt x="33" y="167"/>
                    <a:pt x="27" y="169"/>
                    <a:pt x="21" y="171"/>
                  </a:cubicBezTo>
                  <a:cubicBezTo>
                    <a:pt x="26" y="173"/>
                    <a:pt x="32" y="175"/>
                    <a:pt x="39" y="17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1CD2B1D6-CA04-4FD9-ACA0-F8D87500F836}"/>
                </a:ext>
              </a:extLst>
            </p:cNvPr>
            <p:cNvSpPr>
              <a:spLocks noEditPoints="1"/>
            </p:cNvSpPr>
            <p:nvPr/>
          </p:nvSpPr>
          <p:spPr bwMode="auto">
            <a:xfrm>
              <a:off x="3840163" y="701676"/>
              <a:ext cx="228600" cy="750888"/>
            </a:xfrm>
            <a:custGeom>
              <a:avLst/>
              <a:gdLst>
                <a:gd name="T0" fmla="*/ 0 w 75"/>
                <a:gd name="T1" fmla="*/ 0 h 246"/>
                <a:gd name="T2" fmla="*/ 75 w 75"/>
                <a:gd name="T3" fmla="*/ 0 h 246"/>
                <a:gd name="T4" fmla="*/ 75 w 75"/>
                <a:gd name="T5" fmla="*/ 246 h 246"/>
                <a:gd name="T6" fmla="*/ 0 w 75"/>
                <a:gd name="T7" fmla="*/ 246 h 246"/>
                <a:gd name="T8" fmla="*/ 0 w 75"/>
                <a:gd name="T9" fmla="*/ 0 h 246"/>
                <a:gd name="T10" fmla="*/ 11 w 75"/>
                <a:gd name="T11" fmla="*/ 10 h 246"/>
                <a:gd name="T12" fmla="*/ 11 w 75"/>
                <a:gd name="T13" fmla="*/ 235 h 246"/>
                <a:gd name="T14" fmla="*/ 64 w 75"/>
                <a:gd name="T15" fmla="*/ 235 h 246"/>
                <a:gd name="T16" fmla="*/ 64 w 75"/>
                <a:gd name="T17" fmla="*/ 10 h 246"/>
                <a:gd name="T18" fmla="*/ 11 w 75"/>
                <a:gd name="T19" fmla="*/ 1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246">
                  <a:moveTo>
                    <a:pt x="0" y="0"/>
                  </a:moveTo>
                  <a:cubicBezTo>
                    <a:pt x="25" y="0"/>
                    <a:pt x="50" y="0"/>
                    <a:pt x="75" y="0"/>
                  </a:cubicBezTo>
                  <a:cubicBezTo>
                    <a:pt x="75" y="82"/>
                    <a:pt x="75" y="163"/>
                    <a:pt x="75" y="246"/>
                  </a:cubicBezTo>
                  <a:cubicBezTo>
                    <a:pt x="50" y="246"/>
                    <a:pt x="25" y="246"/>
                    <a:pt x="0" y="246"/>
                  </a:cubicBezTo>
                  <a:cubicBezTo>
                    <a:pt x="0" y="164"/>
                    <a:pt x="0" y="82"/>
                    <a:pt x="0" y="0"/>
                  </a:cubicBezTo>
                  <a:close/>
                  <a:moveTo>
                    <a:pt x="11" y="10"/>
                  </a:moveTo>
                  <a:cubicBezTo>
                    <a:pt x="11" y="86"/>
                    <a:pt x="11" y="160"/>
                    <a:pt x="11" y="235"/>
                  </a:cubicBezTo>
                  <a:cubicBezTo>
                    <a:pt x="29" y="235"/>
                    <a:pt x="46" y="235"/>
                    <a:pt x="64" y="235"/>
                  </a:cubicBezTo>
                  <a:cubicBezTo>
                    <a:pt x="64" y="160"/>
                    <a:pt x="64" y="85"/>
                    <a:pt x="64" y="10"/>
                  </a:cubicBezTo>
                  <a:cubicBezTo>
                    <a:pt x="46" y="10"/>
                    <a:pt x="29" y="10"/>
                    <a:pt x="11" y="1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3618020F-0F28-4A30-861A-27B1ED5F7A2D}"/>
                </a:ext>
              </a:extLst>
            </p:cNvPr>
            <p:cNvSpPr>
              <a:spLocks noEditPoints="1"/>
            </p:cNvSpPr>
            <p:nvPr/>
          </p:nvSpPr>
          <p:spPr bwMode="auto">
            <a:xfrm>
              <a:off x="4386263" y="701676"/>
              <a:ext cx="228600" cy="754063"/>
            </a:xfrm>
            <a:custGeom>
              <a:avLst/>
              <a:gdLst>
                <a:gd name="T0" fmla="*/ 2 w 75"/>
                <a:gd name="T1" fmla="*/ 0 h 247"/>
                <a:gd name="T2" fmla="*/ 75 w 75"/>
                <a:gd name="T3" fmla="*/ 0 h 247"/>
                <a:gd name="T4" fmla="*/ 75 w 75"/>
                <a:gd name="T5" fmla="*/ 247 h 247"/>
                <a:gd name="T6" fmla="*/ 6 w 75"/>
                <a:gd name="T7" fmla="*/ 247 h 247"/>
                <a:gd name="T8" fmla="*/ 0 w 75"/>
                <a:gd name="T9" fmla="*/ 239 h 247"/>
                <a:gd name="T10" fmla="*/ 0 w 75"/>
                <a:gd name="T11" fmla="*/ 2 h 247"/>
                <a:gd name="T12" fmla="*/ 2 w 75"/>
                <a:gd name="T13" fmla="*/ 0 h 247"/>
                <a:gd name="T14" fmla="*/ 64 w 75"/>
                <a:gd name="T15" fmla="*/ 235 h 247"/>
                <a:gd name="T16" fmla="*/ 64 w 75"/>
                <a:gd name="T17" fmla="*/ 11 h 247"/>
                <a:gd name="T18" fmla="*/ 12 w 75"/>
                <a:gd name="T19" fmla="*/ 11 h 247"/>
                <a:gd name="T20" fmla="*/ 12 w 75"/>
                <a:gd name="T21" fmla="*/ 235 h 247"/>
                <a:gd name="T22" fmla="*/ 64 w 75"/>
                <a:gd name="T23" fmla="*/ 235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 h="247">
                  <a:moveTo>
                    <a:pt x="2" y="0"/>
                  </a:moveTo>
                  <a:cubicBezTo>
                    <a:pt x="26" y="0"/>
                    <a:pt x="50" y="0"/>
                    <a:pt x="75" y="0"/>
                  </a:cubicBezTo>
                  <a:cubicBezTo>
                    <a:pt x="75" y="82"/>
                    <a:pt x="75" y="164"/>
                    <a:pt x="75" y="247"/>
                  </a:cubicBezTo>
                  <a:cubicBezTo>
                    <a:pt x="52" y="247"/>
                    <a:pt x="29" y="247"/>
                    <a:pt x="6" y="247"/>
                  </a:cubicBezTo>
                  <a:cubicBezTo>
                    <a:pt x="4" y="247"/>
                    <a:pt x="0" y="242"/>
                    <a:pt x="0" y="239"/>
                  </a:cubicBezTo>
                  <a:cubicBezTo>
                    <a:pt x="0" y="160"/>
                    <a:pt x="0" y="81"/>
                    <a:pt x="0" y="2"/>
                  </a:cubicBezTo>
                  <a:cubicBezTo>
                    <a:pt x="0" y="1"/>
                    <a:pt x="1" y="1"/>
                    <a:pt x="2" y="0"/>
                  </a:cubicBezTo>
                  <a:close/>
                  <a:moveTo>
                    <a:pt x="64" y="235"/>
                  </a:moveTo>
                  <a:cubicBezTo>
                    <a:pt x="64" y="159"/>
                    <a:pt x="64" y="85"/>
                    <a:pt x="64" y="11"/>
                  </a:cubicBezTo>
                  <a:cubicBezTo>
                    <a:pt x="46" y="11"/>
                    <a:pt x="29" y="11"/>
                    <a:pt x="12" y="11"/>
                  </a:cubicBezTo>
                  <a:cubicBezTo>
                    <a:pt x="12" y="86"/>
                    <a:pt x="12" y="160"/>
                    <a:pt x="12" y="235"/>
                  </a:cubicBezTo>
                  <a:cubicBezTo>
                    <a:pt x="30" y="235"/>
                    <a:pt x="47" y="235"/>
                    <a:pt x="64"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6F622618-1464-45C3-A98E-D7BBFA46BC4B}"/>
                </a:ext>
              </a:extLst>
            </p:cNvPr>
            <p:cNvSpPr>
              <a:spLocks noEditPoints="1"/>
            </p:cNvSpPr>
            <p:nvPr/>
          </p:nvSpPr>
          <p:spPr bwMode="auto">
            <a:xfrm>
              <a:off x="4111625" y="698501"/>
              <a:ext cx="227013" cy="754063"/>
            </a:xfrm>
            <a:custGeom>
              <a:avLst/>
              <a:gdLst>
                <a:gd name="T0" fmla="*/ 0 w 74"/>
                <a:gd name="T1" fmla="*/ 0 h 247"/>
                <a:gd name="T2" fmla="*/ 74 w 74"/>
                <a:gd name="T3" fmla="*/ 0 h 247"/>
                <a:gd name="T4" fmla="*/ 74 w 74"/>
                <a:gd name="T5" fmla="*/ 247 h 247"/>
                <a:gd name="T6" fmla="*/ 0 w 74"/>
                <a:gd name="T7" fmla="*/ 247 h 247"/>
                <a:gd name="T8" fmla="*/ 0 w 74"/>
                <a:gd name="T9" fmla="*/ 0 h 247"/>
                <a:gd name="T10" fmla="*/ 63 w 74"/>
                <a:gd name="T11" fmla="*/ 236 h 247"/>
                <a:gd name="T12" fmla="*/ 63 w 74"/>
                <a:gd name="T13" fmla="*/ 12 h 247"/>
                <a:gd name="T14" fmla="*/ 12 w 74"/>
                <a:gd name="T15" fmla="*/ 12 h 247"/>
                <a:gd name="T16" fmla="*/ 12 w 74"/>
                <a:gd name="T17" fmla="*/ 236 h 247"/>
                <a:gd name="T18" fmla="*/ 63 w 74"/>
                <a:gd name="T19" fmla="*/ 23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7">
                  <a:moveTo>
                    <a:pt x="0" y="0"/>
                  </a:moveTo>
                  <a:cubicBezTo>
                    <a:pt x="26" y="0"/>
                    <a:pt x="49" y="0"/>
                    <a:pt x="74" y="0"/>
                  </a:cubicBezTo>
                  <a:cubicBezTo>
                    <a:pt x="74" y="83"/>
                    <a:pt x="74" y="165"/>
                    <a:pt x="74" y="247"/>
                  </a:cubicBezTo>
                  <a:cubicBezTo>
                    <a:pt x="49" y="247"/>
                    <a:pt x="25" y="247"/>
                    <a:pt x="0" y="247"/>
                  </a:cubicBezTo>
                  <a:cubicBezTo>
                    <a:pt x="0" y="165"/>
                    <a:pt x="0" y="83"/>
                    <a:pt x="0" y="0"/>
                  </a:cubicBezTo>
                  <a:close/>
                  <a:moveTo>
                    <a:pt x="63" y="236"/>
                  </a:moveTo>
                  <a:cubicBezTo>
                    <a:pt x="63" y="160"/>
                    <a:pt x="63" y="86"/>
                    <a:pt x="63" y="12"/>
                  </a:cubicBezTo>
                  <a:cubicBezTo>
                    <a:pt x="46" y="12"/>
                    <a:pt x="29" y="12"/>
                    <a:pt x="12" y="12"/>
                  </a:cubicBezTo>
                  <a:cubicBezTo>
                    <a:pt x="12" y="87"/>
                    <a:pt x="12" y="161"/>
                    <a:pt x="12" y="236"/>
                  </a:cubicBezTo>
                  <a:cubicBezTo>
                    <a:pt x="29" y="236"/>
                    <a:pt x="46" y="236"/>
                    <a:pt x="63" y="23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F39AEFB2-1C89-4F50-A182-C9255065B892}"/>
                </a:ext>
              </a:extLst>
            </p:cNvPr>
            <p:cNvSpPr>
              <a:spLocks noEditPoints="1"/>
            </p:cNvSpPr>
            <p:nvPr/>
          </p:nvSpPr>
          <p:spPr bwMode="auto">
            <a:xfrm>
              <a:off x="3001963" y="2641601"/>
              <a:ext cx="685800" cy="790575"/>
            </a:xfrm>
            <a:custGeom>
              <a:avLst/>
              <a:gdLst>
                <a:gd name="T0" fmla="*/ 76 w 225"/>
                <a:gd name="T1" fmla="*/ 37 h 259"/>
                <a:gd name="T2" fmla="*/ 76 w 225"/>
                <a:gd name="T3" fmla="*/ 257 h 259"/>
                <a:gd name="T4" fmla="*/ 0 w 225"/>
                <a:gd name="T5" fmla="*/ 257 h 259"/>
                <a:gd name="T6" fmla="*/ 0 w 225"/>
                <a:gd name="T7" fmla="*/ 10 h 259"/>
                <a:gd name="T8" fmla="*/ 74 w 225"/>
                <a:gd name="T9" fmla="*/ 10 h 259"/>
                <a:gd name="T10" fmla="*/ 77 w 225"/>
                <a:gd name="T11" fmla="*/ 23 h 259"/>
                <a:gd name="T12" fmla="*/ 147 w 225"/>
                <a:gd name="T13" fmla="*/ 0 h 259"/>
                <a:gd name="T14" fmla="*/ 225 w 225"/>
                <a:gd name="T15" fmla="*/ 235 h 259"/>
                <a:gd name="T16" fmla="*/ 153 w 225"/>
                <a:gd name="T17" fmla="*/ 259 h 259"/>
                <a:gd name="T18" fmla="*/ 79 w 225"/>
                <a:gd name="T19" fmla="*/ 37 h 259"/>
                <a:gd name="T20" fmla="*/ 76 w 225"/>
                <a:gd name="T21" fmla="*/ 37 h 259"/>
                <a:gd name="T22" fmla="*/ 11 w 225"/>
                <a:gd name="T23" fmla="*/ 21 h 259"/>
                <a:gd name="T24" fmla="*/ 11 w 225"/>
                <a:gd name="T25" fmla="*/ 246 h 259"/>
                <a:gd name="T26" fmla="*/ 63 w 225"/>
                <a:gd name="T27" fmla="*/ 246 h 259"/>
                <a:gd name="T28" fmla="*/ 63 w 225"/>
                <a:gd name="T29" fmla="*/ 21 h 259"/>
                <a:gd name="T30" fmla="*/ 11 w 225"/>
                <a:gd name="T31" fmla="*/ 21 h 259"/>
                <a:gd name="T32" fmla="*/ 106 w 225"/>
                <a:gd name="T33" fmla="*/ 83 h 259"/>
                <a:gd name="T34" fmla="*/ 129 w 225"/>
                <a:gd name="T35" fmla="*/ 151 h 259"/>
                <a:gd name="T36" fmla="*/ 180 w 225"/>
                <a:gd name="T37" fmla="*/ 134 h 259"/>
                <a:gd name="T38" fmla="*/ 160 w 225"/>
                <a:gd name="T39" fmla="*/ 75 h 259"/>
                <a:gd name="T40" fmla="*/ 150 w 225"/>
                <a:gd name="T41" fmla="*/ 68 h 259"/>
                <a:gd name="T42" fmla="*/ 106 w 225"/>
                <a:gd name="T43" fmla="*/ 83 h 259"/>
                <a:gd name="T44" fmla="*/ 202 w 225"/>
                <a:gd name="T45" fmla="*/ 201 h 259"/>
                <a:gd name="T46" fmla="*/ 151 w 225"/>
                <a:gd name="T47" fmla="*/ 219 h 259"/>
                <a:gd name="T48" fmla="*/ 160 w 225"/>
                <a:gd name="T49" fmla="*/ 245 h 259"/>
                <a:gd name="T50" fmla="*/ 211 w 225"/>
                <a:gd name="T51" fmla="*/ 227 h 259"/>
                <a:gd name="T52" fmla="*/ 202 w 225"/>
                <a:gd name="T53" fmla="*/ 201 h 259"/>
                <a:gd name="T54" fmla="*/ 140 w 225"/>
                <a:gd name="T55" fmla="*/ 14 h 259"/>
                <a:gd name="T56" fmla="*/ 89 w 225"/>
                <a:gd name="T57" fmla="*/ 31 h 259"/>
                <a:gd name="T58" fmla="*/ 97 w 225"/>
                <a:gd name="T59" fmla="*/ 55 h 259"/>
                <a:gd name="T60" fmla="*/ 148 w 225"/>
                <a:gd name="T61" fmla="*/ 38 h 259"/>
                <a:gd name="T62" fmla="*/ 140 w 225"/>
                <a:gd name="T63" fmla="*/ 14 h 259"/>
                <a:gd name="T64" fmla="*/ 149 w 225"/>
                <a:gd name="T65" fmla="*/ 187 h 259"/>
                <a:gd name="T66" fmla="*/ 187 w 225"/>
                <a:gd name="T67" fmla="*/ 182 h 259"/>
                <a:gd name="T68" fmla="*/ 149 w 225"/>
                <a:gd name="T69" fmla="*/ 187 h 259"/>
                <a:gd name="T70" fmla="*/ 182 w 225"/>
                <a:gd name="T71" fmla="*/ 166 h 259"/>
                <a:gd name="T72" fmla="*/ 149 w 225"/>
                <a:gd name="T73" fmla="*/ 167 h 259"/>
                <a:gd name="T74" fmla="*/ 144 w 225"/>
                <a:gd name="T75" fmla="*/ 180 h 259"/>
                <a:gd name="T76" fmla="*/ 182 w 225"/>
                <a:gd name="T77" fmla="*/ 166 h 259"/>
                <a:gd name="T78" fmla="*/ 109 w 225"/>
                <a:gd name="T79" fmla="*/ 68 h 259"/>
                <a:gd name="T80" fmla="*/ 113 w 225"/>
                <a:gd name="T81" fmla="*/ 70 h 259"/>
                <a:gd name="T82" fmla="*/ 149 w 225"/>
                <a:gd name="T83" fmla="*/ 57 h 259"/>
                <a:gd name="T84" fmla="*/ 114 w 225"/>
                <a:gd name="T85" fmla="*/ 60 h 259"/>
                <a:gd name="T86" fmla="*/ 109 w 225"/>
                <a:gd name="T87" fmla="*/ 6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5" h="259">
                  <a:moveTo>
                    <a:pt x="76" y="37"/>
                  </a:moveTo>
                  <a:cubicBezTo>
                    <a:pt x="76" y="110"/>
                    <a:pt x="76" y="183"/>
                    <a:pt x="76" y="257"/>
                  </a:cubicBezTo>
                  <a:cubicBezTo>
                    <a:pt x="50" y="257"/>
                    <a:pt x="26" y="257"/>
                    <a:pt x="0" y="257"/>
                  </a:cubicBezTo>
                  <a:cubicBezTo>
                    <a:pt x="0" y="175"/>
                    <a:pt x="0" y="93"/>
                    <a:pt x="0" y="10"/>
                  </a:cubicBezTo>
                  <a:cubicBezTo>
                    <a:pt x="24" y="10"/>
                    <a:pt x="49" y="10"/>
                    <a:pt x="74" y="10"/>
                  </a:cubicBezTo>
                  <a:cubicBezTo>
                    <a:pt x="75" y="14"/>
                    <a:pt x="76" y="18"/>
                    <a:pt x="77" y="23"/>
                  </a:cubicBezTo>
                  <a:cubicBezTo>
                    <a:pt x="100" y="15"/>
                    <a:pt x="123" y="8"/>
                    <a:pt x="147" y="0"/>
                  </a:cubicBezTo>
                  <a:cubicBezTo>
                    <a:pt x="173" y="78"/>
                    <a:pt x="199" y="156"/>
                    <a:pt x="225" y="235"/>
                  </a:cubicBezTo>
                  <a:cubicBezTo>
                    <a:pt x="201" y="243"/>
                    <a:pt x="177" y="251"/>
                    <a:pt x="153" y="259"/>
                  </a:cubicBezTo>
                  <a:cubicBezTo>
                    <a:pt x="128" y="184"/>
                    <a:pt x="103" y="110"/>
                    <a:pt x="79" y="37"/>
                  </a:cubicBezTo>
                  <a:cubicBezTo>
                    <a:pt x="78" y="37"/>
                    <a:pt x="77" y="37"/>
                    <a:pt x="76" y="37"/>
                  </a:cubicBezTo>
                  <a:close/>
                  <a:moveTo>
                    <a:pt x="11" y="21"/>
                  </a:moveTo>
                  <a:cubicBezTo>
                    <a:pt x="11" y="96"/>
                    <a:pt x="11" y="171"/>
                    <a:pt x="11" y="246"/>
                  </a:cubicBezTo>
                  <a:cubicBezTo>
                    <a:pt x="29" y="246"/>
                    <a:pt x="45" y="246"/>
                    <a:pt x="63" y="246"/>
                  </a:cubicBezTo>
                  <a:cubicBezTo>
                    <a:pt x="63" y="170"/>
                    <a:pt x="63" y="96"/>
                    <a:pt x="63" y="21"/>
                  </a:cubicBezTo>
                  <a:cubicBezTo>
                    <a:pt x="45" y="21"/>
                    <a:pt x="29" y="21"/>
                    <a:pt x="11" y="21"/>
                  </a:cubicBezTo>
                  <a:close/>
                  <a:moveTo>
                    <a:pt x="106" y="83"/>
                  </a:moveTo>
                  <a:cubicBezTo>
                    <a:pt x="114" y="106"/>
                    <a:pt x="121" y="128"/>
                    <a:pt x="129" y="151"/>
                  </a:cubicBezTo>
                  <a:cubicBezTo>
                    <a:pt x="147" y="145"/>
                    <a:pt x="163" y="139"/>
                    <a:pt x="180" y="134"/>
                  </a:cubicBezTo>
                  <a:cubicBezTo>
                    <a:pt x="173" y="112"/>
                    <a:pt x="167" y="93"/>
                    <a:pt x="160" y="75"/>
                  </a:cubicBezTo>
                  <a:cubicBezTo>
                    <a:pt x="159" y="71"/>
                    <a:pt x="153" y="67"/>
                    <a:pt x="150" y="68"/>
                  </a:cubicBezTo>
                  <a:cubicBezTo>
                    <a:pt x="136" y="72"/>
                    <a:pt x="122" y="77"/>
                    <a:pt x="106" y="83"/>
                  </a:cubicBezTo>
                  <a:close/>
                  <a:moveTo>
                    <a:pt x="202" y="201"/>
                  </a:moveTo>
                  <a:cubicBezTo>
                    <a:pt x="185" y="207"/>
                    <a:pt x="168" y="213"/>
                    <a:pt x="151" y="219"/>
                  </a:cubicBezTo>
                  <a:cubicBezTo>
                    <a:pt x="154" y="228"/>
                    <a:pt x="157" y="236"/>
                    <a:pt x="160" y="245"/>
                  </a:cubicBezTo>
                  <a:cubicBezTo>
                    <a:pt x="178" y="239"/>
                    <a:pt x="194" y="233"/>
                    <a:pt x="211" y="227"/>
                  </a:cubicBezTo>
                  <a:cubicBezTo>
                    <a:pt x="208" y="218"/>
                    <a:pt x="205" y="210"/>
                    <a:pt x="202" y="201"/>
                  </a:cubicBezTo>
                  <a:close/>
                  <a:moveTo>
                    <a:pt x="140" y="14"/>
                  </a:moveTo>
                  <a:cubicBezTo>
                    <a:pt x="122" y="20"/>
                    <a:pt x="106" y="25"/>
                    <a:pt x="89" y="31"/>
                  </a:cubicBezTo>
                  <a:cubicBezTo>
                    <a:pt x="92" y="40"/>
                    <a:pt x="94" y="47"/>
                    <a:pt x="97" y="55"/>
                  </a:cubicBezTo>
                  <a:cubicBezTo>
                    <a:pt x="114" y="49"/>
                    <a:pt x="131" y="44"/>
                    <a:pt x="148" y="38"/>
                  </a:cubicBezTo>
                  <a:cubicBezTo>
                    <a:pt x="145" y="30"/>
                    <a:pt x="143" y="23"/>
                    <a:pt x="140" y="14"/>
                  </a:cubicBezTo>
                  <a:close/>
                  <a:moveTo>
                    <a:pt x="149" y="187"/>
                  </a:moveTo>
                  <a:cubicBezTo>
                    <a:pt x="155" y="195"/>
                    <a:pt x="169" y="193"/>
                    <a:pt x="187" y="182"/>
                  </a:cubicBezTo>
                  <a:cubicBezTo>
                    <a:pt x="182" y="174"/>
                    <a:pt x="174" y="175"/>
                    <a:pt x="149" y="187"/>
                  </a:cubicBezTo>
                  <a:close/>
                  <a:moveTo>
                    <a:pt x="182" y="166"/>
                  </a:moveTo>
                  <a:cubicBezTo>
                    <a:pt x="177" y="159"/>
                    <a:pt x="162" y="160"/>
                    <a:pt x="149" y="167"/>
                  </a:cubicBezTo>
                  <a:cubicBezTo>
                    <a:pt x="146" y="169"/>
                    <a:pt x="146" y="173"/>
                    <a:pt x="144" y="180"/>
                  </a:cubicBezTo>
                  <a:cubicBezTo>
                    <a:pt x="159" y="174"/>
                    <a:pt x="170" y="171"/>
                    <a:pt x="182" y="166"/>
                  </a:cubicBezTo>
                  <a:close/>
                  <a:moveTo>
                    <a:pt x="109" y="68"/>
                  </a:moveTo>
                  <a:cubicBezTo>
                    <a:pt x="110" y="69"/>
                    <a:pt x="112" y="70"/>
                    <a:pt x="113" y="70"/>
                  </a:cubicBezTo>
                  <a:cubicBezTo>
                    <a:pt x="124" y="66"/>
                    <a:pt x="135" y="62"/>
                    <a:pt x="149" y="57"/>
                  </a:cubicBezTo>
                  <a:cubicBezTo>
                    <a:pt x="134" y="46"/>
                    <a:pt x="124" y="58"/>
                    <a:pt x="114" y="60"/>
                  </a:cubicBezTo>
                  <a:cubicBezTo>
                    <a:pt x="112" y="60"/>
                    <a:pt x="110" y="65"/>
                    <a:pt x="109" y="6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93FB64BF-FD20-4FC6-9AB6-1A4020EBD20A}"/>
                </a:ext>
              </a:extLst>
            </p:cNvPr>
            <p:cNvSpPr>
              <a:spLocks noEditPoints="1"/>
            </p:cNvSpPr>
            <p:nvPr/>
          </p:nvSpPr>
          <p:spPr bwMode="auto">
            <a:xfrm>
              <a:off x="4383088" y="2693988"/>
              <a:ext cx="230188" cy="750888"/>
            </a:xfrm>
            <a:custGeom>
              <a:avLst/>
              <a:gdLst>
                <a:gd name="T0" fmla="*/ 75 w 75"/>
                <a:gd name="T1" fmla="*/ 246 h 246"/>
                <a:gd name="T2" fmla="*/ 0 w 75"/>
                <a:gd name="T3" fmla="*/ 246 h 246"/>
                <a:gd name="T4" fmla="*/ 0 w 75"/>
                <a:gd name="T5" fmla="*/ 0 h 246"/>
                <a:gd name="T6" fmla="*/ 75 w 75"/>
                <a:gd name="T7" fmla="*/ 0 h 246"/>
                <a:gd name="T8" fmla="*/ 75 w 75"/>
                <a:gd name="T9" fmla="*/ 246 h 246"/>
                <a:gd name="T10" fmla="*/ 11 w 75"/>
                <a:gd name="T11" fmla="*/ 65 h 246"/>
                <a:gd name="T12" fmla="*/ 11 w 75"/>
                <a:gd name="T13" fmla="*/ 135 h 246"/>
                <a:gd name="T14" fmla="*/ 63 w 75"/>
                <a:gd name="T15" fmla="*/ 135 h 246"/>
                <a:gd name="T16" fmla="*/ 63 w 75"/>
                <a:gd name="T17" fmla="*/ 65 h 246"/>
                <a:gd name="T18" fmla="*/ 11 w 75"/>
                <a:gd name="T19" fmla="*/ 65 h 246"/>
                <a:gd name="T20" fmla="*/ 64 w 75"/>
                <a:gd name="T21" fmla="*/ 208 h 246"/>
                <a:gd name="T22" fmla="*/ 11 w 75"/>
                <a:gd name="T23" fmla="*/ 208 h 246"/>
                <a:gd name="T24" fmla="*/ 11 w 75"/>
                <a:gd name="T25" fmla="*/ 235 h 246"/>
                <a:gd name="T26" fmla="*/ 64 w 75"/>
                <a:gd name="T27" fmla="*/ 235 h 246"/>
                <a:gd name="T28" fmla="*/ 64 w 75"/>
                <a:gd name="T29" fmla="*/ 208 h 246"/>
                <a:gd name="T30" fmla="*/ 64 w 75"/>
                <a:gd name="T31" fmla="*/ 12 h 246"/>
                <a:gd name="T32" fmla="*/ 12 w 75"/>
                <a:gd name="T33" fmla="*/ 12 h 246"/>
                <a:gd name="T34" fmla="*/ 12 w 75"/>
                <a:gd name="T35" fmla="*/ 35 h 246"/>
                <a:gd name="T36" fmla="*/ 64 w 75"/>
                <a:gd name="T37" fmla="*/ 35 h 246"/>
                <a:gd name="T38" fmla="*/ 64 w 75"/>
                <a:gd name="T39" fmla="*/ 12 h 246"/>
                <a:gd name="T40" fmla="*/ 18 w 75"/>
                <a:gd name="T41" fmla="*/ 165 h 246"/>
                <a:gd name="T42" fmla="*/ 20 w 75"/>
                <a:gd name="T43" fmla="*/ 168 h 246"/>
                <a:gd name="T44" fmla="*/ 59 w 75"/>
                <a:gd name="T45" fmla="*/ 168 h 246"/>
                <a:gd name="T46" fmla="*/ 28 w 75"/>
                <a:gd name="T47" fmla="*/ 159 h 246"/>
                <a:gd name="T48" fmla="*/ 18 w 75"/>
                <a:gd name="T49" fmla="*/ 165 h 246"/>
                <a:gd name="T50" fmla="*/ 20 w 75"/>
                <a:gd name="T51" fmla="*/ 45 h 246"/>
                <a:gd name="T52" fmla="*/ 18 w 75"/>
                <a:gd name="T53" fmla="*/ 48 h 246"/>
                <a:gd name="T54" fmla="*/ 25 w 75"/>
                <a:gd name="T55" fmla="*/ 55 h 246"/>
                <a:gd name="T56" fmla="*/ 50 w 75"/>
                <a:gd name="T57" fmla="*/ 55 h 246"/>
                <a:gd name="T58" fmla="*/ 56 w 75"/>
                <a:gd name="T59" fmla="*/ 50 h 246"/>
                <a:gd name="T60" fmla="*/ 49 w 75"/>
                <a:gd name="T61" fmla="*/ 45 h 246"/>
                <a:gd name="T62" fmla="*/ 20 w 75"/>
                <a:gd name="T63" fmla="*/ 45 h 246"/>
                <a:gd name="T64" fmla="*/ 39 w 75"/>
                <a:gd name="T65" fmla="*/ 188 h 246"/>
                <a:gd name="T66" fmla="*/ 56 w 75"/>
                <a:gd name="T67" fmla="*/ 181 h 246"/>
                <a:gd name="T68" fmla="*/ 39 w 75"/>
                <a:gd name="T69" fmla="*/ 177 h 246"/>
                <a:gd name="T70" fmla="*/ 19 w 75"/>
                <a:gd name="T71" fmla="*/ 182 h 246"/>
                <a:gd name="T72" fmla="*/ 39 w 75"/>
                <a:gd name="T73" fmla="*/ 18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246">
                  <a:moveTo>
                    <a:pt x="75" y="246"/>
                  </a:moveTo>
                  <a:cubicBezTo>
                    <a:pt x="50" y="246"/>
                    <a:pt x="25" y="246"/>
                    <a:pt x="0" y="246"/>
                  </a:cubicBezTo>
                  <a:cubicBezTo>
                    <a:pt x="0" y="164"/>
                    <a:pt x="0" y="82"/>
                    <a:pt x="0" y="0"/>
                  </a:cubicBezTo>
                  <a:cubicBezTo>
                    <a:pt x="25" y="0"/>
                    <a:pt x="49" y="0"/>
                    <a:pt x="75" y="0"/>
                  </a:cubicBezTo>
                  <a:cubicBezTo>
                    <a:pt x="75" y="82"/>
                    <a:pt x="75" y="163"/>
                    <a:pt x="75" y="246"/>
                  </a:cubicBezTo>
                  <a:close/>
                  <a:moveTo>
                    <a:pt x="11" y="65"/>
                  </a:moveTo>
                  <a:cubicBezTo>
                    <a:pt x="11" y="89"/>
                    <a:pt x="11" y="112"/>
                    <a:pt x="11" y="135"/>
                  </a:cubicBezTo>
                  <a:cubicBezTo>
                    <a:pt x="29" y="135"/>
                    <a:pt x="47" y="135"/>
                    <a:pt x="63" y="135"/>
                  </a:cubicBezTo>
                  <a:cubicBezTo>
                    <a:pt x="63" y="111"/>
                    <a:pt x="63" y="89"/>
                    <a:pt x="63" y="65"/>
                  </a:cubicBezTo>
                  <a:cubicBezTo>
                    <a:pt x="46" y="65"/>
                    <a:pt x="29" y="65"/>
                    <a:pt x="11" y="65"/>
                  </a:cubicBezTo>
                  <a:close/>
                  <a:moveTo>
                    <a:pt x="64" y="208"/>
                  </a:moveTo>
                  <a:cubicBezTo>
                    <a:pt x="45" y="208"/>
                    <a:pt x="29" y="208"/>
                    <a:pt x="11" y="208"/>
                  </a:cubicBezTo>
                  <a:cubicBezTo>
                    <a:pt x="11" y="218"/>
                    <a:pt x="11" y="226"/>
                    <a:pt x="11" y="235"/>
                  </a:cubicBezTo>
                  <a:cubicBezTo>
                    <a:pt x="29" y="235"/>
                    <a:pt x="46" y="235"/>
                    <a:pt x="64" y="235"/>
                  </a:cubicBezTo>
                  <a:cubicBezTo>
                    <a:pt x="64" y="226"/>
                    <a:pt x="64" y="217"/>
                    <a:pt x="64" y="208"/>
                  </a:cubicBezTo>
                  <a:close/>
                  <a:moveTo>
                    <a:pt x="64" y="12"/>
                  </a:moveTo>
                  <a:cubicBezTo>
                    <a:pt x="46" y="12"/>
                    <a:pt x="29" y="12"/>
                    <a:pt x="12" y="12"/>
                  </a:cubicBezTo>
                  <a:cubicBezTo>
                    <a:pt x="12" y="20"/>
                    <a:pt x="12" y="28"/>
                    <a:pt x="12" y="35"/>
                  </a:cubicBezTo>
                  <a:cubicBezTo>
                    <a:pt x="29" y="35"/>
                    <a:pt x="46" y="35"/>
                    <a:pt x="64" y="35"/>
                  </a:cubicBezTo>
                  <a:cubicBezTo>
                    <a:pt x="64" y="28"/>
                    <a:pt x="64" y="20"/>
                    <a:pt x="64" y="12"/>
                  </a:cubicBezTo>
                  <a:close/>
                  <a:moveTo>
                    <a:pt x="18" y="165"/>
                  </a:moveTo>
                  <a:cubicBezTo>
                    <a:pt x="19" y="166"/>
                    <a:pt x="19" y="167"/>
                    <a:pt x="20" y="168"/>
                  </a:cubicBezTo>
                  <a:cubicBezTo>
                    <a:pt x="32" y="168"/>
                    <a:pt x="44" y="168"/>
                    <a:pt x="59" y="168"/>
                  </a:cubicBezTo>
                  <a:cubicBezTo>
                    <a:pt x="50" y="153"/>
                    <a:pt x="37" y="160"/>
                    <a:pt x="28" y="159"/>
                  </a:cubicBezTo>
                  <a:cubicBezTo>
                    <a:pt x="25" y="159"/>
                    <a:pt x="21" y="163"/>
                    <a:pt x="18" y="165"/>
                  </a:cubicBezTo>
                  <a:close/>
                  <a:moveTo>
                    <a:pt x="20" y="45"/>
                  </a:moveTo>
                  <a:cubicBezTo>
                    <a:pt x="19" y="46"/>
                    <a:pt x="19" y="47"/>
                    <a:pt x="18" y="48"/>
                  </a:cubicBezTo>
                  <a:cubicBezTo>
                    <a:pt x="20" y="51"/>
                    <a:pt x="22" y="55"/>
                    <a:pt x="25" y="55"/>
                  </a:cubicBezTo>
                  <a:cubicBezTo>
                    <a:pt x="33" y="56"/>
                    <a:pt x="41" y="56"/>
                    <a:pt x="50" y="55"/>
                  </a:cubicBezTo>
                  <a:cubicBezTo>
                    <a:pt x="52" y="55"/>
                    <a:pt x="54" y="52"/>
                    <a:pt x="56" y="50"/>
                  </a:cubicBezTo>
                  <a:cubicBezTo>
                    <a:pt x="53" y="48"/>
                    <a:pt x="51" y="45"/>
                    <a:pt x="49" y="45"/>
                  </a:cubicBezTo>
                  <a:cubicBezTo>
                    <a:pt x="39" y="45"/>
                    <a:pt x="30" y="45"/>
                    <a:pt x="20" y="45"/>
                  </a:cubicBezTo>
                  <a:close/>
                  <a:moveTo>
                    <a:pt x="39" y="188"/>
                  </a:moveTo>
                  <a:cubicBezTo>
                    <a:pt x="45" y="186"/>
                    <a:pt x="50" y="183"/>
                    <a:pt x="56" y="181"/>
                  </a:cubicBezTo>
                  <a:cubicBezTo>
                    <a:pt x="50" y="179"/>
                    <a:pt x="44" y="177"/>
                    <a:pt x="39" y="177"/>
                  </a:cubicBezTo>
                  <a:cubicBezTo>
                    <a:pt x="32" y="177"/>
                    <a:pt x="26" y="180"/>
                    <a:pt x="19" y="182"/>
                  </a:cubicBezTo>
                  <a:cubicBezTo>
                    <a:pt x="25" y="184"/>
                    <a:pt x="32" y="186"/>
                    <a:pt x="39" y="18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84D25D09-317A-4048-8C8A-60769E409AC6}"/>
                </a:ext>
              </a:extLst>
            </p:cNvPr>
            <p:cNvSpPr>
              <a:spLocks noEditPoints="1"/>
            </p:cNvSpPr>
            <p:nvPr/>
          </p:nvSpPr>
          <p:spPr bwMode="auto">
            <a:xfrm>
              <a:off x="3836988" y="2693988"/>
              <a:ext cx="231775" cy="747713"/>
            </a:xfrm>
            <a:custGeom>
              <a:avLst/>
              <a:gdLst>
                <a:gd name="T0" fmla="*/ 0 w 76"/>
                <a:gd name="T1" fmla="*/ 0 h 245"/>
                <a:gd name="T2" fmla="*/ 76 w 76"/>
                <a:gd name="T3" fmla="*/ 0 h 245"/>
                <a:gd name="T4" fmla="*/ 76 w 76"/>
                <a:gd name="T5" fmla="*/ 245 h 245"/>
                <a:gd name="T6" fmla="*/ 0 w 76"/>
                <a:gd name="T7" fmla="*/ 245 h 245"/>
                <a:gd name="T8" fmla="*/ 0 w 76"/>
                <a:gd name="T9" fmla="*/ 0 h 245"/>
                <a:gd name="T10" fmla="*/ 11 w 76"/>
                <a:gd name="T11" fmla="*/ 65 h 245"/>
                <a:gd name="T12" fmla="*/ 11 w 76"/>
                <a:gd name="T13" fmla="*/ 135 h 245"/>
                <a:gd name="T14" fmla="*/ 64 w 76"/>
                <a:gd name="T15" fmla="*/ 135 h 245"/>
                <a:gd name="T16" fmla="*/ 64 w 76"/>
                <a:gd name="T17" fmla="*/ 65 h 245"/>
                <a:gd name="T18" fmla="*/ 11 w 76"/>
                <a:gd name="T19" fmla="*/ 65 h 245"/>
                <a:gd name="T20" fmla="*/ 64 w 76"/>
                <a:gd name="T21" fmla="*/ 235 h 245"/>
                <a:gd name="T22" fmla="*/ 64 w 76"/>
                <a:gd name="T23" fmla="*/ 209 h 245"/>
                <a:gd name="T24" fmla="*/ 11 w 76"/>
                <a:gd name="T25" fmla="*/ 209 h 245"/>
                <a:gd name="T26" fmla="*/ 11 w 76"/>
                <a:gd name="T27" fmla="*/ 235 h 245"/>
                <a:gd name="T28" fmla="*/ 64 w 76"/>
                <a:gd name="T29" fmla="*/ 235 h 245"/>
                <a:gd name="T30" fmla="*/ 11 w 76"/>
                <a:gd name="T31" fmla="*/ 35 h 245"/>
                <a:gd name="T32" fmla="*/ 64 w 76"/>
                <a:gd name="T33" fmla="*/ 35 h 245"/>
                <a:gd name="T34" fmla="*/ 64 w 76"/>
                <a:gd name="T35" fmla="*/ 12 h 245"/>
                <a:gd name="T36" fmla="*/ 11 w 76"/>
                <a:gd name="T37" fmla="*/ 12 h 245"/>
                <a:gd name="T38" fmla="*/ 11 w 76"/>
                <a:gd name="T39" fmla="*/ 35 h 245"/>
                <a:gd name="T40" fmla="*/ 19 w 76"/>
                <a:gd name="T41" fmla="*/ 168 h 245"/>
                <a:gd name="T42" fmla="*/ 58 w 76"/>
                <a:gd name="T43" fmla="*/ 168 h 245"/>
                <a:gd name="T44" fmla="*/ 30 w 76"/>
                <a:gd name="T45" fmla="*/ 159 h 245"/>
                <a:gd name="T46" fmla="*/ 19 w 76"/>
                <a:gd name="T47" fmla="*/ 168 h 245"/>
                <a:gd name="T48" fmla="*/ 16 w 76"/>
                <a:gd name="T49" fmla="*/ 45 h 245"/>
                <a:gd name="T50" fmla="*/ 22 w 76"/>
                <a:gd name="T51" fmla="*/ 55 h 245"/>
                <a:gd name="T52" fmla="*/ 52 w 76"/>
                <a:gd name="T53" fmla="*/ 55 h 245"/>
                <a:gd name="T54" fmla="*/ 56 w 76"/>
                <a:gd name="T55" fmla="*/ 49 h 245"/>
                <a:gd name="T56" fmla="*/ 51 w 76"/>
                <a:gd name="T57" fmla="*/ 45 h 245"/>
                <a:gd name="T58" fmla="*/ 16 w 76"/>
                <a:gd name="T59" fmla="*/ 45 h 245"/>
                <a:gd name="T60" fmla="*/ 37 w 76"/>
                <a:gd name="T61" fmla="*/ 188 h 245"/>
                <a:gd name="T62" fmla="*/ 56 w 76"/>
                <a:gd name="T63" fmla="*/ 181 h 245"/>
                <a:gd name="T64" fmla="*/ 37 w 76"/>
                <a:gd name="T65" fmla="*/ 177 h 245"/>
                <a:gd name="T66" fmla="*/ 19 w 76"/>
                <a:gd name="T67" fmla="*/ 182 h 245"/>
                <a:gd name="T68" fmla="*/ 37 w 76"/>
                <a:gd name="T69" fmla="*/ 18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245">
                  <a:moveTo>
                    <a:pt x="0" y="0"/>
                  </a:moveTo>
                  <a:cubicBezTo>
                    <a:pt x="26" y="0"/>
                    <a:pt x="50" y="0"/>
                    <a:pt x="76" y="0"/>
                  </a:cubicBezTo>
                  <a:cubicBezTo>
                    <a:pt x="76" y="82"/>
                    <a:pt x="76" y="163"/>
                    <a:pt x="76" y="245"/>
                  </a:cubicBezTo>
                  <a:cubicBezTo>
                    <a:pt x="51" y="245"/>
                    <a:pt x="26" y="245"/>
                    <a:pt x="0" y="245"/>
                  </a:cubicBezTo>
                  <a:cubicBezTo>
                    <a:pt x="0" y="164"/>
                    <a:pt x="0" y="83"/>
                    <a:pt x="0" y="0"/>
                  </a:cubicBezTo>
                  <a:close/>
                  <a:moveTo>
                    <a:pt x="11" y="65"/>
                  </a:moveTo>
                  <a:cubicBezTo>
                    <a:pt x="11" y="90"/>
                    <a:pt x="11" y="112"/>
                    <a:pt x="11" y="135"/>
                  </a:cubicBezTo>
                  <a:cubicBezTo>
                    <a:pt x="29" y="135"/>
                    <a:pt x="47" y="135"/>
                    <a:pt x="64" y="135"/>
                  </a:cubicBezTo>
                  <a:cubicBezTo>
                    <a:pt x="64" y="111"/>
                    <a:pt x="64" y="89"/>
                    <a:pt x="64" y="65"/>
                  </a:cubicBezTo>
                  <a:cubicBezTo>
                    <a:pt x="46" y="65"/>
                    <a:pt x="29" y="65"/>
                    <a:pt x="11" y="65"/>
                  </a:cubicBezTo>
                  <a:close/>
                  <a:moveTo>
                    <a:pt x="64" y="235"/>
                  </a:moveTo>
                  <a:cubicBezTo>
                    <a:pt x="64" y="226"/>
                    <a:pt x="64" y="218"/>
                    <a:pt x="64" y="209"/>
                  </a:cubicBezTo>
                  <a:cubicBezTo>
                    <a:pt x="46" y="209"/>
                    <a:pt x="28" y="209"/>
                    <a:pt x="11" y="209"/>
                  </a:cubicBezTo>
                  <a:cubicBezTo>
                    <a:pt x="11" y="218"/>
                    <a:pt x="11" y="227"/>
                    <a:pt x="11" y="235"/>
                  </a:cubicBezTo>
                  <a:cubicBezTo>
                    <a:pt x="29" y="235"/>
                    <a:pt x="46" y="235"/>
                    <a:pt x="64" y="235"/>
                  </a:cubicBezTo>
                  <a:close/>
                  <a:moveTo>
                    <a:pt x="11" y="35"/>
                  </a:moveTo>
                  <a:cubicBezTo>
                    <a:pt x="29" y="35"/>
                    <a:pt x="46" y="35"/>
                    <a:pt x="64" y="35"/>
                  </a:cubicBezTo>
                  <a:cubicBezTo>
                    <a:pt x="64" y="27"/>
                    <a:pt x="64" y="20"/>
                    <a:pt x="64" y="12"/>
                  </a:cubicBezTo>
                  <a:cubicBezTo>
                    <a:pt x="46" y="12"/>
                    <a:pt x="28" y="12"/>
                    <a:pt x="11" y="12"/>
                  </a:cubicBezTo>
                  <a:cubicBezTo>
                    <a:pt x="11" y="20"/>
                    <a:pt x="11" y="27"/>
                    <a:pt x="11" y="35"/>
                  </a:cubicBezTo>
                  <a:close/>
                  <a:moveTo>
                    <a:pt x="19" y="168"/>
                  </a:moveTo>
                  <a:cubicBezTo>
                    <a:pt x="32" y="168"/>
                    <a:pt x="44" y="168"/>
                    <a:pt x="58" y="168"/>
                  </a:cubicBezTo>
                  <a:cubicBezTo>
                    <a:pt x="52" y="152"/>
                    <a:pt x="39" y="161"/>
                    <a:pt x="30" y="159"/>
                  </a:cubicBezTo>
                  <a:cubicBezTo>
                    <a:pt x="25" y="158"/>
                    <a:pt x="16" y="156"/>
                    <a:pt x="19" y="168"/>
                  </a:cubicBezTo>
                  <a:close/>
                  <a:moveTo>
                    <a:pt x="16" y="45"/>
                  </a:moveTo>
                  <a:cubicBezTo>
                    <a:pt x="19" y="50"/>
                    <a:pt x="20" y="55"/>
                    <a:pt x="22" y="55"/>
                  </a:cubicBezTo>
                  <a:cubicBezTo>
                    <a:pt x="32" y="56"/>
                    <a:pt x="42" y="55"/>
                    <a:pt x="52" y="55"/>
                  </a:cubicBezTo>
                  <a:cubicBezTo>
                    <a:pt x="54" y="55"/>
                    <a:pt x="56" y="51"/>
                    <a:pt x="56" y="49"/>
                  </a:cubicBezTo>
                  <a:cubicBezTo>
                    <a:pt x="56" y="48"/>
                    <a:pt x="53" y="45"/>
                    <a:pt x="51" y="45"/>
                  </a:cubicBezTo>
                  <a:cubicBezTo>
                    <a:pt x="41" y="45"/>
                    <a:pt x="30" y="45"/>
                    <a:pt x="16" y="45"/>
                  </a:cubicBezTo>
                  <a:close/>
                  <a:moveTo>
                    <a:pt x="37" y="188"/>
                  </a:moveTo>
                  <a:cubicBezTo>
                    <a:pt x="44" y="186"/>
                    <a:pt x="50" y="184"/>
                    <a:pt x="56" y="181"/>
                  </a:cubicBezTo>
                  <a:cubicBezTo>
                    <a:pt x="50" y="180"/>
                    <a:pt x="44" y="177"/>
                    <a:pt x="37" y="177"/>
                  </a:cubicBezTo>
                  <a:cubicBezTo>
                    <a:pt x="31" y="177"/>
                    <a:pt x="25" y="180"/>
                    <a:pt x="19" y="182"/>
                  </a:cubicBezTo>
                  <a:cubicBezTo>
                    <a:pt x="25" y="184"/>
                    <a:pt x="30" y="186"/>
                    <a:pt x="37" y="18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B75D94E2-1DCD-411C-AC10-36F8DB962149}"/>
                </a:ext>
              </a:extLst>
            </p:cNvPr>
            <p:cNvSpPr>
              <a:spLocks noEditPoints="1"/>
            </p:cNvSpPr>
            <p:nvPr/>
          </p:nvSpPr>
          <p:spPr bwMode="auto">
            <a:xfrm>
              <a:off x="4114800" y="2693988"/>
              <a:ext cx="223838" cy="750888"/>
            </a:xfrm>
            <a:custGeom>
              <a:avLst/>
              <a:gdLst>
                <a:gd name="T0" fmla="*/ 0 w 73"/>
                <a:gd name="T1" fmla="*/ 0 h 246"/>
                <a:gd name="T2" fmla="*/ 73 w 73"/>
                <a:gd name="T3" fmla="*/ 0 h 246"/>
                <a:gd name="T4" fmla="*/ 73 w 73"/>
                <a:gd name="T5" fmla="*/ 246 h 246"/>
                <a:gd name="T6" fmla="*/ 0 w 73"/>
                <a:gd name="T7" fmla="*/ 246 h 246"/>
                <a:gd name="T8" fmla="*/ 0 w 73"/>
                <a:gd name="T9" fmla="*/ 0 h 246"/>
                <a:gd name="T10" fmla="*/ 11 w 73"/>
                <a:gd name="T11" fmla="*/ 11 h 246"/>
                <a:gd name="T12" fmla="*/ 11 w 73"/>
                <a:gd name="T13" fmla="*/ 235 h 246"/>
                <a:gd name="T14" fmla="*/ 62 w 73"/>
                <a:gd name="T15" fmla="*/ 235 h 246"/>
                <a:gd name="T16" fmla="*/ 62 w 73"/>
                <a:gd name="T17" fmla="*/ 11 h 246"/>
                <a:gd name="T18" fmla="*/ 11 w 73"/>
                <a:gd name="T19" fmla="*/ 11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246">
                  <a:moveTo>
                    <a:pt x="0" y="0"/>
                  </a:moveTo>
                  <a:cubicBezTo>
                    <a:pt x="24" y="0"/>
                    <a:pt x="48" y="0"/>
                    <a:pt x="73" y="0"/>
                  </a:cubicBezTo>
                  <a:cubicBezTo>
                    <a:pt x="73" y="82"/>
                    <a:pt x="73" y="163"/>
                    <a:pt x="73" y="246"/>
                  </a:cubicBezTo>
                  <a:cubicBezTo>
                    <a:pt x="49" y="246"/>
                    <a:pt x="25" y="246"/>
                    <a:pt x="0" y="246"/>
                  </a:cubicBezTo>
                  <a:cubicBezTo>
                    <a:pt x="0" y="164"/>
                    <a:pt x="0" y="83"/>
                    <a:pt x="0" y="0"/>
                  </a:cubicBezTo>
                  <a:close/>
                  <a:moveTo>
                    <a:pt x="11" y="11"/>
                  </a:moveTo>
                  <a:cubicBezTo>
                    <a:pt x="11" y="86"/>
                    <a:pt x="11" y="160"/>
                    <a:pt x="11" y="235"/>
                  </a:cubicBezTo>
                  <a:cubicBezTo>
                    <a:pt x="28" y="235"/>
                    <a:pt x="45" y="235"/>
                    <a:pt x="62" y="235"/>
                  </a:cubicBezTo>
                  <a:cubicBezTo>
                    <a:pt x="62" y="160"/>
                    <a:pt x="62" y="86"/>
                    <a:pt x="62" y="11"/>
                  </a:cubicBezTo>
                  <a:cubicBezTo>
                    <a:pt x="45" y="11"/>
                    <a:pt x="28" y="11"/>
                    <a:pt x="11" y="1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74D75033-B4C8-4E61-90A5-0E532974155E}"/>
                </a:ext>
              </a:extLst>
            </p:cNvPr>
            <p:cNvSpPr>
              <a:spLocks noEditPoints="1"/>
            </p:cNvSpPr>
            <p:nvPr/>
          </p:nvSpPr>
          <p:spPr bwMode="auto">
            <a:xfrm>
              <a:off x="1370013" y="3649663"/>
              <a:ext cx="228600" cy="754063"/>
            </a:xfrm>
            <a:custGeom>
              <a:avLst/>
              <a:gdLst>
                <a:gd name="T0" fmla="*/ 0 w 75"/>
                <a:gd name="T1" fmla="*/ 0 h 247"/>
                <a:gd name="T2" fmla="*/ 75 w 75"/>
                <a:gd name="T3" fmla="*/ 0 h 247"/>
                <a:gd name="T4" fmla="*/ 75 w 75"/>
                <a:gd name="T5" fmla="*/ 247 h 247"/>
                <a:gd name="T6" fmla="*/ 0 w 75"/>
                <a:gd name="T7" fmla="*/ 247 h 247"/>
                <a:gd name="T8" fmla="*/ 0 w 75"/>
                <a:gd name="T9" fmla="*/ 0 h 247"/>
                <a:gd name="T10" fmla="*/ 11 w 75"/>
                <a:gd name="T11" fmla="*/ 66 h 247"/>
                <a:gd name="T12" fmla="*/ 11 w 75"/>
                <a:gd name="T13" fmla="*/ 137 h 247"/>
                <a:gd name="T14" fmla="*/ 64 w 75"/>
                <a:gd name="T15" fmla="*/ 137 h 247"/>
                <a:gd name="T16" fmla="*/ 64 w 75"/>
                <a:gd name="T17" fmla="*/ 66 h 247"/>
                <a:gd name="T18" fmla="*/ 11 w 75"/>
                <a:gd name="T19" fmla="*/ 66 h 247"/>
                <a:gd name="T20" fmla="*/ 11 w 75"/>
                <a:gd name="T21" fmla="*/ 209 h 247"/>
                <a:gd name="T22" fmla="*/ 11 w 75"/>
                <a:gd name="T23" fmla="*/ 235 h 247"/>
                <a:gd name="T24" fmla="*/ 64 w 75"/>
                <a:gd name="T25" fmla="*/ 235 h 247"/>
                <a:gd name="T26" fmla="*/ 64 w 75"/>
                <a:gd name="T27" fmla="*/ 209 h 247"/>
                <a:gd name="T28" fmla="*/ 11 w 75"/>
                <a:gd name="T29" fmla="*/ 209 h 247"/>
                <a:gd name="T30" fmla="*/ 11 w 75"/>
                <a:gd name="T31" fmla="*/ 11 h 247"/>
                <a:gd name="T32" fmla="*/ 11 w 75"/>
                <a:gd name="T33" fmla="*/ 35 h 247"/>
                <a:gd name="T34" fmla="*/ 64 w 75"/>
                <a:gd name="T35" fmla="*/ 35 h 247"/>
                <a:gd name="T36" fmla="*/ 64 w 75"/>
                <a:gd name="T37" fmla="*/ 11 h 247"/>
                <a:gd name="T38" fmla="*/ 11 w 75"/>
                <a:gd name="T39" fmla="*/ 11 h 247"/>
                <a:gd name="T40" fmla="*/ 19 w 75"/>
                <a:gd name="T41" fmla="*/ 177 h 247"/>
                <a:gd name="T42" fmla="*/ 49 w 75"/>
                <a:gd name="T43" fmla="*/ 187 h 247"/>
                <a:gd name="T44" fmla="*/ 57 w 75"/>
                <a:gd name="T45" fmla="*/ 180 h 247"/>
                <a:gd name="T46" fmla="*/ 55 w 75"/>
                <a:gd name="T47" fmla="*/ 177 h 247"/>
                <a:gd name="T48" fmla="*/ 19 w 75"/>
                <a:gd name="T49" fmla="*/ 177 h 247"/>
                <a:gd name="T50" fmla="*/ 37 w 75"/>
                <a:gd name="T51" fmla="*/ 57 h 247"/>
                <a:gd name="T52" fmla="*/ 37 w 75"/>
                <a:gd name="T53" fmla="*/ 55 h 247"/>
                <a:gd name="T54" fmla="*/ 49 w 75"/>
                <a:gd name="T55" fmla="*/ 55 h 247"/>
                <a:gd name="T56" fmla="*/ 56 w 75"/>
                <a:gd name="T57" fmla="*/ 51 h 247"/>
                <a:gd name="T58" fmla="*/ 50 w 75"/>
                <a:gd name="T59" fmla="*/ 46 h 247"/>
                <a:gd name="T60" fmla="*/ 37 w 75"/>
                <a:gd name="T61" fmla="*/ 46 h 247"/>
                <a:gd name="T62" fmla="*/ 19 w 75"/>
                <a:gd name="T63" fmla="*/ 51 h 247"/>
                <a:gd name="T64" fmla="*/ 37 w 75"/>
                <a:gd name="T65" fmla="*/ 57 h 247"/>
                <a:gd name="T66" fmla="*/ 38 w 75"/>
                <a:gd name="T67" fmla="*/ 171 h 247"/>
                <a:gd name="T68" fmla="*/ 56 w 75"/>
                <a:gd name="T69" fmla="*/ 164 h 247"/>
                <a:gd name="T70" fmla="*/ 39 w 75"/>
                <a:gd name="T71" fmla="*/ 160 h 247"/>
                <a:gd name="T72" fmla="*/ 19 w 75"/>
                <a:gd name="T73" fmla="*/ 164 h 247"/>
                <a:gd name="T74" fmla="*/ 38 w 75"/>
                <a:gd name="T75" fmla="*/ 17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 h="247">
                  <a:moveTo>
                    <a:pt x="0" y="0"/>
                  </a:moveTo>
                  <a:cubicBezTo>
                    <a:pt x="25" y="0"/>
                    <a:pt x="50" y="0"/>
                    <a:pt x="75" y="0"/>
                  </a:cubicBezTo>
                  <a:cubicBezTo>
                    <a:pt x="75" y="82"/>
                    <a:pt x="75" y="164"/>
                    <a:pt x="75" y="247"/>
                  </a:cubicBezTo>
                  <a:cubicBezTo>
                    <a:pt x="50" y="247"/>
                    <a:pt x="26" y="247"/>
                    <a:pt x="0" y="247"/>
                  </a:cubicBezTo>
                  <a:cubicBezTo>
                    <a:pt x="0" y="165"/>
                    <a:pt x="0" y="83"/>
                    <a:pt x="0" y="0"/>
                  </a:cubicBezTo>
                  <a:close/>
                  <a:moveTo>
                    <a:pt x="11" y="66"/>
                  </a:moveTo>
                  <a:cubicBezTo>
                    <a:pt x="11" y="91"/>
                    <a:pt x="11" y="114"/>
                    <a:pt x="11" y="137"/>
                  </a:cubicBezTo>
                  <a:cubicBezTo>
                    <a:pt x="30" y="137"/>
                    <a:pt x="47" y="137"/>
                    <a:pt x="64" y="137"/>
                  </a:cubicBezTo>
                  <a:cubicBezTo>
                    <a:pt x="64" y="113"/>
                    <a:pt x="64" y="89"/>
                    <a:pt x="64" y="66"/>
                  </a:cubicBezTo>
                  <a:cubicBezTo>
                    <a:pt x="46" y="66"/>
                    <a:pt x="29" y="66"/>
                    <a:pt x="11" y="66"/>
                  </a:cubicBezTo>
                  <a:close/>
                  <a:moveTo>
                    <a:pt x="11" y="209"/>
                  </a:moveTo>
                  <a:cubicBezTo>
                    <a:pt x="11" y="219"/>
                    <a:pt x="11" y="227"/>
                    <a:pt x="11" y="235"/>
                  </a:cubicBezTo>
                  <a:cubicBezTo>
                    <a:pt x="29" y="235"/>
                    <a:pt x="46" y="235"/>
                    <a:pt x="64" y="235"/>
                  </a:cubicBezTo>
                  <a:cubicBezTo>
                    <a:pt x="64" y="226"/>
                    <a:pt x="64" y="218"/>
                    <a:pt x="64" y="209"/>
                  </a:cubicBezTo>
                  <a:cubicBezTo>
                    <a:pt x="46" y="209"/>
                    <a:pt x="29" y="209"/>
                    <a:pt x="11" y="209"/>
                  </a:cubicBezTo>
                  <a:close/>
                  <a:moveTo>
                    <a:pt x="11" y="11"/>
                  </a:moveTo>
                  <a:cubicBezTo>
                    <a:pt x="11" y="20"/>
                    <a:pt x="11" y="27"/>
                    <a:pt x="11" y="35"/>
                  </a:cubicBezTo>
                  <a:cubicBezTo>
                    <a:pt x="29" y="35"/>
                    <a:pt x="47" y="35"/>
                    <a:pt x="64" y="35"/>
                  </a:cubicBezTo>
                  <a:cubicBezTo>
                    <a:pt x="64" y="26"/>
                    <a:pt x="64" y="19"/>
                    <a:pt x="64" y="11"/>
                  </a:cubicBezTo>
                  <a:cubicBezTo>
                    <a:pt x="46" y="11"/>
                    <a:pt x="29" y="11"/>
                    <a:pt x="11" y="11"/>
                  </a:cubicBezTo>
                  <a:close/>
                  <a:moveTo>
                    <a:pt x="19" y="177"/>
                  </a:moveTo>
                  <a:cubicBezTo>
                    <a:pt x="20" y="188"/>
                    <a:pt x="25" y="189"/>
                    <a:pt x="49" y="187"/>
                  </a:cubicBezTo>
                  <a:cubicBezTo>
                    <a:pt x="52" y="186"/>
                    <a:pt x="54" y="182"/>
                    <a:pt x="57" y="180"/>
                  </a:cubicBezTo>
                  <a:cubicBezTo>
                    <a:pt x="56" y="179"/>
                    <a:pt x="55" y="178"/>
                    <a:pt x="55" y="177"/>
                  </a:cubicBezTo>
                  <a:cubicBezTo>
                    <a:pt x="43" y="177"/>
                    <a:pt x="31" y="177"/>
                    <a:pt x="19" y="177"/>
                  </a:cubicBezTo>
                  <a:close/>
                  <a:moveTo>
                    <a:pt x="37" y="57"/>
                  </a:moveTo>
                  <a:cubicBezTo>
                    <a:pt x="37" y="56"/>
                    <a:pt x="37" y="56"/>
                    <a:pt x="37" y="55"/>
                  </a:cubicBezTo>
                  <a:cubicBezTo>
                    <a:pt x="41" y="55"/>
                    <a:pt x="45" y="56"/>
                    <a:pt x="49" y="55"/>
                  </a:cubicBezTo>
                  <a:cubicBezTo>
                    <a:pt x="52" y="55"/>
                    <a:pt x="54" y="52"/>
                    <a:pt x="56" y="51"/>
                  </a:cubicBezTo>
                  <a:cubicBezTo>
                    <a:pt x="54" y="49"/>
                    <a:pt x="52" y="47"/>
                    <a:pt x="50" y="46"/>
                  </a:cubicBezTo>
                  <a:cubicBezTo>
                    <a:pt x="46" y="45"/>
                    <a:pt x="41" y="45"/>
                    <a:pt x="37" y="46"/>
                  </a:cubicBezTo>
                  <a:cubicBezTo>
                    <a:pt x="31" y="47"/>
                    <a:pt x="25" y="49"/>
                    <a:pt x="19" y="51"/>
                  </a:cubicBezTo>
                  <a:cubicBezTo>
                    <a:pt x="25" y="53"/>
                    <a:pt x="31" y="55"/>
                    <a:pt x="37" y="57"/>
                  </a:cubicBezTo>
                  <a:close/>
                  <a:moveTo>
                    <a:pt x="38" y="171"/>
                  </a:moveTo>
                  <a:cubicBezTo>
                    <a:pt x="45" y="168"/>
                    <a:pt x="51" y="166"/>
                    <a:pt x="56" y="164"/>
                  </a:cubicBezTo>
                  <a:cubicBezTo>
                    <a:pt x="51" y="163"/>
                    <a:pt x="45" y="160"/>
                    <a:pt x="39" y="160"/>
                  </a:cubicBezTo>
                  <a:cubicBezTo>
                    <a:pt x="32" y="160"/>
                    <a:pt x="25" y="163"/>
                    <a:pt x="19" y="164"/>
                  </a:cubicBezTo>
                  <a:cubicBezTo>
                    <a:pt x="25" y="166"/>
                    <a:pt x="31" y="168"/>
                    <a:pt x="38" y="17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EE8C78FB-CFA2-4CEA-A886-3DE14D636AA2}"/>
                </a:ext>
              </a:extLst>
            </p:cNvPr>
            <p:cNvSpPr>
              <a:spLocks noEditPoints="1"/>
            </p:cNvSpPr>
            <p:nvPr/>
          </p:nvSpPr>
          <p:spPr bwMode="auto">
            <a:xfrm>
              <a:off x="1089025" y="3649663"/>
              <a:ext cx="231775" cy="755650"/>
            </a:xfrm>
            <a:custGeom>
              <a:avLst/>
              <a:gdLst>
                <a:gd name="T0" fmla="*/ 0 w 76"/>
                <a:gd name="T1" fmla="*/ 248 h 248"/>
                <a:gd name="T2" fmla="*/ 0 w 76"/>
                <a:gd name="T3" fmla="*/ 0 h 248"/>
                <a:gd name="T4" fmla="*/ 75 w 76"/>
                <a:gd name="T5" fmla="*/ 0 h 248"/>
                <a:gd name="T6" fmla="*/ 76 w 76"/>
                <a:gd name="T7" fmla="*/ 14 h 248"/>
                <a:gd name="T8" fmla="*/ 76 w 76"/>
                <a:gd name="T9" fmla="*/ 233 h 248"/>
                <a:gd name="T10" fmla="*/ 61 w 76"/>
                <a:gd name="T11" fmla="*/ 248 h 248"/>
                <a:gd name="T12" fmla="*/ 0 w 76"/>
                <a:gd name="T13" fmla="*/ 248 h 248"/>
                <a:gd name="T14" fmla="*/ 11 w 76"/>
                <a:gd name="T15" fmla="*/ 11 h 248"/>
                <a:gd name="T16" fmla="*/ 11 w 76"/>
                <a:gd name="T17" fmla="*/ 146 h 248"/>
                <a:gd name="T18" fmla="*/ 64 w 76"/>
                <a:gd name="T19" fmla="*/ 146 h 248"/>
                <a:gd name="T20" fmla="*/ 64 w 76"/>
                <a:gd name="T21" fmla="*/ 11 h 248"/>
                <a:gd name="T22" fmla="*/ 11 w 76"/>
                <a:gd name="T23" fmla="*/ 11 h 248"/>
                <a:gd name="T24" fmla="*/ 11 w 76"/>
                <a:gd name="T25" fmla="*/ 210 h 248"/>
                <a:gd name="T26" fmla="*/ 11 w 76"/>
                <a:gd name="T27" fmla="*/ 235 h 248"/>
                <a:gd name="T28" fmla="*/ 64 w 76"/>
                <a:gd name="T29" fmla="*/ 235 h 248"/>
                <a:gd name="T30" fmla="*/ 64 w 76"/>
                <a:gd name="T31" fmla="*/ 210 h 248"/>
                <a:gd name="T32" fmla="*/ 11 w 76"/>
                <a:gd name="T33" fmla="*/ 210 h 248"/>
                <a:gd name="T34" fmla="*/ 18 w 76"/>
                <a:gd name="T35" fmla="*/ 176 h 248"/>
                <a:gd name="T36" fmla="*/ 52 w 76"/>
                <a:gd name="T37" fmla="*/ 176 h 248"/>
                <a:gd name="T38" fmla="*/ 57 w 76"/>
                <a:gd name="T39" fmla="*/ 172 h 248"/>
                <a:gd name="T40" fmla="*/ 52 w 76"/>
                <a:gd name="T41" fmla="*/ 167 h 248"/>
                <a:gd name="T42" fmla="*/ 26 w 76"/>
                <a:gd name="T43" fmla="*/ 167 h 248"/>
                <a:gd name="T44" fmla="*/ 18 w 76"/>
                <a:gd name="T45" fmla="*/ 176 h 248"/>
                <a:gd name="T46" fmla="*/ 40 w 76"/>
                <a:gd name="T47" fmla="*/ 197 h 248"/>
                <a:gd name="T48" fmla="*/ 57 w 76"/>
                <a:gd name="T49" fmla="*/ 189 h 248"/>
                <a:gd name="T50" fmla="*/ 39 w 76"/>
                <a:gd name="T51" fmla="*/ 186 h 248"/>
                <a:gd name="T52" fmla="*/ 21 w 76"/>
                <a:gd name="T53" fmla="*/ 190 h 248"/>
                <a:gd name="T54" fmla="*/ 40 w 76"/>
                <a:gd name="T55" fmla="*/ 19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248">
                  <a:moveTo>
                    <a:pt x="0" y="248"/>
                  </a:moveTo>
                  <a:cubicBezTo>
                    <a:pt x="0" y="164"/>
                    <a:pt x="0" y="83"/>
                    <a:pt x="0" y="0"/>
                  </a:cubicBezTo>
                  <a:cubicBezTo>
                    <a:pt x="25" y="0"/>
                    <a:pt x="49" y="0"/>
                    <a:pt x="75" y="0"/>
                  </a:cubicBezTo>
                  <a:cubicBezTo>
                    <a:pt x="75" y="5"/>
                    <a:pt x="76" y="9"/>
                    <a:pt x="76" y="14"/>
                  </a:cubicBezTo>
                  <a:cubicBezTo>
                    <a:pt x="76" y="87"/>
                    <a:pt x="76" y="160"/>
                    <a:pt x="76" y="233"/>
                  </a:cubicBezTo>
                  <a:cubicBezTo>
                    <a:pt x="76" y="245"/>
                    <a:pt x="73" y="248"/>
                    <a:pt x="61" y="248"/>
                  </a:cubicBezTo>
                  <a:cubicBezTo>
                    <a:pt x="41" y="247"/>
                    <a:pt x="21" y="248"/>
                    <a:pt x="0" y="248"/>
                  </a:cubicBezTo>
                  <a:close/>
                  <a:moveTo>
                    <a:pt x="11" y="11"/>
                  </a:moveTo>
                  <a:cubicBezTo>
                    <a:pt x="11" y="57"/>
                    <a:pt x="11" y="101"/>
                    <a:pt x="11" y="146"/>
                  </a:cubicBezTo>
                  <a:cubicBezTo>
                    <a:pt x="29" y="146"/>
                    <a:pt x="46" y="146"/>
                    <a:pt x="64" y="146"/>
                  </a:cubicBezTo>
                  <a:cubicBezTo>
                    <a:pt x="64" y="101"/>
                    <a:pt x="64" y="56"/>
                    <a:pt x="64" y="11"/>
                  </a:cubicBezTo>
                  <a:cubicBezTo>
                    <a:pt x="46" y="11"/>
                    <a:pt x="29" y="11"/>
                    <a:pt x="11" y="11"/>
                  </a:cubicBezTo>
                  <a:close/>
                  <a:moveTo>
                    <a:pt x="11" y="210"/>
                  </a:moveTo>
                  <a:cubicBezTo>
                    <a:pt x="11" y="219"/>
                    <a:pt x="11" y="227"/>
                    <a:pt x="11" y="235"/>
                  </a:cubicBezTo>
                  <a:cubicBezTo>
                    <a:pt x="29" y="235"/>
                    <a:pt x="46" y="235"/>
                    <a:pt x="64" y="235"/>
                  </a:cubicBezTo>
                  <a:cubicBezTo>
                    <a:pt x="64" y="227"/>
                    <a:pt x="64" y="219"/>
                    <a:pt x="64" y="210"/>
                  </a:cubicBezTo>
                  <a:cubicBezTo>
                    <a:pt x="46" y="210"/>
                    <a:pt x="29" y="210"/>
                    <a:pt x="11" y="210"/>
                  </a:cubicBezTo>
                  <a:close/>
                  <a:moveTo>
                    <a:pt x="18" y="176"/>
                  </a:moveTo>
                  <a:cubicBezTo>
                    <a:pt x="32" y="176"/>
                    <a:pt x="42" y="176"/>
                    <a:pt x="52" y="176"/>
                  </a:cubicBezTo>
                  <a:cubicBezTo>
                    <a:pt x="54" y="176"/>
                    <a:pt x="56" y="173"/>
                    <a:pt x="57" y="172"/>
                  </a:cubicBezTo>
                  <a:cubicBezTo>
                    <a:pt x="56" y="170"/>
                    <a:pt x="54" y="167"/>
                    <a:pt x="52" y="167"/>
                  </a:cubicBezTo>
                  <a:cubicBezTo>
                    <a:pt x="43" y="167"/>
                    <a:pt x="35" y="166"/>
                    <a:pt x="26" y="167"/>
                  </a:cubicBezTo>
                  <a:cubicBezTo>
                    <a:pt x="24" y="167"/>
                    <a:pt x="22" y="171"/>
                    <a:pt x="18" y="176"/>
                  </a:cubicBezTo>
                  <a:close/>
                  <a:moveTo>
                    <a:pt x="40" y="197"/>
                  </a:moveTo>
                  <a:cubicBezTo>
                    <a:pt x="46" y="194"/>
                    <a:pt x="52" y="192"/>
                    <a:pt x="57" y="189"/>
                  </a:cubicBezTo>
                  <a:cubicBezTo>
                    <a:pt x="51" y="188"/>
                    <a:pt x="45" y="185"/>
                    <a:pt x="39" y="186"/>
                  </a:cubicBezTo>
                  <a:cubicBezTo>
                    <a:pt x="33" y="186"/>
                    <a:pt x="27" y="188"/>
                    <a:pt x="21" y="190"/>
                  </a:cubicBezTo>
                  <a:cubicBezTo>
                    <a:pt x="27" y="192"/>
                    <a:pt x="33" y="194"/>
                    <a:pt x="40" y="19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D7B89FA1-512E-4549-8080-2E1E377257D7}"/>
                </a:ext>
              </a:extLst>
            </p:cNvPr>
            <p:cNvSpPr>
              <a:spLocks noEditPoints="1"/>
            </p:cNvSpPr>
            <p:nvPr/>
          </p:nvSpPr>
          <p:spPr bwMode="auto">
            <a:xfrm>
              <a:off x="1916113" y="3649663"/>
              <a:ext cx="225425" cy="754063"/>
            </a:xfrm>
            <a:custGeom>
              <a:avLst/>
              <a:gdLst>
                <a:gd name="T0" fmla="*/ 0 w 74"/>
                <a:gd name="T1" fmla="*/ 0 h 247"/>
                <a:gd name="T2" fmla="*/ 74 w 74"/>
                <a:gd name="T3" fmla="*/ 0 h 247"/>
                <a:gd name="T4" fmla="*/ 74 w 74"/>
                <a:gd name="T5" fmla="*/ 247 h 247"/>
                <a:gd name="T6" fmla="*/ 0 w 74"/>
                <a:gd name="T7" fmla="*/ 247 h 247"/>
                <a:gd name="T8" fmla="*/ 0 w 74"/>
                <a:gd name="T9" fmla="*/ 0 h 247"/>
                <a:gd name="T10" fmla="*/ 63 w 74"/>
                <a:gd name="T11" fmla="*/ 236 h 247"/>
                <a:gd name="T12" fmla="*/ 63 w 74"/>
                <a:gd name="T13" fmla="*/ 11 h 247"/>
                <a:gd name="T14" fmla="*/ 11 w 74"/>
                <a:gd name="T15" fmla="*/ 11 h 247"/>
                <a:gd name="T16" fmla="*/ 11 w 74"/>
                <a:gd name="T17" fmla="*/ 236 h 247"/>
                <a:gd name="T18" fmla="*/ 63 w 74"/>
                <a:gd name="T19" fmla="*/ 23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7">
                  <a:moveTo>
                    <a:pt x="0" y="0"/>
                  </a:moveTo>
                  <a:cubicBezTo>
                    <a:pt x="25" y="0"/>
                    <a:pt x="49" y="0"/>
                    <a:pt x="74" y="0"/>
                  </a:cubicBezTo>
                  <a:cubicBezTo>
                    <a:pt x="74" y="83"/>
                    <a:pt x="74" y="164"/>
                    <a:pt x="74" y="247"/>
                  </a:cubicBezTo>
                  <a:cubicBezTo>
                    <a:pt x="49" y="247"/>
                    <a:pt x="25" y="247"/>
                    <a:pt x="0" y="247"/>
                  </a:cubicBezTo>
                  <a:cubicBezTo>
                    <a:pt x="0" y="165"/>
                    <a:pt x="0" y="83"/>
                    <a:pt x="0" y="0"/>
                  </a:cubicBezTo>
                  <a:close/>
                  <a:moveTo>
                    <a:pt x="63" y="236"/>
                  </a:moveTo>
                  <a:cubicBezTo>
                    <a:pt x="63" y="160"/>
                    <a:pt x="63" y="86"/>
                    <a:pt x="63" y="11"/>
                  </a:cubicBezTo>
                  <a:cubicBezTo>
                    <a:pt x="45" y="11"/>
                    <a:pt x="28" y="11"/>
                    <a:pt x="11" y="11"/>
                  </a:cubicBezTo>
                  <a:cubicBezTo>
                    <a:pt x="11" y="87"/>
                    <a:pt x="11" y="161"/>
                    <a:pt x="11" y="236"/>
                  </a:cubicBezTo>
                  <a:cubicBezTo>
                    <a:pt x="28" y="236"/>
                    <a:pt x="45" y="236"/>
                    <a:pt x="63" y="23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D4751F22-5DF1-4F03-80CA-32F08BD1081B}"/>
                </a:ext>
              </a:extLst>
            </p:cNvPr>
            <p:cNvSpPr>
              <a:spLocks noEditPoints="1"/>
            </p:cNvSpPr>
            <p:nvPr/>
          </p:nvSpPr>
          <p:spPr bwMode="auto">
            <a:xfrm>
              <a:off x="2190750" y="3652838"/>
              <a:ext cx="225425" cy="750888"/>
            </a:xfrm>
            <a:custGeom>
              <a:avLst/>
              <a:gdLst>
                <a:gd name="T0" fmla="*/ 74 w 74"/>
                <a:gd name="T1" fmla="*/ 246 h 246"/>
                <a:gd name="T2" fmla="*/ 0 w 74"/>
                <a:gd name="T3" fmla="*/ 246 h 246"/>
                <a:gd name="T4" fmla="*/ 0 w 74"/>
                <a:gd name="T5" fmla="*/ 0 h 246"/>
                <a:gd name="T6" fmla="*/ 74 w 74"/>
                <a:gd name="T7" fmla="*/ 0 h 246"/>
                <a:gd name="T8" fmla="*/ 74 w 74"/>
                <a:gd name="T9" fmla="*/ 246 h 246"/>
                <a:gd name="T10" fmla="*/ 63 w 74"/>
                <a:gd name="T11" fmla="*/ 235 h 246"/>
                <a:gd name="T12" fmla="*/ 63 w 74"/>
                <a:gd name="T13" fmla="*/ 10 h 246"/>
                <a:gd name="T14" fmla="*/ 12 w 74"/>
                <a:gd name="T15" fmla="*/ 10 h 246"/>
                <a:gd name="T16" fmla="*/ 12 w 74"/>
                <a:gd name="T17" fmla="*/ 235 h 246"/>
                <a:gd name="T18" fmla="*/ 63 w 74"/>
                <a:gd name="T19" fmla="*/ 23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6">
                  <a:moveTo>
                    <a:pt x="74" y="246"/>
                  </a:moveTo>
                  <a:cubicBezTo>
                    <a:pt x="49" y="246"/>
                    <a:pt x="25" y="246"/>
                    <a:pt x="0" y="246"/>
                  </a:cubicBezTo>
                  <a:cubicBezTo>
                    <a:pt x="0" y="163"/>
                    <a:pt x="0" y="82"/>
                    <a:pt x="0" y="0"/>
                  </a:cubicBezTo>
                  <a:cubicBezTo>
                    <a:pt x="25" y="0"/>
                    <a:pt x="49" y="0"/>
                    <a:pt x="74" y="0"/>
                  </a:cubicBezTo>
                  <a:cubicBezTo>
                    <a:pt x="74" y="81"/>
                    <a:pt x="74" y="163"/>
                    <a:pt x="74" y="246"/>
                  </a:cubicBezTo>
                  <a:close/>
                  <a:moveTo>
                    <a:pt x="63" y="235"/>
                  </a:moveTo>
                  <a:cubicBezTo>
                    <a:pt x="63" y="159"/>
                    <a:pt x="63" y="85"/>
                    <a:pt x="63" y="10"/>
                  </a:cubicBezTo>
                  <a:cubicBezTo>
                    <a:pt x="45" y="10"/>
                    <a:pt x="28" y="10"/>
                    <a:pt x="12" y="10"/>
                  </a:cubicBezTo>
                  <a:cubicBezTo>
                    <a:pt x="12" y="86"/>
                    <a:pt x="12" y="160"/>
                    <a:pt x="12" y="235"/>
                  </a:cubicBezTo>
                  <a:cubicBezTo>
                    <a:pt x="29" y="235"/>
                    <a:pt x="46" y="235"/>
                    <a:pt x="63"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B867A9DF-587B-4F02-B8C9-6343574987C7}"/>
                </a:ext>
              </a:extLst>
            </p:cNvPr>
            <p:cNvSpPr>
              <a:spLocks noEditPoints="1"/>
            </p:cNvSpPr>
            <p:nvPr/>
          </p:nvSpPr>
          <p:spPr bwMode="auto">
            <a:xfrm>
              <a:off x="1641475" y="3649663"/>
              <a:ext cx="228600" cy="754063"/>
            </a:xfrm>
            <a:custGeom>
              <a:avLst/>
              <a:gdLst>
                <a:gd name="T0" fmla="*/ 75 w 75"/>
                <a:gd name="T1" fmla="*/ 247 h 247"/>
                <a:gd name="T2" fmla="*/ 0 w 75"/>
                <a:gd name="T3" fmla="*/ 247 h 247"/>
                <a:gd name="T4" fmla="*/ 0 w 75"/>
                <a:gd name="T5" fmla="*/ 0 h 247"/>
                <a:gd name="T6" fmla="*/ 75 w 75"/>
                <a:gd name="T7" fmla="*/ 0 h 247"/>
                <a:gd name="T8" fmla="*/ 75 w 75"/>
                <a:gd name="T9" fmla="*/ 247 h 247"/>
                <a:gd name="T10" fmla="*/ 12 w 75"/>
                <a:gd name="T11" fmla="*/ 11 h 247"/>
                <a:gd name="T12" fmla="*/ 12 w 75"/>
                <a:gd name="T13" fmla="*/ 235 h 247"/>
                <a:gd name="T14" fmla="*/ 63 w 75"/>
                <a:gd name="T15" fmla="*/ 235 h 247"/>
                <a:gd name="T16" fmla="*/ 63 w 75"/>
                <a:gd name="T17" fmla="*/ 11 h 247"/>
                <a:gd name="T18" fmla="*/ 12 w 75"/>
                <a:gd name="T19" fmla="*/ 1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247">
                  <a:moveTo>
                    <a:pt x="75" y="247"/>
                  </a:moveTo>
                  <a:cubicBezTo>
                    <a:pt x="50" y="247"/>
                    <a:pt x="26" y="247"/>
                    <a:pt x="0" y="247"/>
                  </a:cubicBezTo>
                  <a:cubicBezTo>
                    <a:pt x="0" y="164"/>
                    <a:pt x="0" y="83"/>
                    <a:pt x="0" y="0"/>
                  </a:cubicBezTo>
                  <a:cubicBezTo>
                    <a:pt x="25" y="0"/>
                    <a:pt x="49" y="0"/>
                    <a:pt x="75" y="0"/>
                  </a:cubicBezTo>
                  <a:cubicBezTo>
                    <a:pt x="75" y="82"/>
                    <a:pt x="75" y="164"/>
                    <a:pt x="75" y="247"/>
                  </a:cubicBezTo>
                  <a:close/>
                  <a:moveTo>
                    <a:pt x="12" y="11"/>
                  </a:moveTo>
                  <a:cubicBezTo>
                    <a:pt x="12" y="87"/>
                    <a:pt x="12" y="161"/>
                    <a:pt x="12" y="235"/>
                  </a:cubicBezTo>
                  <a:cubicBezTo>
                    <a:pt x="30" y="235"/>
                    <a:pt x="47" y="235"/>
                    <a:pt x="63" y="235"/>
                  </a:cubicBezTo>
                  <a:cubicBezTo>
                    <a:pt x="63" y="160"/>
                    <a:pt x="63" y="86"/>
                    <a:pt x="63" y="11"/>
                  </a:cubicBezTo>
                  <a:cubicBezTo>
                    <a:pt x="46" y="11"/>
                    <a:pt x="29" y="11"/>
                    <a:pt x="12" y="1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10B43558-2B92-4DF1-B567-95110FC3DA96}"/>
                </a:ext>
              </a:extLst>
            </p:cNvPr>
            <p:cNvSpPr>
              <a:spLocks noEditPoints="1"/>
            </p:cNvSpPr>
            <p:nvPr/>
          </p:nvSpPr>
          <p:spPr bwMode="auto">
            <a:xfrm>
              <a:off x="2227263" y="1733551"/>
              <a:ext cx="228600" cy="749300"/>
            </a:xfrm>
            <a:custGeom>
              <a:avLst/>
              <a:gdLst>
                <a:gd name="T0" fmla="*/ 0 w 75"/>
                <a:gd name="T1" fmla="*/ 0 h 246"/>
                <a:gd name="T2" fmla="*/ 75 w 75"/>
                <a:gd name="T3" fmla="*/ 0 h 246"/>
                <a:gd name="T4" fmla="*/ 75 w 75"/>
                <a:gd name="T5" fmla="*/ 246 h 246"/>
                <a:gd name="T6" fmla="*/ 0 w 75"/>
                <a:gd name="T7" fmla="*/ 246 h 246"/>
                <a:gd name="T8" fmla="*/ 0 w 75"/>
                <a:gd name="T9" fmla="*/ 0 h 246"/>
                <a:gd name="T10" fmla="*/ 11 w 75"/>
                <a:gd name="T11" fmla="*/ 66 h 246"/>
                <a:gd name="T12" fmla="*/ 11 w 75"/>
                <a:gd name="T13" fmla="*/ 136 h 246"/>
                <a:gd name="T14" fmla="*/ 63 w 75"/>
                <a:gd name="T15" fmla="*/ 136 h 246"/>
                <a:gd name="T16" fmla="*/ 63 w 75"/>
                <a:gd name="T17" fmla="*/ 66 h 246"/>
                <a:gd name="T18" fmla="*/ 11 w 75"/>
                <a:gd name="T19" fmla="*/ 66 h 246"/>
                <a:gd name="T20" fmla="*/ 11 w 75"/>
                <a:gd name="T21" fmla="*/ 209 h 246"/>
                <a:gd name="T22" fmla="*/ 11 w 75"/>
                <a:gd name="T23" fmla="*/ 235 h 246"/>
                <a:gd name="T24" fmla="*/ 63 w 75"/>
                <a:gd name="T25" fmla="*/ 235 h 246"/>
                <a:gd name="T26" fmla="*/ 63 w 75"/>
                <a:gd name="T27" fmla="*/ 209 h 246"/>
                <a:gd name="T28" fmla="*/ 11 w 75"/>
                <a:gd name="T29" fmla="*/ 209 h 246"/>
                <a:gd name="T30" fmla="*/ 11 w 75"/>
                <a:gd name="T31" fmla="*/ 12 h 246"/>
                <a:gd name="T32" fmla="*/ 11 w 75"/>
                <a:gd name="T33" fmla="*/ 36 h 246"/>
                <a:gd name="T34" fmla="*/ 63 w 75"/>
                <a:gd name="T35" fmla="*/ 36 h 246"/>
                <a:gd name="T36" fmla="*/ 63 w 75"/>
                <a:gd name="T37" fmla="*/ 12 h 246"/>
                <a:gd name="T38" fmla="*/ 11 w 75"/>
                <a:gd name="T39" fmla="*/ 12 h 246"/>
                <a:gd name="T40" fmla="*/ 37 w 75"/>
                <a:gd name="T41" fmla="*/ 58 h 246"/>
                <a:gd name="T42" fmla="*/ 55 w 75"/>
                <a:gd name="T43" fmla="*/ 51 h 246"/>
                <a:gd name="T44" fmla="*/ 37 w 75"/>
                <a:gd name="T45" fmla="*/ 46 h 246"/>
                <a:gd name="T46" fmla="*/ 19 w 75"/>
                <a:gd name="T47" fmla="*/ 50 h 246"/>
                <a:gd name="T48" fmla="*/ 37 w 75"/>
                <a:gd name="T49" fmla="*/ 58 h 246"/>
                <a:gd name="T50" fmla="*/ 18 w 75"/>
                <a:gd name="T51" fmla="*/ 169 h 246"/>
                <a:gd name="T52" fmla="*/ 55 w 75"/>
                <a:gd name="T53" fmla="*/ 169 h 246"/>
                <a:gd name="T54" fmla="*/ 40 w 75"/>
                <a:gd name="T55" fmla="*/ 159 h 246"/>
                <a:gd name="T56" fmla="*/ 18 w 75"/>
                <a:gd name="T57" fmla="*/ 169 h 246"/>
                <a:gd name="T58" fmla="*/ 37 w 75"/>
                <a:gd name="T59" fmla="*/ 188 h 246"/>
                <a:gd name="T60" fmla="*/ 55 w 75"/>
                <a:gd name="T61" fmla="*/ 182 h 246"/>
                <a:gd name="T62" fmla="*/ 36 w 75"/>
                <a:gd name="T63" fmla="*/ 177 h 246"/>
                <a:gd name="T64" fmla="*/ 19 w 75"/>
                <a:gd name="T65" fmla="*/ 182 h 246"/>
                <a:gd name="T66" fmla="*/ 37 w 75"/>
                <a:gd name="T67" fmla="*/ 18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5" h="246">
                  <a:moveTo>
                    <a:pt x="0" y="0"/>
                  </a:moveTo>
                  <a:cubicBezTo>
                    <a:pt x="25" y="0"/>
                    <a:pt x="50" y="0"/>
                    <a:pt x="75" y="0"/>
                  </a:cubicBezTo>
                  <a:cubicBezTo>
                    <a:pt x="75" y="83"/>
                    <a:pt x="75" y="164"/>
                    <a:pt x="75" y="246"/>
                  </a:cubicBezTo>
                  <a:cubicBezTo>
                    <a:pt x="50" y="246"/>
                    <a:pt x="25" y="246"/>
                    <a:pt x="0" y="246"/>
                  </a:cubicBezTo>
                  <a:cubicBezTo>
                    <a:pt x="0" y="164"/>
                    <a:pt x="0" y="83"/>
                    <a:pt x="0" y="0"/>
                  </a:cubicBezTo>
                  <a:close/>
                  <a:moveTo>
                    <a:pt x="11" y="66"/>
                  </a:moveTo>
                  <a:cubicBezTo>
                    <a:pt x="11" y="90"/>
                    <a:pt x="11" y="113"/>
                    <a:pt x="11" y="136"/>
                  </a:cubicBezTo>
                  <a:cubicBezTo>
                    <a:pt x="29" y="136"/>
                    <a:pt x="46" y="136"/>
                    <a:pt x="63" y="136"/>
                  </a:cubicBezTo>
                  <a:cubicBezTo>
                    <a:pt x="63" y="112"/>
                    <a:pt x="63" y="89"/>
                    <a:pt x="63" y="66"/>
                  </a:cubicBezTo>
                  <a:cubicBezTo>
                    <a:pt x="45" y="66"/>
                    <a:pt x="29" y="66"/>
                    <a:pt x="11" y="66"/>
                  </a:cubicBezTo>
                  <a:close/>
                  <a:moveTo>
                    <a:pt x="11" y="209"/>
                  </a:moveTo>
                  <a:cubicBezTo>
                    <a:pt x="11" y="218"/>
                    <a:pt x="11" y="226"/>
                    <a:pt x="11" y="235"/>
                  </a:cubicBezTo>
                  <a:cubicBezTo>
                    <a:pt x="29" y="235"/>
                    <a:pt x="46" y="235"/>
                    <a:pt x="63" y="235"/>
                  </a:cubicBezTo>
                  <a:cubicBezTo>
                    <a:pt x="63" y="225"/>
                    <a:pt x="63" y="217"/>
                    <a:pt x="63" y="209"/>
                  </a:cubicBezTo>
                  <a:cubicBezTo>
                    <a:pt x="46" y="209"/>
                    <a:pt x="29" y="209"/>
                    <a:pt x="11" y="209"/>
                  </a:cubicBezTo>
                  <a:close/>
                  <a:moveTo>
                    <a:pt x="11" y="12"/>
                  </a:moveTo>
                  <a:cubicBezTo>
                    <a:pt x="11" y="20"/>
                    <a:pt x="11" y="28"/>
                    <a:pt x="11" y="36"/>
                  </a:cubicBezTo>
                  <a:cubicBezTo>
                    <a:pt x="29" y="36"/>
                    <a:pt x="46" y="36"/>
                    <a:pt x="63" y="36"/>
                  </a:cubicBezTo>
                  <a:cubicBezTo>
                    <a:pt x="63" y="28"/>
                    <a:pt x="63" y="20"/>
                    <a:pt x="63" y="12"/>
                  </a:cubicBezTo>
                  <a:cubicBezTo>
                    <a:pt x="46" y="12"/>
                    <a:pt x="29" y="12"/>
                    <a:pt x="11" y="12"/>
                  </a:cubicBezTo>
                  <a:close/>
                  <a:moveTo>
                    <a:pt x="37" y="58"/>
                  </a:moveTo>
                  <a:cubicBezTo>
                    <a:pt x="44" y="55"/>
                    <a:pt x="55" y="52"/>
                    <a:pt x="55" y="51"/>
                  </a:cubicBezTo>
                  <a:cubicBezTo>
                    <a:pt x="53" y="40"/>
                    <a:pt x="43" y="46"/>
                    <a:pt x="37" y="46"/>
                  </a:cubicBezTo>
                  <a:cubicBezTo>
                    <a:pt x="31" y="45"/>
                    <a:pt x="25" y="48"/>
                    <a:pt x="19" y="50"/>
                  </a:cubicBezTo>
                  <a:cubicBezTo>
                    <a:pt x="25" y="53"/>
                    <a:pt x="31" y="56"/>
                    <a:pt x="37" y="58"/>
                  </a:cubicBezTo>
                  <a:close/>
                  <a:moveTo>
                    <a:pt x="18" y="169"/>
                  </a:moveTo>
                  <a:cubicBezTo>
                    <a:pt x="31" y="169"/>
                    <a:pt x="43" y="169"/>
                    <a:pt x="55" y="169"/>
                  </a:cubicBezTo>
                  <a:cubicBezTo>
                    <a:pt x="57" y="154"/>
                    <a:pt x="46" y="159"/>
                    <a:pt x="40" y="159"/>
                  </a:cubicBezTo>
                  <a:cubicBezTo>
                    <a:pt x="33" y="160"/>
                    <a:pt x="21" y="152"/>
                    <a:pt x="18" y="169"/>
                  </a:cubicBezTo>
                  <a:close/>
                  <a:moveTo>
                    <a:pt x="37" y="188"/>
                  </a:moveTo>
                  <a:cubicBezTo>
                    <a:pt x="43" y="186"/>
                    <a:pt x="49" y="184"/>
                    <a:pt x="55" y="182"/>
                  </a:cubicBezTo>
                  <a:cubicBezTo>
                    <a:pt x="49" y="180"/>
                    <a:pt x="43" y="177"/>
                    <a:pt x="36" y="177"/>
                  </a:cubicBezTo>
                  <a:cubicBezTo>
                    <a:pt x="30" y="177"/>
                    <a:pt x="25" y="180"/>
                    <a:pt x="19" y="182"/>
                  </a:cubicBezTo>
                  <a:cubicBezTo>
                    <a:pt x="24" y="184"/>
                    <a:pt x="30" y="186"/>
                    <a:pt x="37" y="18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162650E5-FFF6-4B74-82FE-AF1B85656E80}"/>
                </a:ext>
              </a:extLst>
            </p:cNvPr>
            <p:cNvSpPr>
              <a:spLocks noEditPoints="1"/>
            </p:cNvSpPr>
            <p:nvPr/>
          </p:nvSpPr>
          <p:spPr bwMode="auto">
            <a:xfrm>
              <a:off x="2508250" y="1735138"/>
              <a:ext cx="228600" cy="747713"/>
            </a:xfrm>
            <a:custGeom>
              <a:avLst/>
              <a:gdLst>
                <a:gd name="T0" fmla="*/ 75 w 75"/>
                <a:gd name="T1" fmla="*/ 0 h 245"/>
                <a:gd name="T2" fmla="*/ 75 w 75"/>
                <a:gd name="T3" fmla="*/ 245 h 245"/>
                <a:gd name="T4" fmla="*/ 0 w 75"/>
                <a:gd name="T5" fmla="*/ 245 h 245"/>
                <a:gd name="T6" fmla="*/ 0 w 75"/>
                <a:gd name="T7" fmla="*/ 0 h 245"/>
                <a:gd name="T8" fmla="*/ 75 w 75"/>
                <a:gd name="T9" fmla="*/ 0 h 245"/>
                <a:gd name="T10" fmla="*/ 64 w 75"/>
                <a:gd name="T11" fmla="*/ 146 h 245"/>
                <a:gd name="T12" fmla="*/ 64 w 75"/>
                <a:gd name="T13" fmla="*/ 11 h 245"/>
                <a:gd name="T14" fmla="*/ 11 w 75"/>
                <a:gd name="T15" fmla="*/ 11 h 245"/>
                <a:gd name="T16" fmla="*/ 11 w 75"/>
                <a:gd name="T17" fmla="*/ 146 h 245"/>
                <a:gd name="T18" fmla="*/ 64 w 75"/>
                <a:gd name="T19" fmla="*/ 146 h 245"/>
                <a:gd name="T20" fmla="*/ 10 w 75"/>
                <a:gd name="T21" fmla="*/ 234 h 245"/>
                <a:gd name="T22" fmla="*/ 64 w 75"/>
                <a:gd name="T23" fmla="*/ 234 h 245"/>
                <a:gd name="T24" fmla="*/ 64 w 75"/>
                <a:gd name="T25" fmla="*/ 209 h 245"/>
                <a:gd name="T26" fmla="*/ 10 w 75"/>
                <a:gd name="T27" fmla="*/ 209 h 245"/>
                <a:gd name="T28" fmla="*/ 10 w 75"/>
                <a:gd name="T29" fmla="*/ 234 h 245"/>
                <a:gd name="T30" fmla="*/ 37 w 75"/>
                <a:gd name="T31" fmla="*/ 163 h 245"/>
                <a:gd name="T32" fmla="*/ 18 w 75"/>
                <a:gd name="T33" fmla="*/ 170 h 245"/>
                <a:gd name="T34" fmla="*/ 37 w 75"/>
                <a:gd name="T35" fmla="*/ 174 h 245"/>
                <a:gd name="T36" fmla="*/ 54 w 75"/>
                <a:gd name="T37" fmla="*/ 170 h 245"/>
                <a:gd name="T38" fmla="*/ 37 w 75"/>
                <a:gd name="T39" fmla="*/ 163 h 245"/>
                <a:gd name="T40" fmla="*/ 36 w 75"/>
                <a:gd name="T41" fmla="*/ 196 h 245"/>
                <a:gd name="T42" fmla="*/ 54 w 75"/>
                <a:gd name="T43" fmla="*/ 188 h 245"/>
                <a:gd name="T44" fmla="*/ 35 w 75"/>
                <a:gd name="T45" fmla="*/ 185 h 245"/>
                <a:gd name="T46" fmla="*/ 18 w 75"/>
                <a:gd name="T47" fmla="*/ 189 h 245"/>
                <a:gd name="T48" fmla="*/ 36 w 75"/>
                <a:gd name="T49" fmla="*/ 196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245">
                  <a:moveTo>
                    <a:pt x="75" y="0"/>
                  </a:moveTo>
                  <a:cubicBezTo>
                    <a:pt x="75" y="82"/>
                    <a:pt x="75" y="163"/>
                    <a:pt x="75" y="245"/>
                  </a:cubicBezTo>
                  <a:cubicBezTo>
                    <a:pt x="50" y="245"/>
                    <a:pt x="25" y="245"/>
                    <a:pt x="0" y="245"/>
                  </a:cubicBezTo>
                  <a:cubicBezTo>
                    <a:pt x="0" y="163"/>
                    <a:pt x="0" y="82"/>
                    <a:pt x="0" y="0"/>
                  </a:cubicBezTo>
                  <a:cubicBezTo>
                    <a:pt x="24" y="0"/>
                    <a:pt x="49" y="0"/>
                    <a:pt x="75" y="0"/>
                  </a:cubicBezTo>
                  <a:close/>
                  <a:moveTo>
                    <a:pt x="64" y="146"/>
                  </a:moveTo>
                  <a:cubicBezTo>
                    <a:pt x="64" y="100"/>
                    <a:pt x="64" y="56"/>
                    <a:pt x="64" y="11"/>
                  </a:cubicBezTo>
                  <a:cubicBezTo>
                    <a:pt x="46" y="11"/>
                    <a:pt x="28" y="11"/>
                    <a:pt x="11" y="11"/>
                  </a:cubicBezTo>
                  <a:cubicBezTo>
                    <a:pt x="11" y="57"/>
                    <a:pt x="11" y="101"/>
                    <a:pt x="11" y="146"/>
                  </a:cubicBezTo>
                  <a:cubicBezTo>
                    <a:pt x="29" y="146"/>
                    <a:pt x="46" y="146"/>
                    <a:pt x="64" y="146"/>
                  </a:cubicBezTo>
                  <a:close/>
                  <a:moveTo>
                    <a:pt x="10" y="234"/>
                  </a:moveTo>
                  <a:cubicBezTo>
                    <a:pt x="29" y="234"/>
                    <a:pt x="47" y="234"/>
                    <a:pt x="64" y="234"/>
                  </a:cubicBezTo>
                  <a:cubicBezTo>
                    <a:pt x="64" y="225"/>
                    <a:pt x="64" y="217"/>
                    <a:pt x="64" y="209"/>
                  </a:cubicBezTo>
                  <a:cubicBezTo>
                    <a:pt x="46" y="209"/>
                    <a:pt x="28" y="209"/>
                    <a:pt x="10" y="209"/>
                  </a:cubicBezTo>
                  <a:cubicBezTo>
                    <a:pt x="10" y="218"/>
                    <a:pt x="10" y="225"/>
                    <a:pt x="10" y="234"/>
                  </a:cubicBezTo>
                  <a:close/>
                  <a:moveTo>
                    <a:pt x="37" y="163"/>
                  </a:moveTo>
                  <a:cubicBezTo>
                    <a:pt x="30" y="166"/>
                    <a:pt x="24" y="168"/>
                    <a:pt x="18" y="170"/>
                  </a:cubicBezTo>
                  <a:cubicBezTo>
                    <a:pt x="24" y="171"/>
                    <a:pt x="30" y="174"/>
                    <a:pt x="37" y="174"/>
                  </a:cubicBezTo>
                  <a:cubicBezTo>
                    <a:pt x="42" y="174"/>
                    <a:pt x="48" y="172"/>
                    <a:pt x="54" y="170"/>
                  </a:cubicBezTo>
                  <a:cubicBezTo>
                    <a:pt x="48" y="168"/>
                    <a:pt x="43" y="166"/>
                    <a:pt x="37" y="163"/>
                  </a:cubicBezTo>
                  <a:close/>
                  <a:moveTo>
                    <a:pt x="36" y="196"/>
                  </a:moveTo>
                  <a:cubicBezTo>
                    <a:pt x="42" y="193"/>
                    <a:pt x="48" y="191"/>
                    <a:pt x="54" y="188"/>
                  </a:cubicBezTo>
                  <a:cubicBezTo>
                    <a:pt x="48" y="187"/>
                    <a:pt x="41" y="185"/>
                    <a:pt x="35" y="185"/>
                  </a:cubicBezTo>
                  <a:cubicBezTo>
                    <a:pt x="29" y="185"/>
                    <a:pt x="24" y="187"/>
                    <a:pt x="18" y="189"/>
                  </a:cubicBezTo>
                  <a:cubicBezTo>
                    <a:pt x="23" y="191"/>
                    <a:pt x="29" y="193"/>
                    <a:pt x="36" y="19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88259C2A-2623-4308-BB76-314100FCECDD}"/>
                </a:ext>
              </a:extLst>
            </p:cNvPr>
            <p:cNvSpPr>
              <a:spLocks noEditPoints="1"/>
            </p:cNvSpPr>
            <p:nvPr/>
          </p:nvSpPr>
          <p:spPr bwMode="auto">
            <a:xfrm>
              <a:off x="1131888" y="1735138"/>
              <a:ext cx="222250" cy="747713"/>
            </a:xfrm>
            <a:custGeom>
              <a:avLst/>
              <a:gdLst>
                <a:gd name="T0" fmla="*/ 73 w 73"/>
                <a:gd name="T1" fmla="*/ 245 h 245"/>
                <a:gd name="T2" fmla="*/ 0 w 73"/>
                <a:gd name="T3" fmla="*/ 245 h 245"/>
                <a:gd name="T4" fmla="*/ 0 w 73"/>
                <a:gd name="T5" fmla="*/ 0 h 245"/>
                <a:gd name="T6" fmla="*/ 73 w 73"/>
                <a:gd name="T7" fmla="*/ 0 h 245"/>
                <a:gd name="T8" fmla="*/ 73 w 73"/>
                <a:gd name="T9" fmla="*/ 245 h 245"/>
                <a:gd name="T10" fmla="*/ 11 w 73"/>
                <a:gd name="T11" fmla="*/ 145 h 245"/>
                <a:gd name="T12" fmla="*/ 62 w 73"/>
                <a:gd name="T13" fmla="*/ 145 h 245"/>
                <a:gd name="T14" fmla="*/ 62 w 73"/>
                <a:gd name="T15" fmla="*/ 11 h 245"/>
                <a:gd name="T16" fmla="*/ 11 w 73"/>
                <a:gd name="T17" fmla="*/ 11 h 245"/>
                <a:gd name="T18" fmla="*/ 11 w 73"/>
                <a:gd name="T19" fmla="*/ 145 h 245"/>
                <a:gd name="T20" fmla="*/ 11 w 73"/>
                <a:gd name="T21" fmla="*/ 208 h 245"/>
                <a:gd name="T22" fmla="*/ 11 w 73"/>
                <a:gd name="T23" fmla="*/ 234 h 245"/>
                <a:gd name="T24" fmla="*/ 62 w 73"/>
                <a:gd name="T25" fmla="*/ 234 h 245"/>
                <a:gd name="T26" fmla="*/ 62 w 73"/>
                <a:gd name="T27" fmla="*/ 208 h 245"/>
                <a:gd name="T28" fmla="*/ 11 w 73"/>
                <a:gd name="T29" fmla="*/ 208 h 245"/>
                <a:gd name="T30" fmla="*/ 39 w 73"/>
                <a:gd name="T31" fmla="*/ 163 h 245"/>
                <a:gd name="T32" fmla="*/ 21 w 73"/>
                <a:gd name="T33" fmla="*/ 170 h 245"/>
                <a:gd name="T34" fmla="*/ 39 w 73"/>
                <a:gd name="T35" fmla="*/ 174 h 245"/>
                <a:gd name="T36" fmla="*/ 57 w 73"/>
                <a:gd name="T37" fmla="*/ 170 h 245"/>
                <a:gd name="T38" fmla="*/ 39 w 73"/>
                <a:gd name="T39" fmla="*/ 163 h 245"/>
                <a:gd name="T40" fmla="*/ 39 w 73"/>
                <a:gd name="T41" fmla="*/ 195 h 245"/>
                <a:gd name="T42" fmla="*/ 57 w 73"/>
                <a:gd name="T43" fmla="*/ 189 h 245"/>
                <a:gd name="T44" fmla="*/ 38 w 73"/>
                <a:gd name="T45" fmla="*/ 185 h 245"/>
                <a:gd name="T46" fmla="*/ 20 w 73"/>
                <a:gd name="T47" fmla="*/ 189 h 245"/>
                <a:gd name="T48" fmla="*/ 39 w 73"/>
                <a:gd name="T49" fmla="*/ 19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245">
                  <a:moveTo>
                    <a:pt x="73" y="245"/>
                  </a:moveTo>
                  <a:cubicBezTo>
                    <a:pt x="49" y="245"/>
                    <a:pt x="25" y="245"/>
                    <a:pt x="0" y="245"/>
                  </a:cubicBezTo>
                  <a:cubicBezTo>
                    <a:pt x="0" y="164"/>
                    <a:pt x="0" y="82"/>
                    <a:pt x="0" y="0"/>
                  </a:cubicBezTo>
                  <a:cubicBezTo>
                    <a:pt x="24" y="0"/>
                    <a:pt x="48" y="0"/>
                    <a:pt x="73" y="0"/>
                  </a:cubicBezTo>
                  <a:cubicBezTo>
                    <a:pt x="73" y="81"/>
                    <a:pt x="73" y="162"/>
                    <a:pt x="73" y="245"/>
                  </a:cubicBezTo>
                  <a:close/>
                  <a:moveTo>
                    <a:pt x="11" y="145"/>
                  </a:moveTo>
                  <a:cubicBezTo>
                    <a:pt x="29" y="145"/>
                    <a:pt x="46" y="145"/>
                    <a:pt x="62" y="145"/>
                  </a:cubicBezTo>
                  <a:cubicBezTo>
                    <a:pt x="62" y="100"/>
                    <a:pt x="62" y="55"/>
                    <a:pt x="62" y="11"/>
                  </a:cubicBezTo>
                  <a:cubicBezTo>
                    <a:pt x="45" y="11"/>
                    <a:pt x="28" y="11"/>
                    <a:pt x="11" y="11"/>
                  </a:cubicBezTo>
                  <a:cubicBezTo>
                    <a:pt x="11" y="56"/>
                    <a:pt x="11" y="100"/>
                    <a:pt x="11" y="145"/>
                  </a:cubicBezTo>
                  <a:close/>
                  <a:moveTo>
                    <a:pt x="11" y="208"/>
                  </a:moveTo>
                  <a:cubicBezTo>
                    <a:pt x="11" y="218"/>
                    <a:pt x="11" y="226"/>
                    <a:pt x="11" y="234"/>
                  </a:cubicBezTo>
                  <a:cubicBezTo>
                    <a:pt x="29" y="234"/>
                    <a:pt x="46" y="234"/>
                    <a:pt x="62" y="234"/>
                  </a:cubicBezTo>
                  <a:cubicBezTo>
                    <a:pt x="62" y="225"/>
                    <a:pt x="62" y="217"/>
                    <a:pt x="62" y="208"/>
                  </a:cubicBezTo>
                  <a:cubicBezTo>
                    <a:pt x="45" y="208"/>
                    <a:pt x="28" y="208"/>
                    <a:pt x="11" y="208"/>
                  </a:cubicBezTo>
                  <a:close/>
                  <a:moveTo>
                    <a:pt x="39" y="163"/>
                  </a:moveTo>
                  <a:cubicBezTo>
                    <a:pt x="33" y="166"/>
                    <a:pt x="27" y="168"/>
                    <a:pt x="21" y="170"/>
                  </a:cubicBezTo>
                  <a:cubicBezTo>
                    <a:pt x="27" y="172"/>
                    <a:pt x="33" y="174"/>
                    <a:pt x="39" y="174"/>
                  </a:cubicBezTo>
                  <a:cubicBezTo>
                    <a:pt x="45" y="174"/>
                    <a:pt x="51" y="171"/>
                    <a:pt x="57" y="170"/>
                  </a:cubicBezTo>
                  <a:cubicBezTo>
                    <a:pt x="51" y="168"/>
                    <a:pt x="46" y="166"/>
                    <a:pt x="39" y="163"/>
                  </a:cubicBezTo>
                  <a:close/>
                  <a:moveTo>
                    <a:pt x="39" y="195"/>
                  </a:moveTo>
                  <a:cubicBezTo>
                    <a:pt x="45" y="193"/>
                    <a:pt x="51" y="191"/>
                    <a:pt x="57" y="189"/>
                  </a:cubicBezTo>
                  <a:cubicBezTo>
                    <a:pt x="51" y="188"/>
                    <a:pt x="44" y="185"/>
                    <a:pt x="38" y="185"/>
                  </a:cubicBezTo>
                  <a:cubicBezTo>
                    <a:pt x="32" y="185"/>
                    <a:pt x="26" y="188"/>
                    <a:pt x="20" y="189"/>
                  </a:cubicBezTo>
                  <a:cubicBezTo>
                    <a:pt x="26" y="191"/>
                    <a:pt x="32" y="193"/>
                    <a:pt x="39" y="19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65FA350B-7471-4024-ACE2-A09CC93710AA}"/>
                </a:ext>
              </a:extLst>
            </p:cNvPr>
            <p:cNvSpPr>
              <a:spLocks noEditPoints="1"/>
            </p:cNvSpPr>
            <p:nvPr/>
          </p:nvSpPr>
          <p:spPr bwMode="auto">
            <a:xfrm>
              <a:off x="1681163" y="1733551"/>
              <a:ext cx="228600" cy="749300"/>
            </a:xfrm>
            <a:custGeom>
              <a:avLst/>
              <a:gdLst>
                <a:gd name="T0" fmla="*/ 75 w 75"/>
                <a:gd name="T1" fmla="*/ 246 h 246"/>
                <a:gd name="T2" fmla="*/ 0 w 75"/>
                <a:gd name="T3" fmla="*/ 246 h 246"/>
                <a:gd name="T4" fmla="*/ 0 w 75"/>
                <a:gd name="T5" fmla="*/ 0 h 246"/>
                <a:gd name="T6" fmla="*/ 75 w 75"/>
                <a:gd name="T7" fmla="*/ 0 h 246"/>
                <a:gd name="T8" fmla="*/ 75 w 75"/>
                <a:gd name="T9" fmla="*/ 246 h 246"/>
                <a:gd name="T10" fmla="*/ 64 w 75"/>
                <a:gd name="T11" fmla="*/ 235 h 246"/>
                <a:gd name="T12" fmla="*/ 64 w 75"/>
                <a:gd name="T13" fmla="*/ 12 h 246"/>
                <a:gd name="T14" fmla="*/ 11 w 75"/>
                <a:gd name="T15" fmla="*/ 12 h 246"/>
                <a:gd name="T16" fmla="*/ 11 w 75"/>
                <a:gd name="T17" fmla="*/ 235 h 246"/>
                <a:gd name="T18" fmla="*/ 64 w 75"/>
                <a:gd name="T19" fmla="*/ 23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246">
                  <a:moveTo>
                    <a:pt x="75" y="246"/>
                  </a:moveTo>
                  <a:cubicBezTo>
                    <a:pt x="50" y="246"/>
                    <a:pt x="26" y="246"/>
                    <a:pt x="0" y="246"/>
                  </a:cubicBezTo>
                  <a:cubicBezTo>
                    <a:pt x="0" y="164"/>
                    <a:pt x="0" y="83"/>
                    <a:pt x="0" y="0"/>
                  </a:cubicBezTo>
                  <a:cubicBezTo>
                    <a:pt x="26" y="0"/>
                    <a:pt x="50" y="0"/>
                    <a:pt x="75" y="0"/>
                  </a:cubicBezTo>
                  <a:cubicBezTo>
                    <a:pt x="75" y="82"/>
                    <a:pt x="75" y="164"/>
                    <a:pt x="75" y="246"/>
                  </a:cubicBezTo>
                  <a:close/>
                  <a:moveTo>
                    <a:pt x="64" y="235"/>
                  </a:moveTo>
                  <a:cubicBezTo>
                    <a:pt x="64" y="160"/>
                    <a:pt x="64" y="86"/>
                    <a:pt x="64" y="12"/>
                  </a:cubicBezTo>
                  <a:cubicBezTo>
                    <a:pt x="46" y="12"/>
                    <a:pt x="29" y="12"/>
                    <a:pt x="11" y="12"/>
                  </a:cubicBezTo>
                  <a:cubicBezTo>
                    <a:pt x="11" y="87"/>
                    <a:pt x="11" y="161"/>
                    <a:pt x="11" y="235"/>
                  </a:cubicBezTo>
                  <a:cubicBezTo>
                    <a:pt x="30" y="235"/>
                    <a:pt x="46" y="235"/>
                    <a:pt x="64"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8">
              <a:extLst>
                <a:ext uri="{FF2B5EF4-FFF2-40B4-BE49-F238E27FC236}">
                  <a16:creationId xmlns:a16="http://schemas.microsoft.com/office/drawing/2014/main" id="{D0E1C3CF-3A68-43C6-BFCE-57F77A0C4A74}"/>
                </a:ext>
              </a:extLst>
            </p:cNvPr>
            <p:cNvSpPr>
              <a:spLocks noEditPoints="1"/>
            </p:cNvSpPr>
            <p:nvPr/>
          </p:nvSpPr>
          <p:spPr bwMode="auto">
            <a:xfrm>
              <a:off x="1406525" y="1733551"/>
              <a:ext cx="228600" cy="749300"/>
            </a:xfrm>
            <a:custGeom>
              <a:avLst/>
              <a:gdLst>
                <a:gd name="T0" fmla="*/ 75 w 75"/>
                <a:gd name="T1" fmla="*/ 0 h 246"/>
                <a:gd name="T2" fmla="*/ 75 w 75"/>
                <a:gd name="T3" fmla="*/ 246 h 246"/>
                <a:gd name="T4" fmla="*/ 0 w 75"/>
                <a:gd name="T5" fmla="*/ 246 h 246"/>
                <a:gd name="T6" fmla="*/ 0 w 75"/>
                <a:gd name="T7" fmla="*/ 0 h 246"/>
                <a:gd name="T8" fmla="*/ 75 w 75"/>
                <a:gd name="T9" fmla="*/ 0 h 246"/>
                <a:gd name="T10" fmla="*/ 12 w 75"/>
                <a:gd name="T11" fmla="*/ 12 h 246"/>
                <a:gd name="T12" fmla="*/ 12 w 75"/>
                <a:gd name="T13" fmla="*/ 235 h 246"/>
                <a:gd name="T14" fmla="*/ 63 w 75"/>
                <a:gd name="T15" fmla="*/ 235 h 246"/>
                <a:gd name="T16" fmla="*/ 63 w 75"/>
                <a:gd name="T17" fmla="*/ 12 h 246"/>
                <a:gd name="T18" fmla="*/ 12 w 75"/>
                <a:gd name="T19"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246">
                  <a:moveTo>
                    <a:pt x="75" y="0"/>
                  </a:moveTo>
                  <a:cubicBezTo>
                    <a:pt x="75" y="83"/>
                    <a:pt x="75" y="164"/>
                    <a:pt x="75" y="246"/>
                  </a:cubicBezTo>
                  <a:cubicBezTo>
                    <a:pt x="50" y="246"/>
                    <a:pt x="26" y="246"/>
                    <a:pt x="0" y="246"/>
                  </a:cubicBezTo>
                  <a:cubicBezTo>
                    <a:pt x="0" y="164"/>
                    <a:pt x="0" y="83"/>
                    <a:pt x="0" y="0"/>
                  </a:cubicBezTo>
                  <a:cubicBezTo>
                    <a:pt x="25" y="0"/>
                    <a:pt x="49" y="0"/>
                    <a:pt x="75" y="0"/>
                  </a:cubicBezTo>
                  <a:close/>
                  <a:moveTo>
                    <a:pt x="12" y="12"/>
                  </a:moveTo>
                  <a:cubicBezTo>
                    <a:pt x="12" y="87"/>
                    <a:pt x="12" y="161"/>
                    <a:pt x="12" y="235"/>
                  </a:cubicBezTo>
                  <a:cubicBezTo>
                    <a:pt x="30" y="235"/>
                    <a:pt x="46" y="235"/>
                    <a:pt x="63" y="235"/>
                  </a:cubicBezTo>
                  <a:cubicBezTo>
                    <a:pt x="63" y="160"/>
                    <a:pt x="63" y="86"/>
                    <a:pt x="63" y="12"/>
                  </a:cubicBezTo>
                  <a:cubicBezTo>
                    <a:pt x="46" y="12"/>
                    <a:pt x="29" y="12"/>
                    <a:pt x="12"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9">
              <a:extLst>
                <a:ext uri="{FF2B5EF4-FFF2-40B4-BE49-F238E27FC236}">
                  <a16:creationId xmlns:a16="http://schemas.microsoft.com/office/drawing/2014/main" id="{1F4B2A4A-05FF-49DE-B289-05EEBDA98E54}"/>
                </a:ext>
              </a:extLst>
            </p:cNvPr>
            <p:cNvSpPr>
              <a:spLocks noEditPoints="1"/>
            </p:cNvSpPr>
            <p:nvPr/>
          </p:nvSpPr>
          <p:spPr bwMode="auto">
            <a:xfrm>
              <a:off x="1955800" y="1733551"/>
              <a:ext cx="225425" cy="749300"/>
            </a:xfrm>
            <a:custGeom>
              <a:avLst/>
              <a:gdLst>
                <a:gd name="T0" fmla="*/ 0 w 74"/>
                <a:gd name="T1" fmla="*/ 0 h 246"/>
                <a:gd name="T2" fmla="*/ 74 w 74"/>
                <a:gd name="T3" fmla="*/ 0 h 246"/>
                <a:gd name="T4" fmla="*/ 74 w 74"/>
                <a:gd name="T5" fmla="*/ 246 h 246"/>
                <a:gd name="T6" fmla="*/ 0 w 74"/>
                <a:gd name="T7" fmla="*/ 246 h 246"/>
                <a:gd name="T8" fmla="*/ 0 w 74"/>
                <a:gd name="T9" fmla="*/ 0 h 246"/>
                <a:gd name="T10" fmla="*/ 11 w 74"/>
                <a:gd name="T11" fmla="*/ 12 h 246"/>
                <a:gd name="T12" fmla="*/ 11 w 74"/>
                <a:gd name="T13" fmla="*/ 235 h 246"/>
                <a:gd name="T14" fmla="*/ 63 w 74"/>
                <a:gd name="T15" fmla="*/ 235 h 246"/>
                <a:gd name="T16" fmla="*/ 63 w 74"/>
                <a:gd name="T17" fmla="*/ 12 h 246"/>
                <a:gd name="T18" fmla="*/ 11 w 74"/>
                <a:gd name="T19"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6">
                  <a:moveTo>
                    <a:pt x="0" y="0"/>
                  </a:moveTo>
                  <a:cubicBezTo>
                    <a:pt x="25" y="0"/>
                    <a:pt x="49" y="0"/>
                    <a:pt x="74" y="0"/>
                  </a:cubicBezTo>
                  <a:cubicBezTo>
                    <a:pt x="74" y="82"/>
                    <a:pt x="74" y="164"/>
                    <a:pt x="74" y="246"/>
                  </a:cubicBezTo>
                  <a:cubicBezTo>
                    <a:pt x="49" y="246"/>
                    <a:pt x="25" y="246"/>
                    <a:pt x="0" y="246"/>
                  </a:cubicBezTo>
                  <a:cubicBezTo>
                    <a:pt x="0" y="164"/>
                    <a:pt x="0" y="83"/>
                    <a:pt x="0" y="0"/>
                  </a:cubicBezTo>
                  <a:close/>
                  <a:moveTo>
                    <a:pt x="11" y="12"/>
                  </a:moveTo>
                  <a:cubicBezTo>
                    <a:pt x="11" y="87"/>
                    <a:pt x="11" y="161"/>
                    <a:pt x="11" y="235"/>
                  </a:cubicBezTo>
                  <a:cubicBezTo>
                    <a:pt x="29" y="235"/>
                    <a:pt x="46" y="235"/>
                    <a:pt x="63" y="235"/>
                  </a:cubicBezTo>
                  <a:cubicBezTo>
                    <a:pt x="63" y="160"/>
                    <a:pt x="63" y="86"/>
                    <a:pt x="63" y="12"/>
                  </a:cubicBezTo>
                  <a:cubicBezTo>
                    <a:pt x="46" y="12"/>
                    <a:pt x="29" y="12"/>
                    <a:pt x="11"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30">
              <a:extLst>
                <a:ext uri="{FF2B5EF4-FFF2-40B4-BE49-F238E27FC236}">
                  <a16:creationId xmlns:a16="http://schemas.microsoft.com/office/drawing/2014/main" id="{A2C4B908-FB75-4C1D-BDA4-6CF8F11E4A61}"/>
                </a:ext>
              </a:extLst>
            </p:cNvPr>
            <p:cNvSpPr>
              <a:spLocks noEditPoints="1"/>
            </p:cNvSpPr>
            <p:nvPr/>
          </p:nvSpPr>
          <p:spPr bwMode="auto">
            <a:xfrm>
              <a:off x="1897063" y="701676"/>
              <a:ext cx="234950" cy="757238"/>
            </a:xfrm>
            <a:custGeom>
              <a:avLst/>
              <a:gdLst>
                <a:gd name="T0" fmla="*/ 0 w 77"/>
                <a:gd name="T1" fmla="*/ 247 h 248"/>
                <a:gd name="T2" fmla="*/ 0 w 77"/>
                <a:gd name="T3" fmla="*/ 0 h 248"/>
                <a:gd name="T4" fmla="*/ 76 w 77"/>
                <a:gd name="T5" fmla="*/ 0 h 248"/>
                <a:gd name="T6" fmla="*/ 76 w 77"/>
                <a:gd name="T7" fmla="*/ 13 h 248"/>
                <a:gd name="T8" fmla="*/ 77 w 77"/>
                <a:gd name="T9" fmla="*/ 232 h 248"/>
                <a:gd name="T10" fmla="*/ 61 w 77"/>
                <a:gd name="T11" fmla="*/ 247 h 248"/>
                <a:gd name="T12" fmla="*/ 0 w 77"/>
                <a:gd name="T13" fmla="*/ 247 h 248"/>
                <a:gd name="T14" fmla="*/ 12 w 77"/>
                <a:gd name="T15" fmla="*/ 66 h 248"/>
                <a:gd name="T16" fmla="*/ 12 w 77"/>
                <a:gd name="T17" fmla="*/ 136 h 248"/>
                <a:gd name="T18" fmla="*/ 64 w 77"/>
                <a:gd name="T19" fmla="*/ 136 h 248"/>
                <a:gd name="T20" fmla="*/ 64 w 77"/>
                <a:gd name="T21" fmla="*/ 66 h 248"/>
                <a:gd name="T22" fmla="*/ 12 w 77"/>
                <a:gd name="T23" fmla="*/ 66 h 248"/>
                <a:gd name="T24" fmla="*/ 11 w 77"/>
                <a:gd name="T25" fmla="*/ 235 h 248"/>
                <a:gd name="T26" fmla="*/ 64 w 77"/>
                <a:gd name="T27" fmla="*/ 235 h 248"/>
                <a:gd name="T28" fmla="*/ 64 w 77"/>
                <a:gd name="T29" fmla="*/ 209 h 248"/>
                <a:gd name="T30" fmla="*/ 11 w 77"/>
                <a:gd name="T31" fmla="*/ 209 h 248"/>
                <a:gd name="T32" fmla="*/ 11 w 77"/>
                <a:gd name="T33" fmla="*/ 235 h 248"/>
                <a:gd name="T34" fmla="*/ 64 w 77"/>
                <a:gd name="T35" fmla="*/ 11 h 248"/>
                <a:gd name="T36" fmla="*/ 11 w 77"/>
                <a:gd name="T37" fmla="*/ 11 h 248"/>
                <a:gd name="T38" fmla="*/ 11 w 77"/>
                <a:gd name="T39" fmla="*/ 34 h 248"/>
                <a:gd name="T40" fmla="*/ 64 w 77"/>
                <a:gd name="T41" fmla="*/ 34 h 248"/>
                <a:gd name="T42" fmla="*/ 65 w 77"/>
                <a:gd name="T43" fmla="*/ 21 h 248"/>
                <a:gd name="T44" fmla="*/ 64 w 77"/>
                <a:gd name="T45" fmla="*/ 11 h 248"/>
                <a:gd name="T46" fmla="*/ 20 w 77"/>
                <a:gd name="T47" fmla="*/ 176 h 248"/>
                <a:gd name="T48" fmla="*/ 47 w 77"/>
                <a:gd name="T49" fmla="*/ 186 h 248"/>
                <a:gd name="T50" fmla="*/ 55 w 77"/>
                <a:gd name="T51" fmla="*/ 176 h 248"/>
                <a:gd name="T52" fmla="*/ 20 w 77"/>
                <a:gd name="T53" fmla="*/ 176 h 248"/>
                <a:gd name="T54" fmla="*/ 36 w 77"/>
                <a:gd name="T55" fmla="*/ 170 h 248"/>
                <a:gd name="T56" fmla="*/ 37 w 77"/>
                <a:gd name="T57" fmla="*/ 168 h 248"/>
                <a:gd name="T58" fmla="*/ 49 w 77"/>
                <a:gd name="T59" fmla="*/ 168 h 248"/>
                <a:gd name="T60" fmla="*/ 56 w 77"/>
                <a:gd name="T61" fmla="*/ 164 h 248"/>
                <a:gd name="T62" fmla="*/ 49 w 77"/>
                <a:gd name="T63" fmla="*/ 159 h 248"/>
                <a:gd name="T64" fmla="*/ 37 w 77"/>
                <a:gd name="T65" fmla="*/ 159 h 248"/>
                <a:gd name="T66" fmla="*/ 19 w 77"/>
                <a:gd name="T67" fmla="*/ 163 h 248"/>
                <a:gd name="T68" fmla="*/ 36 w 77"/>
                <a:gd name="T69" fmla="*/ 170 h 248"/>
                <a:gd name="T70" fmla="*/ 37 w 77"/>
                <a:gd name="T71" fmla="*/ 57 h 248"/>
                <a:gd name="T72" fmla="*/ 56 w 77"/>
                <a:gd name="T73" fmla="*/ 50 h 248"/>
                <a:gd name="T74" fmla="*/ 37 w 77"/>
                <a:gd name="T75" fmla="*/ 46 h 248"/>
                <a:gd name="T76" fmla="*/ 19 w 77"/>
                <a:gd name="T77" fmla="*/ 50 h 248"/>
                <a:gd name="T78" fmla="*/ 37 w 77"/>
                <a:gd name="T79" fmla="*/ 5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 h="248">
                  <a:moveTo>
                    <a:pt x="0" y="247"/>
                  </a:moveTo>
                  <a:cubicBezTo>
                    <a:pt x="0" y="164"/>
                    <a:pt x="0" y="83"/>
                    <a:pt x="0" y="0"/>
                  </a:cubicBezTo>
                  <a:cubicBezTo>
                    <a:pt x="25" y="0"/>
                    <a:pt x="49" y="0"/>
                    <a:pt x="76" y="0"/>
                  </a:cubicBezTo>
                  <a:cubicBezTo>
                    <a:pt x="76" y="4"/>
                    <a:pt x="76" y="9"/>
                    <a:pt x="76" y="13"/>
                  </a:cubicBezTo>
                  <a:cubicBezTo>
                    <a:pt x="76" y="86"/>
                    <a:pt x="76" y="159"/>
                    <a:pt x="77" y="232"/>
                  </a:cubicBezTo>
                  <a:cubicBezTo>
                    <a:pt x="77" y="245"/>
                    <a:pt x="73" y="248"/>
                    <a:pt x="61" y="247"/>
                  </a:cubicBezTo>
                  <a:cubicBezTo>
                    <a:pt x="41" y="246"/>
                    <a:pt x="21" y="247"/>
                    <a:pt x="0" y="247"/>
                  </a:cubicBezTo>
                  <a:close/>
                  <a:moveTo>
                    <a:pt x="12" y="66"/>
                  </a:moveTo>
                  <a:cubicBezTo>
                    <a:pt x="12" y="90"/>
                    <a:pt x="12" y="113"/>
                    <a:pt x="12" y="136"/>
                  </a:cubicBezTo>
                  <a:cubicBezTo>
                    <a:pt x="30" y="136"/>
                    <a:pt x="47" y="136"/>
                    <a:pt x="64" y="136"/>
                  </a:cubicBezTo>
                  <a:cubicBezTo>
                    <a:pt x="64" y="112"/>
                    <a:pt x="64" y="89"/>
                    <a:pt x="64" y="66"/>
                  </a:cubicBezTo>
                  <a:cubicBezTo>
                    <a:pt x="46" y="66"/>
                    <a:pt x="29" y="66"/>
                    <a:pt x="12" y="66"/>
                  </a:cubicBezTo>
                  <a:close/>
                  <a:moveTo>
                    <a:pt x="11" y="235"/>
                  </a:moveTo>
                  <a:cubicBezTo>
                    <a:pt x="30" y="235"/>
                    <a:pt x="47" y="235"/>
                    <a:pt x="64" y="235"/>
                  </a:cubicBezTo>
                  <a:cubicBezTo>
                    <a:pt x="64" y="225"/>
                    <a:pt x="64" y="217"/>
                    <a:pt x="64" y="209"/>
                  </a:cubicBezTo>
                  <a:cubicBezTo>
                    <a:pt x="46" y="209"/>
                    <a:pt x="28" y="209"/>
                    <a:pt x="11" y="209"/>
                  </a:cubicBezTo>
                  <a:cubicBezTo>
                    <a:pt x="11" y="218"/>
                    <a:pt x="11" y="226"/>
                    <a:pt x="11" y="235"/>
                  </a:cubicBezTo>
                  <a:close/>
                  <a:moveTo>
                    <a:pt x="64" y="11"/>
                  </a:moveTo>
                  <a:cubicBezTo>
                    <a:pt x="46" y="11"/>
                    <a:pt x="28" y="11"/>
                    <a:pt x="11" y="11"/>
                  </a:cubicBezTo>
                  <a:cubicBezTo>
                    <a:pt x="11" y="19"/>
                    <a:pt x="11" y="27"/>
                    <a:pt x="11" y="34"/>
                  </a:cubicBezTo>
                  <a:cubicBezTo>
                    <a:pt x="30" y="34"/>
                    <a:pt x="47" y="34"/>
                    <a:pt x="64" y="34"/>
                  </a:cubicBezTo>
                  <a:cubicBezTo>
                    <a:pt x="65" y="29"/>
                    <a:pt x="65" y="25"/>
                    <a:pt x="65" y="21"/>
                  </a:cubicBezTo>
                  <a:cubicBezTo>
                    <a:pt x="65" y="18"/>
                    <a:pt x="64" y="15"/>
                    <a:pt x="64" y="11"/>
                  </a:cubicBezTo>
                  <a:close/>
                  <a:moveTo>
                    <a:pt x="20" y="176"/>
                  </a:moveTo>
                  <a:cubicBezTo>
                    <a:pt x="20" y="188"/>
                    <a:pt x="20" y="187"/>
                    <a:pt x="47" y="186"/>
                  </a:cubicBezTo>
                  <a:cubicBezTo>
                    <a:pt x="54" y="186"/>
                    <a:pt x="58" y="185"/>
                    <a:pt x="55" y="176"/>
                  </a:cubicBezTo>
                  <a:cubicBezTo>
                    <a:pt x="43" y="176"/>
                    <a:pt x="32" y="176"/>
                    <a:pt x="20" y="176"/>
                  </a:cubicBezTo>
                  <a:close/>
                  <a:moveTo>
                    <a:pt x="36" y="170"/>
                  </a:moveTo>
                  <a:cubicBezTo>
                    <a:pt x="36" y="169"/>
                    <a:pt x="36" y="169"/>
                    <a:pt x="37" y="168"/>
                  </a:cubicBezTo>
                  <a:cubicBezTo>
                    <a:pt x="41" y="168"/>
                    <a:pt x="45" y="169"/>
                    <a:pt x="49" y="168"/>
                  </a:cubicBezTo>
                  <a:cubicBezTo>
                    <a:pt x="52" y="167"/>
                    <a:pt x="54" y="165"/>
                    <a:pt x="56" y="164"/>
                  </a:cubicBezTo>
                  <a:cubicBezTo>
                    <a:pt x="54" y="162"/>
                    <a:pt x="52" y="160"/>
                    <a:pt x="49" y="159"/>
                  </a:cubicBezTo>
                  <a:cubicBezTo>
                    <a:pt x="45" y="158"/>
                    <a:pt x="41" y="158"/>
                    <a:pt x="37" y="159"/>
                  </a:cubicBezTo>
                  <a:cubicBezTo>
                    <a:pt x="31" y="160"/>
                    <a:pt x="25" y="162"/>
                    <a:pt x="19" y="163"/>
                  </a:cubicBezTo>
                  <a:cubicBezTo>
                    <a:pt x="25" y="166"/>
                    <a:pt x="30" y="168"/>
                    <a:pt x="36" y="170"/>
                  </a:cubicBezTo>
                  <a:close/>
                  <a:moveTo>
                    <a:pt x="37" y="57"/>
                  </a:moveTo>
                  <a:cubicBezTo>
                    <a:pt x="44" y="54"/>
                    <a:pt x="50" y="52"/>
                    <a:pt x="56" y="50"/>
                  </a:cubicBezTo>
                  <a:cubicBezTo>
                    <a:pt x="50" y="49"/>
                    <a:pt x="44" y="46"/>
                    <a:pt x="37" y="46"/>
                  </a:cubicBezTo>
                  <a:cubicBezTo>
                    <a:pt x="31" y="46"/>
                    <a:pt x="25" y="48"/>
                    <a:pt x="19" y="50"/>
                  </a:cubicBezTo>
                  <a:cubicBezTo>
                    <a:pt x="25" y="52"/>
                    <a:pt x="31" y="54"/>
                    <a:pt x="37" y="5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31">
              <a:extLst>
                <a:ext uri="{FF2B5EF4-FFF2-40B4-BE49-F238E27FC236}">
                  <a16:creationId xmlns:a16="http://schemas.microsoft.com/office/drawing/2014/main" id="{7F9B7A89-16DA-4E40-8668-F20D848DAE8B}"/>
                </a:ext>
              </a:extLst>
            </p:cNvPr>
            <p:cNvSpPr>
              <a:spLocks noEditPoints="1"/>
            </p:cNvSpPr>
            <p:nvPr/>
          </p:nvSpPr>
          <p:spPr bwMode="auto">
            <a:xfrm>
              <a:off x="1344613" y="701676"/>
              <a:ext cx="230188" cy="750888"/>
            </a:xfrm>
            <a:custGeom>
              <a:avLst/>
              <a:gdLst>
                <a:gd name="T0" fmla="*/ 0 w 75"/>
                <a:gd name="T1" fmla="*/ 0 h 246"/>
                <a:gd name="T2" fmla="*/ 75 w 75"/>
                <a:gd name="T3" fmla="*/ 0 h 246"/>
                <a:gd name="T4" fmla="*/ 75 w 75"/>
                <a:gd name="T5" fmla="*/ 246 h 246"/>
                <a:gd name="T6" fmla="*/ 0 w 75"/>
                <a:gd name="T7" fmla="*/ 246 h 246"/>
                <a:gd name="T8" fmla="*/ 0 w 75"/>
                <a:gd name="T9" fmla="*/ 0 h 246"/>
                <a:gd name="T10" fmla="*/ 11 w 75"/>
                <a:gd name="T11" fmla="*/ 65 h 246"/>
                <a:gd name="T12" fmla="*/ 11 w 75"/>
                <a:gd name="T13" fmla="*/ 136 h 246"/>
                <a:gd name="T14" fmla="*/ 64 w 75"/>
                <a:gd name="T15" fmla="*/ 136 h 246"/>
                <a:gd name="T16" fmla="*/ 64 w 75"/>
                <a:gd name="T17" fmla="*/ 65 h 246"/>
                <a:gd name="T18" fmla="*/ 11 w 75"/>
                <a:gd name="T19" fmla="*/ 65 h 246"/>
                <a:gd name="T20" fmla="*/ 64 w 75"/>
                <a:gd name="T21" fmla="*/ 209 h 246"/>
                <a:gd name="T22" fmla="*/ 11 w 75"/>
                <a:gd name="T23" fmla="*/ 209 h 246"/>
                <a:gd name="T24" fmla="*/ 11 w 75"/>
                <a:gd name="T25" fmla="*/ 235 h 246"/>
                <a:gd name="T26" fmla="*/ 64 w 75"/>
                <a:gd name="T27" fmla="*/ 235 h 246"/>
                <a:gd name="T28" fmla="*/ 64 w 75"/>
                <a:gd name="T29" fmla="*/ 209 h 246"/>
                <a:gd name="T30" fmla="*/ 64 w 75"/>
                <a:gd name="T31" fmla="*/ 11 h 246"/>
                <a:gd name="T32" fmla="*/ 11 w 75"/>
                <a:gd name="T33" fmla="*/ 11 h 246"/>
                <a:gd name="T34" fmla="*/ 11 w 75"/>
                <a:gd name="T35" fmla="*/ 35 h 246"/>
                <a:gd name="T36" fmla="*/ 38 w 75"/>
                <a:gd name="T37" fmla="*/ 35 h 246"/>
                <a:gd name="T38" fmla="*/ 64 w 75"/>
                <a:gd name="T39" fmla="*/ 35 h 246"/>
                <a:gd name="T40" fmla="*/ 64 w 75"/>
                <a:gd name="T41" fmla="*/ 11 h 246"/>
                <a:gd name="T42" fmla="*/ 19 w 75"/>
                <a:gd name="T43" fmla="*/ 176 h 246"/>
                <a:gd name="T44" fmla="*/ 47 w 75"/>
                <a:gd name="T45" fmla="*/ 186 h 246"/>
                <a:gd name="T46" fmla="*/ 55 w 75"/>
                <a:gd name="T47" fmla="*/ 176 h 246"/>
                <a:gd name="T48" fmla="*/ 19 w 75"/>
                <a:gd name="T49" fmla="*/ 176 h 246"/>
                <a:gd name="T50" fmla="*/ 37 w 75"/>
                <a:gd name="T51" fmla="*/ 170 h 246"/>
                <a:gd name="T52" fmla="*/ 56 w 75"/>
                <a:gd name="T53" fmla="*/ 164 h 246"/>
                <a:gd name="T54" fmla="*/ 38 w 75"/>
                <a:gd name="T55" fmla="*/ 159 h 246"/>
                <a:gd name="T56" fmla="*/ 19 w 75"/>
                <a:gd name="T57" fmla="*/ 164 h 246"/>
                <a:gd name="T58" fmla="*/ 37 w 75"/>
                <a:gd name="T59" fmla="*/ 170 h 246"/>
                <a:gd name="T60" fmla="*/ 36 w 75"/>
                <a:gd name="T61" fmla="*/ 56 h 246"/>
                <a:gd name="T62" fmla="*/ 37 w 75"/>
                <a:gd name="T63" fmla="*/ 55 h 246"/>
                <a:gd name="T64" fmla="*/ 49 w 75"/>
                <a:gd name="T65" fmla="*/ 54 h 246"/>
                <a:gd name="T66" fmla="*/ 56 w 75"/>
                <a:gd name="T67" fmla="*/ 50 h 246"/>
                <a:gd name="T68" fmla="*/ 49 w 75"/>
                <a:gd name="T69" fmla="*/ 46 h 246"/>
                <a:gd name="T70" fmla="*/ 37 w 75"/>
                <a:gd name="T71" fmla="*/ 46 h 246"/>
                <a:gd name="T72" fmla="*/ 18 w 75"/>
                <a:gd name="T73" fmla="*/ 51 h 246"/>
                <a:gd name="T74" fmla="*/ 36 w 75"/>
                <a:gd name="T75" fmla="*/ 5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 h="246">
                  <a:moveTo>
                    <a:pt x="0" y="0"/>
                  </a:moveTo>
                  <a:cubicBezTo>
                    <a:pt x="25" y="0"/>
                    <a:pt x="50" y="0"/>
                    <a:pt x="75" y="0"/>
                  </a:cubicBezTo>
                  <a:cubicBezTo>
                    <a:pt x="75" y="82"/>
                    <a:pt x="75" y="163"/>
                    <a:pt x="75" y="246"/>
                  </a:cubicBezTo>
                  <a:cubicBezTo>
                    <a:pt x="50" y="246"/>
                    <a:pt x="25" y="246"/>
                    <a:pt x="0" y="246"/>
                  </a:cubicBezTo>
                  <a:cubicBezTo>
                    <a:pt x="0" y="164"/>
                    <a:pt x="0" y="82"/>
                    <a:pt x="0" y="0"/>
                  </a:cubicBezTo>
                  <a:close/>
                  <a:moveTo>
                    <a:pt x="11" y="65"/>
                  </a:moveTo>
                  <a:cubicBezTo>
                    <a:pt x="11" y="90"/>
                    <a:pt x="11" y="113"/>
                    <a:pt x="11" y="136"/>
                  </a:cubicBezTo>
                  <a:cubicBezTo>
                    <a:pt x="29" y="136"/>
                    <a:pt x="47" y="136"/>
                    <a:pt x="64" y="136"/>
                  </a:cubicBezTo>
                  <a:cubicBezTo>
                    <a:pt x="64" y="112"/>
                    <a:pt x="64" y="89"/>
                    <a:pt x="64" y="65"/>
                  </a:cubicBezTo>
                  <a:cubicBezTo>
                    <a:pt x="46" y="65"/>
                    <a:pt x="29" y="65"/>
                    <a:pt x="11" y="65"/>
                  </a:cubicBezTo>
                  <a:close/>
                  <a:moveTo>
                    <a:pt x="64" y="209"/>
                  </a:moveTo>
                  <a:cubicBezTo>
                    <a:pt x="45" y="209"/>
                    <a:pt x="28" y="209"/>
                    <a:pt x="11" y="209"/>
                  </a:cubicBezTo>
                  <a:cubicBezTo>
                    <a:pt x="11" y="219"/>
                    <a:pt x="11" y="226"/>
                    <a:pt x="11" y="235"/>
                  </a:cubicBezTo>
                  <a:cubicBezTo>
                    <a:pt x="29" y="235"/>
                    <a:pt x="46" y="235"/>
                    <a:pt x="64" y="235"/>
                  </a:cubicBezTo>
                  <a:cubicBezTo>
                    <a:pt x="64" y="226"/>
                    <a:pt x="64" y="218"/>
                    <a:pt x="64" y="209"/>
                  </a:cubicBezTo>
                  <a:close/>
                  <a:moveTo>
                    <a:pt x="64" y="11"/>
                  </a:moveTo>
                  <a:cubicBezTo>
                    <a:pt x="45" y="11"/>
                    <a:pt x="28" y="11"/>
                    <a:pt x="11" y="11"/>
                  </a:cubicBezTo>
                  <a:cubicBezTo>
                    <a:pt x="11" y="19"/>
                    <a:pt x="11" y="27"/>
                    <a:pt x="11" y="35"/>
                  </a:cubicBezTo>
                  <a:cubicBezTo>
                    <a:pt x="21" y="35"/>
                    <a:pt x="30" y="35"/>
                    <a:pt x="38" y="35"/>
                  </a:cubicBezTo>
                  <a:cubicBezTo>
                    <a:pt x="47" y="35"/>
                    <a:pt x="55" y="35"/>
                    <a:pt x="64" y="35"/>
                  </a:cubicBezTo>
                  <a:cubicBezTo>
                    <a:pt x="64" y="26"/>
                    <a:pt x="64" y="19"/>
                    <a:pt x="64" y="11"/>
                  </a:cubicBezTo>
                  <a:close/>
                  <a:moveTo>
                    <a:pt x="19" y="176"/>
                  </a:moveTo>
                  <a:cubicBezTo>
                    <a:pt x="20" y="188"/>
                    <a:pt x="20" y="188"/>
                    <a:pt x="47" y="186"/>
                  </a:cubicBezTo>
                  <a:cubicBezTo>
                    <a:pt x="55" y="186"/>
                    <a:pt x="55" y="186"/>
                    <a:pt x="55" y="176"/>
                  </a:cubicBezTo>
                  <a:cubicBezTo>
                    <a:pt x="43" y="176"/>
                    <a:pt x="31" y="176"/>
                    <a:pt x="19" y="176"/>
                  </a:cubicBezTo>
                  <a:close/>
                  <a:moveTo>
                    <a:pt x="37" y="170"/>
                  </a:moveTo>
                  <a:cubicBezTo>
                    <a:pt x="44" y="168"/>
                    <a:pt x="50" y="166"/>
                    <a:pt x="56" y="164"/>
                  </a:cubicBezTo>
                  <a:cubicBezTo>
                    <a:pt x="50" y="162"/>
                    <a:pt x="44" y="159"/>
                    <a:pt x="38" y="159"/>
                  </a:cubicBezTo>
                  <a:cubicBezTo>
                    <a:pt x="31" y="159"/>
                    <a:pt x="25" y="162"/>
                    <a:pt x="19" y="164"/>
                  </a:cubicBezTo>
                  <a:cubicBezTo>
                    <a:pt x="25" y="166"/>
                    <a:pt x="31" y="168"/>
                    <a:pt x="37" y="170"/>
                  </a:cubicBezTo>
                  <a:close/>
                  <a:moveTo>
                    <a:pt x="36" y="56"/>
                  </a:moveTo>
                  <a:cubicBezTo>
                    <a:pt x="37" y="56"/>
                    <a:pt x="37" y="55"/>
                    <a:pt x="37" y="55"/>
                  </a:cubicBezTo>
                  <a:cubicBezTo>
                    <a:pt x="41" y="55"/>
                    <a:pt x="45" y="55"/>
                    <a:pt x="49" y="54"/>
                  </a:cubicBezTo>
                  <a:cubicBezTo>
                    <a:pt x="52" y="54"/>
                    <a:pt x="54" y="52"/>
                    <a:pt x="56" y="50"/>
                  </a:cubicBezTo>
                  <a:cubicBezTo>
                    <a:pt x="54" y="49"/>
                    <a:pt x="52" y="46"/>
                    <a:pt x="49" y="46"/>
                  </a:cubicBezTo>
                  <a:cubicBezTo>
                    <a:pt x="45" y="45"/>
                    <a:pt x="41" y="45"/>
                    <a:pt x="37" y="46"/>
                  </a:cubicBezTo>
                  <a:cubicBezTo>
                    <a:pt x="31" y="47"/>
                    <a:pt x="25" y="49"/>
                    <a:pt x="18" y="51"/>
                  </a:cubicBezTo>
                  <a:cubicBezTo>
                    <a:pt x="24" y="52"/>
                    <a:pt x="30" y="54"/>
                    <a:pt x="36" y="5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32">
              <a:extLst>
                <a:ext uri="{FF2B5EF4-FFF2-40B4-BE49-F238E27FC236}">
                  <a16:creationId xmlns:a16="http://schemas.microsoft.com/office/drawing/2014/main" id="{A8C3BF8E-F71D-49DB-94A8-5EEC0E3CBB0A}"/>
                </a:ext>
              </a:extLst>
            </p:cNvPr>
            <p:cNvSpPr>
              <a:spLocks noEditPoints="1"/>
            </p:cNvSpPr>
            <p:nvPr/>
          </p:nvSpPr>
          <p:spPr bwMode="auto">
            <a:xfrm>
              <a:off x="2476500" y="701676"/>
              <a:ext cx="227013" cy="750888"/>
            </a:xfrm>
            <a:custGeom>
              <a:avLst/>
              <a:gdLst>
                <a:gd name="T0" fmla="*/ 74 w 74"/>
                <a:gd name="T1" fmla="*/ 246 h 246"/>
                <a:gd name="T2" fmla="*/ 0 w 74"/>
                <a:gd name="T3" fmla="*/ 246 h 246"/>
                <a:gd name="T4" fmla="*/ 0 w 74"/>
                <a:gd name="T5" fmla="*/ 0 h 246"/>
                <a:gd name="T6" fmla="*/ 74 w 74"/>
                <a:gd name="T7" fmla="*/ 0 h 246"/>
                <a:gd name="T8" fmla="*/ 74 w 74"/>
                <a:gd name="T9" fmla="*/ 246 h 246"/>
                <a:gd name="T10" fmla="*/ 63 w 74"/>
                <a:gd name="T11" fmla="*/ 137 h 246"/>
                <a:gd name="T12" fmla="*/ 63 w 74"/>
                <a:gd name="T13" fmla="*/ 66 h 246"/>
                <a:gd name="T14" fmla="*/ 12 w 74"/>
                <a:gd name="T15" fmla="*/ 66 h 246"/>
                <a:gd name="T16" fmla="*/ 12 w 74"/>
                <a:gd name="T17" fmla="*/ 137 h 246"/>
                <a:gd name="T18" fmla="*/ 63 w 74"/>
                <a:gd name="T19" fmla="*/ 137 h 246"/>
                <a:gd name="T20" fmla="*/ 11 w 74"/>
                <a:gd name="T21" fmla="*/ 235 h 246"/>
                <a:gd name="T22" fmla="*/ 63 w 74"/>
                <a:gd name="T23" fmla="*/ 235 h 246"/>
                <a:gd name="T24" fmla="*/ 63 w 74"/>
                <a:gd name="T25" fmla="*/ 209 h 246"/>
                <a:gd name="T26" fmla="*/ 11 w 74"/>
                <a:gd name="T27" fmla="*/ 209 h 246"/>
                <a:gd name="T28" fmla="*/ 11 w 74"/>
                <a:gd name="T29" fmla="*/ 235 h 246"/>
                <a:gd name="T30" fmla="*/ 12 w 74"/>
                <a:gd name="T31" fmla="*/ 10 h 246"/>
                <a:gd name="T32" fmla="*/ 12 w 74"/>
                <a:gd name="T33" fmla="*/ 34 h 246"/>
                <a:gd name="T34" fmla="*/ 63 w 74"/>
                <a:gd name="T35" fmla="*/ 34 h 246"/>
                <a:gd name="T36" fmla="*/ 63 w 74"/>
                <a:gd name="T37" fmla="*/ 10 h 246"/>
                <a:gd name="T38" fmla="*/ 12 w 74"/>
                <a:gd name="T39" fmla="*/ 10 h 246"/>
                <a:gd name="T40" fmla="*/ 17 w 74"/>
                <a:gd name="T41" fmla="*/ 176 h 246"/>
                <a:gd name="T42" fmla="*/ 48 w 74"/>
                <a:gd name="T43" fmla="*/ 186 h 246"/>
                <a:gd name="T44" fmla="*/ 56 w 74"/>
                <a:gd name="T45" fmla="*/ 179 h 246"/>
                <a:gd name="T46" fmla="*/ 54 w 74"/>
                <a:gd name="T47" fmla="*/ 176 h 246"/>
                <a:gd name="T48" fmla="*/ 17 w 74"/>
                <a:gd name="T49" fmla="*/ 176 h 246"/>
                <a:gd name="T50" fmla="*/ 38 w 74"/>
                <a:gd name="T51" fmla="*/ 157 h 246"/>
                <a:gd name="T52" fmla="*/ 19 w 74"/>
                <a:gd name="T53" fmla="*/ 164 h 246"/>
                <a:gd name="T54" fmla="*/ 39 w 74"/>
                <a:gd name="T55" fmla="*/ 168 h 246"/>
                <a:gd name="T56" fmla="*/ 56 w 74"/>
                <a:gd name="T57" fmla="*/ 164 h 246"/>
                <a:gd name="T58" fmla="*/ 38 w 74"/>
                <a:gd name="T59" fmla="*/ 157 h 246"/>
                <a:gd name="T60" fmla="*/ 37 w 74"/>
                <a:gd name="T61" fmla="*/ 57 h 246"/>
                <a:gd name="T62" fmla="*/ 56 w 74"/>
                <a:gd name="T63" fmla="*/ 50 h 246"/>
                <a:gd name="T64" fmla="*/ 38 w 74"/>
                <a:gd name="T65" fmla="*/ 46 h 246"/>
                <a:gd name="T66" fmla="*/ 19 w 74"/>
                <a:gd name="T67" fmla="*/ 49 h 246"/>
                <a:gd name="T68" fmla="*/ 37 w 74"/>
                <a:gd name="T69" fmla="*/ 5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 h="246">
                  <a:moveTo>
                    <a:pt x="74" y="246"/>
                  </a:moveTo>
                  <a:cubicBezTo>
                    <a:pt x="50" y="246"/>
                    <a:pt x="25" y="246"/>
                    <a:pt x="0" y="246"/>
                  </a:cubicBezTo>
                  <a:cubicBezTo>
                    <a:pt x="0" y="164"/>
                    <a:pt x="0" y="82"/>
                    <a:pt x="0" y="0"/>
                  </a:cubicBezTo>
                  <a:cubicBezTo>
                    <a:pt x="25" y="0"/>
                    <a:pt x="49" y="0"/>
                    <a:pt x="74" y="0"/>
                  </a:cubicBezTo>
                  <a:cubicBezTo>
                    <a:pt x="74" y="82"/>
                    <a:pt x="74" y="164"/>
                    <a:pt x="74" y="246"/>
                  </a:cubicBezTo>
                  <a:close/>
                  <a:moveTo>
                    <a:pt x="63" y="137"/>
                  </a:moveTo>
                  <a:cubicBezTo>
                    <a:pt x="63" y="112"/>
                    <a:pt x="63" y="89"/>
                    <a:pt x="63" y="66"/>
                  </a:cubicBezTo>
                  <a:cubicBezTo>
                    <a:pt x="45" y="66"/>
                    <a:pt x="28" y="66"/>
                    <a:pt x="12" y="66"/>
                  </a:cubicBezTo>
                  <a:cubicBezTo>
                    <a:pt x="12" y="90"/>
                    <a:pt x="12" y="113"/>
                    <a:pt x="12" y="137"/>
                  </a:cubicBezTo>
                  <a:cubicBezTo>
                    <a:pt x="29" y="137"/>
                    <a:pt x="46" y="137"/>
                    <a:pt x="63" y="137"/>
                  </a:cubicBezTo>
                  <a:close/>
                  <a:moveTo>
                    <a:pt x="11" y="235"/>
                  </a:moveTo>
                  <a:cubicBezTo>
                    <a:pt x="30" y="235"/>
                    <a:pt x="47" y="235"/>
                    <a:pt x="63" y="235"/>
                  </a:cubicBezTo>
                  <a:cubicBezTo>
                    <a:pt x="63" y="226"/>
                    <a:pt x="63" y="218"/>
                    <a:pt x="63" y="209"/>
                  </a:cubicBezTo>
                  <a:cubicBezTo>
                    <a:pt x="46" y="209"/>
                    <a:pt x="29" y="209"/>
                    <a:pt x="11" y="209"/>
                  </a:cubicBezTo>
                  <a:cubicBezTo>
                    <a:pt x="11" y="218"/>
                    <a:pt x="11" y="226"/>
                    <a:pt x="11" y="235"/>
                  </a:cubicBezTo>
                  <a:close/>
                  <a:moveTo>
                    <a:pt x="12" y="10"/>
                  </a:moveTo>
                  <a:cubicBezTo>
                    <a:pt x="12" y="19"/>
                    <a:pt x="12" y="27"/>
                    <a:pt x="12" y="34"/>
                  </a:cubicBezTo>
                  <a:cubicBezTo>
                    <a:pt x="30" y="34"/>
                    <a:pt x="47" y="34"/>
                    <a:pt x="63" y="34"/>
                  </a:cubicBezTo>
                  <a:cubicBezTo>
                    <a:pt x="63" y="26"/>
                    <a:pt x="63" y="18"/>
                    <a:pt x="63" y="10"/>
                  </a:cubicBezTo>
                  <a:cubicBezTo>
                    <a:pt x="46" y="10"/>
                    <a:pt x="29" y="10"/>
                    <a:pt x="12" y="10"/>
                  </a:cubicBezTo>
                  <a:close/>
                  <a:moveTo>
                    <a:pt x="17" y="176"/>
                  </a:moveTo>
                  <a:cubicBezTo>
                    <a:pt x="25" y="193"/>
                    <a:pt x="38" y="184"/>
                    <a:pt x="48" y="186"/>
                  </a:cubicBezTo>
                  <a:cubicBezTo>
                    <a:pt x="50" y="186"/>
                    <a:pt x="53" y="182"/>
                    <a:pt x="56" y="179"/>
                  </a:cubicBezTo>
                  <a:cubicBezTo>
                    <a:pt x="55" y="178"/>
                    <a:pt x="55" y="177"/>
                    <a:pt x="54" y="176"/>
                  </a:cubicBezTo>
                  <a:cubicBezTo>
                    <a:pt x="43" y="176"/>
                    <a:pt x="31" y="176"/>
                    <a:pt x="17" y="176"/>
                  </a:cubicBezTo>
                  <a:close/>
                  <a:moveTo>
                    <a:pt x="38" y="157"/>
                  </a:moveTo>
                  <a:cubicBezTo>
                    <a:pt x="31" y="159"/>
                    <a:pt x="25" y="161"/>
                    <a:pt x="19" y="164"/>
                  </a:cubicBezTo>
                  <a:cubicBezTo>
                    <a:pt x="26" y="165"/>
                    <a:pt x="32" y="168"/>
                    <a:pt x="39" y="168"/>
                  </a:cubicBezTo>
                  <a:cubicBezTo>
                    <a:pt x="44" y="168"/>
                    <a:pt x="50" y="165"/>
                    <a:pt x="56" y="164"/>
                  </a:cubicBezTo>
                  <a:cubicBezTo>
                    <a:pt x="50" y="162"/>
                    <a:pt x="45" y="159"/>
                    <a:pt x="38" y="157"/>
                  </a:cubicBezTo>
                  <a:close/>
                  <a:moveTo>
                    <a:pt x="37" y="57"/>
                  </a:moveTo>
                  <a:cubicBezTo>
                    <a:pt x="44" y="54"/>
                    <a:pt x="50" y="52"/>
                    <a:pt x="56" y="50"/>
                  </a:cubicBezTo>
                  <a:cubicBezTo>
                    <a:pt x="50" y="48"/>
                    <a:pt x="44" y="46"/>
                    <a:pt x="38" y="46"/>
                  </a:cubicBezTo>
                  <a:cubicBezTo>
                    <a:pt x="32" y="46"/>
                    <a:pt x="25" y="48"/>
                    <a:pt x="19" y="49"/>
                  </a:cubicBezTo>
                  <a:cubicBezTo>
                    <a:pt x="25" y="52"/>
                    <a:pt x="31" y="54"/>
                    <a:pt x="37" y="5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3" name="Freeform 33">
              <a:extLst>
                <a:ext uri="{FF2B5EF4-FFF2-40B4-BE49-F238E27FC236}">
                  <a16:creationId xmlns:a16="http://schemas.microsoft.com/office/drawing/2014/main" id="{88274AFF-CB02-4706-9747-CD85E94278BA}"/>
                </a:ext>
              </a:extLst>
            </p:cNvPr>
            <p:cNvSpPr>
              <a:spLocks noEditPoints="1"/>
            </p:cNvSpPr>
            <p:nvPr/>
          </p:nvSpPr>
          <p:spPr bwMode="auto">
            <a:xfrm>
              <a:off x="1065213" y="701676"/>
              <a:ext cx="231775" cy="757238"/>
            </a:xfrm>
            <a:custGeom>
              <a:avLst/>
              <a:gdLst>
                <a:gd name="T0" fmla="*/ 0 w 76"/>
                <a:gd name="T1" fmla="*/ 0 h 248"/>
                <a:gd name="T2" fmla="*/ 75 w 76"/>
                <a:gd name="T3" fmla="*/ 0 h 248"/>
                <a:gd name="T4" fmla="*/ 76 w 76"/>
                <a:gd name="T5" fmla="*/ 12 h 248"/>
                <a:gd name="T6" fmla="*/ 76 w 76"/>
                <a:gd name="T7" fmla="*/ 233 h 248"/>
                <a:gd name="T8" fmla="*/ 62 w 76"/>
                <a:gd name="T9" fmla="*/ 247 h 248"/>
                <a:gd name="T10" fmla="*/ 0 w 76"/>
                <a:gd name="T11" fmla="*/ 247 h 248"/>
                <a:gd name="T12" fmla="*/ 0 w 76"/>
                <a:gd name="T13" fmla="*/ 0 h 248"/>
                <a:gd name="T14" fmla="*/ 64 w 76"/>
                <a:gd name="T15" fmla="*/ 11 h 248"/>
                <a:gd name="T16" fmla="*/ 11 w 76"/>
                <a:gd name="T17" fmla="*/ 11 h 248"/>
                <a:gd name="T18" fmla="*/ 11 w 76"/>
                <a:gd name="T19" fmla="*/ 145 h 248"/>
                <a:gd name="T20" fmla="*/ 64 w 76"/>
                <a:gd name="T21" fmla="*/ 145 h 248"/>
                <a:gd name="T22" fmla="*/ 64 w 76"/>
                <a:gd name="T23" fmla="*/ 11 h 248"/>
                <a:gd name="T24" fmla="*/ 64 w 76"/>
                <a:gd name="T25" fmla="*/ 210 h 248"/>
                <a:gd name="T26" fmla="*/ 11 w 76"/>
                <a:gd name="T27" fmla="*/ 210 h 248"/>
                <a:gd name="T28" fmla="*/ 11 w 76"/>
                <a:gd name="T29" fmla="*/ 235 h 248"/>
                <a:gd name="T30" fmla="*/ 64 w 76"/>
                <a:gd name="T31" fmla="*/ 235 h 248"/>
                <a:gd name="T32" fmla="*/ 64 w 76"/>
                <a:gd name="T33" fmla="*/ 210 h 248"/>
                <a:gd name="T34" fmla="*/ 39 w 76"/>
                <a:gd name="T35" fmla="*/ 196 h 248"/>
                <a:gd name="T36" fmla="*/ 57 w 76"/>
                <a:gd name="T37" fmla="*/ 190 h 248"/>
                <a:gd name="T38" fmla="*/ 40 w 76"/>
                <a:gd name="T39" fmla="*/ 185 h 248"/>
                <a:gd name="T40" fmla="*/ 21 w 76"/>
                <a:gd name="T41" fmla="*/ 190 h 248"/>
                <a:gd name="T42" fmla="*/ 39 w 76"/>
                <a:gd name="T43" fmla="*/ 196 h 248"/>
                <a:gd name="T44" fmla="*/ 38 w 76"/>
                <a:gd name="T45" fmla="*/ 178 h 248"/>
                <a:gd name="T46" fmla="*/ 57 w 76"/>
                <a:gd name="T47" fmla="*/ 171 h 248"/>
                <a:gd name="T48" fmla="*/ 38 w 76"/>
                <a:gd name="T49" fmla="*/ 167 h 248"/>
                <a:gd name="T50" fmla="*/ 21 w 76"/>
                <a:gd name="T51" fmla="*/ 171 h 248"/>
                <a:gd name="T52" fmla="*/ 38 w 76"/>
                <a:gd name="T53" fmla="*/ 17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248">
                  <a:moveTo>
                    <a:pt x="0" y="0"/>
                  </a:moveTo>
                  <a:cubicBezTo>
                    <a:pt x="26" y="0"/>
                    <a:pt x="50" y="0"/>
                    <a:pt x="75" y="0"/>
                  </a:cubicBezTo>
                  <a:cubicBezTo>
                    <a:pt x="75" y="4"/>
                    <a:pt x="76" y="8"/>
                    <a:pt x="76" y="12"/>
                  </a:cubicBezTo>
                  <a:cubicBezTo>
                    <a:pt x="76" y="86"/>
                    <a:pt x="76" y="160"/>
                    <a:pt x="76" y="233"/>
                  </a:cubicBezTo>
                  <a:cubicBezTo>
                    <a:pt x="76" y="244"/>
                    <a:pt x="73" y="248"/>
                    <a:pt x="62" y="247"/>
                  </a:cubicBezTo>
                  <a:cubicBezTo>
                    <a:pt x="42" y="246"/>
                    <a:pt x="21" y="247"/>
                    <a:pt x="0" y="247"/>
                  </a:cubicBezTo>
                  <a:cubicBezTo>
                    <a:pt x="0" y="164"/>
                    <a:pt x="0" y="82"/>
                    <a:pt x="0" y="0"/>
                  </a:cubicBezTo>
                  <a:close/>
                  <a:moveTo>
                    <a:pt x="64" y="11"/>
                  </a:moveTo>
                  <a:cubicBezTo>
                    <a:pt x="45" y="11"/>
                    <a:pt x="28" y="11"/>
                    <a:pt x="11" y="11"/>
                  </a:cubicBezTo>
                  <a:cubicBezTo>
                    <a:pt x="11" y="56"/>
                    <a:pt x="11" y="101"/>
                    <a:pt x="11" y="145"/>
                  </a:cubicBezTo>
                  <a:cubicBezTo>
                    <a:pt x="29" y="145"/>
                    <a:pt x="46" y="145"/>
                    <a:pt x="64" y="145"/>
                  </a:cubicBezTo>
                  <a:cubicBezTo>
                    <a:pt x="64" y="100"/>
                    <a:pt x="64" y="56"/>
                    <a:pt x="64" y="11"/>
                  </a:cubicBezTo>
                  <a:close/>
                  <a:moveTo>
                    <a:pt x="64" y="210"/>
                  </a:moveTo>
                  <a:cubicBezTo>
                    <a:pt x="45" y="210"/>
                    <a:pt x="28" y="210"/>
                    <a:pt x="11" y="210"/>
                  </a:cubicBezTo>
                  <a:cubicBezTo>
                    <a:pt x="11" y="219"/>
                    <a:pt x="11" y="226"/>
                    <a:pt x="11" y="235"/>
                  </a:cubicBezTo>
                  <a:cubicBezTo>
                    <a:pt x="28" y="235"/>
                    <a:pt x="46" y="235"/>
                    <a:pt x="64" y="235"/>
                  </a:cubicBezTo>
                  <a:cubicBezTo>
                    <a:pt x="64" y="226"/>
                    <a:pt x="64" y="218"/>
                    <a:pt x="64" y="210"/>
                  </a:cubicBezTo>
                  <a:close/>
                  <a:moveTo>
                    <a:pt x="39" y="196"/>
                  </a:moveTo>
                  <a:cubicBezTo>
                    <a:pt x="45" y="194"/>
                    <a:pt x="51" y="192"/>
                    <a:pt x="57" y="190"/>
                  </a:cubicBezTo>
                  <a:cubicBezTo>
                    <a:pt x="51" y="188"/>
                    <a:pt x="45" y="185"/>
                    <a:pt x="40" y="185"/>
                  </a:cubicBezTo>
                  <a:cubicBezTo>
                    <a:pt x="33" y="185"/>
                    <a:pt x="27" y="188"/>
                    <a:pt x="21" y="190"/>
                  </a:cubicBezTo>
                  <a:cubicBezTo>
                    <a:pt x="27" y="192"/>
                    <a:pt x="33" y="194"/>
                    <a:pt x="39" y="196"/>
                  </a:cubicBezTo>
                  <a:close/>
                  <a:moveTo>
                    <a:pt x="38" y="178"/>
                  </a:moveTo>
                  <a:cubicBezTo>
                    <a:pt x="45" y="175"/>
                    <a:pt x="51" y="173"/>
                    <a:pt x="57" y="171"/>
                  </a:cubicBezTo>
                  <a:cubicBezTo>
                    <a:pt x="51" y="169"/>
                    <a:pt x="44" y="167"/>
                    <a:pt x="38" y="167"/>
                  </a:cubicBezTo>
                  <a:cubicBezTo>
                    <a:pt x="32" y="167"/>
                    <a:pt x="27" y="169"/>
                    <a:pt x="21" y="171"/>
                  </a:cubicBezTo>
                  <a:cubicBezTo>
                    <a:pt x="26" y="173"/>
                    <a:pt x="32" y="175"/>
                    <a:pt x="38" y="17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4" name="Freeform 34">
              <a:extLst>
                <a:ext uri="{FF2B5EF4-FFF2-40B4-BE49-F238E27FC236}">
                  <a16:creationId xmlns:a16="http://schemas.microsoft.com/office/drawing/2014/main" id="{47D03ED5-58C6-49BF-A932-CFB93121A5C3}"/>
                </a:ext>
              </a:extLst>
            </p:cNvPr>
            <p:cNvSpPr>
              <a:spLocks noEditPoints="1"/>
            </p:cNvSpPr>
            <p:nvPr/>
          </p:nvSpPr>
          <p:spPr bwMode="auto">
            <a:xfrm>
              <a:off x="2197100" y="701676"/>
              <a:ext cx="228600" cy="750888"/>
            </a:xfrm>
            <a:custGeom>
              <a:avLst/>
              <a:gdLst>
                <a:gd name="T0" fmla="*/ 75 w 75"/>
                <a:gd name="T1" fmla="*/ 0 h 246"/>
                <a:gd name="T2" fmla="*/ 75 w 75"/>
                <a:gd name="T3" fmla="*/ 246 h 246"/>
                <a:gd name="T4" fmla="*/ 0 w 75"/>
                <a:gd name="T5" fmla="*/ 246 h 246"/>
                <a:gd name="T6" fmla="*/ 0 w 75"/>
                <a:gd name="T7" fmla="*/ 0 h 246"/>
                <a:gd name="T8" fmla="*/ 75 w 75"/>
                <a:gd name="T9" fmla="*/ 0 h 246"/>
                <a:gd name="T10" fmla="*/ 64 w 75"/>
                <a:gd name="T11" fmla="*/ 145 h 246"/>
                <a:gd name="T12" fmla="*/ 64 w 75"/>
                <a:gd name="T13" fmla="*/ 11 h 246"/>
                <a:gd name="T14" fmla="*/ 10 w 75"/>
                <a:gd name="T15" fmla="*/ 11 h 246"/>
                <a:gd name="T16" fmla="*/ 10 w 75"/>
                <a:gd name="T17" fmla="*/ 145 h 246"/>
                <a:gd name="T18" fmla="*/ 64 w 75"/>
                <a:gd name="T19" fmla="*/ 145 h 246"/>
                <a:gd name="T20" fmla="*/ 10 w 75"/>
                <a:gd name="T21" fmla="*/ 235 h 246"/>
                <a:gd name="T22" fmla="*/ 64 w 75"/>
                <a:gd name="T23" fmla="*/ 235 h 246"/>
                <a:gd name="T24" fmla="*/ 64 w 75"/>
                <a:gd name="T25" fmla="*/ 210 h 246"/>
                <a:gd name="T26" fmla="*/ 10 w 75"/>
                <a:gd name="T27" fmla="*/ 210 h 246"/>
                <a:gd name="T28" fmla="*/ 10 w 75"/>
                <a:gd name="T29" fmla="*/ 235 h 246"/>
                <a:gd name="T30" fmla="*/ 39 w 75"/>
                <a:gd name="T31" fmla="*/ 182 h 246"/>
                <a:gd name="T32" fmla="*/ 21 w 75"/>
                <a:gd name="T33" fmla="*/ 190 h 246"/>
                <a:gd name="T34" fmla="*/ 39 w 75"/>
                <a:gd name="T35" fmla="*/ 194 h 246"/>
                <a:gd name="T36" fmla="*/ 57 w 75"/>
                <a:gd name="T37" fmla="*/ 189 h 246"/>
                <a:gd name="T38" fmla="*/ 39 w 75"/>
                <a:gd name="T39" fmla="*/ 182 h 246"/>
                <a:gd name="T40" fmla="*/ 38 w 75"/>
                <a:gd name="T41" fmla="*/ 178 h 246"/>
                <a:gd name="T42" fmla="*/ 57 w 75"/>
                <a:gd name="T43" fmla="*/ 171 h 246"/>
                <a:gd name="T44" fmla="*/ 37 w 75"/>
                <a:gd name="T45" fmla="*/ 167 h 246"/>
                <a:gd name="T46" fmla="*/ 21 w 75"/>
                <a:gd name="T47" fmla="*/ 171 h 246"/>
                <a:gd name="T48" fmla="*/ 38 w 75"/>
                <a:gd name="T49" fmla="*/ 17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246">
                  <a:moveTo>
                    <a:pt x="75" y="0"/>
                  </a:moveTo>
                  <a:cubicBezTo>
                    <a:pt x="75" y="82"/>
                    <a:pt x="75" y="164"/>
                    <a:pt x="75" y="246"/>
                  </a:cubicBezTo>
                  <a:cubicBezTo>
                    <a:pt x="50" y="246"/>
                    <a:pt x="25" y="246"/>
                    <a:pt x="0" y="246"/>
                  </a:cubicBezTo>
                  <a:cubicBezTo>
                    <a:pt x="0" y="164"/>
                    <a:pt x="0" y="82"/>
                    <a:pt x="0" y="0"/>
                  </a:cubicBezTo>
                  <a:cubicBezTo>
                    <a:pt x="25" y="0"/>
                    <a:pt x="49" y="0"/>
                    <a:pt x="75" y="0"/>
                  </a:cubicBezTo>
                  <a:close/>
                  <a:moveTo>
                    <a:pt x="64" y="145"/>
                  </a:moveTo>
                  <a:cubicBezTo>
                    <a:pt x="64" y="99"/>
                    <a:pt x="64" y="55"/>
                    <a:pt x="64" y="11"/>
                  </a:cubicBezTo>
                  <a:cubicBezTo>
                    <a:pt x="46" y="11"/>
                    <a:pt x="28" y="11"/>
                    <a:pt x="10" y="11"/>
                  </a:cubicBezTo>
                  <a:cubicBezTo>
                    <a:pt x="10" y="56"/>
                    <a:pt x="10" y="100"/>
                    <a:pt x="10" y="145"/>
                  </a:cubicBezTo>
                  <a:cubicBezTo>
                    <a:pt x="29" y="145"/>
                    <a:pt x="46" y="145"/>
                    <a:pt x="64" y="145"/>
                  </a:cubicBezTo>
                  <a:close/>
                  <a:moveTo>
                    <a:pt x="10" y="235"/>
                  </a:moveTo>
                  <a:cubicBezTo>
                    <a:pt x="29" y="235"/>
                    <a:pt x="46" y="235"/>
                    <a:pt x="64" y="235"/>
                  </a:cubicBezTo>
                  <a:cubicBezTo>
                    <a:pt x="64" y="226"/>
                    <a:pt x="64" y="217"/>
                    <a:pt x="64" y="210"/>
                  </a:cubicBezTo>
                  <a:cubicBezTo>
                    <a:pt x="45" y="210"/>
                    <a:pt x="28" y="210"/>
                    <a:pt x="10" y="210"/>
                  </a:cubicBezTo>
                  <a:cubicBezTo>
                    <a:pt x="10" y="218"/>
                    <a:pt x="10" y="226"/>
                    <a:pt x="10" y="235"/>
                  </a:cubicBezTo>
                  <a:close/>
                  <a:moveTo>
                    <a:pt x="39" y="182"/>
                  </a:moveTo>
                  <a:cubicBezTo>
                    <a:pt x="33" y="185"/>
                    <a:pt x="27" y="187"/>
                    <a:pt x="21" y="190"/>
                  </a:cubicBezTo>
                  <a:cubicBezTo>
                    <a:pt x="27" y="191"/>
                    <a:pt x="33" y="194"/>
                    <a:pt x="39" y="194"/>
                  </a:cubicBezTo>
                  <a:cubicBezTo>
                    <a:pt x="45" y="194"/>
                    <a:pt x="51" y="191"/>
                    <a:pt x="57" y="189"/>
                  </a:cubicBezTo>
                  <a:cubicBezTo>
                    <a:pt x="51" y="187"/>
                    <a:pt x="46" y="185"/>
                    <a:pt x="39" y="182"/>
                  </a:cubicBezTo>
                  <a:close/>
                  <a:moveTo>
                    <a:pt x="38" y="178"/>
                  </a:moveTo>
                  <a:cubicBezTo>
                    <a:pt x="45" y="175"/>
                    <a:pt x="51" y="173"/>
                    <a:pt x="57" y="171"/>
                  </a:cubicBezTo>
                  <a:cubicBezTo>
                    <a:pt x="50" y="169"/>
                    <a:pt x="44" y="167"/>
                    <a:pt x="37" y="167"/>
                  </a:cubicBezTo>
                  <a:cubicBezTo>
                    <a:pt x="32" y="167"/>
                    <a:pt x="26" y="169"/>
                    <a:pt x="21" y="171"/>
                  </a:cubicBezTo>
                  <a:cubicBezTo>
                    <a:pt x="26" y="173"/>
                    <a:pt x="32" y="175"/>
                    <a:pt x="38" y="17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5" name="Freeform 35">
              <a:extLst>
                <a:ext uri="{FF2B5EF4-FFF2-40B4-BE49-F238E27FC236}">
                  <a16:creationId xmlns:a16="http://schemas.microsoft.com/office/drawing/2014/main" id="{4FE430A9-2AE1-4394-8B8F-0976E9D2AC6A}"/>
                </a:ext>
              </a:extLst>
            </p:cNvPr>
            <p:cNvSpPr>
              <a:spLocks noEditPoints="1"/>
            </p:cNvSpPr>
            <p:nvPr/>
          </p:nvSpPr>
          <p:spPr bwMode="auto">
            <a:xfrm>
              <a:off x="1616075" y="698501"/>
              <a:ext cx="227013" cy="754063"/>
            </a:xfrm>
            <a:custGeom>
              <a:avLst/>
              <a:gdLst>
                <a:gd name="T0" fmla="*/ 0 w 74"/>
                <a:gd name="T1" fmla="*/ 0 h 247"/>
                <a:gd name="T2" fmla="*/ 74 w 74"/>
                <a:gd name="T3" fmla="*/ 0 h 247"/>
                <a:gd name="T4" fmla="*/ 74 w 74"/>
                <a:gd name="T5" fmla="*/ 247 h 247"/>
                <a:gd name="T6" fmla="*/ 0 w 74"/>
                <a:gd name="T7" fmla="*/ 247 h 247"/>
                <a:gd name="T8" fmla="*/ 0 w 74"/>
                <a:gd name="T9" fmla="*/ 0 h 247"/>
                <a:gd name="T10" fmla="*/ 64 w 74"/>
                <a:gd name="T11" fmla="*/ 12 h 247"/>
                <a:gd name="T12" fmla="*/ 12 w 74"/>
                <a:gd name="T13" fmla="*/ 12 h 247"/>
                <a:gd name="T14" fmla="*/ 12 w 74"/>
                <a:gd name="T15" fmla="*/ 146 h 247"/>
                <a:gd name="T16" fmla="*/ 64 w 74"/>
                <a:gd name="T17" fmla="*/ 146 h 247"/>
                <a:gd name="T18" fmla="*/ 64 w 74"/>
                <a:gd name="T19" fmla="*/ 12 h 247"/>
                <a:gd name="T20" fmla="*/ 64 w 74"/>
                <a:gd name="T21" fmla="*/ 210 h 247"/>
                <a:gd name="T22" fmla="*/ 11 w 74"/>
                <a:gd name="T23" fmla="*/ 210 h 247"/>
                <a:gd name="T24" fmla="*/ 11 w 74"/>
                <a:gd name="T25" fmla="*/ 236 h 247"/>
                <a:gd name="T26" fmla="*/ 64 w 74"/>
                <a:gd name="T27" fmla="*/ 236 h 247"/>
                <a:gd name="T28" fmla="*/ 64 w 74"/>
                <a:gd name="T29" fmla="*/ 210 h 247"/>
                <a:gd name="T30" fmla="*/ 41 w 74"/>
                <a:gd name="T31" fmla="*/ 183 h 247"/>
                <a:gd name="T32" fmla="*/ 21 w 74"/>
                <a:gd name="T33" fmla="*/ 190 h 247"/>
                <a:gd name="T34" fmla="*/ 40 w 74"/>
                <a:gd name="T35" fmla="*/ 195 h 247"/>
                <a:gd name="T36" fmla="*/ 58 w 74"/>
                <a:gd name="T37" fmla="*/ 190 h 247"/>
                <a:gd name="T38" fmla="*/ 41 w 74"/>
                <a:gd name="T39" fmla="*/ 183 h 247"/>
                <a:gd name="T40" fmla="*/ 38 w 74"/>
                <a:gd name="T41" fmla="*/ 179 h 247"/>
                <a:gd name="T42" fmla="*/ 58 w 74"/>
                <a:gd name="T43" fmla="*/ 173 h 247"/>
                <a:gd name="T44" fmla="*/ 38 w 74"/>
                <a:gd name="T45" fmla="*/ 168 h 247"/>
                <a:gd name="T46" fmla="*/ 20 w 74"/>
                <a:gd name="T47" fmla="*/ 172 h 247"/>
                <a:gd name="T48" fmla="*/ 38 w 74"/>
                <a:gd name="T49" fmla="*/ 179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47">
                  <a:moveTo>
                    <a:pt x="0" y="0"/>
                  </a:moveTo>
                  <a:cubicBezTo>
                    <a:pt x="26" y="0"/>
                    <a:pt x="49" y="0"/>
                    <a:pt x="74" y="0"/>
                  </a:cubicBezTo>
                  <a:cubicBezTo>
                    <a:pt x="74" y="83"/>
                    <a:pt x="74" y="165"/>
                    <a:pt x="74" y="247"/>
                  </a:cubicBezTo>
                  <a:cubicBezTo>
                    <a:pt x="49" y="247"/>
                    <a:pt x="25" y="247"/>
                    <a:pt x="0" y="247"/>
                  </a:cubicBezTo>
                  <a:cubicBezTo>
                    <a:pt x="0" y="165"/>
                    <a:pt x="0" y="83"/>
                    <a:pt x="0" y="0"/>
                  </a:cubicBezTo>
                  <a:close/>
                  <a:moveTo>
                    <a:pt x="64" y="12"/>
                  </a:moveTo>
                  <a:cubicBezTo>
                    <a:pt x="46" y="12"/>
                    <a:pt x="28" y="12"/>
                    <a:pt x="12" y="12"/>
                  </a:cubicBezTo>
                  <a:cubicBezTo>
                    <a:pt x="12" y="57"/>
                    <a:pt x="12" y="102"/>
                    <a:pt x="12" y="146"/>
                  </a:cubicBezTo>
                  <a:cubicBezTo>
                    <a:pt x="30" y="146"/>
                    <a:pt x="46" y="146"/>
                    <a:pt x="64" y="146"/>
                  </a:cubicBezTo>
                  <a:cubicBezTo>
                    <a:pt x="64" y="101"/>
                    <a:pt x="64" y="57"/>
                    <a:pt x="64" y="12"/>
                  </a:cubicBezTo>
                  <a:close/>
                  <a:moveTo>
                    <a:pt x="64" y="210"/>
                  </a:moveTo>
                  <a:cubicBezTo>
                    <a:pt x="46" y="210"/>
                    <a:pt x="29" y="210"/>
                    <a:pt x="11" y="210"/>
                  </a:cubicBezTo>
                  <a:cubicBezTo>
                    <a:pt x="11" y="219"/>
                    <a:pt x="11" y="227"/>
                    <a:pt x="11" y="236"/>
                  </a:cubicBezTo>
                  <a:cubicBezTo>
                    <a:pt x="29" y="236"/>
                    <a:pt x="46" y="236"/>
                    <a:pt x="64" y="236"/>
                  </a:cubicBezTo>
                  <a:cubicBezTo>
                    <a:pt x="64" y="227"/>
                    <a:pt x="64" y="219"/>
                    <a:pt x="64" y="210"/>
                  </a:cubicBezTo>
                  <a:close/>
                  <a:moveTo>
                    <a:pt x="41" y="183"/>
                  </a:moveTo>
                  <a:cubicBezTo>
                    <a:pt x="33" y="186"/>
                    <a:pt x="27" y="188"/>
                    <a:pt x="21" y="190"/>
                  </a:cubicBezTo>
                  <a:cubicBezTo>
                    <a:pt x="27" y="192"/>
                    <a:pt x="34" y="195"/>
                    <a:pt x="40" y="195"/>
                  </a:cubicBezTo>
                  <a:cubicBezTo>
                    <a:pt x="46" y="195"/>
                    <a:pt x="52" y="192"/>
                    <a:pt x="58" y="190"/>
                  </a:cubicBezTo>
                  <a:cubicBezTo>
                    <a:pt x="52" y="188"/>
                    <a:pt x="47" y="186"/>
                    <a:pt x="41" y="183"/>
                  </a:cubicBezTo>
                  <a:close/>
                  <a:moveTo>
                    <a:pt x="38" y="179"/>
                  </a:moveTo>
                  <a:cubicBezTo>
                    <a:pt x="45" y="177"/>
                    <a:pt x="52" y="175"/>
                    <a:pt x="58" y="173"/>
                  </a:cubicBezTo>
                  <a:cubicBezTo>
                    <a:pt x="51" y="171"/>
                    <a:pt x="45" y="168"/>
                    <a:pt x="38" y="168"/>
                  </a:cubicBezTo>
                  <a:cubicBezTo>
                    <a:pt x="32" y="167"/>
                    <a:pt x="26" y="171"/>
                    <a:pt x="20" y="172"/>
                  </a:cubicBezTo>
                  <a:cubicBezTo>
                    <a:pt x="26" y="174"/>
                    <a:pt x="32" y="176"/>
                    <a:pt x="38" y="17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6" name="Freeform 36">
              <a:extLst>
                <a:ext uri="{FF2B5EF4-FFF2-40B4-BE49-F238E27FC236}">
                  <a16:creationId xmlns:a16="http://schemas.microsoft.com/office/drawing/2014/main" id="{CD8282D1-81F8-4456-83F9-95FBB827C964}"/>
                </a:ext>
              </a:extLst>
            </p:cNvPr>
            <p:cNvSpPr>
              <a:spLocks noEditPoints="1"/>
            </p:cNvSpPr>
            <p:nvPr/>
          </p:nvSpPr>
          <p:spPr bwMode="auto">
            <a:xfrm>
              <a:off x="3990975" y="1973263"/>
              <a:ext cx="600075" cy="506413"/>
            </a:xfrm>
            <a:custGeom>
              <a:avLst/>
              <a:gdLst>
                <a:gd name="T0" fmla="*/ 96 w 197"/>
                <a:gd name="T1" fmla="*/ 39 h 166"/>
                <a:gd name="T2" fmla="*/ 120 w 197"/>
                <a:gd name="T3" fmla="*/ 0 h 166"/>
                <a:gd name="T4" fmla="*/ 105 w 197"/>
                <a:gd name="T5" fmla="*/ 38 h 166"/>
                <a:gd name="T6" fmla="*/ 135 w 197"/>
                <a:gd name="T7" fmla="*/ 30 h 166"/>
                <a:gd name="T8" fmla="*/ 195 w 197"/>
                <a:gd name="T9" fmla="*/ 84 h 166"/>
                <a:gd name="T10" fmla="*/ 115 w 197"/>
                <a:gd name="T11" fmla="*/ 164 h 166"/>
                <a:gd name="T12" fmla="*/ 83 w 197"/>
                <a:gd name="T13" fmla="*/ 165 h 166"/>
                <a:gd name="T14" fmla="*/ 5 w 197"/>
                <a:gd name="T15" fmla="*/ 91 h 166"/>
                <a:gd name="T16" fmla="*/ 80 w 197"/>
                <a:gd name="T17" fmla="*/ 33 h 166"/>
                <a:gd name="T18" fmla="*/ 96 w 197"/>
                <a:gd name="T19" fmla="*/ 39 h 166"/>
                <a:gd name="T20" fmla="*/ 64 w 197"/>
                <a:gd name="T21" fmla="*/ 135 h 166"/>
                <a:gd name="T22" fmla="*/ 38 w 197"/>
                <a:gd name="T23" fmla="*/ 97 h 166"/>
                <a:gd name="T24" fmla="*/ 64 w 197"/>
                <a:gd name="T25" fmla="*/ 13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166">
                  <a:moveTo>
                    <a:pt x="96" y="39"/>
                  </a:moveTo>
                  <a:cubicBezTo>
                    <a:pt x="90" y="17"/>
                    <a:pt x="101" y="7"/>
                    <a:pt x="120" y="0"/>
                  </a:cubicBezTo>
                  <a:cubicBezTo>
                    <a:pt x="122" y="17"/>
                    <a:pt x="93" y="20"/>
                    <a:pt x="105" y="38"/>
                  </a:cubicBezTo>
                  <a:cubicBezTo>
                    <a:pt x="115" y="35"/>
                    <a:pt x="124" y="31"/>
                    <a:pt x="135" y="30"/>
                  </a:cubicBezTo>
                  <a:cubicBezTo>
                    <a:pt x="170" y="26"/>
                    <a:pt x="193" y="47"/>
                    <a:pt x="195" y="84"/>
                  </a:cubicBezTo>
                  <a:cubicBezTo>
                    <a:pt x="197" y="131"/>
                    <a:pt x="162" y="165"/>
                    <a:pt x="115" y="164"/>
                  </a:cubicBezTo>
                  <a:cubicBezTo>
                    <a:pt x="104" y="164"/>
                    <a:pt x="94" y="166"/>
                    <a:pt x="83" y="165"/>
                  </a:cubicBezTo>
                  <a:cubicBezTo>
                    <a:pt x="41" y="162"/>
                    <a:pt x="9" y="133"/>
                    <a:pt x="5" y="91"/>
                  </a:cubicBezTo>
                  <a:cubicBezTo>
                    <a:pt x="0" y="45"/>
                    <a:pt x="35" y="18"/>
                    <a:pt x="80" y="33"/>
                  </a:cubicBezTo>
                  <a:cubicBezTo>
                    <a:pt x="84" y="34"/>
                    <a:pt x="89" y="36"/>
                    <a:pt x="96" y="39"/>
                  </a:cubicBezTo>
                  <a:close/>
                  <a:moveTo>
                    <a:pt x="64" y="135"/>
                  </a:moveTo>
                  <a:cubicBezTo>
                    <a:pt x="56" y="123"/>
                    <a:pt x="47" y="110"/>
                    <a:pt x="38" y="97"/>
                  </a:cubicBezTo>
                  <a:cubicBezTo>
                    <a:pt x="37" y="115"/>
                    <a:pt x="45" y="128"/>
                    <a:pt x="64" y="1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7" name="Freeform 37">
              <a:extLst>
                <a:ext uri="{FF2B5EF4-FFF2-40B4-BE49-F238E27FC236}">
                  <a16:creationId xmlns:a16="http://schemas.microsoft.com/office/drawing/2014/main" id="{0C0C7C41-E2D1-4B49-8A4A-565531624A79}"/>
                </a:ext>
              </a:extLst>
            </p:cNvPr>
            <p:cNvSpPr>
              <a:spLocks noEditPoints="1"/>
            </p:cNvSpPr>
            <p:nvPr/>
          </p:nvSpPr>
          <p:spPr bwMode="auto">
            <a:xfrm>
              <a:off x="1916113" y="2676526"/>
              <a:ext cx="685800" cy="788988"/>
            </a:xfrm>
            <a:custGeom>
              <a:avLst/>
              <a:gdLst>
                <a:gd name="T0" fmla="*/ 0 w 225"/>
                <a:gd name="T1" fmla="*/ 10 h 259"/>
                <a:gd name="T2" fmla="*/ 74 w 225"/>
                <a:gd name="T3" fmla="*/ 10 h 259"/>
                <a:gd name="T4" fmla="*/ 77 w 225"/>
                <a:gd name="T5" fmla="*/ 23 h 259"/>
                <a:gd name="T6" fmla="*/ 147 w 225"/>
                <a:gd name="T7" fmla="*/ 0 h 259"/>
                <a:gd name="T8" fmla="*/ 225 w 225"/>
                <a:gd name="T9" fmla="*/ 234 h 259"/>
                <a:gd name="T10" fmla="*/ 153 w 225"/>
                <a:gd name="T11" fmla="*/ 259 h 259"/>
                <a:gd name="T12" fmla="*/ 79 w 225"/>
                <a:gd name="T13" fmla="*/ 37 h 259"/>
                <a:gd name="T14" fmla="*/ 76 w 225"/>
                <a:gd name="T15" fmla="*/ 37 h 259"/>
                <a:gd name="T16" fmla="*/ 76 w 225"/>
                <a:gd name="T17" fmla="*/ 256 h 259"/>
                <a:gd name="T18" fmla="*/ 0 w 225"/>
                <a:gd name="T19" fmla="*/ 256 h 259"/>
                <a:gd name="T20" fmla="*/ 0 w 225"/>
                <a:gd name="T21" fmla="*/ 10 h 259"/>
                <a:gd name="T22" fmla="*/ 11 w 225"/>
                <a:gd name="T23" fmla="*/ 246 h 259"/>
                <a:gd name="T24" fmla="*/ 49 w 225"/>
                <a:gd name="T25" fmla="*/ 246 h 259"/>
                <a:gd name="T26" fmla="*/ 64 w 225"/>
                <a:gd name="T27" fmla="*/ 232 h 259"/>
                <a:gd name="T28" fmla="*/ 64 w 225"/>
                <a:gd name="T29" fmla="*/ 33 h 259"/>
                <a:gd name="T30" fmla="*/ 63 w 225"/>
                <a:gd name="T31" fmla="*/ 21 h 259"/>
                <a:gd name="T32" fmla="*/ 11 w 225"/>
                <a:gd name="T33" fmla="*/ 21 h 259"/>
                <a:gd name="T34" fmla="*/ 11 w 225"/>
                <a:gd name="T35" fmla="*/ 246 h 259"/>
                <a:gd name="T36" fmla="*/ 157 w 225"/>
                <a:gd name="T37" fmla="*/ 65 h 259"/>
                <a:gd name="T38" fmla="*/ 106 w 225"/>
                <a:gd name="T39" fmla="*/ 82 h 259"/>
                <a:gd name="T40" fmla="*/ 128 w 225"/>
                <a:gd name="T41" fmla="*/ 151 h 259"/>
                <a:gd name="T42" fmla="*/ 180 w 225"/>
                <a:gd name="T43" fmla="*/ 133 h 259"/>
                <a:gd name="T44" fmla="*/ 157 w 225"/>
                <a:gd name="T45" fmla="*/ 65 h 259"/>
                <a:gd name="T46" fmla="*/ 202 w 225"/>
                <a:gd name="T47" fmla="*/ 201 h 259"/>
                <a:gd name="T48" fmla="*/ 151 w 225"/>
                <a:gd name="T49" fmla="*/ 218 h 259"/>
                <a:gd name="T50" fmla="*/ 160 w 225"/>
                <a:gd name="T51" fmla="*/ 245 h 259"/>
                <a:gd name="T52" fmla="*/ 211 w 225"/>
                <a:gd name="T53" fmla="*/ 227 h 259"/>
                <a:gd name="T54" fmla="*/ 202 w 225"/>
                <a:gd name="T55" fmla="*/ 201 h 259"/>
                <a:gd name="T56" fmla="*/ 140 w 225"/>
                <a:gd name="T57" fmla="*/ 14 h 259"/>
                <a:gd name="T58" fmla="*/ 89 w 225"/>
                <a:gd name="T59" fmla="*/ 31 h 259"/>
                <a:gd name="T60" fmla="*/ 97 w 225"/>
                <a:gd name="T61" fmla="*/ 55 h 259"/>
                <a:gd name="T62" fmla="*/ 148 w 225"/>
                <a:gd name="T63" fmla="*/ 38 h 259"/>
                <a:gd name="T64" fmla="*/ 140 w 225"/>
                <a:gd name="T65" fmla="*/ 14 h 259"/>
                <a:gd name="T66" fmla="*/ 182 w 225"/>
                <a:gd name="T67" fmla="*/ 166 h 259"/>
                <a:gd name="T68" fmla="*/ 181 w 225"/>
                <a:gd name="T69" fmla="*/ 161 h 259"/>
                <a:gd name="T70" fmla="*/ 148 w 225"/>
                <a:gd name="T71" fmla="*/ 167 h 259"/>
                <a:gd name="T72" fmla="*/ 143 w 225"/>
                <a:gd name="T73" fmla="*/ 179 h 259"/>
                <a:gd name="T74" fmla="*/ 182 w 225"/>
                <a:gd name="T75" fmla="*/ 166 h 259"/>
                <a:gd name="T76" fmla="*/ 108 w 225"/>
                <a:gd name="T77" fmla="*/ 67 h 259"/>
                <a:gd name="T78" fmla="*/ 112 w 225"/>
                <a:gd name="T79" fmla="*/ 70 h 259"/>
                <a:gd name="T80" fmla="*/ 146 w 225"/>
                <a:gd name="T81" fmla="*/ 58 h 259"/>
                <a:gd name="T82" fmla="*/ 117 w 225"/>
                <a:gd name="T83" fmla="*/ 59 h 259"/>
                <a:gd name="T84" fmla="*/ 108 w 225"/>
                <a:gd name="T85" fmla="*/ 67 h 259"/>
                <a:gd name="T86" fmla="*/ 187 w 225"/>
                <a:gd name="T87" fmla="*/ 183 h 259"/>
                <a:gd name="T88" fmla="*/ 186 w 225"/>
                <a:gd name="T89" fmla="*/ 178 h 259"/>
                <a:gd name="T90" fmla="*/ 154 w 225"/>
                <a:gd name="T91" fmla="*/ 184 h 259"/>
                <a:gd name="T92" fmla="*/ 150 w 225"/>
                <a:gd name="T93" fmla="*/ 196 h 259"/>
                <a:gd name="T94" fmla="*/ 187 w 225"/>
                <a:gd name="T95" fmla="*/ 18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5" h="259">
                  <a:moveTo>
                    <a:pt x="0" y="10"/>
                  </a:moveTo>
                  <a:cubicBezTo>
                    <a:pt x="25" y="10"/>
                    <a:pt x="49" y="10"/>
                    <a:pt x="74" y="10"/>
                  </a:cubicBezTo>
                  <a:cubicBezTo>
                    <a:pt x="75" y="14"/>
                    <a:pt x="76" y="17"/>
                    <a:pt x="77" y="23"/>
                  </a:cubicBezTo>
                  <a:cubicBezTo>
                    <a:pt x="100" y="15"/>
                    <a:pt x="123" y="8"/>
                    <a:pt x="147" y="0"/>
                  </a:cubicBezTo>
                  <a:cubicBezTo>
                    <a:pt x="173" y="78"/>
                    <a:pt x="199" y="156"/>
                    <a:pt x="225" y="234"/>
                  </a:cubicBezTo>
                  <a:cubicBezTo>
                    <a:pt x="200" y="243"/>
                    <a:pt x="177" y="250"/>
                    <a:pt x="153" y="259"/>
                  </a:cubicBezTo>
                  <a:cubicBezTo>
                    <a:pt x="128" y="184"/>
                    <a:pt x="103" y="111"/>
                    <a:pt x="79" y="37"/>
                  </a:cubicBezTo>
                  <a:cubicBezTo>
                    <a:pt x="78" y="37"/>
                    <a:pt x="77" y="37"/>
                    <a:pt x="76" y="37"/>
                  </a:cubicBezTo>
                  <a:cubicBezTo>
                    <a:pt x="76" y="110"/>
                    <a:pt x="76" y="183"/>
                    <a:pt x="76" y="256"/>
                  </a:cubicBezTo>
                  <a:cubicBezTo>
                    <a:pt x="49" y="256"/>
                    <a:pt x="25" y="256"/>
                    <a:pt x="0" y="256"/>
                  </a:cubicBezTo>
                  <a:cubicBezTo>
                    <a:pt x="0" y="174"/>
                    <a:pt x="0" y="93"/>
                    <a:pt x="0" y="10"/>
                  </a:cubicBezTo>
                  <a:close/>
                  <a:moveTo>
                    <a:pt x="11" y="246"/>
                  </a:moveTo>
                  <a:cubicBezTo>
                    <a:pt x="24" y="246"/>
                    <a:pt x="37" y="245"/>
                    <a:pt x="49" y="246"/>
                  </a:cubicBezTo>
                  <a:cubicBezTo>
                    <a:pt x="61" y="247"/>
                    <a:pt x="64" y="243"/>
                    <a:pt x="64" y="232"/>
                  </a:cubicBezTo>
                  <a:cubicBezTo>
                    <a:pt x="64" y="165"/>
                    <a:pt x="64" y="99"/>
                    <a:pt x="64" y="33"/>
                  </a:cubicBezTo>
                  <a:cubicBezTo>
                    <a:pt x="64" y="29"/>
                    <a:pt x="63" y="25"/>
                    <a:pt x="63" y="21"/>
                  </a:cubicBezTo>
                  <a:cubicBezTo>
                    <a:pt x="45" y="21"/>
                    <a:pt x="28" y="21"/>
                    <a:pt x="11" y="21"/>
                  </a:cubicBezTo>
                  <a:cubicBezTo>
                    <a:pt x="11" y="96"/>
                    <a:pt x="11" y="170"/>
                    <a:pt x="11" y="246"/>
                  </a:cubicBezTo>
                  <a:close/>
                  <a:moveTo>
                    <a:pt x="157" y="65"/>
                  </a:moveTo>
                  <a:cubicBezTo>
                    <a:pt x="139" y="71"/>
                    <a:pt x="123" y="77"/>
                    <a:pt x="106" y="82"/>
                  </a:cubicBezTo>
                  <a:cubicBezTo>
                    <a:pt x="113" y="106"/>
                    <a:pt x="121" y="128"/>
                    <a:pt x="128" y="151"/>
                  </a:cubicBezTo>
                  <a:cubicBezTo>
                    <a:pt x="146" y="145"/>
                    <a:pt x="163" y="139"/>
                    <a:pt x="180" y="133"/>
                  </a:cubicBezTo>
                  <a:cubicBezTo>
                    <a:pt x="172" y="110"/>
                    <a:pt x="165" y="89"/>
                    <a:pt x="157" y="65"/>
                  </a:cubicBezTo>
                  <a:close/>
                  <a:moveTo>
                    <a:pt x="202" y="201"/>
                  </a:moveTo>
                  <a:cubicBezTo>
                    <a:pt x="185" y="207"/>
                    <a:pt x="168" y="213"/>
                    <a:pt x="151" y="218"/>
                  </a:cubicBezTo>
                  <a:cubicBezTo>
                    <a:pt x="154" y="228"/>
                    <a:pt x="157" y="236"/>
                    <a:pt x="160" y="245"/>
                  </a:cubicBezTo>
                  <a:cubicBezTo>
                    <a:pt x="178" y="239"/>
                    <a:pt x="194" y="233"/>
                    <a:pt x="211" y="227"/>
                  </a:cubicBezTo>
                  <a:cubicBezTo>
                    <a:pt x="208" y="218"/>
                    <a:pt x="205" y="211"/>
                    <a:pt x="202" y="201"/>
                  </a:cubicBezTo>
                  <a:close/>
                  <a:moveTo>
                    <a:pt x="140" y="14"/>
                  </a:moveTo>
                  <a:cubicBezTo>
                    <a:pt x="122" y="20"/>
                    <a:pt x="106" y="25"/>
                    <a:pt x="89" y="31"/>
                  </a:cubicBezTo>
                  <a:cubicBezTo>
                    <a:pt x="91" y="39"/>
                    <a:pt x="94" y="47"/>
                    <a:pt x="97" y="55"/>
                  </a:cubicBezTo>
                  <a:cubicBezTo>
                    <a:pt x="114" y="49"/>
                    <a:pt x="131" y="43"/>
                    <a:pt x="148" y="38"/>
                  </a:cubicBezTo>
                  <a:cubicBezTo>
                    <a:pt x="145" y="29"/>
                    <a:pt x="143" y="22"/>
                    <a:pt x="140" y="14"/>
                  </a:cubicBezTo>
                  <a:close/>
                  <a:moveTo>
                    <a:pt x="182" y="166"/>
                  </a:moveTo>
                  <a:cubicBezTo>
                    <a:pt x="181" y="165"/>
                    <a:pt x="181" y="163"/>
                    <a:pt x="181" y="161"/>
                  </a:cubicBezTo>
                  <a:cubicBezTo>
                    <a:pt x="169" y="155"/>
                    <a:pt x="159" y="166"/>
                    <a:pt x="148" y="167"/>
                  </a:cubicBezTo>
                  <a:cubicBezTo>
                    <a:pt x="147" y="168"/>
                    <a:pt x="146" y="173"/>
                    <a:pt x="143" y="179"/>
                  </a:cubicBezTo>
                  <a:cubicBezTo>
                    <a:pt x="159" y="174"/>
                    <a:pt x="170" y="170"/>
                    <a:pt x="182" y="166"/>
                  </a:cubicBezTo>
                  <a:close/>
                  <a:moveTo>
                    <a:pt x="108" y="67"/>
                  </a:moveTo>
                  <a:cubicBezTo>
                    <a:pt x="109" y="68"/>
                    <a:pt x="111" y="69"/>
                    <a:pt x="112" y="70"/>
                  </a:cubicBezTo>
                  <a:cubicBezTo>
                    <a:pt x="123" y="66"/>
                    <a:pt x="134" y="62"/>
                    <a:pt x="146" y="58"/>
                  </a:cubicBezTo>
                  <a:cubicBezTo>
                    <a:pt x="140" y="49"/>
                    <a:pt x="140" y="49"/>
                    <a:pt x="117" y="59"/>
                  </a:cubicBezTo>
                  <a:cubicBezTo>
                    <a:pt x="113" y="60"/>
                    <a:pt x="111" y="64"/>
                    <a:pt x="108" y="67"/>
                  </a:cubicBezTo>
                  <a:close/>
                  <a:moveTo>
                    <a:pt x="187" y="183"/>
                  </a:moveTo>
                  <a:cubicBezTo>
                    <a:pt x="187" y="181"/>
                    <a:pt x="186" y="179"/>
                    <a:pt x="186" y="178"/>
                  </a:cubicBezTo>
                  <a:cubicBezTo>
                    <a:pt x="175" y="172"/>
                    <a:pt x="164" y="182"/>
                    <a:pt x="154" y="184"/>
                  </a:cubicBezTo>
                  <a:cubicBezTo>
                    <a:pt x="152" y="185"/>
                    <a:pt x="152" y="190"/>
                    <a:pt x="150" y="196"/>
                  </a:cubicBezTo>
                  <a:cubicBezTo>
                    <a:pt x="165" y="191"/>
                    <a:pt x="176" y="187"/>
                    <a:pt x="187" y="18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8" name="Freeform 38">
              <a:extLst>
                <a:ext uri="{FF2B5EF4-FFF2-40B4-BE49-F238E27FC236}">
                  <a16:creationId xmlns:a16="http://schemas.microsoft.com/office/drawing/2014/main" id="{7955F594-884C-45C3-9749-3ED48A53503B}"/>
                </a:ext>
              </a:extLst>
            </p:cNvPr>
            <p:cNvSpPr>
              <a:spLocks noEditPoints="1"/>
            </p:cNvSpPr>
            <p:nvPr/>
          </p:nvSpPr>
          <p:spPr bwMode="auto">
            <a:xfrm>
              <a:off x="1104900" y="2886076"/>
              <a:ext cx="506413" cy="558800"/>
            </a:xfrm>
            <a:custGeom>
              <a:avLst/>
              <a:gdLst>
                <a:gd name="T0" fmla="*/ 120 w 166"/>
                <a:gd name="T1" fmla="*/ 183 h 183"/>
                <a:gd name="T2" fmla="*/ 51 w 166"/>
                <a:gd name="T3" fmla="*/ 183 h 183"/>
                <a:gd name="T4" fmla="*/ 44 w 166"/>
                <a:gd name="T5" fmla="*/ 179 h 183"/>
                <a:gd name="T6" fmla="*/ 50 w 166"/>
                <a:gd name="T7" fmla="*/ 173 h 183"/>
                <a:gd name="T8" fmla="*/ 74 w 166"/>
                <a:gd name="T9" fmla="*/ 147 h 183"/>
                <a:gd name="T10" fmla="*/ 69 w 166"/>
                <a:gd name="T11" fmla="*/ 129 h 183"/>
                <a:gd name="T12" fmla="*/ 56 w 166"/>
                <a:gd name="T13" fmla="*/ 111 h 183"/>
                <a:gd name="T14" fmla="*/ 42 w 166"/>
                <a:gd name="T15" fmla="*/ 103 h 183"/>
                <a:gd name="T16" fmla="*/ 5 w 166"/>
                <a:gd name="T17" fmla="*/ 67 h 183"/>
                <a:gd name="T18" fmla="*/ 1 w 166"/>
                <a:gd name="T19" fmla="*/ 24 h 183"/>
                <a:gd name="T20" fmla="*/ 11 w 166"/>
                <a:gd name="T21" fmla="*/ 3 h 183"/>
                <a:gd name="T22" fmla="*/ 34 w 166"/>
                <a:gd name="T23" fmla="*/ 10 h 183"/>
                <a:gd name="T24" fmla="*/ 62 w 166"/>
                <a:gd name="T25" fmla="*/ 21 h 183"/>
                <a:gd name="T26" fmla="*/ 95 w 166"/>
                <a:gd name="T27" fmla="*/ 21 h 183"/>
                <a:gd name="T28" fmla="*/ 135 w 166"/>
                <a:gd name="T29" fmla="*/ 7 h 183"/>
                <a:gd name="T30" fmla="*/ 157 w 166"/>
                <a:gd name="T31" fmla="*/ 2 h 183"/>
                <a:gd name="T32" fmla="*/ 166 w 166"/>
                <a:gd name="T33" fmla="*/ 21 h 183"/>
                <a:gd name="T34" fmla="*/ 162 w 166"/>
                <a:gd name="T35" fmla="*/ 74 h 183"/>
                <a:gd name="T36" fmla="*/ 131 w 166"/>
                <a:gd name="T37" fmla="*/ 100 h 183"/>
                <a:gd name="T38" fmla="*/ 111 w 166"/>
                <a:gd name="T39" fmla="*/ 113 h 183"/>
                <a:gd name="T40" fmla="*/ 101 w 166"/>
                <a:gd name="T41" fmla="*/ 126 h 183"/>
                <a:gd name="T42" fmla="*/ 105 w 166"/>
                <a:gd name="T43" fmla="*/ 162 h 183"/>
                <a:gd name="T44" fmla="*/ 123 w 166"/>
                <a:gd name="T45" fmla="*/ 179 h 183"/>
                <a:gd name="T46" fmla="*/ 120 w 166"/>
                <a:gd name="T47" fmla="*/ 183 h 183"/>
                <a:gd name="T48" fmla="*/ 44 w 166"/>
                <a:gd name="T49" fmla="*/ 34 h 183"/>
                <a:gd name="T50" fmla="*/ 29 w 166"/>
                <a:gd name="T51" fmla="*/ 17 h 183"/>
                <a:gd name="T52" fmla="*/ 14 w 166"/>
                <a:gd name="T53" fmla="*/ 11 h 183"/>
                <a:gd name="T54" fmla="*/ 9 w 166"/>
                <a:gd name="T55" fmla="*/ 27 h 183"/>
                <a:gd name="T56" fmla="*/ 13 w 166"/>
                <a:gd name="T57" fmla="*/ 68 h 183"/>
                <a:gd name="T58" fmla="*/ 45 w 166"/>
                <a:gd name="T59" fmla="*/ 92 h 183"/>
                <a:gd name="T60" fmla="*/ 44 w 166"/>
                <a:gd name="T61" fmla="*/ 34 h 183"/>
                <a:gd name="T62" fmla="*/ 124 w 166"/>
                <a:gd name="T63" fmla="*/ 91 h 183"/>
                <a:gd name="T64" fmla="*/ 154 w 166"/>
                <a:gd name="T65" fmla="*/ 66 h 183"/>
                <a:gd name="T66" fmla="*/ 158 w 166"/>
                <a:gd name="T67" fmla="*/ 23 h 183"/>
                <a:gd name="T68" fmla="*/ 154 w 166"/>
                <a:gd name="T69" fmla="*/ 9 h 183"/>
                <a:gd name="T70" fmla="*/ 138 w 166"/>
                <a:gd name="T71" fmla="*/ 15 h 183"/>
                <a:gd name="T72" fmla="*/ 124 w 166"/>
                <a:gd name="T73" fmla="*/ 34 h 183"/>
                <a:gd name="T74" fmla="*/ 124 w 166"/>
                <a:gd name="T75" fmla="*/ 91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6" h="183">
                  <a:moveTo>
                    <a:pt x="120" y="183"/>
                  </a:moveTo>
                  <a:cubicBezTo>
                    <a:pt x="97" y="183"/>
                    <a:pt x="74" y="183"/>
                    <a:pt x="51" y="183"/>
                  </a:cubicBezTo>
                  <a:cubicBezTo>
                    <a:pt x="49" y="183"/>
                    <a:pt x="47" y="180"/>
                    <a:pt x="44" y="179"/>
                  </a:cubicBezTo>
                  <a:cubicBezTo>
                    <a:pt x="46" y="177"/>
                    <a:pt x="48" y="175"/>
                    <a:pt x="50" y="173"/>
                  </a:cubicBezTo>
                  <a:cubicBezTo>
                    <a:pt x="58" y="164"/>
                    <a:pt x="67" y="157"/>
                    <a:pt x="74" y="147"/>
                  </a:cubicBezTo>
                  <a:cubicBezTo>
                    <a:pt x="76" y="143"/>
                    <a:pt x="72" y="134"/>
                    <a:pt x="69" y="129"/>
                  </a:cubicBezTo>
                  <a:cubicBezTo>
                    <a:pt x="65" y="122"/>
                    <a:pt x="61" y="117"/>
                    <a:pt x="56" y="111"/>
                  </a:cubicBezTo>
                  <a:cubicBezTo>
                    <a:pt x="52" y="108"/>
                    <a:pt x="47" y="104"/>
                    <a:pt x="42" y="103"/>
                  </a:cubicBezTo>
                  <a:cubicBezTo>
                    <a:pt x="14" y="99"/>
                    <a:pt x="8" y="95"/>
                    <a:pt x="5" y="67"/>
                  </a:cubicBezTo>
                  <a:cubicBezTo>
                    <a:pt x="3" y="53"/>
                    <a:pt x="0" y="38"/>
                    <a:pt x="1" y="24"/>
                  </a:cubicBezTo>
                  <a:cubicBezTo>
                    <a:pt x="1" y="17"/>
                    <a:pt x="6" y="6"/>
                    <a:pt x="11" y="3"/>
                  </a:cubicBezTo>
                  <a:cubicBezTo>
                    <a:pt x="17" y="1"/>
                    <a:pt x="29" y="5"/>
                    <a:pt x="34" y="10"/>
                  </a:cubicBezTo>
                  <a:cubicBezTo>
                    <a:pt x="42" y="19"/>
                    <a:pt x="51" y="22"/>
                    <a:pt x="62" y="21"/>
                  </a:cubicBezTo>
                  <a:cubicBezTo>
                    <a:pt x="73" y="20"/>
                    <a:pt x="84" y="21"/>
                    <a:pt x="95" y="21"/>
                  </a:cubicBezTo>
                  <a:cubicBezTo>
                    <a:pt x="110" y="21"/>
                    <a:pt x="124" y="22"/>
                    <a:pt x="135" y="7"/>
                  </a:cubicBezTo>
                  <a:cubicBezTo>
                    <a:pt x="138" y="2"/>
                    <a:pt x="150" y="0"/>
                    <a:pt x="157" y="2"/>
                  </a:cubicBezTo>
                  <a:cubicBezTo>
                    <a:pt x="161" y="4"/>
                    <a:pt x="166" y="14"/>
                    <a:pt x="166" y="21"/>
                  </a:cubicBezTo>
                  <a:cubicBezTo>
                    <a:pt x="166" y="38"/>
                    <a:pt x="164" y="56"/>
                    <a:pt x="162" y="74"/>
                  </a:cubicBezTo>
                  <a:cubicBezTo>
                    <a:pt x="159" y="90"/>
                    <a:pt x="149" y="99"/>
                    <a:pt x="131" y="100"/>
                  </a:cubicBezTo>
                  <a:cubicBezTo>
                    <a:pt x="121" y="100"/>
                    <a:pt x="115" y="104"/>
                    <a:pt x="111" y="113"/>
                  </a:cubicBezTo>
                  <a:cubicBezTo>
                    <a:pt x="108" y="118"/>
                    <a:pt x="104" y="122"/>
                    <a:pt x="101" y="126"/>
                  </a:cubicBezTo>
                  <a:cubicBezTo>
                    <a:pt x="89" y="141"/>
                    <a:pt x="90" y="149"/>
                    <a:pt x="105" y="162"/>
                  </a:cubicBezTo>
                  <a:cubicBezTo>
                    <a:pt x="111" y="167"/>
                    <a:pt x="117" y="173"/>
                    <a:pt x="123" y="179"/>
                  </a:cubicBezTo>
                  <a:cubicBezTo>
                    <a:pt x="122" y="180"/>
                    <a:pt x="121" y="181"/>
                    <a:pt x="120" y="183"/>
                  </a:cubicBezTo>
                  <a:close/>
                  <a:moveTo>
                    <a:pt x="44" y="34"/>
                  </a:moveTo>
                  <a:cubicBezTo>
                    <a:pt x="39" y="28"/>
                    <a:pt x="35" y="22"/>
                    <a:pt x="29" y="17"/>
                  </a:cubicBezTo>
                  <a:cubicBezTo>
                    <a:pt x="25" y="14"/>
                    <a:pt x="19" y="13"/>
                    <a:pt x="14" y="11"/>
                  </a:cubicBezTo>
                  <a:cubicBezTo>
                    <a:pt x="12" y="16"/>
                    <a:pt x="9" y="22"/>
                    <a:pt x="9" y="27"/>
                  </a:cubicBezTo>
                  <a:cubicBezTo>
                    <a:pt x="10" y="41"/>
                    <a:pt x="12" y="54"/>
                    <a:pt x="13" y="68"/>
                  </a:cubicBezTo>
                  <a:cubicBezTo>
                    <a:pt x="15" y="89"/>
                    <a:pt x="23" y="95"/>
                    <a:pt x="45" y="92"/>
                  </a:cubicBezTo>
                  <a:cubicBezTo>
                    <a:pt x="43" y="73"/>
                    <a:pt x="24" y="54"/>
                    <a:pt x="44" y="34"/>
                  </a:cubicBezTo>
                  <a:close/>
                  <a:moveTo>
                    <a:pt x="124" y="91"/>
                  </a:moveTo>
                  <a:cubicBezTo>
                    <a:pt x="145" y="91"/>
                    <a:pt x="152" y="86"/>
                    <a:pt x="154" y="66"/>
                  </a:cubicBezTo>
                  <a:cubicBezTo>
                    <a:pt x="156" y="52"/>
                    <a:pt x="157" y="37"/>
                    <a:pt x="158" y="23"/>
                  </a:cubicBezTo>
                  <a:cubicBezTo>
                    <a:pt x="158" y="18"/>
                    <a:pt x="155" y="14"/>
                    <a:pt x="154" y="9"/>
                  </a:cubicBezTo>
                  <a:cubicBezTo>
                    <a:pt x="148" y="11"/>
                    <a:pt x="142" y="12"/>
                    <a:pt x="138" y="15"/>
                  </a:cubicBezTo>
                  <a:cubicBezTo>
                    <a:pt x="132" y="21"/>
                    <a:pt x="129" y="28"/>
                    <a:pt x="124" y="34"/>
                  </a:cubicBezTo>
                  <a:cubicBezTo>
                    <a:pt x="143" y="54"/>
                    <a:pt x="125" y="72"/>
                    <a:pt x="124" y="9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39" name="Freeform 39">
              <a:extLst>
                <a:ext uri="{FF2B5EF4-FFF2-40B4-BE49-F238E27FC236}">
                  <a16:creationId xmlns:a16="http://schemas.microsoft.com/office/drawing/2014/main" id="{FB5763C0-4F25-42B6-BEF4-A37CD679AE8B}"/>
                </a:ext>
              </a:extLst>
            </p:cNvPr>
            <p:cNvSpPr>
              <a:spLocks noEditPoints="1"/>
            </p:cNvSpPr>
            <p:nvPr/>
          </p:nvSpPr>
          <p:spPr bwMode="auto">
            <a:xfrm>
              <a:off x="3273425" y="1730376"/>
              <a:ext cx="231775" cy="752475"/>
            </a:xfrm>
            <a:custGeom>
              <a:avLst/>
              <a:gdLst>
                <a:gd name="T0" fmla="*/ 76 w 76"/>
                <a:gd name="T1" fmla="*/ 247 h 247"/>
                <a:gd name="T2" fmla="*/ 0 w 76"/>
                <a:gd name="T3" fmla="*/ 247 h 247"/>
                <a:gd name="T4" fmla="*/ 0 w 76"/>
                <a:gd name="T5" fmla="*/ 1 h 247"/>
                <a:gd name="T6" fmla="*/ 70 w 76"/>
                <a:gd name="T7" fmla="*/ 1 h 247"/>
                <a:gd name="T8" fmla="*/ 76 w 76"/>
                <a:gd name="T9" fmla="*/ 14 h 247"/>
                <a:gd name="T10" fmla="*/ 76 w 76"/>
                <a:gd name="T11" fmla="*/ 226 h 247"/>
                <a:gd name="T12" fmla="*/ 76 w 76"/>
                <a:gd name="T13" fmla="*/ 247 h 247"/>
                <a:gd name="T14" fmla="*/ 64 w 76"/>
                <a:gd name="T15" fmla="*/ 236 h 247"/>
                <a:gd name="T16" fmla="*/ 64 w 76"/>
                <a:gd name="T17" fmla="*/ 13 h 247"/>
                <a:gd name="T18" fmla="*/ 11 w 76"/>
                <a:gd name="T19" fmla="*/ 13 h 247"/>
                <a:gd name="T20" fmla="*/ 11 w 76"/>
                <a:gd name="T21" fmla="*/ 236 h 247"/>
                <a:gd name="T22" fmla="*/ 64 w 76"/>
                <a:gd name="T23" fmla="*/ 23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247">
                  <a:moveTo>
                    <a:pt x="76" y="247"/>
                  </a:moveTo>
                  <a:cubicBezTo>
                    <a:pt x="50" y="247"/>
                    <a:pt x="25" y="247"/>
                    <a:pt x="0" y="247"/>
                  </a:cubicBezTo>
                  <a:cubicBezTo>
                    <a:pt x="0" y="165"/>
                    <a:pt x="0" y="84"/>
                    <a:pt x="0" y="1"/>
                  </a:cubicBezTo>
                  <a:cubicBezTo>
                    <a:pt x="23" y="1"/>
                    <a:pt x="47" y="0"/>
                    <a:pt x="70" y="1"/>
                  </a:cubicBezTo>
                  <a:cubicBezTo>
                    <a:pt x="72" y="1"/>
                    <a:pt x="75" y="9"/>
                    <a:pt x="76" y="14"/>
                  </a:cubicBezTo>
                  <a:cubicBezTo>
                    <a:pt x="76" y="84"/>
                    <a:pt x="76" y="155"/>
                    <a:pt x="76" y="226"/>
                  </a:cubicBezTo>
                  <a:cubicBezTo>
                    <a:pt x="76" y="233"/>
                    <a:pt x="76" y="240"/>
                    <a:pt x="76" y="247"/>
                  </a:cubicBezTo>
                  <a:close/>
                  <a:moveTo>
                    <a:pt x="64" y="236"/>
                  </a:moveTo>
                  <a:cubicBezTo>
                    <a:pt x="64" y="161"/>
                    <a:pt x="64" y="87"/>
                    <a:pt x="64" y="13"/>
                  </a:cubicBezTo>
                  <a:cubicBezTo>
                    <a:pt x="46" y="13"/>
                    <a:pt x="28" y="13"/>
                    <a:pt x="11" y="13"/>
                  </a:cubicBezTo>
                  <a:cubicBezTo>
                    <a:pt x="11" y="88"/>
                    <a:pt x="11" y="162"/>
                    <a:pt x="11" y="236"/>
                  </a:cubicBezTo>
                  <a:cubicBezTo>
                    <a:pt x="29" y="236"/>
                    <a:pt x="46" y="236"/>
                    <a:pt x="64" y="23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0" name="Freeform 40">
              <a:extLst>
                <a:ext uri="{FF2B5EF4-FFF2-40B4-BE49-F238E27FC236}">
                  <a16:creationId xmlns:a16="http://schemas.microsoft.com/office/drawing/2014/main" id="{DFF7731A-7D1F-4A2B-84B3-1D0E5CEB2951}"/>
                </a:ext>
              </a:extLst>
            </p:cNvPr>
            <p:cNvSpPr>
              <a:spLocks noEditPoints="1"/>
            </p:cNvSpPr>
            <p:nvPr/>
          </p:nvSpPr>
          <p:spPr bwMode="auto">
            <a:xfrm>
              <a:off x="3001963" y="1735138"/>
              <a:ext cx="225425" cy="747713"/>
            </a:xfrm>
            <a:custGeom>
              <a:avLst/>
              <a:gdLst>
                <a:gd name="T0" fmla="*/ 74 w 74"/>
                <a:gd name="T1" fmla="*/ 245 h 245"/>
                <a:gd name="T2" fmla="*/ 0 w 74"/>
                <a:gd name="T3" fmla="*/ 245 h 245"/>
                <a:gd name="T4" fmla="*/ 0 w 74"/>
                <a:gd name="T5" fmla="*/ 0 h 245"/>
                <a:gd name="T6" fmla="*/ 74 w 74"/>
                <a:gd name="T7" fmla="*/ 0 h 245"/>
                <a:gd name="T8" fmla="*/ 74 w 74"/>
                <a:gd name="T9" fmla="*/ 245 h 245"/>
                <a:gd name="T10" fmla="*/ 63 w 74"/>
                <a:gd name="T11" fmla="*/ 234 h 245"/>
                <a:gd name="T12" fmla="*/ 63 w 74"/>
                <a:gd name="T13" fmla="*/ 11 h 245"/>
                <a:gd name="T14" fmla="*/ 11 w 74"/>
                <a:gd name="T15" fmla="*/ 11 h 245"/>
                <a:gd name="T16" fmla="*/ 11 w 74"/>
                <a:gd name="T17" fmla="*/ 234 h 245"/>
                <a:gd name="T18" fmla="*/ 63 w 74"/>
                <a:gd name="T19" fmla="*/ 23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5">
                  <a:moveTo>
                    <a:pt x="74" y="245"/>
                  </a:moveTo>
                  <a:cubicBezTo>
                    <a:pt x="49" y="245"/>
                    <a:pt x="25" y="245"/>
                    <a:pt x="0" y="245"/>
                  </a:cubicBezTo>
                  <a:cubicBezTo>
                    <a:pt x="0" y="163"/>
                    <a:pt x="0" y="82"/>
                    <a:pt x="0" y="0"/>
                  </a:cubicBezTo>
                  <a:cubicBezTo>
                    <a:pt x="24" y="0"/>
                    <a:pt x="48" y="0"/>
                    <a:pt x="74" y="0"/>
                  </a:cubicBezTo>
                  <a:cubicBezTo>
                    <a:pt x="74" y="81"/>
                    <a:pt x="74" y="162"/>
                    <a:pt x="74" y="245"/>
                  </a:cubicBezTo>
                  <a:close/>
                  <a:moveTo>
                    <a:pt x="63" y="234"/>
                  </a:moveTo>
                  <a:cubicBezTo>
                    <a:pt x="63" y="159"/>
                    <a:pt x="63" y="85"/>
                    <a:pt x="63" y="11"/>
                  </a:cubicBezTo>
                  <a:cubicBezTo>
                    <a:pt x="45" y="11"/>
                    <a:pt x="28" y="11"/>
                    <a:pt x="11" y="11"/>
                  </a:cubicBezTo>
                  <a:cubicBezTo>
                    <a:pt x="11" y="86"/>
                    <a:pt x="11" y="160"/>
                    <a:pt x="11" y="234"/>
                  </a:cubicBezTo>
                  <a:cubicBezTo>
                    <a:pt x="29" y="234"/>
                    <a:pt x="45" y="234"/>
                    <a:pt x="63" y="234"/>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1" name="Freeform 41">
              <a:extLst>
                <a:ext uri="{FF2B5EF4-FFF2-40B4-BE49-F238E27FC236}">
                  <a16:creationId xmlns:a16="http://schemas.microsoft.com/office/drawing/2014/main" id="{B2594E4A-FD42-4A1E-99D3-690296C43CCE}"/>
                </a:ext>
              </a:extLst>
            </p:cNvPr>
            <p:cNvSpPr>
              <a:spLocks noEditPoints="1"/>
            </p:cNvSpPr>
            <p:nvPr/>
          </p:nvSpPr>
          <p:spPr bwMode="auto">
            <a:xfrm>
              <a:off x="3551238" y="1733551"/>
              <a:ext cx="225425" cy="749300"/>
            </a:xfrm>
            <a:custGeom>
              <a:avLst/>
              <a:gdLst>
                <a:gd name="T0" fmla="*/ 0 w 74"/>
                <a:gd name="T1" fmla="*/ 246 h 246"/>
                <a:gd name="T2" fmla="*/ 0 w 74"/>
                <a:gd name="T3" fmla="*/ 0 h 246"/>
                <a:gd name="T4" fmla="*/ 74 w 74"/>
                <a:gd name="T5" fmla="*/ 0 h 246"/>
                <a:gd name="T6" fmla="*/ 74 w 74"/>
                <a:gd name="T7" fmla="*/ 246 h 246"/>
                <a:gd name="T8" fmla="*/ 0 w 74"/>
                <a:gd name="T9" fmla="*/ 246 h 246"/>
                <a:gd name="T10" fmla="*/ 62 w 74"/>
                <a:gd name="T11" fmla="*/ 235 h 246"/>
                <a:gd name="T12" fmla="*/ 62 w 74"/>
                <a:gd name="T13" fmla="*/ 12 h 246"/>
                <a:gd name="T14" fmla="*/ 11 w 74"/>
                <a:gd name="T15" fmla="*/ 12 h 246"/>
                <a:gd name="T16" fmla="*/ 11 w 74"/>
                <a:gd name="T17" fmla="*/ 235 h 246"/>
                <a:gd name="T18" fmla="*/ 62 w 74"/>
                <a:gd name="T19" fmla="*/ 23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246">
                  <a:moveTo>
                    <a:pt x="0" y="246"/>
                  </a:moveTo>
                  <a:cubicBezTo>
                    <a:pt x="0" y="164"/>
                    <a:pt x="0" y="82"/>
                    <a:pt x="0" y="0"/>
                  </a:cubicBezTo>
                  <a:cubicBezTo>
                    <a:pt x="24" y="0"/>
                    <a:pt x="48" y="0"/>
                    <a:pt x="74" y="0"/>
                  </a:cubicBezTo>
                  <a:cubicBezTo>
                    <a:pt x="74" y="82"/>
                    <a:pt x="74" y="164"/>
                    <a:pt x="74" y="246"/>
                  </a:cubicBezTo>
                  <a:cubicBezTo>
                    <a:pt x="49" y="246"/>
                    <a:pt x="25" y="246"/>
                    <a:pt x="0" y="246"/>
                  </a:cubicBezTo>
                  <a:close/>
                  <a:moveTo>
                    <a:pt x="62" y="235"/>
                  </a:moveTo>
                  <a:cubicBezTo>
                    <a:pt x="62" y="160"/>
                    <a:pt x="62" y="86"/>
                    <a:pt x="62" y="12"/>
                  </a:cubicBezTo>
                  <a:cubicBezTo>
                    <a:pt x="45" y="12"/>
                    <a:pt x="28" y="12"/>
                    <a:pt x="11" y="12"/>
                  </a:cubicBezTo>
                  <a:cubicBezTo>
                    <a:pt x="11" y="87"/>
                    <a:pt x="11" y="161"/>
                    <a:pt x="11" y="235"/>
                  </a:cubicBezTo>
                  <a:cubicBezTo>
                    <a:pt x="28" y="235"/>
                    <a:pt x="45" y="235"/>
                    <a:pt x="62" y="23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2" name="Freeform 42">
              <a:extLst>
                <a:ext uri="{FF2B5EF4-FFF2-40B4-BE49-F238E27FC236}">
                  <a16:creationId xmlns:a16="http://schemas.microsoft.com/office/drawing/2014/main" id="{052A0EF4-7864-443F-A7F7-B9843476D941}"/>
                </a:ext>
              </a:extLst>
            </p:cNvPr>
            <p:cNvSpPr>
              <a:spLocks/>
            </p:cNvSpPr>
            <p:nvPr/>
          </p:nvSpPr>
          <p:spPr bwMode="auto">
            <a:xfrm>
              <a:off x="3952875" y="4232276"/>
              <a:ext cx="115888" cy="53975"/>
            </a:xfrm>
            <a:custGeom>
              <a:avLst/>
              <a:gdLst>
                <a:gd name="T0" fmla="*/ 37 w 38"/>
                <a:gd name="T1" fmla="*/ 13 h 18"/>
                <a:gd name="T2" fmla="*/ 1 w 38"/>
                <a:gd name="T3" fmla="*/ 4 h 18"/>
                <a:gd name="T4" fmla="*/ 37 w 38"/>
                <a:gd name="T5" fmla="*/ 13 h 18"/>
              </a:gdLst>
              <a:ahLst/>
              <a:cxnLst>
                <a:cxn ang="0">
                  <a:pos x="T0" y="T1"/>
                </a:cxn>
                <a:cxn ang="0">
                  <a:pos x="T2" y="T3"/>
                </a:cxn>
                <a:cxn ang="0">
                  <a:pos x="T4" y="T5"/>
                </a:cxn>
              </a:cxnLst>
              <a:rect l="0" t="0" r="r" b="b"/>
              <a:pathLst>
                <a:path w="38" h="18">
                  <a:moveTo>
                    <a:pt x="37" y="13"/>
                  </a:moveTo>
                  <a:cubicBezTo>
                    <a:pt x="8" y="18"/>
                    <a:pt x="0" y="16"/>
                    <a:pt x="1" y="4"/>
                  </a:cubicBezTo>
                  <a:cubicBezTo>
                    <a:pt x="31" y="0"/>
                    <a:pt x="38" y="1"/>
                    <a:pt x="37" y="1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3" name="Freeform 43">
              <a:extLst>
                <a:ext uri="{FF2B5EF4-FFF2-40B4-BE49-F238E27FC236}">
                  <a16:creationId xmlns:a16="http://schemas.microsoft.com/office/drawing/2014/main" id="{7FE98D4D-2A25-4442-B407-A2732D94D708}"/>
                </a:ext>
              </a:extLst>
            </p:cNvPr>
            <p:cNvSpPr>
              <a:spLocks/>
            </p:cNvSpPr>
            <p:nvPr/>
          </p:nvSpPr>
          <p:spPr bwMode="auto">
            <a:xfrm>
              <a:off x="3952875" y="4183063"/>
              <a:ext cx="115888" cy="39688"/>
            </a:xfrm>
            <a:custGeom>
              <a:avLst/>
              <a:gdLst>
                <a:gd name="T0" fmla="*/ 19 w 38"/>
                <a:gd name="T1" fmla="*/ 12 h 13"/>
                <a:gd name="T2" fmla="*/ 7 w 38"/>
                <a:gd name="T3" fmla="*/ 12 h 13"/>
                <a:gd name="T4" fmla="*/ 0 w 38"/>
                <a:gd name="T5" fmla="*/ 6 h 13"/>
                <a:gd name="T6" fmla="*/ 7 w 38"/>
                <a:gd name="T7" fmla="*/ 1 h 13"/>
                <a:gd name="T8" fmla="*/ 30 w 38"/>
                <a:gd name="T9" fmla="*/ 1 h 13"/>
                <a:gd name="T10" fmla="*/ 38 w 38"/>
                <a:gd name="T11" fmla="*/ 6 h 13"/>
                <a:gd name="T12" fmla="*/ 30 w 38"/>
                <a:gd name="T13" fmla="*/ 12 h 13"/>
                <a:gd name="T14" fmla="*/ 19 w 38"/>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3">
                  <a:moveTo>
                    <a:pt x="19" y="12"/>
                  </a:moveTo>
                  <a:cubicBezTo>
                    <a:pt x="15" y="12"/>
                    <a:pt x="10" y="13"/>
                    <a:pt x="7" y="12"/>
                  </a:cubicBezTo>
                  <a:cubicBezTo>
                    <a:pt x="4" y="11"/>
                    <a:pt x="2" y="8"/>
                    <a:pt x="0" y="6"/>
                  </a:cubicBezTo>
                  <a:cubicBezTo>
                    <a:pt x="2" y="4"/>
                    <a:pt x="4" y="1"/>
                    <a:pt x="7" y="1"/>
                  </a:cubicBezTo>
                  <a:cubicBezTo>
                    <a:pt x="15" y="0"/>
                    <a:pt x="23" y="0"/>
                    <a:pt x="30" y="1"/>
                  </a:cubicBezTo>
                  <a:cubicBezTo>
                    <a:pt x="33" y="1"/>
                    <a:pt x="36" y="4"/>
                    <a:pt x="38" y="6"/>
                  </a:cubicBezTo>
                  <a:cubicBezTo>
                    <a:pt x="35" y="8"/>
                    <a:pt x="33" y="11"/>
                    <a:pt x="30" y="12"/>
                  </a:cubicBezTo>
                  <a:cubicBezTo>
                    <a:pt x="27" y="13"/>
                    <a:pt x="23" y="12"/>
                    <a:pt x="19"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4" name="Freeform 44">
              <a:extLst>
                <a:ext uri="{FF2B5EF4-FFF2-40B4-BE49-F238E27FC236}">
                  <a16:creationId xmlns:a16="http://schemas.microsoft.com/office/drawing/2014/main" id="{0779C15A-E166-436B-A7FF-6A08E6CB8FC2}"/>
                </a:ext>
              </a:extLst>
            </p:cNvPr>
            <p:cNvSpPr>
              <a:spLocks/>
            </p:cNvSpPr>
            <p:nvPr/>
          </p:nvSpPr>
          <p:spPr bwMode="auto">
            <a:xfrm>
              <a:off x="3944938" y="3752851"/>
              <a:ext cx="127000" cy="55563"/>
            </a:xfrm>
            <a:custGeom>
              <a:avLst/>
              <a:gdLst>
                <a:gd name="T0" fmla="*/ 42 w 42"/>
                <a:gd name="T1" fmla="*/ 18 h 18"/>
                <a:gd name="T2" fmla="*/ 3 w 42"/>
                <a:gd name="T3" fmla="*/ 18 h 18"/>
                <a:gd name="T4" fmla="*/ 16 w 42"/>
                <a:gd name="T5" fmla="*/ 8 h 18"/>
                <a:gd name="T6" fmla="*/ 42 w 42"/>
                <a:gd name="T7" fmla="*/ 18 h 18"/>
              </a:gdLst>
              <a:ahLst/>
              <a:cxnLst>
                <a:cxn ang="0">
                  <a:pos x="T0" y="T1"/>
                </a:cxn>
                <a:cxn ang="0">
                  <a:pos x="T2" y="T3"/>
                </a:cxn>
                <a:cxn ang="0">
                  <a:pos x="T4" y="T5"/>
                </a:cxn>
                <a:cxn ang="0">
                  <a:pos x="T6" y="T7"/>
                </a:cxn>
              </a:cxnLst>
              <a:rect l="0" t="0" r="r" b="b"/>
              <a:pathLst>
                <a:path w="42" h="18">
                  <a:moveTo>
                    <a:pt x="42" y="18"/>
                  </a:moveTo>
                  <a:cubicBezTo>
                    <a:pt x="28" y="18"/>
                    <a:pt x="16" y="18"/>
                    <a:pt x="3" y="18"/>
                  </a:cubicBezTo>
                  <a:cubicBezTo>
                    <a:pt x="0" y="4"/>
                    <a:pt x="11" y="7"/>
                    <a:pt x="16" y="8"/>
                  </a:cubicBezTo>
                  <a:cubicBezTo>
                    <a:pt x="25" y="9"/>
                    <a:pt x="38" y="0"/>
                    <a:pt x="42" y="18"/>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5" name="Freeform 45">
              <a:extLst>
                <a:ext uri="{FF2B5EF4-FFF2-40B4-BE49-F238E27FC236}">
                  <a16:creationId xmlns:a16="http://schemas.microsoft.com/office/drawing/2014/main" id="{B7213D9A-9891-48FB-B601-8286BE66389D}"/>
                </a:ext>
              </a:extLst>
            </p:cNvPr>
            <p:cNvSpPr>
              <a:spLocks/>
            </p:cNvSpPr>
            <p:nvPr/>
          </p:nvSpPr>
          <p:spPr bwMode="auto">
            <a:xfrm>
              <a:off x="3624263" y="3722688"/>
              <a:ext cx="136525" cy="371475"/>
            </a:xfrm>
            <a:custGeom>
              <a:avLst/>
              <a:gdLst>
                <a:gd name="T0" fmla="*/ 45 w 45"/>
                <a:gd name="T1" fmla="*/ 3 h 122"/>
                <a:gd name="T2" fmla="*/ 36 w 45"/>
                <a:gd name="T3" fmla="*/ 33 h 122"/>
                <a:gd name="T4" fmla="*/ 11 w 45"/>
                <a:gd name="T5" fmla="*/ 114 h 122"/>
                <a:gd name="T6" fmla="*/ 4 w 45"/>
                <a:gd name="T7" fmla="*/ 122 h 122"/>
                <a:gd name="T8" fmla="*/ 1 w 45"/>
                <a:gd name="T9" fmla="*/ 111 h 122"/>
                <a:gd name="T10" fmla="*/ 33 w 45"/>
                <a:gd name="T11" fmla="*/ 8 h 122"/>
                <a:gd name="T12" fmla="*/ 41 w 45"/>
                <a:gd name="T13" fmla="*/ 0 h 122"/>
                <a:gd name="T14" fmla="*/ 45 w 45"/>
                <a:gd name="T15" fmla="*/ 3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22">
                  <a:moveTo>
                    <a:pt x="45" y="3"/>
                  </a:moveTo>
                  <a:cubicBezTo>
                    <a:pt x="42" y="13"/>
                    <a:pt x="39" y="23"/>
                    <a:pt x="36" y="33"/>
                  </a:cubicBezTo>
                  <a:cubicBezTo>
                    <a:pt x="28" y="60"/>
                    <a:pt x="20" y="87"/>
                    <a:pt x="11" y="114"/>
                  </a:cubicBezTo>
                  <a:cubicBezTo>
                    <a:pt x="10" y="117"/>
                    <a:pt x="6" y="119"/>
                    <a:pt x="4" y="122"/>
                  </a:cubicBezTo>
                  <a:cubicBezTo>
                    <a:pt x="3" y="118"/>
                    <a:pt x="0" y="114"/>
                    <a:pt x="1" y="111"/>
                  </a:cubicBezTo>
                  <a:cubicBezTo>
                    <a:pt x="11" y="77"/>
                    <a:pt x="22" y="42"/>
                    <a:pt x="33" y="8"/>
                  </a:cubicBezTo>
                  <a:cubicBezTo>
                    <a:pt x="34" y="5"/>
                    <a:pt x="38" y="2"/>
                    <a:pt x="41" y="0"/>
                  </a:cubicBezTo>
                  <a:cubicBezTo>
                    <a:pt x="43" y="1"/>
                    <a:pt x="44" y="2"/>
                    <a:pt x="45" y="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6" name="Freeform 46">
              <a:extLst>
                <a:ext uri="{FF2B5EF4-FFF2-40B4-BE49-F238E27FC236}">
                  <a16:creationId xmlns:a16="http://schemas.microsoft.com/office/drawing/2014/main" id="{EBD0AC4C-5253-4B2C-9047-106ADD5A3B5F}"/>
                </a:ext>
              </a:extLst>
            </p:cNvPr>
            <p:cNvSpPr>
              <a:spLocks/>
            </p:cNvSpPr>
            <p:nvPr/>
          </p:nvSpPr>
          <p:spPr bwMode="auto">
            <a:xfrm>
              <a:off x="3673475" y="3740151"/>
              <a:ext cx="136525" cy="382588"/>
            </a:xfrm>
            <a:custGeom>
              <a:avLst/>
              <a:gdLst>
                <a:gd name="T0" fmla="*/ 5 w 45"/>
                <a:gd name="T1" fmla="*/ 125 h 125"/>
                <a:gd name="T2" fmla="*/ 1 w 45"/>
                <a:gd name="T3" fmla="*/ 113 h 125"/>
                <a:gd name="T4" fmla="*/ 34 w 45"/>
                <a:gd name="T5" fmla="*/ 5 h 125"/>
                <a:gd name="T6" fmla="*/ 41 w 45"/>
                <a:gd name="T7" fmla="*/ 0 h 125"/>
                <a:gd name="T8" fmla="*/ 44 w 45"/>
                <a:gd name="T9" fmla="*/ 9 h 125"/>
                <a:gd name="T10" fmla="*/ 12 w 45"/>
                <a:gd name="T11" fmla="*/ 116 h 125"/>
                <a:gd name="T12" fmla="*/ 5 w 45"/>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45" h="125">
                  <a:moveTo>
                    <a:pt x="5" y="125"/>
                  </a:moveTo>
                  <a:cubicBezTo>
                    <a:pt x="3" y="119"/>
                    <a:pt x="0" y="115"/>
                    <a:pt x="1" y="113"/>
                  </a:cubicBezTo>
                  <a:cubicBezTo>
                    <a:pt x="12" y="77"/>
                    <a:pt x="23" y="41"/>
                    <a:pt x="34" y="5"/>
                  </a:cubicBezTo>
                  <a:cubicBezTo>
                    <a:pt x="35" y="3"/>
                    <a:pt x="38" y="2"/>
                    <a:pt x="41" y="0"/>
                  </a:cubicBezTo>
                  <a:cubicBezTo>
                    <a:pt x="42" y="3"/>
                    <a:pt x="45" y="6"/>
                    <a:pt x="44" y="9"/>
                  </a:cubicBezTo>
                  <a:cubicBezTo>
                    <a:pt x="34" y="45"/>
                    <a:pt x="23" y="80"/>
                    <a:pt x="12" y="116"/>
                  </a:cubicBezTo>
                  <a:cubicBezTo>
                    <a:pt x="11" y="118"/>
                    <a:pt x="9" y="120"/>
                    <a:pt x="5" y="12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7" name="Freeform 47">
              <a:extLst>
                <a:ext uri="{FF2B5EF4-FFF2-40B4-BE49-F238E27FC236}">
                  <a16:creationId xmlns:a16="http://schemas.microsoft.com/office/drawing/2014/main" id="{21FF99FE-1A27-456A-840F-17F93D89043A}"/>
                </a:ext>
              </a:extLst>
            </p:cNvPr>
            <p:cNvSpPr>
              <a:spLocks/>
            </p:cNvSpPr>
            <p:nvPr/>
          </p:nvSpPr>
          <p:spPr bwMode="auto">
            <a:xfrm>
              <a:off x="4273550" y="3736976"/>
              <a:ext cx="39688" cy="385763"/>
            </a:xfrm>
            <a:custGeom>
              <a:avLst/>
              <a:gdLst>
                <a:gd name="T0" fmla="*/ 12 w 13"/>
                <a:gd name="T1" fmla="*/ 63 h 126"/>
                <a:gd name="T2" fmla="*/ 12 w 13"/>
                <a:gd name="T3" fmla="*/ 115 h 126"/>
                <a:gd name="T4" fmla="*/ 7 w 13"/>
                <a:gd name="T5" fmla="*/ 126 h 126"/>
                <a:gd name="T6" fmla="*/ 1 w 13"/>
                <a:gd name="T7" fmla="*/ 116 h 126"/>
                <a:gd name="T8" fmla="*/ 1 w 13"/>
                <a:gd name="T9" fmla="*/ 10 h 126"/>
                <a:gd name="T10" fmla="*/ 7 w 13"/>
                <a:gd name="T11" fmla="*/ 0 h 126"/>
                <a:gd name="T12" fmla="*/ 12 w 13"/>
                <a:gd name="T13" fmla="*/ 11 h 126"/>
                <a:gd name="T14" fmla="*/ 12 w 13"/>
                <a:gd name="T15" fmla="*/ 63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6">
                  <a:moveTo>
                    <a:pt x="12" y="63"/>
                  </a:moveTo>
                  <a:cubicBezTo>
                    <a:pt x="12" y="81"/>
                    <a:pt x="13" y="98"/>
                    <a:pt x="12" y="115"/>
                  </a:cubicBezTo>
                  <a:cubicBezTo>
                    <a:pt x="12" y="119"/>
                    <a:pt x="9" y="122"/>
                    <a:pt x="7" y="126"/>
                  </a:cubicBezTo>
                  <a:cubicBezTo>
                    <a:pt x="5" y="123"/>
                    <a:pt x="1" y="119"/>
                    <a:pt x="1" y="116"/>
                  </a:cubicBezTo>
                  <a:cubicBezTo>
                    <a:pt x="0" y="81"/>
                    <a:pt x="0" y="45"/>
                    <a:pt x="1" y="10"/>
                  </a:cubicBezTo>
                  <a:cubicBezTo>
                    <a:pt x="1" y="7"/>
                    <a:pt x="5" y="4"/>
                    <a:pt x="7" y="0"/>
                  </a:cubicBezTo>
                  <a:cubicBezTo>
                    <a:pt x="9" y="4"/>
                    <a:pt x="12" y="7"/>
                    <a:pt x="12" y="11"/>
                  </a:cubicBezTo>
                  <a:cubicBezTo>
                    <a:pt x="13" y="28"/>
                    <a:pt x="12" y="46"/>
                    <a:pt x="12" y="6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8" name="Freeform 48">
              <a:extLst>
                <a:ext uri="{FF2B5EF4-FFF2-40B4-BE49-F238E27FC236}">
                  <a16:creationId xmlns:a16="http://schemas.microsoft.com/office/drawing/2014/main" id="{D21CD03E-CCDE-4E35-96D0-DCF8983F6E89}"/>
                </a:ext>
              </a:extLst>
            </p:cNvPr>
            <p:cNvSpPr>
              <a:spLocks/>
            </p:cNvSpPr>
            <p:nvPr/>
          </p:nvSpPr>
          <p:spPr bwMode="auto">
            <a:xfrm>
              <a:off x="4222750" y="3735388"/>
              <a:ext cx="33338" cy="387350"/>
            </a:xfrm>
            <a:custGeom>
              <a:avLst/>
              <a:gdLst>
                <a:gd name="T0" fmla="*/ 11 w 11"/>
                <a:gd name="T1" fmla="*/ 2 h 127"/>
                <a:gd name="T2" fmla="*/ 11 w 11"/>
                <a:gd name="T3" fmla="*/ 124 h 127"/>
                <a:gd name="T4" fmla="*/ 8 w 11"/>
                <a:gd name="T5" fmla="*/ 127 h 127"/>
                <a:gd name="T6" fmla="*/ 1 w 11"/>
                <a:gd name="T7" fmla="*/ 119 h 127"/>
                <a:gd name="T8" fmla="*/ 1 w 11"/>
                <a:gd name="T9" fmla="*/ 8 h 127"/>
                <a:gd name="T10" fmla="*/ 8 w 11"/>
                <a:gd name="T11" fmla="*/ 0 h 127"/>
                <a:gd name="T12" fmla="*/ 11 w 11"/>
                <a:gd name="T13" fmla="*/ 2 h 127"/>
              </a:gdLst>
              <a:ahLst/>
              <a:cxnLst>
                <a:cxn ang="0">
                  <a:pos x="T0" y="T1"/>
                </a:cxn>
                <a:cxn ang="0">
                  <a:pos x="T2" y="T3"/>
                </a:cxn>
                <a:cxn ang="0">
                  <a:pos x="T4" y="T5"/>
                </a:cxn>
                <a:cxn ang="0">
                  <a:pos x="T6" y="T7"/>
                </a:cxn>
                <a:cxn ang="0">
                  <a:pos x="T8" y="T9"/>
                </a:cxn>
                <a:cxn ang="0">
                  <a:pos x="T10" y="T11"/>
                </a:cxn>
                <a:cxn ang="0">
                  <a:pos x="T12" y="T13"/>
                </a:cxn>
              </a:cxnLst>
              <a:rect l="0" t="0" r="r" b="b"/>
              <a:pathLst>
                <a:path w="11" h="127">
                  <a:moveTo>
                    <a:pt x="11" y="2"/>
                  </a:moveTo>
                  <a:cubicBezTo>
                    <a:pt x="11" y="43"/>
                    <a:pt x="11" y="84"/>
                    <a:pt x="11" y="124"/>
                  </a:cubicBezTo>
                  <a:cubicBezTo>
                    <a:pt x="10" y="125"/>
                    <a:pt x="9" y="126"/>
                    <a:pt x="8" y="127"/>
                  </a:cubicBezTo>
                  <a:cubicBezTo>
                    <a:pt x="6" y="125"/>
                    <a:pt x="1" y="122"/>
                    <a:pt x="1" y="119"/>
                  </a:cubicBezTo>
                  <a:cubicBezTo>
                    <a:pt x="0" y="82"/>
                    <a:pt x="0" y="45"/>
                    <a:pt x="1" y="8"/>
                  </a:cubicBezTo>
                  <a:cubicBezTo>
                    <a:pt x="1" y="5"/>
                    <a:pt x="5" y="2"/>
                    <a:pt x="8" y="0"/>
                  </a:cubicBezTo>
                  <a:cubicBezTo>
                    <a:pt x="9" y="1"/>
                    <a:pt x="10" y="1"/>
                    <a:pt x="11" y="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49" name="Freeform 49">
              <a:extLst>
                <a:ext uri="{FF2B5EF4-FFF2-40B4-BE49-F238E27FC236}">
                  <a16:creationId xmlns:a16="http://schemas.microsoft.com/office/drawing/2014/main" id="{F15EB195-9CED-4072-B2CA-228BF2F12DAC}"/>
                </a:ext>
              </a:extLst>
            </p:cNvPr>
            <p:cNvSpPr>
              <a:spLocks/>
            </p:cNvSpPr>
            <p:nvPr/>
          </p:nvSpPr>
          <p:spPr bwMode="auto">
            <a:xfrm>
              <a:off x="4475163" y="3736976"/>
              <a:ext cx="33338" cy="388938"/>
            </a:xfrm>
            <a:custGeom>
              <a:avLst/>
              <a:gdLst>
                <a:gd name="T0" fmla="*/ 0 w 11"/>
                <a:gd name="T1" fmla="*/ 123 h 127"/>
                <a:gd name="T2" fmla="*/ 0 w 11"/>
                <a:gd name="T3" fmla="*/ 8 h 127"/>
                <a:gd name="T4" fmla="*/ 5 w 11"/>
                <a:gd name="T5" fmla="*/ 0 h 127"/>
                <a:gd name="T6" fmla="*/ 11 w 11"/>
                <a:gd name="T7" fmla="*/ 8 h 127"/>
                <a:gd name="T8" fmla="*/ 11 w 11"/>
                <a:gd name="T9" fmla="*/ 117 h 127"/>
                <a:gd name="T10" fmla="*/ 4 w 11"/>
                <a:gd name="T11" fmla="*/ 127 h 127"/>
                <a:gd name="T12" fmla="*/ 0 w 11"/>
                <a:gd name="T13" fmla="*/ 123 h 127"/>
              </a:gdLst>
              <a:ahLst/>
              <a:cxnLst>
                <a:cxn ang="0">
                  <a:pos x="T0" y="T1"/>
                </a:cxn>
                <a:cxn ang="0">
                  <a:pos x="T2" y="T3"/>
                </a:cxn>
                <a:cxn ang="0">
                  <a:pos x="T4" y="T5"/>
                </a:cxn>
                <a:cxn ang="0">
                  <a:pos x="T6" y="T7"/>
                </a:cxn>
                <a:cxn ang="0">
                  <a:pos x="T8" y="T9"/>
                </a:cxn>
                <a:cxn ang="0">
                  <a:pos x="T10" y="T11"/>
                </a:cxn>
                <a:cxn ang="0">
                  <a:pos x="T12" y="T13"/>
                </a:cxn>
              </a:cxnLst>
              <a:rect l="0" t="0" r="r" b="b"/>
              <a:pathLst>
                <a:path w="11" h="127">
                  <a:moveTo>
                    <a:pt x="0" y="123"/>
                  </a:moveTo>
                  <a:cubicBezTo>
                    <a:pt x="0" y="85"/>
                    <a:pt x="0" y="46"/>
                    <a:pt x="0" y="8"/>
                  </a:cubicBezTo>
                  <a:cubicBezTo>
                    <a:pt x="0" y="5"/>
                    <a:pt x="3" y="3"/>
                    <a:pt x="5" y="0"/>
                  </a:cubicBezTo>
                  <a:cubicBezTo>
                    <a:pt x="7" y="3"/>
                    <a:pt x="11" y="5"/>
                    <a:pt x="11" y="8"/>
                  </a:cubicBezTo>
                  <a:cubicBezTo>
                    <a:pt x="11" y="45"/>
                    <a:pt x="11" y="81"/>
                    <a:pt x="11" y="117"/>
                  </a:cubicBezTo>
                  <a:cubicBezTo>
                    <a:pt x="11" y="120"/>
                    <a:pt x="6" y="123"/>
                    <a:pt x="4" y="127"/>
                  </a:cubicBezTo>
                  <a:cubicBezTo>
                    <a:pt x="3" y="126"/>
                    <a:pt x="1" y="124"/>
                    <a:pt x="0" y="12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0" name="Freeform 50">
              <a:extLst>
                <a:ext uri="{FF2B5EF4-FFF2-40B4-BE49-F238E27FC236}">
                  <a16:creationId xmlns:a16="http://schemas.microsoft.com/office/drawing/2014/main" id="{740B6DB9-193D-4910-9B96-55A910AE7DE3}"/>
                </a:ext>
              </a:extLst>
            </p:cNvPr>
            <p:cNvSpPr>
              <a:spLocks/>
            </p:cNvSpPr>
            <p:nvPr/>
          </p:nvSpPr>
          <p:spPr bwMode="auto">
            <a:xfrm>
              <a:off x="4527550" y="3735388"/>
              <a:ext cx="30163" cy="390525"/>
            </a:xfrm>
            <a:custGeom>
              <a:avLst/>
              <a:gdLst>
                <a:gd name="T0" fmla="*/ 10 w 10"/>
                <a:gd name="T1" fmla="*/ 3 h 128"/>
                <a:gd name="T2" fmla="*/ 10 w 10"/>
                <a:gd name="T3" fmla="*/ 125 h 128"/>
                <a:gd name="T4" fmla="*/ 7 w 10"/>
                <a:gd name="T5" fmla="*/ 128 h 128"/>
                <a:gd name="T6" fmla="*/ 0 w 10"/>
                <a:gd name="T7" fmla="*/ 119 h 128"/>
                <a:gd name="T8" fmla="*/ 0 w 10"/>
                <a:gd name="T9" fmla="*/ 9 h 128"/>
                <a:gd name="T10" fmla="*/ 6 w 10"/>
                <a:gd name="T11" fmla="*/ 0 h 128"/>
                <a:gd name="T12" fmla="*/ 10 w 10"/>
                <a:gd name="T13" fmla="*/ 3 h 128"/>
              </a:gdLst>
              <a:ahLst/>
              <a:cxnLst>
                <a:cxn ang="0">
                  <a:pos x="T0" y="T1"/>
                </a:cxn>
                <a:cxn ang="0">
                  <a:pos x="T2" y="T3"/>
                </a:cxn>
                <a:cxn ang="0">
                  <a:pos x="T4" y="T5"/>
                </a:cxn>
                <a:cxn ang="0">
                  <a:pos x="T6" y="T7"/>
                </a:cxn>
                <a:cxn ang="0">
                  <a:pos x="T8" y="T9"/>
                </a:cxn>
                <a:cxn ang="0">
                  <a:pos x="T10" y="T11"/>
                </a:cxn>
                <a:cxn ang="0">
                  <a:pos x="T12" y="T13"/>
                </a:cxn>
              </a:cxnLst>
              <a:rect l="0" t="0" r="r" b="b"/>
              <a:pathLst>
                <a:path w="10" h="128">
                  <a:moveTo>
                    <a:pt x="10" y="3"/>
                  </a:moveTo>
                  <a:cubicBezTo>
                    <a:pt x="10" y="44"/>
                    <a:pt x="10" y="84"/>
                    <a:pt x="10" y="125"/>
                  </a:cubicBezTo>
                  <a:cubicBezTo>
                    <a:pt x="9" y="126"/>
                    <a:pt x="8" y="127"/>
                    <a:pt x="7" y="128"/>
                  </a:cubicBezTo>
                  <a:cubicBezTo>
                    <a:pt x="5" y="125"/>
                    <a:pt x="0" y="122"/>
                    <a:pt x="0" y="119"/>
                  </a:cubicBezTo>
                  <a:cubicBezTo>
                    <a:pt x="0" y="83"/>
                    <a:pt x="0" y="46"/>
                    <a:pt x="0" y="9"/>
                  </a:cubicBezTo>
                  <a:cubicBezTo>
                    <a:pt x="0" y="6"/>
                    <a:pt x="4" y="3"/>
                    <a:pt x="6" y="0"/>
                  </a:cubicBezTo>
                  <a:cubicBezTo>
                    <a:pt x="8" y="1"/>
                    <a:pt x="9" y="2"/>
                    <a:pt x="10" y="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1" name="Freeform 51">
              <a:extLst>
                <a:ext uri="{FF2B5EF4-FFF2-40B4-BE49-F238E27FC236}">
                  <a16:creationId xmlns:a16="http://schemas.microsoft.com/office/drawing/2014/main" id="{FB2758E5-95A9-45E7-93B2-C90AC3784CBF}"/>
                </a:ext>
              </a:extLst>
            </p:cNvPr>
            <p:cNvSpPr>
              <a:spLocks/>
            </p:cNvSpPr>
            <p:nvPr/>
          </p:nvSpPr>
          <p:spPr bwMode="auto">
            <a:xfrm>
              <a:off x="3346450" y="811213"/>
              <a:ext cx="119063" cy="39688"/>
            </a:xfrm>
            <a:custGeom>
              <a:avLst/>
              <a:gdLst>
                <a:gd name="T0" fmla="*/ 20 w 39"/>
                <a:gd name="T1" fmla="*/ 12 h 13"/>
                <a:gd name="T2" fmla="*/ 9 w 39"/>
                <a:gd name="T3" fmla="*/ 12 h 13"/>
                <a:gd name="T4" fmla="*/ 0 w 39"/>
                <a:gd name="T5" fmla="*/ 6 h 13"/>
                <a:gd name="T6" fmla="*/ 8 w 39"/>
                <a:gd name="T7" fmla="*/ 1 h 13"/>
                <a:gd name="T8" fmla="*/ 31 w 39"/>
                <a:gd name="T9" fmla="*/ 1 h 13"/>
                <a:gd name="T10" fmla="*/ 39 w 39"/>
                <a:gd name="T11" fmla="*/ 6 h 13"/>
                <a:gd name="T12" fmla="*/ 31 w 39"/>
                <a:gd name="T13" fmla="*/ 12 h 13"/>
                <a:gd name="T14" fmla="*/ 20 w 39"/>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3">
                  <a:moveTo>
                    <a:pt x="20" y="12"/>
                  </a:moveTo>
                  <a:cubicBezTo>
                    <a:pt x="16" y="12"/>
                    <a:pt x="12" y="13"/>
                    <a:pt x="9" y="12"/>
                  </a:cubicBezTo>
                  <a:cubicBezTo>
                    <a:pt x="6" y="11"/>
                    <a:pt x="3" y="8"/>
                    <a:pt x="0" y="6"/>
                  </a:cubicBezTo>
                  <a:cubicBezTo>
                    <a:pt x="3" y="4"/>
                    <a:pt x="5" y="1"/>
                    <a:pt x="8" y="1"/>
                  </a:cubicBezTo>
                  <a:cubicBezTo>
                    <a:pt x="16" y="0"/>
                    <a:pt x="23" y="0"/>
                    <a:pt x="31" y="1"/>
                  </a:cubicBezTo>
                  <a:cubicBezTo>
                    <a:pt x="34" y="1"/>
                    <a:pt x="36" y="4"/>
                    <a:pt x="39" y="6"/>
                  </a:cubicBezTo>
                  <a:cubicBezTo>
                    <a:pt x="36" y="8"/>
                    <a:pt x="34" y="11"/>
                    <a:pt x="31" y="12"/>
                  </a:cubicBezTo>
                  <a:cubicBezTo>
                    <a:pt x="27" y="13"/>
                    <a:pt x="23" y="12"/>
                    <a:pt x="20"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2" name="Freeform 52">
              <a:extLst>
                <a:ext uri="{FF2B5EF4-FFF2-40B4-BE49-F238E27FC236}">
                  <a16:creationId xmlns:a16="http://schemas.microsoft.com/office/drawing/2014/main" id="{244126C6-E6B2-40C7-BDE3-5BB9CC615E24}"/>
                </a:ext>
              </a:extLst>
            </p:cNvPr>
            <p:cNvSpPr>
              <a:spLocks/>
            </p:cNvSpPr>
            <p:nvPr/>
          </p:nvSpPr>
          <p:spPr bwMode="auto">
            <a:xfrm>
              <a:off x="3898900" y="860426"/>
              <a:ext cx="115888" cy="63500"/>
            </a:xfrm>
            <a:custGeom>
              <a:avLst/>
              <a:gdLst>
                <a:gd name="T0" fmla="*/ 18 w 38"/>
                <a:gd name="T1" fmla="*/ 21 h 21"/>
                <a:gd name="T2" fmla="*/ 0 w 38"/>
                <a:gd name="T3" fmla="*/ 12 h 21"/>
                <a:gd name="T4" fmla="*/ 18 w 38"/>
                <a:gd name="T5" fmla="*/ 6 h 21"/>
                <a:gd name="T6" fmla="*/ 38 w 38"/>
                <a:gd name="T7" fmla="*/ 11 h 21"/>
                <a:gd name="T8" fmla="*/ 18 w 38"/>
                <a:gd name="T9" fmla="*/ 21 h 21"/>
              </a:gdLst>
              <a:ahLst/>
              <a:cxnLst>
                <a:cxn ang="0">
                  <a:pos x="T0" y="T1"/>
                </a:cxn>
                <a:cxn ang="0">
                  <a:pos x="T2" y="T3"/>
                </a:cxn>
                <a:cxn ang="0">
                  <a:pos x="T4" y="T5"/>
                </a:cxn>
                <a:cxn ang="0">
                  <a:pos x="T6" y="T7"/>
                </a:cxn>
                <a:cxn ang="0">
                  <a:pos x="T8" y="T9"/>
                </a:cxn>
              </a:cxnLst>
              <a:rect l="0" t="0" r="r" b="b"/>
              <a:pathLst>
                <a:path w="38" h="21">
                  <a:moveTo>
                    <a:pt x="18" y="21"/>
                  </a:moveTo>
                  <a:cubicBezTo>
                    <a:pt x="11" y="18"/>
                    <a:pt x="0" y="14"/>
                    <a:pt x="0" y="12"/>
                  </a:cubicBezTo>
                  <a:cubicBezTo>
                    <a:pt x="1" y="0"/>
                    <a:pt x="12" y="6"/>
                    <a:pt x="18" y="6"/>
                  </a:cubicBezTo>
                  <a:cubicBezTo>
                    <a:pt x="25" y="6"/>
                    <a:pt x="31" y="10"/>
                    <a:pt x="38" y="11"/>
                  </a:cubicBezTo>
                  <a:cubicBezTo>
                    <a:pt x="32" y="14"/>
                    <a:pt x="25" y="18"/>
                    <a:pt x="18" y="2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3" name="Freeform 53">
              <a:extLst>
                <a:ext uri="{FF2B5EF4-FFF2-40B4-BE49-F238E27FC236}">
                  <a16:creationId xmlns:a16="http://schemas.microsoft.com/office/drawing/2014/main" id="{2A491A0F-673A-4F6C-A1FB-ED91CE068E8A}"/>
                </a:ext>
              </a:extLst>
            </p:cNvPr>
            <p:cNvSpPr>
              <a:spLocks/>
            </p:cNvSpPr>
            <p:nvPr/>
          </p:nvSpPr>
          <p:spPr bwMode="auto">
            <a:xfrm>
              <a:off x="3898900" y="1274763"/>
              <a:ext cx="115888" cy="61913"/>
            </a:xfrm>
            <a:custGeom>
              <a:avLst/>
              <a:gdLst>
                <a:gd name="T0" fmla="*/ 17 w 38"/>
                <a:gd name="T1" fmla="*/ 20 h 20"/>
                <a:gd name="T2" fmla="*/ 0 w 38"/>
                <a:gd name="T3" fmla="*/ 12 h 20"/>
                <a:gd name="T4" fmla="*/ 19 w 38"/>
                <a:gd name="T5" fmla="*/ 5 h 20"/>
                <a:gd name="T6" fmla="*/ 29 w 38"/>
                <a:gd name="T7" fmla="*/ 6 h 20"/>
                <a:gd name="T8" fmla="*/ 38 w 38"/>
                <a:gd name="T9" fmla="*/ 12 h 20"/>
                <a:gd name="T10" fmla="*/ 29 w 38"/>
                <a:gd name="T11" fmla="*/ 17 h 20"/>
                <a:gd name="T12" fmla="*/ 18 w 38"/>
                <a:gd name="T13" fmla="*/ 17 h 20"/>
                <a:gd name="T14" fmla="*/ 17 w 38"/>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20">
                  <a:moveTo>
                    <a:pt x="17" y="20"/>
                  </a:moveTo>
                  <a:cubicBezTo>
                    <a:pt x="11" y="17"/>
                    <a:pt x="0" y="14"/>
                    <a:pt x="0" y="12"/>
                  </a:cubicBezTo>
                  <a:cubicBezTo>
                    <a:pt x="2" y="0"/>
                    <a:pt x="12" y="7"/>
                    <a:pt x="19" y="5"/>
                  </a:cubicBezTo>
                  <a:cubicBezTo>
                    <a:pt x="22" y="5"/>
                    <a:pt x="26" y="5"/>
                    <a:pt x="29" y="6"/>
                  </a:cubicBezTo>
                  <a:cubicBezTo>
                    <a:pt x="33" y="7"/>
                    <a:pt x="35" y="9"/>
                    <a:pt x="38" y="12"/>
                  </a:cubicBezTo>
                  <a:cubicBezTo>
                    <a:pt x="35" y="13"/>
                    <a:pt x="32" y="16"/>
                    <a:pt x="29" y="17"/>
                  </a:cubicBezTo>
                  <a:cubicBezTo>
                    <a:pt x="26" y="18"/>
                    <a:pt x="22" y="17"/>
                    <a:pt x="18" y="17"/>
                  </a:cubicBezTo>
                  <a:cubicBezTo>
                    <a:pt x="18" y="18"/>
                    <a:pt x="17" y="19"/>
                    <a:pt x="17" y="2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4" name="Freeform 54">
              <a:extLst>
                <a:ext uri="{FF2B5EF4-FFF2-40B4-BE49-F238E27FC236}">
                  <a16:creationId xmlns:a16="http://schemas.microsoft.com/office/drawing/2014/main" id="{99020E49-3E79-4409-AA96-AA7334405971}"/>
                </a:ext>
              </a:extLst>
            </p:cNvPr>
            <p:cNvSpPr>
              <a:spLocks/>
            </p:cNvSpPr>
            <p:nvPr/>
          </p:nvSpPr>
          <p:spPr bwMode="auto">
            <a:xfrm>
              <a:off x="3892550" y="827088"/>
              <a:ext cx="122238" cy="33338"/>
            </a:xfrm>
            <a:custGeom>
              <a:avLst/>
              <a:gdLst>
                <a:gd name="T0" fmla="*/ 0 w 40"/>
                <a:gd name="T1" fmla="*/ 11 h 11"/>
                <a:gd name="T2" fmla="*/ 3 w 40"/>
                <a:gd name="T3" fmla="*/ 1 h 11"/>
                <a:gd name="T4" fmla="*/ 37 w 40"/>
                <a:gd name="T5" fmla="*/ 0 h 11"/>
                <a:gd name="T6" fmla="*/ 40 w 40"/>
                <a:gd name="T7" fmla="*/ 7 h 11"/>
                <a:gd name="T8" fmla="*/ 34 w 40"/>
                <a:gd name="T9" fmla="*/ 10 h 11"/>
                <a:gd name="T10" fmla="*/ 0 w 40"/>
                <a:gd name="T11" fmla="*/ 11 h 11"/>
              </a:gdLst>
              <a:ahLst/>
              <a:cxnLst>
                <a:cxn ang="0">
                  <a:pos x="T0" y="T1"/>
                </a:cxn>
                <a:cxn ang="0">
                  <a:pos x="T2" y="T3"/>
                </a:cxn>
                <a:cxn ang="0">
                  <a:pos x="T4" y="T5"/>
                </a:cxn>
                <a:cxn ang="0">
                  <a:pos x="T6" y="T7"/>
                </a:cxn>
                <a:cxn ang="0">
                  <a:pos x="T8" y="T9"/>
                </a:cxn>
                <a:cxn ang="0">
                  <a:pos x="T10" y="T11"/>
                </a:cxn>
              </a:cxnLst>
              <a:rect l="0" t="0" r="r" b="b"/>
              <a:pathLst>
                <a:path w="40" h="11">
                  <a:moveTo>
                    <a:pt x="0" y="11"/>
                  </a:moveTo>
                  <a:cubicBezTo>
                    <a:pt x="1" y="6"/>
                    <a:pt x="2" y="1"/>
                    <a:pt x="3" y="1"/>
                  </a:cubicBezTo>
                  <a:cubicBezTo>
                    <a:pt x="15" y="0"/>
                    <a:pt x="26" y="0"/>
                    <a:pt x="37" y="0"/>
                  </a:cubicBezTo>
                  <a:cubicBezTo>
                    <a:pt x="38" y="0"/>
                    <a:pt x="40" y="5"/>
                    <a:pt x="40" y="7"/>
                  </a:cubicBezTo>
                  <a:cubicBezTo>
                    <a:pt x="39" y="9"/>
                    <a:pt x="36" y="10"/>
                    <a:pt x="34" y="10"/>
                  </a:cubicBezTo>
                  <a:cubicBezTo>
                    <a:pt x="24" y="11"/>
                    <a:pt x="13" y="11"/>
                    <a:pt x="0" y="1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5" name="Freeform 55">
              <a:extLst>
                <a:ext uri="{FF2B5EF4-FFF2-40B4-BE49-F238E27FC236}">
                  <a16:creationId xmlns:a16="http://schemas.microsoft.com/office/drawing/2014/main" id="{80B862BD-CDFB-479A-91C7-E307AD46CAFB}"/>
                </a:ext>
              </a:extLst>
            </p:cNvPr>
            <p:cNvSpPr>
              <a:spLocks/>
            </p:cNvSpPr>
            <p:nvPr/>
          </p:nvSpPr>
          <p:spPr bwMode="auto">
            <a:xfrm>
              <a:off x="3895725" y="1231901"/>
              <a:ext cx="119063" cy="46038"/>
            </a:xfrm>
            <a:custGeom>
              <a:avLst/>
              <a:gdLst>
                <a:gd name="T0" fmla="*/ 18 w 39"/>
                <a:gd name="T1" fmla="*/ 15 h 15"/>
                <a:gd name="T2" fmla="*/ 0 w 39"/>
                <a:gd name="T3" fmla="*/ 6 h 15"/>
                <a:gd name="T4" fmla="*/ 19 w 39"/>
                <a:gd name="T5" fmla="*/ 1 h 15"/>
                <a:gd name="T6" fmla="*/ 33 w 39"/>
                <a:gd name="T7" fmla="*/ 1 h 15"/>
                <a:gd name="T8" fmla="*/ 39 w 39"/>
                <a:gd name="T9" fmla="*/ 6 h 15"/>
                <a:gd name="T10" fmla="*/ 33 w 39"/>
                <a:gd name="T11" fmla="*/ 12 h 15"/>
                <a:gd name="T12" fmla="*/ 19 w 39"/>
                <a:gd name="T13" fmla="*/ 12 h 15"/>
                <a:gd name="T14" fmla="*/ 18 w 39"/>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5">
                  <a:moveTo>
                    <a:pt x="18" y="15"/>
                  </a:moveTo>
                  <a:cubicBezTo>
                    <a:pt x="12" y="12"/>
                    <a:pt x="6" y="9"/>
                    <a:pt x="0" y="6"/>
                  </a:cubicBezTo>
                  <a:cubicBezTo>
                    <a:pt x="6" y="4"/>
                    <a:pt x="13" y="2"/>
                    <a:pt x="19" y="1"/>
                  </a:cubicBezTo>
                  <a:cubicBezTo>
                    <a:pt x="23" y="0"/>
                    <a:pt x="28" y="1"/>
                    <a:pt x="33" y="1"/>
                  </a:cubicBezTo>
                  <a:cubicBezTo>
                    <a:pt x="35" y="2"/>
                    <a:pt x="37" y="5"/>
                    <a:pt x="39" y="6"/>
                  </a:cubicBezTo>
                  <a:cubicBezTo>
                    <a:pt x="37" y="8"/>
                    <a:pt x="35" y="12"/>
                    <a:pt x="33" y="12"/>
                  </a:cubicBezTo>
                  <a:cubicBezTo>
                    <a:pt x="29" y="13"/>
                    <a:pt x="24" y="12"/>
                    <a:pt x="19" y="12"/>
                  </a:cubicBezTo>
                  <a:cubicBezTo>
                    <a:pt x="19" y="13"/>
                    <a:pt x="18" y="14"/>
                    <a:pt x="18" y="1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6" name="Freeform 56">
              <a:extLst>
                <a:ext uri="{FF2B5EF4-FFF2-40B4-BE49-F238E27FC236}">
                  <a16:creationId xmlns:a16="http://schemas.microsoft.com/office/drawing/2014/main" id="{B87EFF6C-051D-4B0D-9C04-C645DDD87962}"/>
                </a:ext>
              </a:extLst>
            </p:cNvPr>
            <p:cNvSpPr>
              <a:spLocks/>
            </p:cNvSpPr>
            <p:nvPr/>
          </p:nvSpPr>
          <p:spPr bwMode="auto">
            <a:xfrm>
              <a:off x="4445000" y="1274763"/>
              <a:ext cx="119063" cy="61913"/>
            </a:xfrm>
            <a:custGeom>
              <a:avLst/>
              <a:gdLst>
                <a:gd name="T0" fmla="*/ 18 w 39"/>
                <a:gd name="T1" fmla="*/ 20 h 20"/>
                <a:gd name="T2" fmla="*/ 1 w 39"/>
                <a:gd name="T3" fmla="*/ 11 h 20"/>
                <a:gd name="T4" fmla="*/ 18 w 39"/>
                <a:gd name="T5" fmla="*/ 6 h 20"/>
                <a:gd name="T6" fmla="*/ 39 w 39"/>
                <a:gd name="T7" fmla="*/ 11 h 20"/>
                <a:gd name="T8" fmla="*/ 18 w 39"/>
                <a:gd name="T9" fmla="*/ 20 h 20"/>
              </a:gdLst>
              <a:ahLst/>
              <a:cxnLst>
                <a:cxn ang="0">
                  <a:pos x="T0" y="T1"/>
                </a:cxn>
                <a:cxn ang="0">
                  <a:pos x="T2" y="T3"/>
                </a:cxn>
                <a:cxn ang="0">
                  <a:pos x="T4" y="T5"/>
                </a:cxn>
                <a:cxn ang="0">
                  <a:pos x="T6" y="T7"/>
                </a:cxn>
                <a:cxn ang="0">
                  <a:pos x="T8" y="T9"/>
                </a:cxn>
              </a:cxnLst>
              <a:rect l="0" t="0" r="r" b="b"/>
              <a:pathLst>
                <a:path w="39" h="20">
                  <a:moveTo>
                    <a:pt x="18" y="20"/>
                  </a:moveTo>
                  <a:cubicBezTo>
                    <a:pt x="11" y="17"/>
                    <a:pt x="0" y="13"/>
                    <a:pt x="1" y="11"/>
                  </a:cubicBezTo>
                  <a:cubicBezTo>
                    <a:pt x="2" y="0"/>
                    <a:pt x="12" y="6"/>
                    <a:pt x="18" y="6"/>
                  </a:cubicBezTo>
                  <a:cubicBezTo>
                    <a:pt x="25" y="6"/>
                    <a:pt x="32" y="9"/>
                    <a:pt x="39" y="11"/>
                  </a:cubicBezTo>
                  <a:cubicBezTo>
                    <a:pt x="32" y="14"/>
                    <a:pt x="26" y="17"/>
                    <a:pt x="18" y="2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7" name="Freeform 57">
              <a:extLst>
                <a:ext uri="{FF2B5EF4-FFF2-40B4-BE49-F238E27FC236}">
                  <a16:creationId xmlns:a16="http://schemas.microsoft.com/office/drawing/2014/main" id="{AEDF473D-F912-4C10-B0C1-78D2729EA40C}"/>
                </a:ext>
              </a:extLst>
            </p:cNvPr>
            <p:cNvSpPr>
              <a:spLocks/>
            </p:cNvSpPr>
            <p:nvPr/>
          </p:nvSpPr>
          <p:spPr bwMode="auto">
            <a:xfrm>
              <a:off x="4435475" y="1235076"/>
              <a:ext cx="125413" cy="33338"/>
            </a:xfrm>
            <a:custGeom>
              <a:avLst/>
              <a:gdLst>
                <a:gd name="T0" fmla="*/ 0 w 41"/>
                <a:gd name="T1" fmla="*/ 0 h 11"/>
                <a:gd name="T2" fmla="*/ 36 w 41"/>
                <a:gd name="T3" fmla="*/ 0 h 11"/>
                <a:gd name="T4" fmla="*/ 41 w 41"/>
                <a:gd name="T5" fmla="*/ 5 h 11"/>
                <a:gd name="T6" fmla="*/ 38 w 41"/>
                <a:gd name="T7" fmla="*/ 11 h 11"/>
                <a:gd name="T8" fmla="*/ 6 w 41"/>
                <a:gd name="T9" fmla="*/ 11 h 11"/>
                <a:gd name="T10" fmla="*/ 0 w 41"/>
                <a:gd name="T11" fmla="*/ 0 h 11"/>
              </a:gdLst>
              <a:ahLst/>
              <a:cxnLst>
                <a:cxn ang="0">
                  <a:pos x="T0" y="T1"/>
                </a:cxn>
                <a:cxn ang="0">
                  <a:pos x="T2" y="T3"/>
                </a:cxn>
                <a:cxn ang="0">
                  <a:pos x="T4" y="T5"/>
                </a:cxn>
                <a:cxn ang="0">
                  <a:pos x="T6" y="T7"/>
                </a:cxn>
                <a:cxn ang="0">
                  <a:pos x="T8" y="T9"/>
                </a:cxn>
                <a:cxn ang="0">
                  <a:pos x="T10" y="T11"/>
                </a:cxn>
              </a:cxnLst>
              <a:rect l="0" t="0" r="r" b="b"/>
              <a:pathLst>
                <a:path w="41" h="11">
                  <a:moveTo>
                    <a:pt x="0" y="0"/>
                  </a:moveTo>
                  <a:cubicBezTo>
                    <a:pt x="15" y="0"/>
                    <a:pt x="25" y="0"/>
                    <a:pt x="36" y="0"/>
                  </a:cubicBezTo>
                  <a:cubicBezTo>
                    <a:pt x="38" y="0"/>
                    <a:pt x="41" y="3"/>
                    <a:pt x="41" y="5"/>
                  </a:cubicBezTo>
                  <a:cubicBezTo>
                    <a:pt x="41" y="7"/>
                    <a:pt x="39" y="11"/>
                    <a:pt x="38" y="11"/>
                  </a:cubicBezTo>
                  <a:cubicBezTo>
                    <a:pt x="27" y="11"/>
                    <a:pt x="17" y="11"/>
                    <a:pt x="6" y="11"/>
                  </a:cubicBezTo>
                  <a:cubicBezTo>
                    <a:pt x="5" y="10"/>
                    <a:pt x="3" y="5"/>
                    <a:pt x="0"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8" name="Freeform 58">
              <a:extLst>
                <a:ext uri="{FF2B5EF4-FFF2-40B4-BE49-F238E27FC236}">
                  <a16:creationId xmlns:a16="http://schemas.microsoft.com/office/drawing/2014/main" id="{005E6651-2FDF-4965-B24F-163AF3B2FE60}"/>
                </a:ext>
              </a:extLst>
            </p:cNvPr>
            <p:cNvSpPr>
              <a:spLocks/>
            </p:cNvSpPr>
            <p:nvPr/>
          </p:nvSpPr>
          <p:spPr bwMode="auto">
            <a:xfrm>
              <a:off x="4438650" y="817563"/>
              <a:ext cx="125413" cy="36513"/>
            </a:xfrm>
            <a:custGeom>
              <a:avLst/>
              <a:gdLst>
                <a:gd name="T0" fmla="*/ 0 w 41"/>
                <a:gd name="T1" fmla="*/ 9 h 12"/>
                <a:gd name="T2" fmla="*/ 9 w 41"/>
                <a:gd name="T3" fmla="*/ 3 h 12"/>
                <a:gd name="T4" fmla="*/ 41 w 41"/>
                <a:gd name="T5" fmla="*/ 12 h 12"/>
                <a:gd name="T6" fmla="*/ 4 w 41"/>
                <a:gd name="T7" fmla="*/ 12 h 12"/>
                <a:gd name="T8" fmla="*/ 0 w 41"/>
                <a:gd name="T9" fmla="*/ 9 h 12"/>
              </a:gdLst>
              <a:ahLst/>
              <a:cxnLst>
                <a:cxn ang="0">
                  <a:pos x="T0" y="T1"/>
                </a:cxn>
                <a:cxn ang="0">
                  <a:pos x="T2" y="T3"/>
                </a:cxn>
                <a:cxn ang="0">
                  <a:pos x="T4" y="T5"/>
                </a:cxn>
                <a:cxn ang="0">
                  <a:pos x="T6" y="T7"/>
                </a:cxn>
                <a:cxn ang="0">
                  <a:pos x="T8" y="T9"/>
                </a:cxn>
              </a:cxnLst>
              <a:rect l="0" t="0" r="r" b="b"/>
              <a:pathLst>
                <a:path w="41" h="12">
                  <a:moveTo>
                    <a:pt x="0" y="9"/>
                  </a:moveTo>
                  <a:cubicBezTo>
                    <a:pt x="3" y="7"/>
                    <a:pt x="6" y="3"/>
                    <a:pt x="9" y="3"/>
                  </a:cubicBezTo>
                  <a:cubicBezTo>
                    <a:pt x="31" y="0"/>
                    <a:pt x="38" y="2"/>
                    <a:pt x="41" y="12"/>
                  </a:cubicBezTo>
                  <a:cubicBezTo>
                    <a:pt x="28" y="12"/>
                    <a:pt x="16" y="12"/>
                    <a:pt x="4" y="12"/>
                  </a:cubicBezTo>
                  <a:cubicBezTo>
                    <a:pt x="2" y="11"/>
                    <a:pt x="1" y="10"/>
                    <a:pt x="0" y="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59" name="Freeform 59">
              <a:extLst>
                <a:ext uri="{FF2B5EF4-FFF2-40B4-BE49-F238E27FC236}">
                  <a16:creationId xmlns:a16="http://schemas.microsoft.com/office/drawing/2014/main" id="{2078FE63-0974-4597-A428-3C6C0E396D22}"/>
                </a:ext>
              </a:extLst>
            </p:cNvPr>
            <p:cNvSpPr>
              <a:spLocks/>
            </p:cNvSpPr>
            <p:nvPr/>
          </p:nvSpPr>
          <p:spPr bwMode="auto">
            <a:xfrm>
              <a:off x="4237038" y="790576"/>
              <a:ext cx="33338" cy="381000"/>
            </a:xfrm>
            <a:custGeom>
              <a:avLst/>
              <a:gdLst>
                <a:gd name="T0" fmla="*/ 0 w 11"/>
                <a:gd name="T1" fmla="*/ 62 h 125"/>
                <a:gd name="T2" fmla="*/ 0 w 11"/>
                <a:gd name="T3" fmla="*/ 10 h 125"/>
                <a:gd name="T4" fmla="*/ 5 w 11"/>
                <a:gd name="T5" fmla="*/ 0 h 125"/>
                <a:gd name="T6" fmla="*/ 11 w 11"/>
                <a:gd name="T7" fmla="*/ 9 h 125"/>
                <a:gd name="T8" fmla="*/ 11 w 11"/>
                <a:gd name="T9" fmla="*/ 116 h 125"/>
                <a:gd name="T10" fmla="*/ 5 w 11"/>
                <a:gd name="T11" fmla="*/ 125 h 125"/>
                <a:gd name="T12" fmla="*/ 0 w 11"/>
                <a:gd name="T13" fmla="*/ 116 h 125"/>
                <a:gd name="T14" fmla="*/ 0 w 11"/>
                <a:gd name="T15" fmla="*/ 62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25">
                  <a:moveTo>
                    <a:pt x="0" y="62"/>
                  </a:moveTo>
                  <a:cubicBezTo>
                    <a:pt x="0" y="44"/>
                    <a:pt x="0" y="27"/>
                    <a:pt x="0" y="10"/>
                  </a:cubicBezTo>
                  <a:cubicBezTo>
                    <a:pt x="0" y="6"/>
                    <a:pt x="3" y="3"/>
                    <a:pt x="5" y="0"/>
                  </a:cubicBezTo>
                  <a:cubicBezTo>
                    <a:pt x="7" y="3"/>
                    <a:pt x="11" y="6"/>
                    <a:pt x="11" y="9"/>
                  </a:cubicBezTo>
                  <a:cubicBezTo>
                    <a:pt x="11" y="45"/>
                    <a:pt x="11" y="80"/>
                    <a:pt x="11" y="116"/>
                  </a:cubicBezTo>
                  <a:cubicBezTo>
                    <a:pt x="11" y="119"/>
                    <a:pt x="7" y="122"/>
                    <a:pt x="5" y="125"/>
                  </a:cubicBezTo>
                  <a:cubicBezTo>
                    <a:pt x="3" y="122"/>
                    <a:pt x="0" y="119"/>
                    <a:pt x="0" y="116"/>
                  </a:cubicBezTo>
                  <a:cubicBezTo>
                    <a:pt x="0" y="98"/>
                    <a:pt x="0" y="80"/>
                    <a:pt x="0" y="6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0" name="Freeform 60">
              <a:extLst>
                <a:ext uri="{FF2B5EF4-FFF2-40B4-BE49-F238E27FC236}">
                  <a16:creationId xmlns:a16="http://schemas.microsoft.com/office/drawing/2014/main" id="{5180A6B6-F0E7-48AC-82F9-0D25B7BA6D77}"/>
                </a:ext>
              </a:extLst>
            </p:cNvPr>
            <p:cNvSpPr>
              <a:spLocks/>
            </p:cNvSpPr>
            <p:nvPr/>
          </p:nvSpPr>
          <p:spPr bwMode="auto">
            <a:xfrm>
              <a:off x="4183063" y="790576"/>
              <a:ext cx="33338" cy="384175"/>
            </a:xfrm>
            <a:custGeom>
              <a:avLst/>
              <a:gdLst>
                <a:gd name="T0" fmla="*/ 7 w 11"/>
                <a:gd name="T1" fmla="*/ 126 h 126"/>
                <a:gd name="T2" fmla="*/ 0 w 11"/>
                <a:gd name="T3" fmla="*/ 118 h 126"/>
                <a:gd name="T4" fmla="*/ 0 w 11"/>
                <a:gd name="T5" fmla="*/ 7 h 126"/>
                <a:gd name="T6" fmla="*/ 6 w 11"/>
                <a:gd name="T7" fmla="*/ 0 h 126"/>
                <a:gd name="T8" fmla="*/ 11 w 11"/>
                <a:gd name="T9" fmla="*/ 7 h 126"/>
                <a:gd name="T10" fmla="*/ 11 w 11"/>
                <a:gd name="T11" fmla="*/ 123 h 126"/>
                <a:gd name="T12" fmla="*/ 7 w 11"/>
                <a:gd name="T13" fmla="*/ 126 h 126"/>
              </a:gdLst>
              <a:ahLst/>
              <a:cxnLst>
                <a:cxn ang="0">
                  <a:pos x="T0" y="T1"/>
                </a:cxn>
                <a:cxn ang="0">
                  <a:pos x="T2" y="T3"/>
                </a:cxn>
                <a:cxn ang="0">
                  <a:pos x="T4" y="T5"/>
                </a:cxn>
                <a:cxn ang="0">
                  <a:pos x="T6" y="T7"/>
                </a:cxn>
                <a:cxn ang="0">
                  <a:pos x="T8" y="T9"/>
                </a:cxn>
                <a:cxn ang="0">
                  <a:pos x="T10" y="T11"/>
                </a:cxn>
                <a:cxn ang="0">
                  <a:pos x="T12" y="T13"/>
                </a:cxn>
              </a:cxnLst>
              <a:rect l="0" t="0" r="r" b="b"/>
              <a:pathLst>
                <a:path w="11" h="126">
                  <a:moveTo>
                    <a:pt x="7" y="126"/>
                  </a:moveTo>
                  <a:cubicBezTo>
                    <a:pt x="4" y="123"/>
                    <a:pt x="0" y="120"/>
                    <a:pt x="0" y="118"/>
                  </a:cubicBezTo>
                  <a:cubicBezTo>
                    <a:pt x="0" y="81"/>
                    <a:pt x="0" y="44"/>
                    <a:pt x="0" y="7"/>
                  </a:cubicBezTo>
                  <a:cubicBezTo>
                    <a:pt x="0" y="5"/>
                    <a:pt x="4" y="2"/>
                    <a:pt x="6" y="0"/>
                  </a:cubicBezTo>
                  <a:cubicBezTo>
                    <a:pt x="7" y="2"/>
                    <a:pt x="11" y="5"/>
                    <a:pt x="11" y="7"/>
                  </a:cubicBezTo>
                  <a:cubicBezTo>
                    <a:pt x="11" y="46"/>
                    <a:pt x="11" y="84"/>
                    <a:pt x="11" y="123"/>
                  </a:cubicBezTo>
                  <a:cubicBezTo>
                    <a:pt x="10" y="124"/>
                    <a:pt x="8" y="125"/>
                    <a:pt x="7" y="126"/>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1" name="Freeform 61">
              <a:extLst>
                <a:ext uri="{FF2B5EF4-FFF2-40B4-BE49-F238E27FC236}">
                  <a16:creationId xmlns:a16="http://schemas.microsoft.com/office/drawing/2014/main" id="{FB188D1F-8390-499A-B87E-299389B556EF}"/>
                </a:ext>
              </a:extLst>
            </p:cNvPr>
            <p:cNvSpPr>
              <a:spLocks/>
            </p:cNvSpPr>
            <p:nvPr/>
          </p:nvSpPr>
          <p:spPr bwMode="auto">
            <a:xfrm>
              <a:off x="3057525" y="2833688"/>
              <a:ext cx="117475" cy="61913"/>
            </a:xfrm>
            <a:custGeom>
              <a:avLst/>
              <a:gdLst>
                <a:gd name="T0" fmla="*/ 18 w 39"/>
                <a:gd name="T1" fmla="*/ 20 h 20"/>
                <a:gd name="T2" fmla="*/ 0 w 39"/>
                <a:gd name="T3" fmla="*/ 12 h 20"/>
                <a:gd name="T4" fmla="*/ 18 w 39"/>
                <a:gd name="T5" fmla="*/ 6 h 20"/>
                <a:gd name="T6" fmla="*/ 39 w 39"/>
                <a:gd name="T7" fmla="*/ 11 h 20"/>
                <a:gd name="T8" fmla="*/ 18 w 39"/>
                <a:gd name="T9" fmla="*/ 20 h 20"/>
              </a:gdLst>
              <a:ahLst/>
              <a:cxnLst>
                <a:cxn ang="0">
                  <a:pos x="T0" y="T1"/>
                </a:cxn>
                <a:cxn ang="0">
                  <a:pos x="T2" y="T3"/>
                </a:cxn>
                <a:cxn ang="0">
                  <a:pos x="T4" y="T5"/>
                </a:cxn>
                <a:cxn ang="0">
                  <a:pos x="T6" y="T7"/>
                </a:cxn>
                <a:cxn ang="0">
                  <a:pos x="T8" y="T9"/>
                </a:cxn>
              </a:cxnLst>
              <a:rect l="0" t="0" r="r" b="b"/>
              <a:pathLst>
                <a:path w="39" h="20">
                  <a:moveTo>
                    <a:pt x="18" y="20"/>
                  </a:moveTo>
                  <a:cubicBezTo>
                    <a:pt x="11" y="17"/>
                    <a:pt x="0" y="14"/>
                    <a:pt x="0" y="12"/>
                  </a:cubicBezTo>
                  <a:cubicBezTo>
                    <a:pt x="2" y="0"/>
                    <a:pt x="12" y="6"/>
                    <a:pt x="18" y="6"/>
                  </a:cubicBezTo>
                  <a:cubicBezTo>
                    <a:pt x="25" y="6"/>
                    <a:pt x="32" y="9"/>
                    <a:pt x="39" y="11"/>
                  </a:cubicBezTo>
                  <a:cubicBezTo>
                    <a:pt x="32" y="14"/>
                    <a:pt x="25" y="17"/>
                    <a:pt x="18" y="2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2" name="Freeform 62">
              <a:extLst>
                <a:ext uri="{FF2B5EF4-FFF2-40B4-BE49-F238E27FC236}">
                  <a16:creationId xmlns:a16="http://schemas.microsoft.com/office/drawing/2014/main" id="{C6C82842-1474-4FF4-B9C8-EB0919ABC56A}"/>
                </a:ext>
              </a:extLst>
            </p:cNvPr>
            <p:cNvSpPr>
              <a:spLocks/>
            </p:cNvSpPr>
            <p:nvPr/>
          </p:nvSpPr>
          <p:spPr bwMode="auto">
            <a:xfrm>
              <a:off x="3054350" y="3262313"/>
              <a:ext cx="119063" cy="39688"/>
            </a:xfrm>
            <a:custGeom>
              <a:avLst/>
              <a:gdLst>
                <a:gd name="T0" fmla="*/ 20 w 39"/>
                <a:gd name="T1" fmla="*/ 13 h 13"/>
                <a:gd name="T2" fmla="*/ 6 w 39"/>
                <a:gd name="T3" fmla="*/ 12 h 13"/>
                <a:gd name="T4" fmla="*/ 0 w 39"/>
                <a:gd name="T5" fmla="*/ 7 h 13"/>
                <a:gd name="T6" fmla="*/ 6 w 39"/>
                <a:gd name="T7" fmla="*/ 1 h 13"/>
                <a:gd name="T8" fmla="*/ 31 w 39"/>
                <a:gd name="T9" fmla="*/ 1 h 13"/>
                <a:gd name="T10" fmla="*/ 39 w 39"/>
                <a:gd name="T11" fmla="*/ 7 h 13"/>
                <a:gd name="T12" fmla="*/ 31 w 39"/>
                <a:gd name="T13" fmla="*/ 12 h 13"/>
                <a:gd name="T14" fmla="*/ 20 w 39"/>
                <a:gd name="T15" fmla="*/ 13 h 13"/>
                <a:gd name="T16" fmla="*/ 20 w 39"/>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3">
                  <a:moveTo>
                    <a:pt x="20" y="13"/>
                  </a:moveTo>
                  <a:cubicBezTo>
                    <a:pt x="15" y="13"/>
                    <a:pt x="10" y="13"/>
                    <a:pt x="6" y="12"/>
                  </a:cubicBezTo>
                  <a:cubicBezTo>
                    <a:pt x="4" y="12"/>
                    <a:pt x="2" y="9"/>
                    <a:pt x="0" y="7"/>
                  </a:cubicBezTo>
                  <a:cubicBezTo>
                    <a:pt x="2" y="5"/>
                    <a:pt x="4" y="1"/>
                    <a:pt x="6" y="1"/>
                  </a:cubicBezTo>
                  <a:cubicBezTo>
                    <a:pt x="14" y="0"/>
                    <a:pt x="22" y="0"/>
                    <a:pt x="31" y="1"/>
                  </a:cubicBezTo>
                  <a:cubicBezTo>
                    <a:pt x="34" y="1"/>
                    <a:pt x="36" y="5"/>
                    <a:pt x="39" y="7"/>
                  </a:cubicBezTo>
                  <a:cubicBezTo>
                    <a:pt x="37" y="9"/>
                    <a:pt x="34" y="12"/>
                    <a:pt x="31" y="12"/>
                  </a:cubicBezTo>
                  <a:cubicBezTo>
                    <a:pt x="27" y="13"/>
                    <a:pt x="23" y="13"/>
                    <a:pt x="20" y="13"/>
                  </a:cubicBezTo>
                  <a:cubicBezTo>
                    <a:pt x="20" y="13"/>
                    <a:pt x="20" y="13"/>
                    <a:pt x="20" y="1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3" name="Freeform 63">
              <a:extLst>
                <a:ext uri="{FF2B5EF4-FFF2-40B4-BE49-F238E27FC236}">
                  <a16:creationId xmlns:a16="http://schemas.microsoft.com/office/drawing/2014/main" id="{BC350D1D-C154-4C02-BA2A-0F5FC6E21CE2}"/>
                </a:ext>
              </a:extLst>
            </p:cNvPr>
            <p:cNvSpPr>
              <a:spLocks/>
            </p:cNvSpPr>
            <p:nvPr/>
          </p:nvSpPr>
          <p:spPr bwMode="auto">
            <a:xfrm>
              <a:off x="3057525" y="2776538"/>
              <a:ext cx="115888" cy="60325"/>
            </a:xfrm>
            <a:custGeom>
              <a:avLst/>
              <a:gdLst>
                <a:gd name="T0" fmla="*/ 18 w 38"/>
                <a:gd name="T1" fmla="*/ 20 h 20"/>
                <a:gd name="T2" fmla="*/ 0 w 38"/>
                <a:gd name="T3" fmla="*/ 13 h 20"/>
                <a:gd name="T4" fmla="*/ 18 w 38"/>
                <a:gd name="T5" fmla="*/ 7 h 20"/>
                <a:gd name="T6" fmla="*/ 37 w 38"/>
                <a:gd name="T7" fmla="*/ 14 h 20"/>
                <a:gd name="T8" fmla="*/ 18 w 38"/>
                <a:gd name="T9" fmla="*/ 20 h 20"/>
              </a:gdLst>
              <a:ahLst/>
              <a:cxnLst>
                <a:cxn ang="0">
                  <a:pos x="T0" y="T1"/>
                </a:cxn>
                <a:cxn ang="0">
                  <a:pos x="T2" y="T3"/>
                </a:cxn>
                <a:cxn ang="0">
                  <a:pos x="T4" y="T5"/>
                </a:cxn>
                <a:cxn ang="0">
                  <a:pos x="T6" y="T7"/>
                </a:cxn>
                <a:cxn ang="0">
                  <a:pos x="T8" y="T9"/>
                </a:cxn>
              </a:cxnLst>
              <a:rect l="0" t="0" r="r" b="b"/>
              <a:pathLst>
                <a:path w="38" h="20">
                  <a:moveTo>
                    <a:pt x="18" y="20"/>
                  </a:moveTo>
                  <a:cubicBezTo>
                    <a:pt x="11" y="18"/>
                    <a:pt x="0" y="15"/>
                    <a:pt x="0" y="13"/>
                  </a:cubicBezTo>
                  <a:cubicBezTo>
                    <a:pt x="2" y="1"/>
                    <a:pt x="12" y="7"/>
                    <a:pt x="18" y="7"/>
                  </a:cubicBezTo>
                  <a:cubicBezTo>
                    <a:pt x="25" y="8"/>
                    <a:pt x="36" y="0"/>
                    <a:pt x="37" y="14"/>
                  </a:cubicBezTo>
                  <a:cubicBezTo>
                    <a:pt x="38" y="15"/>
                    <a:pt x="25" y="18"/>
                    <a:pt x="18" y="2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4" name="Freeform 64">
              <a:extLst>
                <a:ext uri="{FF2B5EF4-FFF2-40B4-BE49-F238E27FC236}">
                  <a16:creationId xmlns:a16="http://schemas.microsoft.com/office/drawing/2014/main" id="{B7F2D4BB-74D1-4CB6-AAA5-7BFD879AD41C}"/>
                </a:ext>
              </a:extLst>
            </p:cNvPr>
            <p:cNvSpPr>
              <a:spLocks/>
            </p:cNvSpPr>
            <p:nvPr/>
          </p:nvSpPr>
          <p:spPr bwMode="auto">
            <a:xfrm>
              <a:off x="3054350" y="3206751"/>
              <a:ext cx="119063" cy="36513"/>
            </a:xfrm>
            <a:custGeom>
              <a:avLst/>
              <a:gdLst>
                <a:gd name="T0" fmla="*/ 20 w 39"/>
                <a:gd name="T1" fmla="*/ 1 h 12"/>
                <a:gd name="T2" fmla="*/ 33 w 39"/>
                <a:gd name="T3" fmla="*/ 1 h 12"/>
                <a:gd name="T4" fmla="*/ 39 w 39"/>
                <a:gd name="T5" fmla="*/ 6 h 12"/>
                <a:gd name="T6" fmla="*/ 33 w 39"/>
                <a:gd name="T7" fmla="*/ 11 h 12"/>
                <a:gd name="T8" fmla="*/ 9 w 39"/>
                <a:gd name="T9" fmla="*/ 12 h 12"/>
                <a:gd name="T10" fmla="*/ 0 w 39"/>
                <a:gd name="T11" fmla="*/ 6 h 12"/>
                <a:gd name="T12" fmla="*/ 9 w 39"/>
                <a:gd name="T13" fmla="*/ 1 h 12"/>
                <a:gd name="T14" fmla="*/ 20 w 39"/>
                <a:gd name="T15" fmla="*/ 1 h 12"/>
                <a:gd name="T16" fmla="*/ 20 w 39"/>
                <a:gd name="T1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2">
                  <a:moveTo>
                    <a:pt x="20" y="1"/>
                  </a:moveTo>
                  <a:cubicBezTo>
                    <a:pt x="24" y="1"/>
                    <a:pt x="29" y="0"/>
                    <a:pt x="33" y="1"/>
                  </a:cubicBezTo>
                  <a:cubicBezTo>
                    <a:pt x="36" y="1"/>
                    <a:pt x="37" y="4"/>
                    <a:pt x="39" y="6"/>
                  </a:cubicBezTo>
                  <a:cubicBezTo>
                    <a:pt x="37" y="8"/>
                    <a:pt x="36" y="11"/>
                    <a:pt x="33" y="11"/>
                  </a:cubicBezTo>
                  <a:cubicBezTo>
                    <a:pt x="25" y="12"/>
                    <a:pt x="17" y="12"/>
                    <a:pt x="9" y="12"/>
                  </a:cubicBezTo>
                  <a:cubicBezTo>
                    <a:pt x="6" y="11"/>
                    <a:pt x="3" y="8"/>
                    <a:pt x="0" y="6"/>
                  </a:cubicBezTo>
                  <a:cubicBezTo>
                    <a:pt x="3" y="4"/>
                    <a:pt x="6" y="2"/>
                    <a:pt x="9" y="1"/>
                  </a:cubicBezTo>
                  <a:cubicBezTo>
                    <a:pt x="12" y="0"/>
                    <a:pt x="16" y="1"/>
                    <a:pt x="20" y="1"/>
                  </a:cubicBezTo>
                  <a:cubicBezTo>
                    <a:pt x="20" y="1"/>
                    <a:pt x="20" y="1"/>
                    <a:pt x="20" y="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5" name="Freeform 65">
              <a:extLst>
                <a:ext uri="{FF2B5EF4-FFF2-40B4-BE49-F238E27FC236}">
                  <a16:creationId xmlns:a16="http://schemas.microsoft.com/office/drawing/2014/main" id="{35B531A5-5727-4182-B72F-496B9C8DC826}"/>
                </a:ext>
              </a:extLst>
            </p:cNvPr>
            <p:cNvSpPr>
              <a:spLocks/>
            </p:cNvSpPr>
            <p:nvPr/>
          </p:nvSpPr>
          <p:spPr bwMode="auto">
            <a:xfrm>
              <a:off x="4167188" y="2855913"/>
              <a:ext cx="119063" cy="57150"/>
            </a:xfrm>
            <a:custGeom>
              <a:avLst/>
              <a:gdLst>
                <a:gd name="T0" fmla="*/ 19 w 39"/>
                <a:gd name="T1" fmla="*/ 19 h 19"/>
                <a:gd name="T2" fmla="*/ 0 w 39"/>
                <a:gd name="T3" fmla="*/ 11 h 19"/>
                <a:gd name="T4" fmla="*/ 19 w 39"/>
                <a:gd name="T5" fmla="*/ 6 h 19"/>
                <a:gd name="T6" fmla="*/ 39 w 39"/>
                <a:gd name="T7" fmla="*/ 12 h 19"/>
                <a:gd name="T8" fmla="*/ 19 w 39"/>
                <a:gd name="T9" fmla="*/ 19 h 19"/>
              </a:gdLst>
              <a:ahLst/>
              <a:cxnLst>
                <a:cxn ang="0">
                  <a:pos x="T0" y="T1"/>
                </a:cxn>
                <a:cxn ang="0">
                  <a:pos x="T2" y="T3"/>
                </a:cxn>
                <a:cxn ang="0">
                  <a:pos x="T4" y="T5"/>
                </a:cxn>
                <a:cxn ang="0">
                  <a:pos x="T6" y="T7"/>
                </a:cxn>
                <a:cxn ang="0">
                  <a:pos x="T8" y="T9"/>
                </a:cxn>
              </a:cxnLst>
              <a:rect l="0" t="0" r="r" b="b"/>
              <a:pathLst>
                <a:path w="39" h="19">
                  <a:moveTo>
                    <a:pt x="19" y="19"/>
                  </a:moveTo>
                  <a:cubicBezTo>
                    <a:pt x="12" y="16"/>
                    <a:pt x="6" y="14"/>
                    <a:pt x="0" y="11"/>
                  </a:cubicBezTo>
                  <a:cubicBezTo>
                    <a:pt x="7" y="9"/>
                    <a:pt x="13" y="5"/>
                    <a:pt x="19" y="6"/>
                  </a:cubicBezTo>
                  <a:cubicBezTo>
                    <a:pt x="26" y="7"/>
                    <a:pt x="36" y="0"/>
                    <a:pt x="39" y="12"/>
                  </a:cubicBezTo>
                  <a:cubicBezTo>
                    <a:pt x="39" y="13"/>
                    <a:pt x="27" y="16"/>
                    <a:pt x="19" y="1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6" name="Freeform 66">
              <a:extLst>
                <a:ext uri="{FF2B5EF4-FFF2-40B4-BE49-F238E27FC236}">
                  <a16:creationId xmlns:a16="http://schemas.microsoft.com/office/drawing/2014/main" id="{25C1D4FE-B5E0-4148-99F6-5669B1674FF8}"/>
                </a:ext>
              </a:extLst>
            </p:cNvPr>
            <p:cNvSpPr>
              <a:spLocks/>
            </p:cNvSpPr>
            <p:nvPr/>
          </p:nvSpPr>
          <p:spPr bwMode="auto">
            <a:xfrm>
              <a:off x="4167188" y="3225801"/>
              <a:ext cx="125413" cy="36513"/>
            </a:xfrm>
            <a:custGeom>
              <a:avLst/>
              <a:gdLst>
                <a:gd name="T0" fmla="*/ 38 w 41"/>
                <a:gd name="T1" fmla="*/ 12 h 12"/>
                <a:gd name="T2" fmla="*/ 6 w 41"/>
                <a:gd name="T3" fmla="*/ 12 h 12"/>
                <a:gd name="T4" fmla="*/ 0 w 41"/>
                <a:gd name="T5" fmla="*/ 6 h 12"/>
                <a:gd name="T6" fmla="*/ 7 w 41"/>
                <a:gd name="T7" fmla="*/ 1 h 12"/>
                <a:gd name="T8" fmla="*/ 34 w 41"/>
                <a:gd name="T9" fmla="*/ 1 h 12"/>
                <a:gd name="T10" fmla="*/ 41 w 41"/>
                <a:gd name="T11" fmla="*/ 9 h 12"/>
                <a:gd name="T12" fmla="*/ 38 w 4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1" h="12">
                  <a:moveTo>
                    <a:pt x="38" y="12"/>
                  </a:moveTo>
                  <a:cubicBezTo>
                    <a:pt x="28" y="12"/>
                    <a:pt x="17" y="12"/>
                    <a:pt x="6" y="12"/>
                  </a:cubicBezTo>
                  <a:cubicBezTo>
                    <a:pt x="4" y="11"/>
                    <a:pt x="2" y="8"/>
                    <a:pt x="0" y="6"/>
                  </a:cubicBezTo>
                  <a:cubicBezTo>
                    <a:pt x="2" y="4"/>
                    <a:pt x="4" y="1"/>
                    <a:pt x="7" y="1"/>
                  </a:cubicBezTo>
                  <a:cubicBezTo>
                    <a:pt x="16" y="1"/>
                    <a:pt x="25" y="0"/>
                    <a:pt x="34" y="1"/>
                  </a:cubicBezTo>
                  <a:cubicBezTo>
                    <a:pt x="36" y="1"/>
                    <a:pt x="38" y="6"/>
                    <a:pt x="41" y="9"/>
                  </a:cubicBezTo>
                  <a:cubicBezTo>
                    <a:pt x="40" y="10"/>
                    <a:pt x="39" y="11"/>
                    <a:pt x="38"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7" name="Freeform 67">
              <a:extLst>
                <a:ext uri="{FF2B5EF4-FFF2-40B4-BE49-F238E27FC236}">
                  <a16:creationId xmlns:a16="http://schemas.microsoft.com/office/drawing/2014/main" id="{A43FA386-A6D7-4CA5-94FF-94A5F8CD8FE6}"/>
                </a:ext>
              </a:extLst>
            </p:cNvPr>
            <p:cNvSpPr>
              <a:spLocks/>
            </p:cNvSpPr>
            <p:nvPr/>
          </p:nvSpPr>
          <p:spPr bwMode="auto">
            <a:xfrm>
              <a:off x="4170363" y="3267076"/>
              <a:ext cx="119063" cy="58738"/>
            </a:xfrm>
            <a:custGeom>
              <a:avLst/>
              <a:gdLst>
                <a:gd name="T0" fmla="*/ 17 w 39"/>
                <a:gd name="T1" fmla="*/ 19 h 19"/>
                <a:gd name="T2" fmla="*/ 0 w 39"/>
                <a:gd name="T3" fmla="*/ 12 h 19"/>
                <a:gd name="T4" fmla="*/ 19 w 39"/>
                <a:gd name="T5" fmla="*/ 6 h 19"/>
                <a:gd name="T6" fmla="*/ 31 w 39"/>
                <a:gd name="T7" fmla="*/ 6 h 19"/>
                <a:gd name="T8" fmla="*/ 39 w 39"/>
                <a:gd name="T9" fmla="*/ 11 h 19"/>
                <a:gd name="T10" fmla="*/ 30 w 39"/>
                <a:gd name="T11" fmla="*/ 17 h 19"/>
                <a:gd name="T12" fmla="*/ 18 w 39"/>
                <a:gd name="T13" fmla="*/ 17 h 19"/>
                <a:gd name="T14" fmla="*/ 17 w 39"/>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9">
                  <a:moveTo>
                    <a:pt x="17" y="19"/>
                  </a:moveTo>
                  <a:cubicBezTo>
                    <a:pt x="11" y="17"/>
                    <a:pt x="0" y="13"/>
                    <a:pt x="0" y="12"/>
                  </a:cubicBezTo>
                  <a:cubicBezTo>
                    <a:pt x="2" y="0"/>
                    <a:pt x="12" y="8"/>
                    <a:pt x="19" y="6"/>
                  </a:cubicBezTo>
                  <a:cubicBezTo>
                    <a:pt x="23" y="5"/>
                    <a:pt x="27" y="5"/>
                    <a:pt x="31" y="6"/>
                  </a:cubicBezTo>
                  <a:cubicBezTo>
                    <a:pt x="34" y="7"/>
                    <a:pt x="36" y="9"/>
                    <a:pt x="39" y="11"/>
                  </a:cubicBezTo>
                  <a:cubicBezTo>
                    <a:pt x="36" y="13"/>
                    <a:pt x="33" y="16"/>
                    <a:pt x="30" y="17"/>
                  </a:cubicBezTo>
                  <a:cubicBezTo>
                    <a:pt x="26" y="18"/>
                    <a:pt x="22" y="17"/>
                    <a:pt x="18" y="17"/>
                  </a:cubicBezTo>
                  <a:cubicBezTo>
                    <a:pt x="18" y="18"/>
                    <a:pt x="18" y="18"/>
                    <a:pt x="17" y="1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8" name="Freeform 68">
              <a:extLst>
                <a:ext uri="{FF2B5EF4-FFF2-40B4-BE49-F238E27FC236}">
                  <a16:creationId xmlns:a16="http://schemas.microsoft.com/office/drawing/2014/main" id="{B2F8A1E2-5C71-49BC-BB55-9A5B51B47DC9}"/>
                </a:ext>
              </a:extLst>
            </p:cNvPr>
            <p:cNvSpPr>
              <a:spLocks/>
            </p:cNvSpPr>
            <p:nvPr/>
          </p:nvSpPr>
          <p:spPr bwMode="auto">
            <a:xfrm>
              <a:off x="4167188" y="2800351"/>
              <a:ext cx="119063" cy="65088"/>
            </a:xfrm>
            <a:custGeom>
              <a:avLst/>
              <a:gdLst>
                <a:gd name="T0" fmla="*/ 19 w 39"/>
                <a:gd name="T1" fmla="*/ 21 h 21"/>
                <a:gd name="T2" fmla="*/ 0 w 39"/>
                <a:gd name="T3" fmla="*/ 11 h 21"/>
                <a:gd name="T4" fmla="*/ 19 w 39"/>
                <a:gd name="T5" fmla="*/ 7 h 21"/>
                <a:gd name="T6" fmla="*/ 39 w 39"/>
                <a:gd name="T7" fmla="*/ 12 h 21"/>
                <a:gd name="T8" fmla="*/ 19 w 39"/>
                <a:gd name="T9" fmla="*/ 21 h 21"/>
              </a:gdLst>
              <a:ahLst/>
              <a:cxnLst>
                <a:cxn ang="0">
                  <a:pos x="T0" y="T1"/>
                </a:cxn>
                <a:cxn ang="0">
                  <a:pos x="T2" y="T3"/>
                </a:cxn>
                <a:cxn ang="0">
                  <a:pos x="T4" y="T5"/>
                </a:cxn>
                <a:cxn ang="0">
                  <a:pos x="T6" y="T7"/>
                </a:cxn>
                <a:cxn ang="0">
                  <a:pos x="T8" y="T9"/>
                </a:cxn>
              </a:cxnLst>
              <a:rect l="0" t="0" r="r" b="b"/>
              <a:pathLst>
                <a:path w="39" h="21">
                  <a:moveTo>
                    <a:pt x="19" y="21"/>
                  </a:moveTo>
                  <a:cubicBezTo>
                    <a:pt x="12" y="17"/>
                    <a:pt x="6" y="14"/>
                    <a:pt x="0" y="11"/>
                  </a:cubicBezTo>
                  <a:cubicBezTo>
                    <a:pt x="7" y="10"/>
                    <a:pt x="13" y="6"/>
                    <a:pt x="19" y="7"/>
                  </a:cubicBezTo>
                  <a:cubicBezTo>
                    <a:pt x="26" y="7"/>
                    <a:pt x="36" y="0"/>
                    <a:pt x="39" y="12"/>
                  </a:cubicBezTo>
                  <a:cubicBezTo>
                    <a:pt x="39" y="14"/>
                    <a:pt x="27" y="17"/>
                    <a:pt x="19" y="2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69" name="Freeform 69">
              <a:extLst>
                <a:ext uri="{FF2B5EF4-FFF2-40B4-BE49-F238E27FC236}">
                  <a16:creationId xmlns:a16="http://schemas.microsoft.com/office/drawing/2014/main" id="{B293FF7B-CA68-48B4-80FF-15C046509D29}"/>
                </a:ext>
              </a:extLst>
            </p:cNvPr>
            <p:cNvSpPr>
              <a:spLocks/>
            </p:cNvSpPr>
            <p:nvPr/>
          </p:nvSpPr>
          <p:spPr bwMode="auto">
            <a:xfrm>
              <a:off x="1147763" y="3752851"/>
              <a:ext cx="117475" cy="61913"/>
            </a:xfrm>
            <a:custGeom>
              <a:avLst/>
              <a:gdLst>
                <a:gd name="T0" fmla="*/ 20 w 39"/>
                <a:gd name="T1" fmla="*/ 0 h 20"/>
                <a:gd name="T2" fmla="*/ 39 w 39"/>
                <a:gd name="T3" fmla="*/ 8 h 20"/>
                <a:gd name="T4" fmla="*/ 21 w 39"/>
                <a:gd name="T5" fmla="*/ 14 h 20"/>
                <a:gd name="T6" fmla="*/ 0 w 39"/>
                <a:gd name="T7" fmla="*/ 9 h 20"/>
                <a:gd name="T8" fmla="*/ 20 w 39"/>
                <a:gd name="T9" fmla="*/ 0 h 20"/>
              </a:gdLst>
              <a:ahLst/>
              <a:cxnLst>
                <a:cxn ang="0">
                  <a:pos x="T0" y="T1"/>
                </a:cxn>
                <a:cxn ang="0">
                  <a:pos x="T2" y="T3"/>
                </a:cxn>
                <a:cxn ang="0">
                  <a:pos x="T4" y="T5"/>
                </a:cxn>
                <a:cxn ang="0">
                  <a:pos x="T6" y="T7"/>
                </a:cxn>
                <a:cxn ang="0">
                  <a:pos x="T8" y="T9"/>
                </a:cxn>
              </a:cxnLst>
              <a:rect l="0" t="0" r="r" b="b"/>
              <a:pathLst>
                <a:path w="39" h="20">
                  <a:moveTo>
                    <a:pt x="20" y="0"/>
                  </a:moveTo>
                  <a:cubicBezTo>
                    <a:pt x="28" y="3"/>
                    <a:pt x="39" y="6"/>
                    <a:pt x="39" y="8"/>
                  </a:cubicBezTo>
                  <a:cubicBezTo>
                    <a:pt x="38" y="20"/>
                    <a:pt x="27" y="14"/>
                    <a:pt x="21" y="14"/>
                  </a:cubicBezTo>
                  <a:cubicBezTo>
                    <a:pt x="14" y="14"/>
                    <a:pt x="7" y="11"/>
                    <a:pt x="0" y="9"/>
                  </a:cubicBezTo>
                  <a:cubicBezTo>
                    <a:pt x="7" y="6"/>
                    <a:pt x="13" y="3"/>
                    <a:pt x="20"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0" name="Freeform 70">
              <a:extLst>
                <a:ext uri="{FF2B5EF4-FFF2-40B4-BE49-F238E27FC236}">
                  <a16:creationId xmlns:a16="http://schemas.microsoft.com/office/drawing/2014/main" id="{B0D6D154-6591-42BD-8445-9832F77EF373}"/>
                </a:ext>
              </a:extLst>
            </p:cNvPr>
            <p:cNvSpPr>
              <a:spLocks/>
            </p:cNvSpPr>
            <p:nvPr/>
          </p:nvSpPr>
          <p:spPr bwMode="auto">
            <a:xfrm>
              <a:off x="1982788" y="3736976"/>
              <a:ext cx="36513" cy="388938"/>
            </a:xfrm>
            <a:custGeom>
              <a:avLst/>
              <a:gdLst>
                <a:gd name="T0" fmla="*/ 12 w 12"/>
                <a:gd name="T1" fmla="*/ 124 h 127"/>
                <a:gd name="T2" fmla="*/ 0 w 12"/>
                <a:gd name="T3" fmla="*/ 117 h 127"/>
                <a:gd name="T4" fmla="*/ 0 w 12"/>
                <a:gd name="T5" fmla="*/ 9 h 127"/>
                <a:gd name="T6" fmla="*/ 6 w 12"/>
                <a:gd name="T7" fmla="*/ 0 h 127"/>
                <a:gd name="T8" fmla="*/ 12 w 12"/>
                <a:gd name="T9" fmla="*/ 10 h 127"/>
                <a:gd name="T10" fmla="*/ 12 w 12"/>
                <a:gd name="T11" fmla="*/ 124 h 127"/>
              </a:gdLst>
              <a:ahLst/>
              <a:cxnLst>
                <a:cxn ang="0">
                  <a:pos x="T0" y="T1"/>
                </a:cxn>
                <a:cxn ang="0">
                  <a:pos x="T2" y="T3"/>
                </a:cxn>
                <a:cxn ang="0">
                  <a:pos x="T4" y="T5"/>
                </a:cxn>
                <a:cxn ang="0">
                  <a:pos x="T6" y="T7"/>
                </a:cxn>
                <a:cxn ang="0">
                  <a:pos x="T8" y="T9"/>
                </a:cxn>
                <a:cxn ang="0">
                  <a:pos x="T10" y="T11"/>
                </a:cxn>
              </a:cxnLst>
              <a:rect l="0" t="0" r="r" b="b"/>
              <a:pathLst>
                <a:path w="12" h="127">
                  <a:moveTo>
                    <a:pt x="12" y="124"/>
                  </a:moveTo>
                  <a:cubicBezTo>
                    <a:pt x="3" y="127"/>
                    <a:pt x="0" y="125"/>
                    <a:pt x="0" y="117"/>
                  </a:cubicBezTo>
                  <a:cubicBezTo>
                    <a:pt x="0" y="81"/>
                    <a:pt x="0" y="45"/>
                    <a:pt x="0" y="9"/>
                  </a:cubicBezTo>
                  <a:cubicBezTo>
                    <a:pt x="0" y="6"/>
                    <a:pt x="4" y="3"/>
                    <a:pt x="6" y="0"/>
                  </a:cubicBezTo>
                  <a:cubicBezTo>
                    <a:pt x="8" y="3"/>
                    <a:pt x="12" y="6"/>
                    <a:pt x="12" y="10"/>
                  </a:cubicBezTo>
                  <a:cubicBezTo>
                    <a:pt x="12" y="47"/>
                    <a:pt x="12" y="85"/>
                    <a:pt x="12" y="124"/>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1" name="Freeform 71">
              <a:extLst>
                <a:ext uri="{FF2B5EF4-FFF2-40B4-BE49-F238E27FC236}">
                  <a16:creationId xmlns:a16="http://schemas.microsoft.com/office/drawing/2014/main" id="{3D44B98F-FAAB-4519-A245-A97CB3907C9B}"/>
                </a:ext>
              </a:extLst>
            </p:cNvPr>
            <p:cNvSpPr>
              <a:spLocks/>
            </p:cNvSpPr>
            <p:nvPr/>
          </p:nvSpPr>
          <p:spPr bwMode="auto">
            <a:xfrm>
              <a:off x="2041525" y="3735388"/>
              <a:ext cx="33338" cy="390525"/>
            </a:xfrm>
            <a:custGeom>
              <a:avLst/>
              <a:gdLst>
                <a:gd name="T0" fmla="*/ 4 w 11"/>
                <a:gd name="T1" fmla="*/ 0 h 128"/>
                <a:gd name="T2" fmla="*/ 10 w 11"/>
                <a:gd name="T3" fmla="*/ 9 h 128"/>
                <a:gd name="T4" fmla="*/ 10 w 11"/>
                <a:gd name="T5" fmla="*/ 119 h 128"/>
                <a:gd name="T6" fmla="*/ 4 w 11"/>
                <a:gd name="T7" fmla="*/ 128 h 128"/>
                <a:gd name="T8" fmla="*/ 0 w 11"/>
                <a:gd name="T9" fmla="*/ 126 h 128"/>
                <a:gd name="T10" fmla="*/ 0 w 11"/>
                <a:gd name="T11" fmla="*/ 2 h 128"/>
                <a:gd name="T12" fmla="*/ 4 w 11"/>
                <a:gd name="T13" fmla="*/ 0 h 128"/>
              </a:gdLst>
              <a:ahLst/>
              <a:cxnLst>
                <a:cxn ang="0">
                  <a:pos x="T0" y="T1"/>
                </a:cxn>
                <a:cxn ang="0">
                  <a:pos x="T2" y="T3"/>
                </a:cxn>
                <a:cxn ang="0">
                  <a:pos x="T4" y="T5"/>
                </a:cxn>
                <a:cxn ang="0">
                  <a:pos x="T6" y="T7"/>
                </a:cxn>
                <a:cxn ang="0">
                  <a:pos x="T8" y="T9"/>
                </a:cxn>
                <a:cxn ang="0">
                  <a:pos x="T10" y="T11"/>
                </a:cxn>
                <a:cxn ang="0">
                  <a:pos x="T12" y="T13"/>
                </a:cxn>
              </a:cxnLst>
              <a:rect l="0" t="0" r="r" b="b"/>
              <a:pathLst>
                <a:path w="11" h="128">
                  <a:moveTo>
                    <a:pt x="4" y="0"/>
                  </a:moveTo>
                  <a:cubicBezTo>
                    <a:pt x="6" y="3"/>
                    <a:pt x="10" y="6"/>
                    <a:pt x="10" y="9"/>
                  </a:cubicBezTo>
                  <a:cubicBezTo>
                    <a:pt x="11" y="46"/>
                    <a:pt x="11" y="82"/>
                    <a:pt x="10" y="119"/>
                  </a:cubicBezTo>
                  <a:cubicBezTo>
                    <a:pt x="10" y="122"/>
                    <a:pt x="6" y="125"/>
                    <a:pt x="4" y="128"/>
                  </a:cubicBezTo>
                  <a:cubicBezTo>
                    <a:pt x="3" y="127"/>
                    <a:pt x="1" y="127"/>
                    <a:pt x="0" y="126"/>
                  </a:cubicBezTo>
                  <a:cubicBezTo>
                    <a:pt x="0" y="85"/>
                    <a:pt x="0" y="44"/>
                    <a:pt x="0" y="2"/>
                  </a:cubicBezTo>
                  <a:cubicBezTo>
                    <a:pt x="1" y="2"/>
                    <a:pt x="2" y="1"/>
                    <a:pt x="4"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2" name="Freeform 72">
              <a:extLst>
                <a:ext uri="{FF2B5EF4-FFF2-40B4-BE49-F238E27FC236}">
                  <a16:creationId xmlns:a16="http://schemas.microsoft.com/office/drawing/2014/main" id="{5FACD206-416B-489D-AE2E-BD2DB6455AE6}"/>
                </a:ext>
              </a:extLst>
            </p:cNvPr>
            <p:cNvSpPr>
              <a:spLocks/>
            </p:cNvSpPr>
            <p:nvPr/>
          </p:nvSpPr>
          <p:spPr bwMode="auto">
            <a:xfrm>
              <a:off x="2244725" y="4232276"/>
              <a:ext cx="119063" cy="60325"/>
            </a:xfrm>
            <a:custGeom>
              <a:avLst/>
              <a:gdLst>
                <a:gd name="T0" fmla="*/ 19 w 39"/>
                <a:gd name="T1" fmla="*/ 0 h 20"/>
                <a:gd name="T2" fmla="*/ 38 w 39"/>
                <a:gd name="T3" fmla="*/ 8 h 20"/>
                <a:gd name="T4" fmla="*/ 20 w 39"/>
                <a:gd name="T5" fmla="*/ 14 h 20"/>
                <a:gd name="T6" fmla="*/ 0 w 39"/>
                <a:gd name="T7" fmla="*/ 9 h 20"/>
                <a:gd name="T8" fmla="*/ 19 w 39"/>
                <a:gd name="T9" fmla="*/ 0 h 20"/>
              </a:gdLst>
              <a:ahLst/>
              <a:cxnLst>
                <a:cxn ang="0">
                  <a:pos x="T0" y="T1"/>
                </a:cxn>
                <a:cxn ang="0">
                  <a:pos x="T2" y="T3"/>
                </a:cxn>
                <a:cxn ang="0">
                  <a:pos x="T4" y="T5"/>
                </a:cxn>
                <a:cxn ang="0">
                  <a:pos x="T6" y="T7"/>
                </a:cxn>
                <a:cxn ang="0">
                  <a:pos x="T8" y="T9"/>
                </a:cxn>
              </a:cxnLst>
              <a:rect l="0" t="0" r="r" b="b"/>
              <a:pathLst>
                <a:path w="39" h="20">
                  <a:moveTo>
                    <a:pt x="19" y="0"/>
                  </a:moveTo>
                  <a:cubicBezTo>
                    <a:pt x="27" y="3"/>
                    <a:pt x="39" y="7"/>
                    <a:pt x="38" y="8"/>
                  </a:cubicBezTo>
                  <a:cubicBezTo>
                    <a:pt x="37" y="20"/>
                    <a:pt x="26" y="14"/>
                    <a:pt x="20" y="14"/>
                  </a:cubicBezTo>
                  <a:cubicBezTo>
                    <a:pt x="13" y="14"/>
                    <a:pt x="7" y="11"/>
                    <a:pt x="0" y="9"/>
                  </a:cubicBezTo>
                  <a:cubicBezTo>
                    <a:pt x="6" y="6"/>
                    <a:pt x="12" y="3"/>
                    <a:pt x="19"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3" name="Freeform 73">
              <a:extLst>
                <a:ext uri="{FF2B5EF4-FFF2-40B4-BE49-F238E27FC236}">
                  <a16:creationId xmlns:a16="http://schemas.microsoft.com/office/drawing/2014/main" id="{2883FC78-BFE0-4790-96D7-DD903317898A}"/>
                </a:ext>
              </a:extLst>
            </p:cNvPr>
            <p:cNvSpPr>
              <a:spLocks/>
            </p:cNvSpPr>
            <p:nvPr/>
          </p:nvSpPr>
          <p:spPr bwMode="auto">
            <a:xfrm>
              <a:off x="2244725" y="3775076"/>
              <a:ext cx="125413" cy="33338"/>
            </a:xfrm>
            <a:custGeom>
              <a:avLst/>
              <a:gdLst>
                <a:gd name="T0" fmla="*/ 38 w 41"/>
                <a:gd name="T1" fmla="*/ 11 h 11"/>
                <a:gd name="T2" fmla="*/ 7 w 41"/>
                <a:gd name="T3" fmla="*/ 11 h 11"/>
                <a:gd name="T4" fmla="*/ 0 w 41"/>
                <a:gd name="T5" fmla="*/ 6 h 11"/>
                <a:gd name="T6" fmla="*/ 7 w 41"/>
                <a:gd name="T7" fmla="*/ 1 h 11"/>
                <a:gd name="T8" fmla="*/ 33 w 41"/>
                <a:gd name="T9" fmla="*/ 1 h 11"/>
                <a:gd name="T10" fmla="*/ 41 w 41"/>
                <a:gd name="T11" fmla="*/ 8 h 11"/>
                <a:gd name="T12" fmla="*/ 38 w 4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41" h="11">
                  <a:moveTo>
                    <a:pt x="38" y="11"/>
                  </a:moveTo>
                  <a:cubicBezTo>
                    <a:pt x="28" y="11"/>
                    <a:pt x="17" y="11"/>
                    <a:pt x="7" y="11"/>
                  </a:cubicBezTo>
                  <a:cubicBezTo>
                    <a:pt x="5" y="11"/>
                    <a:pt x="2" y="8"/>
                    <a:pt x="0" y="6"/>
                  </a:cubicBezTo>
                  <a:cubicBezTo>
                    <a:pt x="2" y="4"/>
                    <a:pt x="5" y="1"/>
                    <a:pt x="7" y="1"/>
                  </a:cubicBezTo>
                  <a:cubicBezTo>
                    <a:pt x="16" y="0"/>
                    <a:pt x="25" y="0"/>
                    <a:pt x="33" y="1"/>
                  </a:cubicBezTo>
                  <a:cubicBezTo>
                    <a:pt x="36" y="1"/>
                    <a:pt x="38" y="5"/>
                    <a:pt x="41" y="8"/>
                  </a:cubicBezTo>
                  <a:cubicBezTo>
                    <a:pt x="40" y="9"/>
                    <a:pt x="39" y="10"/>
                    <a:pt x="38" y="1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4" name="Freeform 74">
              <a:extLst>
                <a:ext uri="{FF2B5EF4-FFF2-40B4-BE49-F238E27FC236}">
                  <a16:creationId xmlns:a16="http://schemas.microsoft.com/office/drawing/2014/main" id="{F8F8C59A-3C4E-4C9E-B204-E30874233B95}"/>
                </a:ext>
              </a:extLst>
            </p:cNvPr>
            <p:cNvSpPr>
              <a:spLocks/>
            </p:cNvSpPr>
            <p:nvPr/>
          </p:nvSpPr>
          <p:spPr bwMode="auto">
            <a:xfrm>
              <a:off x="2244725" y="4183063"/>
              <a:ext cx="119063" cy="46038"/>
            </a:xfrm>
            <a:custGeom>
              <a:avLst/>
              <a:gdLst>
                <a:gd name="T0" fmla="*/ 17 w 39"/>
                <a:gd name="T1" fmla="*/ 15 h 15"/>
                <a:gd name="T2" fmla="*/ 0 w 39"/>
                <a:gd name="T3" fmla="*/ 5 h 15"/>
                <a:gd name="T4" fmla="*/ 19 w 39"/>
                <a:gd name="T5" fmla="*/ 1 h 15"/>
                <a:gd name="T6" fmla="*/ 33 w 39"/>
                <a:gd name="T7" fmla="*/ 1 h 15"/>
                <a:gd name="T8" fmla="*/ 39 w 39"/>
                <a:gd name="T9" fmla="*/ 6 h 15"/>
                <a:gd name="T10" fmla="*/ 33 w 39"/>
                <a:gd name="T11" fmla="*/ 12 h 15"/>
                <a:gd name="T12" fmla="*/ 19 w 39"/>
                <a:gd name="T13" fmla="*/ 12 h 15"/>
                <a:gd name="T14" fmla="*/ 17 w 39"/>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5">
                  <a:moveTo>
                    <a:pt x="17" y="15"/>
                  </a:moveTo>
                  <a:cubicBezTo>
                    <a:pt x="12" y="12"/>
                    <a:pt x="6" y="9"/>
                    <a:pt x="0" y="5"/>
                  </a:cubicBezTo>
                  <a:cubicBezTo>
                    <a:pt x="6" y="4"/>
                    <a:pt x="13" y="2"/>
                    <a:pt x="19" y="1"/>
                  </a:cubicBezTo>
                  <a:cubicBezTo>
                    <a:pt x="24" y="0"/>
                    <a:pt x="28" y="0"/>
                    <a:pt x="33" y="1"/>
                  </a:cubicBezTo>
                  <a:cubicBezTo>
                    <a:pt x="35" y="1"/>
                    <a:pt x="37" y="4"/>
                    <a:pt x="39" y="6"/>
                  </a:cubicBezTo>
                  <a:cubicBezTo>
                    <a:pt x="37" y="8"/>
                    <a:pt x="35" y="11"/>
                    <a:pt x="33" y="12"/>
                  </a:cubicBezTo>
                  <a:cubicBezTo>
                    <a:pt x="28" y="13"/>
                    <a:pt x="23" y="12"/>
                    <a:pt x="19" y="12"/>
                  </a:cubicBezTo>
                  <a:cubicBezTo>
                    <a:pt x="18" y="13"/>
                    <a:pt x="18" y="14"/>
                    <a:pt x="17" y="1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5" name="Freeform 75">
              <a:extLst>
                <a:ext uri="{FF2B5EF4-FFF2-40B4-BE49-F238E27FC236}">
                  <a16:creationId xmlns:a16="http://schemas.microsoft.com/office/drawing/2014/main" id="{5F49D388-F4FE-4E7B-8327-BB0110E588BA}"/>
                </a:ext>
              </a:extLst>
            </p:cNvPr>
            <p:cNvSpPr>
              <a:spLocks/>
            </p:cNvSpPr>
            <p:nvPr/>
          </p:nvSpPr>
          <p:spPr bwMode="auto">
            <a:xfrm>
              <a:off x="1695450" y="4238626"/>
              <a:ext cx="122238" cy="39688"/>
            </a:xfrm>
            <a:custGeom>
              <a:avLst/>
              <a:gdLst>
                <a:gd name="T0" fmla="*/ 20 w 40"/>
                <a:gd name="T1" fmla="*/ 1 h 13"/>
                <a:gd name="T2" fmla="*/ 34 w 40"/>
                <a:gd name="T3" fmla="*/ 1 h 13"/>
                <a:gd name="T4" fmla="*/ 40 w 40"/>
                <a:gd name="T5" fmla="*/ 7 h 13"/>
                <a:gd name="T6" fmla="*/ 34 w 40"/>
                <a:gd name="T7" fmla="*/ 12 h 13"/>
                <a:gd name="T8" fmla="*/ 9 w 40"/>
                <a:gd name="T9" fmla="*/ 12 h 13"/>
                <a:gd name="T10" fmla="*/ 0 w 40"/>
                <a:gd name="T11" fmla="*/ 7 h 13"/>
                <a:gd name="T12" fmla="*/ 9 w 40"/>
                <a:gd name="T13" fmla="*/ 1 h 13"/>
                <a:gd name="T14" fmla="*/ 20 w 40"/>
                <a:gd name="T15" fmla="*/ 1 h 13"/>
                <a:gd name="T16" fmla="*/ 20 w 40"/>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13">
                  <a:moveTo>
                    <a:pt x="20" y="1"/>
                  </a:moveTo>
                  <a:cubicBezTo>
                    <a:pt x="25" y="1"/>
                    <a:pt x="29" y="0"/>
                    <a:pt x="34" y="1"/>
                  </a:cubicBezTo>
                  <a:cubicBezTo>
                    <a:pt x="36" y="2"/>
                    <a:pt x="38" y="5"/>
                    <a:pt x="40" y="7"/>
                  </a:cubicBezTo>
                  <a:cubicBezTo>
                    <a:pt x="38" y="9"/>
                    <a:pt x="36" y="12"/>
                    <a:pt x="34" y="12"/>
                  </a:cubicBezTo>
                  <a:cubicBezTo>
                    <a:pt x="26" y="13"/>
                    <a:pt x="17" y="13"/>
                    <a:pt x="9" y="12"/>
                  </a:cubicBezTo>
                  <a:cubicBezTo>
                    <a:pt x="6" y="12"/>
                    <a:pt x="3" y="9"/>
                    <a:pt x="0" y="7"/>
                  </a:cubicBezTo>
                  <a:cubicBezTo>
                    <a:pt x="3" y="5"/>
                    <a:pt x="6" y="2"/>
                    <a:pt x="9" y="1"/>
                  </a:cubicBezTo>
                  <a:cubicBezTo>
                    <a:pt x="13" y="0"/>
                    <a:pt x="17" y="1"/>
                    <a:pt x="20" y="1"/>
                  </a:cubicBezTo>
                  <a:cubicBezTo>
                    <a:pt x="20" y="1"/>
                    <a:pt x="20" y="1"/>
                    <a:pt x="20" y="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6" name="Freeform 76">
              <a:extLst>
                <a:ext uri="{FF2B5EF4-FFF2-40B4-BE49-F238E27FC236}">
                  <a16:creationId xmlns:a16="http://schemas.microsoft.com/office/drawing/2014/main" id="{9A946C64-FA7F-4A56-8E70-D5CCA1E5681C}"/>
                </a:ext>
              </a:extLst>
            </p:cNvPr>
            <p:cNvSpPr>
              <a:spLocks/>
            </p:cNvSpPr>
            <p:nvPr/>
          </p:nvSpPr>
          <p:spPr bwMode="auto">
            <a:xfrm>
              <a:off x="1695450" y="3825876"/>
              <a:ext cx="122238" cy="39688"/>
            </a:xfrm>
            <a:custGeom>
              <a:avLst/>
              <a:gdLst>
                <a:gd name="T0" fmla="*/ 20 w 40"/>
                <a:gd name="T1" fmla="*/ 12 h 13"/>
                <a:gd name="T2" fmla="*/ 6 w 40"/>
                <a:gd name="T3" fmla="*/ 12 h 13"/>
                <a:gd name="T4" fmla="*/ 0 w 40"/>
                <a:gd name="T5" fmla="*/ 6 h 13"/>
                <a:gd name="T6" fmla="*/ 7 w 40"/>
                <a:gd name="T7" fmla="*/ 1 h 13"/>
                <a:gd name="T8" fmla="*/ 31 w 40"/>
                <a:gd name="T9" fmla="*/ 1 h 13"/>
                <a:gd name="T10" fmla="*/ 40 w 40"/>
                <a:gd name="T11" fmla="*/ 7 h 13"/>
                <a:gd name="T12" fmla="*/ 31 w 40"/>
                <a:gd name="T13" fmla="*/ 12 h 13"/>
                <a:gd name="T14" fmla="*/ 20 w 40"/>
                <a:gd name="T15" fmla="*/ 12 h 13"/>
                <a:gd name="T16" fmla="*/ 20 w 40"/>
                <a:gd name="T17"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13">
                  <a:moveTo>
                    <a:pt x="20" y="12"/>
                  </a:moveTo>
                  <a:cubicBezTo>
                    <a:pt x="15" y="12"/>
                    <a:pt x="11" y="13"/>
                    <a:pt x="6" y="12"/>
                  </a:cubicBezTo>
                  <a:cubicBezTo>
                    <a:pt x="4" y="11"/>
                    <a:pt x="2" y="8"/>
                    <a:pt x="0" y="6"/>
                  </a:cubicBezTo>
                  <a:cubicBezTo>
                    <a:pt x="2" y="4"/>
                    <a:pt x="4" y="1"/>
                    <a:pt x="7" y="1"/>
                  </a:cubicBezTo>
                  <a:cubicBezTo>
                    <a:pt x="15" y="0"/>
                    <a:pt x="23" y="0"/>
                    <a:pt x="31" y="1"/>
                  </a:cubicBezTo>
                  <a:cubicBezTo>
                    <a:pt x="34" y="1"/>
                    <a:pt x="37" y="4"/>
                    <a:pt x="40" y="7"/>
                  </a:cubicBezTo>
                  <a:cubicBezTo>
                    <a:pt x="37" y="8"/>
                    <a:pt x="34" y="11"/>
                    <a:pt x="31" y="12"/>
                  </a:cubicBezTo>
                  <a:cubicBezTo>
                    <a:pt x="27" y="13"/>
                    <a:pt x="24" y="12"/>
                    <a:pt x="20" y="12"/>
                  </a:cubicBezTo>
                  <a:cubicBezTo>
                    <a:pt x="20" y="12"/>
                    <a:pt x="20" y="12"/>
                    <a:pt x="20"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7" name="Freeform 77">
              <a:extLst>
                <a:ext uri="{FF2B5EF4-FFF2-40B4-BE49-F238E27FC236}">
                  <a16:creationId xmlns:a16="http://schemas.microsoft.com/office/drawing/2014/main" id="{058685FC-80C5-4019-A2A6-6525FC3C9303}"/>
                </a:ext>
              </a:extLst>
            </p:cNvPr>
            <p:cNvSpPr>
              <a:spLocks/>
            </p:cNvSpPr>
            <p:nvPr/>
          </p:nvSpPr>
          <p:spPr bwMode="auto">
            <a:xfrm>
              <a:off x="1698625" y="3775076"/>
              <a:ext cx="128588" cy="33338"/>
            </a:xfrm>
            <a:custGeom>
              <a:avLst/>
              <a:gdLst>
                <a:gd name="T0" fmla="*/ 42 w 42"/>
                <a:gd name="T1" fmla="*/ 11 h 11"/>
                <a:gd name="T2" fmla="*/ 5 w 42"/>
                <a:gd name="T3" fmla="*/ 11 h 11"/>
                <a:gd name="T4" fmla="*/ 0 w 42"/>
                <a:gd name="T5" fmla="*/ 5 h 11"/>
                <a:gd name="T6" fmla="*/ 5 w 42"/>
                <a:gd name="T7" fmla="*/ 1 h 11"/>
                <a:gd name="T8" fmla="*/ 33 w 42"/>
                <a:gd name="T9" fmla="*/ 1 h 11"/>
                <a:gd name="T10" fmla="*/ 42 w 42"/>
                <a:gd name="T11" fmla="*/ 11 h 11"/>
              </a:gdLst>
              <a:ahLst/>
              <a:cxnLst>
                <a:cxn ang="0">
                  <a:pos x="T0" y="T1"/>
                </a:cxn>
                <a:cxn ang="0">
                  <a:pos x="T2" y="T3"/>
                </a:cxn>
                <a:cxn ang="0">
                  <a:pos x="T4" y="T5"/>
                </a:cxn>
                <a:cxn ang="0">
                  <a:pos x="T6" y="T7"/>
                </a:cxn>
                <a:cxn ang="0">
                  <a:pos x="T8" y="T9"/>
                </a:cxn>
                <a:cxn ang="0">
                  <a:pos x="T10" y="T11"/>
                </a:cxn>
              </a:cxnLst>
              <a:rect l="0" t="0" r="r" b="b"/>
              <a:pathLst>
                <a:path w="42" h="11">
                  <a:moveTo>
                    <a:pt x="42" y="11"/>
                  </a:moveTo>
                  <a:cubicBezTo>
                    <a:pt x="27" y="11"/>
                    <a:pt x="16" y="11"/>
                    <a:pt x="5" y="11"/>
                  </a:cubicBezTo>
                  <a:cubicBezTo>
                    <a:pt x="3" y="11"/>
                    <a:pt x="1" y="8"/>
                    <a:pt x="0" y="5"/>
                  </a:cubicBezTo>
                  <a:cubicBezTo>
                    <a:pt x="0" y="4"/>
                    <a:pt x="3" y="1"/>
                    <a:pt x="5" y="1"/>
                  </a:cubicBezTo>
                  <a:cubicBezTo>
                    <a:pt x="14" y="0"/>
                    <a:pt x="24" y="0"/>
                    <a:pt x="33" y="1"/>
                  </a:cubicBezTo>
                  <a:cubicBezTo>
                    <a:pt x="36" y="1"/>
                    <a:pt x="38" y="6"/>
                    <a:pt x="42" y="1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8" name="Freeform 78">
              <a:extLst>
                <a:ext uri="{FF2B5EF4-FFF2-40B4-BE49-F238E27FC236}">
                  <a16:creationId xmlns:a16="http://schemas.microsoft.com/office/drawing/2014/main" id="{606ECAD3-444A-4922-84B9-1C1D80762FEC}"/>
                </a:ext>
              </a:extLst>
            </p:cNvPr>
            <p:cNvSpPr>
              <a:spLocks/>
            </p:cNvSpPr>
            <p:nvPr/>
          </p:nvSpPr>
          <p:spPr bwMode="auto">
            <a:xfrm>
              <a:off x="1695450" y="4186238"/>
              <a:ext cx="122238" cy="52388"/>
            </a:xfrm>
            <a:custGeom>
              <a:avLst/>
              <a:gdLst>
                <a:gd name="T0" fmla="*/ 17 w 40"/>
                <a:gd name="T1" fmla="*/ 13 h 17"/>
                <a:gd name="T2" fmla="*/ 0 w 40"/>
                <a:gd name="T3" fmla="*/ 5 h 17"/>
                <a:gd name="T4" fmla="*/ 19 w 40"/>
                <a:gd name="T5" fmla="*/ 0 h 17"/>
                <a:gd name="T6" fmla="*/ 40 w 40"/>
                <a:gd name="T7" fmla="*/ 4 h 17"/>
                <a:gd name="T8" fmla="*/ 17 w 40"/>
                <a:gd name="T9" fmla="*/ 13 h 17"/>
              </a:gdLst>
              <a:ahLst/>
              <a:cxnLst>
                <a:cxn ang="0">
                  <a:pos x="T0" y="T1"/>
                </a:cxn>
                <a:cxn ang="0">
                  <a:pos x="T2" y="T3"/>
                </a:cxn>
                <a:cxn ang="0">
                  <a:pos x="T4" y="T5"/>
                </a:cxn>
                <a:cxn ang="0">
                  <a:pos x="T6" y="T7"/>
                </a:cxn>
                <a:cxn ang="0">
                  <a:pos x="T8" y="T9"/>
                </a:cxn>
              </a:cxnLst>
              <a:rect l="0" t="0" r="r" b="b"/>
              <a:pathLst>
                <a:path w="40" h="17">
                  <a:moveTo>
                    <a:pt x="17" y="13"/>
                  </a:moveTo>
                  <a:cubicBezTo>
                    <a:pt x="12" y="11"/>
                    <a:pt x="6" y="8"/>
                    <a:pt x="0" y="5"/>
                  </a:cubicBezTo>
                  <a:cubicBezTo>
                    <a:pt x="7" y="3"/>
                    <a:pt x="13" y="0"/>
                    <a:pt x="19" y="0"/>
                  </a:cubicBezTo>
                  <a:cubicBezTo>
                    <a:pt x="26" y="0"/>
                    <a:pt x="33" y="3"/>
                    <a:pt x="40" y="4"/>
                  </a:cubicBezTo>
                  <a:cubicBezTo>
                    <a:pt x="37" y="17"/>
                    <a:pt x="26" y="8"/>
                    <a:pt x="17" y="1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9" name="Freeform 79">
              <a:extLst>
                <a:ext uri="{FF2B5EF4-FFF2-40B4-BE49-F238E27FC236}">
                  <a16:creationId xmlns:a16="http://schemas.microsoft.com/office/drawing/2014/main" id="{6AB7B9EC-D0D6-4227-92DE-A62DA8897ED0}"/>
                </a:ext>
              </a:extLst>
            </p:cNvPr>
            <p:cNvSpPr>
              <a:spLocks/>
            </p:cNvSpPr>
            <p:nvPr/>
          </p:nvSpPr>
          <p:spPr bwMode="auto">
            <a:xfrm>
              <a:off x="2555875" y="1849438"/>
              <a:ext cx="122238" cy="30163"/>
            </a:xfrm>
            <a:custGeom>
              <a:avLst/>
              <a:gdLst>
                <a:gd name="T0" fmla="*/ 0 w 40"/>
                <a:gd name="T1" fmla="*/ 10 h 10"/>
                <a:gd name="T2" fmla="*/ 1 w 40"/>
                <a:gd name="T3" fmla="*/ 1 h 10"/>
                <a:gd name="T4" fmla="*/ 37 w 40"/>
                <a:gd name="T5" fmla="*/ 0 h 10"/>
                <a:gd name="T6" fmla="*/ 39 w 40"/>
                <a:gd name="T7" fmla="*/ 6 h 10"/>
                <a:gd name="T8" fmla="*/ 33 w 40"/>
                <a:gd name="T9" fmla="*/ 10 h 10"/>
                <a:gd name="T10" fmla="*/ 0 w 40"/>
                <a:gd name="T11" fmla="*/ 10 h 10"/>
              </a:gdLst>
              <a:ahLst/>
              <a:cxnLst>
                <a:cxn ang="0">
                  <a:pos x="T0" y="T1"/>
                </a:cxn>
                <a:cxn ang="0">
                  <a:pos x="T2" y="T3"/>
                </a:cxn>
                <a:cxn ang="0">
                  <a:pos x="T4" y="T5"/>
                </a:cxn>
                <a:cxn ang="0">
                  <a:pos x="T6" y="T7"/>
                </a:cxn>
                <a:cxn ang="0">
                  <a:pos x="T8" y="T9"/>
                </a:cxn>
                <a:cxn ang="0">
                  <a:pos x="T10" y="T11"/>
                </a:cxn>
              </a:cxnLst>
              <a:rect l="0" t="0" r="r" b="b"/>
              <a:pathLst>
                <a:path w="40" h="10">
                  <a:moveTo>
                    <a:pt x="0" y="10"/>
                  </a:moveTo>
                  <a:cubicBezTo>
                    <a:pt x="0" y="6"/>
                    <a:pt x="1" y="1"/>
                    <a:pt x="1" y="1"/>
                  </a:cubicBezTo>
                  <a:cubicBezTo>
                    <a:pt x="13" y="0"/>
                    <a:pt x="25" y="0"/>
                    <a:pt x="37" y="0"/>
                  </a:cubicBezTo>
                  <a:cubicBezTo>
                    <a:pt x="38" y="0"/>
                    <a:pt x="40" y="4"/>
                    <a:pt x="39" y="6"/>
                  </a:cubicBezTo>
                  <a:cubicBezTo>
                    <a:pt x="38" y="8"/>
                    <a:pt x="35" y="10"/>
                    <a:pt x="33" y="10"/>
                  </a:cubicBezTo>
                  <a:cubicBezTo>
                    <a:pt x="23" y="10"/>
                    <a:pt x="12" y="10"/>
                    <a:pt x="0" y="1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0" name="Freeform 80">
              <a:extLst>
                <a:ext uri="{FF2B5EF4-FFF2-40B4-BE49-F238E27FC236}">
                  <a16:creationId xmlns:a16="http://schemas.microsoft.com/office/drawing/2014/main" id="{A0AA735F-ADFD-4FD3-8FC6-AA75FA6651ED}"/>
                </a:ext>
              </a:extLst>
            </p:cNvPr>
            <p:cNvSpPr>
              <a:spLocks/>
            </p:cNvSpPr>
            <p:nvPr/>
          </p:nvSpPr>
          <p:spPr bwMode="auto">
            <a:xfrm>
              <a:off x="1189038" y="1846263"/>
              <a:ext cx="119063" cy="30163"/>
            </a:xfrm>
            <a:custGeom>
              <a:avLst/>
              <a:gdLst>
                <a:gd name="T0" fmla="*/ 39 w 39"/>
                <a:gd name="T1" fmla="*/ 10 h 10"/>
                <a:gd name="T2" fmla="*/ 0 w 39"/>
                <a:gd name="T3" fmla="*/ 10 h 10"/>
                <a:gd name="T4" fmla="*/ 2 w 39"/>
                <a:gd name="T5" fmla="*/ 1 h 10"/>
                <a:gd name="T6" fmla="*/ 36 w 39"/>
                <a:gd name="T7" fmla="*/ 1 h 10"/>
                <a:gd name="T8" fmla="*/ 39 w 39"/>
                <a:gd name="T9" fmla="*/ 10 h 10"/>
              </a:gdLst>
              <a:ahLst/>
              <a:cxnLst>
                <a:cxn ang="0">
                  <a:pos x="T0" y="T1"/>
                </a:cxn>
                <a:cxn ang="0">
                  <a:pos x="T2" y="T3"/>
                </a:cxn>
                <a:cxn ang="0">
                  <a:pos x="T4" y="T5"/>
                </a:cxn>
                <a:cxn ang="0">
                  <a:pos x="T6" y="T7"/>
                </a:cxn>
                <a:cxn ang="0">
                  <a:pos x="T8" y="T9"/>
                </a:cxn>
              </a:cxnLst>
              <a:rect l="0" t="0" r="r" b="b"/>
              <a:pathLst>
                <a:path w="39" h="10">
                  <a:moveTo>
                    <a:pt x="39" y="10"/>
                  </a:moveTo>
                  <a:cubicBezTo>
                    <a:pt x="25" y="10"/>
                    <a:pt x="13" y="10"/>
                    <a:pt x="0" y="10"/>
                  </a:cubicBezTo>
                  <a:cubicBezTo>
                    <a:pt x="0" y="7"/>
                    <a:pt x="1" y="1"/>
                    <a:pt x="2" y="1"/>
                  </a:cubicBezTo>
                  <a:cubicBezTo>
                    <a:pt x="13" y="0"/>
                    <a:pt x="25" y="0"/>
                    <a:pt x="36" y="1"/>
                  </a:cubicBezTo>
                  <a:cubicBezTo>
                    <a:pt x="37" y="1"/>
                    <a:pt x="38" y="6"/>
                    <a:pt x="39" y="1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1" name="Freeform 81">
              <a:extLst>
                <a:ext uri="{FF2B5EF4-FFF2-40B4-BE49-F238E27FC236}">
                  <a16:creationId xmlns:a16="http://schemas.microsoft.com/office/drawing/2014/main" id="{1A0CB3C3-DA5B-48B9-8864-6A39DA8AE404}"/>
                </a:ext>
              </a:extLst>
            </p:cNvPr>
            <p:cNvSpPr>
              <a:spLocks/>
            </p:cNvSpPr>
            <p:nvPr/>
          </p:nvSpPr>
          <p:spPr bwMode="auto">
            <a:xfrm>
              <a:off x="1803400" y="1820863"/>
              <a:ext cx="36513" cy="384175"/>
            </a:xfrm>
            <a:custGeom>
              <a:avLst/>
              <a:gdLst>
                <a:gd name="T0" fmla="*/ 12 w 12"/>
                <a:gd name="T1" fmla="*/ 64 h 126"/>
                <a:gd name="T2" fmla="*/ 12 w 12"/>
                <a:gd name="T3" fmla="*/ 116 h 126"/>
                <a:gd name="T4" fmla="*/ 6 w 12"/>
                <a:gd name="T5" fmla="*/ 126 h 126"/>
                <a:gd name="T6" fmla="*/ 1 w 12"/>
                <a:gd name="T7" fmla="*/ 117 h 126"/>
                <a:gd name="T8" fmla="*/ 1 w 12"/>
                <a:gd name="T9" fmla="*/ 9 h 126"/>
                <a:gd name="T10" fmla="*/ 7 w 12"/>
                <a:gd name="T11" fmla="*/ 0 h 126"/>
                <a:gd name="T12" fmla="*/ 12 w 12"/>
                <a:gd name="T13" fmla="*/ 10 h 126"/>
                <a:gd name="T14" fmla="*/ 12 w 12"/>
                <a:gd name="T15" fmla="*/ 64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6">
                  <a:moveTo>
                    <a:pt x="12" y="64"/>
                  </a:moveTo>
                  <a:cubicBezTo>
                    <a:pt x="12" y="81"/>
                    <a:pt x="12" y="99"/>
                    <a:pt x="12" y="116"/>
                  </a:cubicBezTo>
                  <a:cubicBezTo>
                    <a:pt x="12" y="120"/>
                    <a:pt x="8" y="123"/>
                    <a:pt x="6" y="126"/>
                  </a:cubicBezTo>
                  <a:cubicBezTo>
                    <a:pt x="4" y="123"/>
                    <a:pt x="1" y="120"/>
                    <a:pt x="1" y="117"/>
                  </a:cubicBezTo>
                  <a:cubicBezTo>
                    <a:pt x="1" y="81"/>
                    <a:pt x="0" y="45"/>
                    <a:pt x="1" y="9"/>
                  </a:cubicBezTo>
                  <a:cubicBezTo>
                    <a:pt x="1" y="6"/>
                    <a:pt x="5" y="3"/>
                    <a:pt x="7" y="0"/>
                  </a:cubicBezTo>
                  <a:cubicBezTo>
                    <a:pt x="9" y="3"/>
                    <a:pt x="12" y="7"/>
                    <a:pt x="12" y="10"/>
                  </a:cubicBezTo>
                  <a:cubicBezTo>
                    <a:pt x="12" y="28"/>
                    <a:pt x="12" y="46"/>
                    <a:pt x="12" y="64"/>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2" name="Freeform 82">
              <a:extLst>
                <a:ext uri="{FF2B5EF4-FFF2-40B4-BE49-F238E27FC236}">
                  <a16:creationId xmlns:a16="http://schemas.microsoft.com/office/drawing/2014/main" id="{92B29E8F-B222-4590-9FB7-32408FD44283}"/>
                </a:ext>
              </a:extLst>
            </p:cNvPr>
            <p:cNvSpPr>
              <a:spLocks/>
            </p:cNvSpPr>
            <p:nvPr/>
          </p:nvSpPr>
          <p:spPr bwMode="auto">
            <a:xfrm>
              <a:off x="1754188" y="1820863"/>
              <a:ext cx="33338" cy="387350"/>
            </a:xfrm>
            <a:custGeom>
              <a:avLst/>
              <a:gdLst>
                <a:gd name="T0" fmla="*/ 0 w 11"/>
                <a:gd name="T1" fmla="*/ 125 h 127"/>
                <a:gd name="T2" fmla="*/ 0 w 11"/>
                <a:gd name="T3" fmla="*/ 7 h 127"/>
                <a:gd name="T4" fmla="*/ 6 w 11"/>
                <a:gd name="T5" fmla="*/ 0 h 127"/>
                <a:gd name="T6" fmla="*/ 10 w 11"/>
                <a:gd name="T7" fmla="*/ 6 h 127"/>
                <a:gd name="T8" fmla="*/ 10 w 11"/>
                <a:gd name="T9" fmla="*/ 119 h 127"/>
                <a:gd name="T10" fmla="*/ 3 w 11"/>
                <a:gd name="T11" fmla="*/ 127 h 127"/>
                <a:gd name="T12" fmla="*/ 0 w 11"/>
                <a:gd name="T13" fmla="*/ 125 h 127"/>
              </a:gdLst>
              <a:ahLst/>
              <a:cxnLst>
                <a:cxn ang="0">
                  <a:pos x="T0" y="T1"/>
                </a:cxn>
                <a:cxn ang="0">
                  <a:pos x="T2" y="T3"/>
                </a:cxn>
                <a:cxn ang="0">
                  <a:pos x="T4" y="T5"/>
                </a:cxn>
                <a:cxn ang="0">
                  <a:pos x="T6" y="T7"/>
                </a:cxn>
                <a:cxn ang="0">
                  <a:pos x="T8" y="T9"/>
                </a:cxn>
                <a:cxn ang="0">
                  <a:pos x="T10" y="T11"/>
                </a:cxn>
                <a:cxn ang="0">
                  <a:pos x="T12" y="T13"/>
                </a:cxn>
              </a:cxnLst>
              <a:rect l="0" t="0" r="r" b="b"/>
              <a:pathLst>
                <a:path w="11" h="127">
                  <a:moveTo>
                    <a:pt x="0" y="125"/>
                  </a:moveTo>
                  <a:cubicBezTo>
                    <a:pt x="0" y="86"/>
                    <a:pt x="0" y="46"/>
                    <a:pt x="0" y="7"/>
                  </a:cubicBezTo>
                  <a:cubicBezTo>
                    <a:pt x="0" y="4"/>
                    <a:pt x="4" y="2"/>
                    <a:pt x="6" y="0"/>
                  </a:cubicBezTo>
                  <a:cubicBezTo>
                    <a:pt x="7" y="2"/>
                    <a:pt x="10" y="4"/>
                    <a:pt x="10" y="6"/>
                  </a:cubicBezTo>
                  <a:cubicBezTo>
                    <a:pt x="11" y="44"/>
                    <a:pt x="11" y="82"/>
                    <a:pt x="10" y="119"/>
                  </a:cubicBezTo>
                  <a:cubicBezTo>
                    <a:pt x="10" y="122"/>
                    <a:pt x="6" y="125"/>
                    <a:pt x="3" y="127"/>
                  </a:cubicBezTo>
                  <a:cubicBezTo>
                    <a:pt x="2" y="127"/>
                    <a:pt x="1" y="126"/>
                    <a:pt x="0" y="12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3" name="Freeform 83">
              <a:extLst>
                <a:ext uri="{FF2B5EF4-FFF2-40B4-BE49-F238E27FC236}">
                  <a16:creationId xmlns:a16="http://schemas.microsoft.com/office/drawing/2014/main" id="{E463B354-D077-4FF9-82A2-2189D35ADBB4}"/>
                </a:ext>
              </a:extLst>
            </p:cNvPr>
            <p:cNvSpPr>
              <a:spLocks/>
            </p:cNvSpPr>
            <p:nvPr/>
          </p:nvSpPr>
          <p:spPr bwMode="auto">
            <a:xfrm>
              <a:off x="1455738" y="2303463"/>
              <a:ext cx="130175" cy="52388"/>
            </a:xfrm>
            <a:custGeom>
              <a:avLst/>
              <a:gdLst>
                <a:gd name="T0" fmla="*/ 0 w 43"/>
                <a:gd name="T1" fmla="*/ 17 h 17"/>
                <a:gd name="T2" fmla="*/ 28 w 43"/>
                <a:gd name="T3" fmla="*/ 7 h 17"/>
                <a:gd name="T4" fmla="*/ 39 w 43"/>
                <a:gd name="T5" fmla="*/ 17 h 17"/>
                <a:gd name="T6" fmla="*/ 0 w 43"/>
                <a:gd name="T7" fmla="*/ 17 h 17"/>
              </a:gdLst>
              <a:ahLst/>
              <a:cxnLst>
                <a:cxn ang="0">
                  <a:pos x="T0" y="T1"/>
                </a:cxn>
                <a:cxn ang="0">
                  <a:pos x="T2" y="T3"/>
                </a:cxn>
                <a:cxn ang="0">
                  <a:pos x="T4" y="T5"/>
                </a:cxn>
                <a:cxn ang="0">
                  <a:pos x="T6" y="T7"/>
                </a:cxn>
              </a:cxnLst>
              <a:rect l="0" t="0" r="r" b="b"/>
              <a:pathLst>
                <a:path w="43" h="17">
                  <a:moveTo>
                    <a:pt x="0" y="17"/>
                  </a:moveTo>
                  <a:cubicBezTo>
                    <a:pt x="6" y="0"/>
                    <a:pt x="19" y="10"/>
                    <a:pt x="28" y="7"/>
                  </a:cubicBezTo>
                  <a:cubicBezTo>
                    <a:pt x="34" y="6"/>
                    <a:pt x="43" y="5"/>
                    <a:pt x="39" y="17"/>
                  </a:cubicBezTo>
                  <a:cubicBezTo>
                    <a:pt x="27" y="17"/>
                    <a:pt x="14" y="17"/>
                    <a:pt x="0" y="1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4" name="Freeform 84">
              <a:extLst>
                <a:ext uri="{FF2B5EF4-FFF2-40B4-BE49-F238E27FC236}">
                  <a16:creationId xmlns:a16="http://schemas.microsoft.com/office/drawing/2014/main" id="{F65CAB36-3202-4CBB-9142-467C871178D9}"/>
                </a:ext>
              </a:extLst>
            </p:cNvPr>
            <p:cNvSpPr>
              <a:spLocks/>
            </p:cNvSpPr>
            <p:nvPr/>
          </p:nvSpPr>
          <p:spPr bwMode="auto">
            <a:xfrm>
              <a:off x="1452563" y="2263776"/>
              <a:ext cx="122238" cy="36513"/>
            </a:xfrm>
            <a:custGeom>
              <a:avLst/>
              <a:gdLst>
                <a:gd name="T0" fmla="*/ 40 w 40"/>
                <a:gd name="T1" fmla="*/ 12 h 12"/>
                <a:gd name="T2" fmla="*/ 4 w 40"/>
                <a:gd name="T3" fmla="*/ 12 h 12"/>
                <a:gd name="T4" fmla="*/ 13 w 40"/>
                <a:gd name="T5" fmla="*/ 1 h 12"/>
                <a:gd name="T6" fmla="*/ 40 w 40"/>
                <a:gd name="T7" fmla="*/ 12 h 12"/>
              </a:gdLst>
              <a:ahLst/>
              <a:cxnLst>
                <a:cxn ang="0">
                  <a:pos x="T0" y="T1"/>
                </a:cxn>
                <a:cxn ang="0">
                  <a:pos x="T2" y="T3"/>
                </a:cxn>
                <a:cxn ang="0">
                  <a:pos x="T4" y="T5"/>
                </a:cxn>
                <a:cxn ang="0">
                  <a:pos x="T6" y="T7"/>
                </a:cxn>
              </a:cxnLst>
              <a:rect l="0" t="0" r="r" b="b"/>
              <a:pathLst>
                <a:path w="40" h="12">
                  <a:moveTo>
                    <a:pt x="40" y="12"/>
                  </a:moveTo>
                  <a:cubicBezTo>
                    <a:pt x="27" y="12"/>
                    <a:pt x="15" y="12"/>
                    <a:pt x="4" y="12"/>
                  </a:cubicBezTo>
                  <a:cubicBezTo>
                    <a:pt x="0" y="1"/>
                    <a:pt x="7" y="1"/>
                    <a:pt x="13" y="1"/>
                  </a:cubicBezTo>
                  <a:cubicBezTo>
                    <a:pt x="40" y="0"/>
                    <a:pt x="40" y="0"/>
                    <a:pt x="40"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5" name="Freeform 85">
              <a:extLst>
                <a:ext uri="{FF2B5EF4-FFF2-40B4-BE49-F238E27FC236}">
                  <a16:creationId xmlns:a16="http://schemas.microsoft.com/office/drawing/2014/main" id="{4EEC26FE-231D-413F-BA25-5D1E5EDC632D}"/>
                </a:ext>
              </a:extLst>
            </p:cNvPr>
            <p:cNvSpPr>
              <a:spLocks/>
            </p:cNvSpPr>
            <p:nvPr/>
          </p:nvSpPr>
          <p:spPr bwMode="auto">
            <a:xfrm>
              <a:off x="1455738" y="1857376"/>
              <a:ext cx="120650" cy="36513"/>
            </a:xfrm>
            <a:custGeom>
              <a:avLst/>
              <a:gdLst>
                <a:gd name="T0" fmla="*/ 3 w 40"/>
                <a:gd name="T1" fmla="*/ 0 h 12"/>
                <a:gd name="T2" fmla="*/ 32 w 40"/>
                <a:gd name="T3" fmla="*/ 1 h 12"/>
                <a:gd name="T4" fmla="*/ 40 w 40"/>
                <a:gd name="T5" fmla="*/ 6 h 12"/>
                <a:gd name="T6" fmla="*/ 32 w 40"/>
                <a:gd name="T7" fmla="*/ 12 h 12"/>
                <a:gd name="T8" fmla="*/ 9 w 40"/>
                <a:gd name="T9" fmla="*/ 11 h 12"/>
                <a:gd name="T10" fmla="*/ 0 w 40"/>
                <a:gd name="T11" fmla="*/ 5 h 12"/>
                <a:gd name="T12" fmla="*/ 3 w 4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40" h="12">
                  <a:moveTo>
                    <a:pt x="3" y="0"/>
                  </a:moveTo>
                  <a:cubicBezTo>
                    <a:pt x="13" y="0"/>
                    <a:pt x="22" y="0"/>
                    <a:pt x="32" y="1"/>
                  </a:cubicBezTo>
                  <a:cubicBezTo>
                    <a:pt x="35" y="1"/>
                    <a:pt x="37" y="4"/>
                    <a:pt x="40" y="6"/>
                  </a:cubicBezTo>
                  <a:cubicBezTo>
                    <a:pt x="37" y="8"/>
                    <a:pt x="35" y="11"/>
                    <a:pt x="32" y="12"/>
                  </a:cubicBezTo>
                  <a:cubicBezTo>
                    <a:pt x="25" y="12"/>
                    <a:pt x="17" y="12"/>
                    <a:pt x="9" y="11"/>
                  </a:cubicBezTo>
                  <a:cubicBezTo>
                    <a:pt x="6" y="11"/>
                    <a:pt x="3" y="7"/>
                    <a:pt x="0" y="5"/>
                  </a:cubicBezTo>
                  <a:cubicBezTo>
                    <a:pt x="1" y="4"/>
                    <a:pt x="2" y="2"/>
                    <a:pt x="3"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6" name="Freeform 86">
              <a:extLst>
                <a:ext uri="{FF2B5EF4-FFF2-40B4-BE49-F238E27FC236}">
                  <a16:creationId xmlns:a16="http://schemas.microsoft.com/office/drawing/2014/main" id="{EAA41D58-FEFD-499E-8517-43841C36F44C}"/>
                </a:ext>
              </a:extLst>
            </p:cNvPr>
            <p:cNvSpPr>
              <a:spLocks/>
            </p:cNvSpPr>
            <p:nvPr/>
          </p:nvSpPr>
          <p:spPr bwMode="auto">
            <a:xfrm>
              <a:off x="2005013" y="2247901"/>
              <a:ext cx="123825" cy="49213"/>
            </a:xfrm>
            <a:custGeom>
              <a:avLst/>
              <a:gdLst>
                <a:gd name="T0" fmla="*/ 0 w 41"/>
                <a:gd name="T1" fmla="*/ 12 h 16"/>
                <a:gd name="T2" fmla="*/ 31 w 41"/>
                <a:gd name="T3" fmla="*/ 6 h 16"/>
                <a:gd name="T4" fmla="*/ 41 w 41"/>
                <a:gd name="T5" fmla="*/ 13 h 16"/>
                <a:gd name="T6" fmla="*/ 39 w 41"/>
                <a:gd name="T7" fmla="*/ 16 h 16"/>
                <a:gd name="T8" fmla="*/ 2 w 41"/>
                <a:gd name="T9" fmla="*/ 16 h 16"/>
                <a:gd name="T10" fmla="*/ 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0" y="12"/>
                  </a:moveTo>
                  <a:cubicBezTo>
                    <a:pt x="8" y="0"/>
                    <a:pt x="21" y="8"/>
                    <a:pt x="31" y="6"/>
                  </a:cubicBezTo>
                  <a:cubicBezTo>
                    <a:pt x="34" y="6"/>
                    <a:pt x="38" y="10"/>
                    <a:pt x="41" y="13"/>
                  </a:cubicBezTo>
                  <a:cubicBezTo>
                    <a:pt x="40" y="14"/>
                    <a:pt x="40" y="15"/>
                    <a:pt x="39" y="16"/>
                  </a:cubicBezTo>
                  <a:cubicBezTo>
                    <a:pt x="27" y="16"/>
                    <a:pt x="15" y="16"/>
                    <a:pt x="2" y="16"/>
                  </a:cubicBezTo>
                  <a:cubicBezTo>
                    <a:pt x="2" y="15"/>
                    <a:pt x="1" y="13"/>
                    <a:pt x="0" y="12"/>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7" name="Freeform 87">
              <a:extLst>
                <a:ext uri="{FF2B5EF4-FFF2-40B4-BE49-F238E27FC236}">
                  <a16:creationId xmlns:a16="http://schemas.microsoft.com/office/drawing/2014/main" id="{85FE5FF3-6014-4E5B-BC97-33008F4200DA}"/>
                </a:ext>
              </a:extLst>
            </p:cNvPr>
            <p:cNvSpPr>
              <a:spLocks/>
            </p:cNvSpPr>
            <p:nvPr/>
          </p:nvSpPr>
          <p:spPr bwMode="auto">
            <a:xfrm>
              <a:off x="2006600" y="2324101"/>
              <a:ext cx="122238" cy="31750"/>
            </a:xfrm>
            <a:custGeom>
              <a:avLst/>
              <a:gdLst>
                <a:gd name="T0" fmla="*/ 40 w 40"/>
                <a:gd name="T1" fmla="*/ 10 h 10"/>
                <a:gd name="T2" fmla="*/ 0 w 40"/>
                <a:gd name="T3" fmla="*/ 10 h 10"/>
                <a:gd name="T4" fmla="*/ 2 w 40"/>
                <a:gd name="T5" fmla="*/ 1 h 10"/>
                <a:gd name="T6" fmla="*/ 36 w 40"/>
                <a:gd name="T7" fmla="*/ 1 h 10"/>
                <a:gd name="T8" fmla="*/ 40 w 40"/>
                <a:gd name="T9" fmla="*/ 10 h 10"/>
              </a:gdLst>
              <a:ahLst/>
              <a:cxnLst>
                <a:cxn ang="0">
                  <a:pos x="T0" y="T1"/>
                </a:cxn>
                <a:cxn ang="0">
                  <a:pos x="T2" y="T3"/>
                </a:cxn>
                <a:cxn ang="0">
                  <a:pos x="T4" y="T5"/>
                </a:cxn>
                <a:cxn ang="0">
                  <a:pos x="T6" y="T7"/>
                </a:cxn>
                <a:cxn ang="0">
                  <a:pos x="T8" y="T9"/>
                </a:cxn>
              </a:cxnLst>
              <a:rect l="0" t="0" r="r" b="b"/>
              <a:pathLst>
                <a:path w="40" h="10">
                  <a:moveTo>
                    <a:pt x="40" y="10"/>
                  </a:moveTo>
                  <a:cubicBezTo>
                    <a:pt x="26" y="10"/>
                    <a:pt x="14" y="10"/>
                    <a:pt x="0" y="10"/>
                  </a:cubicBezTo>
                  <a:cubicBezTo>
                    <a:pt x="1" y="7"/>
                    <a:pt x="1" y="1"/>
                    <a:pt x="2" y="1"/>
                  </a:cubicBezTo>
                  <a:cubicBezTo>
                    <a:pt x="13" y="1"/>
                    <a:pt x="25" y="0"/>
                    <a:pt x="36" y="1"/>
                  </a:cubicBezTo>
                  <a:cubicBezTo>
                    <a:pt x="37" y="1"/>
                    <a:pt x="38" y="6"/>
                    <a:pt x="40" y="1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8" name="Freeform 88">
              <a:extLst>
                <a:ext uri="{FF2B5EF4-FFF2-40B4-BE49-F238E27FC236}">
                  <a16:creationId xmlns:a16="http://schemas.microsoft.com/office/drawing/2014/main" id="{AA8F061C-4FAE-4CA2-B516-E869C0751FA7}"/>
                </a:ext>
              </a:extLst>
            </p:cNvPr>
            <p:cNvSpPr>
              <a:spLocks/>
            </p:cNvSpPr>
            <p:nvPr/>
          </p:nvSpPr>
          <p:spPr bwMode="auto">
            <a:xfrm>
              <a:off x="2006600" y="1857376"/>
              <a:ext cx="119063" cy="36513"/>
            </a:xfrm>
            <a:custGeom>
              <a:avLst/>
              <a:gdLst>
                <a:gd name="T0" fmla="*/ 19 w 39"/>
                <a:gd name="T1" fmla="*/ 0 h 12"/>
                <a:gd name="T2" fmla="*/ 30 w 39"/>
                <a:gd name="T3" fmla="*/ 1 h 12"/>
                <a:gd name="T4" fmla="*/ 39 w 39"/>
                <a:gd name="T5" fmla="*/ 6 h 12"/>
                <a:gd name="T6" fmla="*/ 31 w 39"/>
                <a:gd name="T7" fmla="*/ 12 h 12"/>
                <a:gd name="T8" fmla="*/ 8 w 39"/>
                <a:gd name="T9" fmla="*/ 12 h 12"/>
                <a:gd name="T10" fmla="*/ 0 w 39"/>
                <a:gd name="T11" fmla="*/ 6 h 12"/>
                <a:gd name="T12" fmla="*/ 8 w 39"/>
                <a:gd name="T13" fmla="*/ 1 h 12"/>
                <a:gd name="T14" fmla="*/ 19 w 39"/>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2">
                  <a:moveTo>
                    <a:pt x="19" y="0"/>
                  </a:moveTo>
                  <a:cubicBezTo>
                    <a:pt x="23" y="0"/>
                    <a:pt x="27" y="0"/>
                    <a:pt x="30" y="1"/>
                  </a:cubicBezTo>
                  <a:cubicBezTo>
                    <a:pt x="33" y="2"/>
                    <a:pt x="36" y="4"/>
                    <a:pt x="39" y="6"/>
                  </a:cubicBezTo>
                  <a:cubicBezTo>
                    <a:pt x="36" y="8"/>
                    <a:pt x="34" y="11"/>
                    <a:pt x="31" y="12"/>
                  </a:cubicBezTo>
                  <a:cubicBezTo>
                    <a:pt x="23" y="12"/>
                    <a:pt x="15" y="12"/>
                    <a:pt x="8" y="12"/>
                  </a:cubicBezTo>
                  <a:cubicBezTo>
                    <a:pt x="5" y="11"/>
                    <a:pt x="3" y="8"/>
                    <a:pt x="0" y="6"/>
                  </a:cubicBezTo>
                  <a:cubicBezTo>
                    <a:pt x="3" y="4"/>
                    <a:pt x="5" y="2"/>
                    <a:pt x="8" y="1"/>
                  </a:cubicBezTo>
                  <a:cubicBezTo>
                    <a:pt x="12" y="0"/>
                    <a:pt x="16" y="0"/>
                    <a:pt x="19"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9" name="Freeform 89">
              <a:extLst>
                <a:ext uri="{FF2B5EF4-FFF2-40B4-BE49-F238E27FC236}">
                  <a16:creationId xmlns:a16="http://schemas.microsoft.com/office/drawing/2014/main" id="{DE4CC671-5738-46D7-8EFB-AFDF6F03EE9C}"/>
                </a:ext>
              </a:extLst>
            </p:cNvPr>
            <p:cNvSpPr>
              <a:spLocks/>
            </p:cNvSpPr>
            <p:nvPr/>
          </p:nvSpPr>
          <p:spPr bwMode="auto">
            <a:xfrm>
              <a:off x="2005013" y="1903413"/>
              <a:ext cx="117475" cy="39688"/>
            </a:xfrm>
            <a:custGeom>
              <a:avLst/>
              <a:gdLst>
                <a:gd name="T0" fmla="*/ 39 w 39"/>
                <a:gd name="T1" fmla="*/ 13 h 13"/>
                <a:gd name="T2" fmla="*/ 2 w 39"/>
                <a:gd name="T3" fmla="*/ 13 h 13"/>
                <a:gd name="T4" fmla="*/ 0 w 39"/>
                <a:gd name="T5" fmla="*/ 10 h 13"/>
                <a:gd name="T6" fmla="*/ 9 w 39"/>
                <a:gd name="T7" fmla="*/ 3 h 13"/>
                <a:gd name="T8" fmla="*/ 39 w 39"/>
                <a:gd name="T9" fmla="*/ 13 h 13"/>
              </a:gdLst>
              <a:ahLst/>
              <a:cxnLst>
                <a:cxn ang="0">
                  <a:pos x="T0" y="T1"/>
                </a:cxn>
                <a:cxn ang="0">
                  <a:pos x="T2" y="T3"/>
                </a:cxn>
                <a:cxn ang="0">
                  <a:pos x="T4" y="T5"/>
                </a:cxn>
                <a:cxn ang="0">
                  <a:pos x="T6" y="T7"/>
                </a:cxn>
                <a:cxn ang="0">
                  <a:pos x="T8" y="T9"/>
                </a:cxn>
              </a:cxnLst>
              <a:rect l="0" t="0" r="r" b="b"/>
              <a:pathLst>
                <a:path w="39" h="13">
                  <a:moveTo>
                    <a:pt x="39" y="13"/>
                  </a:moveTo>
                  <a:cubicBezTo>
                    <a:pt x="26" y="13"/>
                    <a:pt x="14" y="13"/>
                    <a:pt x="2" y="13"/>
                  </a:cubicBezTo>
                  <a:cubicBezTo>
                    <a:pt x="2" y="12"/>
                    <a:pt x="1" y="11"/>
                    <a:pt x="0" y="10"/>
                  </a:cubicBezTo>
                  <a:cubicBezTo>
                    <a:pt x="3" y="7"/>
                    <a:pt x="6" y="3"/>
                    <a:pt x="9" y="3"/>
                  </a:cubicBezTo>
                  <a:cubicBezTo>
                    <a:pt x="34" y="0"/>
                    <a:pt x="38" y="2"/>
                    <a:pt x="39" y="1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0" name="Freeform 90">
              <a:extLst>
                <a:ext uri="{FF2B5EF4-FFF2-40B4-BE49-F238E27FC236}">
                  <a16:creationId xmlns:a16="http://schemas.microsoft.com/office/drawing/2014/main" id="{7909D6BE-7869-40BE-8257-4CC4984BF9FC}"/>
                </a:ext>
              </a:extLst>
            </p:cNvPr>
            <p:cNvSpPr>
              <a:spLocks/>
            </p:cNvSpPr>
            <p:nvPr/>
          </p:nvSpPr>
          <p:spPr bwMode="auto">
            <a:xfrm>
              <a:off x="1125538" y="795338"/>
              <a:ext cx="115888" cy="71438"/>
            </a:xfrm>
            <a:custGeom>
              <a:avLst/>
              <a:gdLst>
                <a:gd name="T0" fmla="*/ 16 w 38"/>
                <a:gd name="T1" fmla="*/ 19 h 23"/>
                <a:gd name="T2" fmla="*/ 0 w 38"/>
                <a:gd name="T3" fmla="*/ 12 h 23"/>
                <a:gd name="T4" fmla="*/ 18 w 38"/>
                <a:gd name="T5" fmla="*/ 6 h 23"/>
                <a:gd name="T6" fmla="*/ 38 w 38"/>
                <a:gd name="T7" fmla="*/ 11 h 23"/>
                <a:gd name="T8" fmla="*/ 16 w 38"/>
                <a:gd name="T9" fmla="*/ 19 h 23"/>
              </a:gdLst>
              <a:ahLst/>
              <a:cxnLst>
                <a:cxn ang="0">
                  <a:pos x="T0" y="T1"/>
                </a:cxn>
                <a:cxn ang="0">
                  <a:pos x="T2" y="T3"/>
                </a:cxn>
                <a:cxn ang="0">
                  <a:pos x="T4" y="T5"/>
                </a:cxn>
                <a:cxn ang="0">
                  <a:pos x="T6" y="T7"/>
                </a:cxn>
                <a:cxn ang="0">
                  <a:pos x="T8" y="T9"/>
                </a:cxn>
              </a:cxnLst>
              <a:rect l="0" t="0" r="r" b="b"/>
              <a:pathLst>
                <a:path w="38" h="23">
                  <a:moveTo>
                    <a:pt x="16" y="19"/>
                  </a:moveTo>
                  <a:cubicBezTo>
                    <a:pt x="11" y="17"/>
                    <a:pt x="0" y="14"/>
                    <a:pt x="0" y="12"/>
                  </a:cubicBezTo>
                  <a:cubicBezTo>
                    <a:pt x="2" y="0"/>
                    <a:pt x="12" y="6"/>
                    <a:pt x="18" y="6"/>
                  </a:cubicBezTo>
                  <a:cubicBezTo>
                    <a:pt x="25" y="6"/>
                    <a:pt x="32" y="9"/>
                    <a:pt x="38" y="11"/>
                  </a:cubicBezTo>
                  <a:cubicBezTo>
                    <a:pt x="35" y="23"/>
                    <a:pt x="24" y="14"/>
                    <a:pt x="16" y="1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1" name="Freeform 91">
              <a:extLst>
                <a:ext uri="{FF2B5EF4-FFF2-40B4-BE49-F238E27FC236}">
                  <a16:creationId xmlns:a16="http://schemas.microsoft.com/office/drawing/2014/main" id="{CE9D666A-6316-4292-96EF-2FA909F34968}"/>
                </a:ext>
              </a:extLst>
            </p:cNvPr>
            <p:cNvSpPr>
              <a:spLocks/>
            </p:cNvSpPr>
            <p:nvPr/>
          </p:nvSpPr>
          <p:spPr bwMode="auto">
            <a:xfrm>
              <a:off x="1681163" y="795338"/>
              <a:ext cx="112713" cy="58738"/>
            </a:xfrm>
            <a:custGeom>
              <a:avLst/>
              <a:gdLst>
                <a:gd name="T0" fmla="*/ 17 w 37"/>
                <a:gd name="T1" fmla="*/ 19 h 19"/>
                <a:gd name="T2" fmla="*/ 0 w 37"/>
                <a:gd name="T3" fmla="*/ 12 h 19"/>
                <a:gd name="T4" fmla="*/ 18 w 37"/>
                <a:gd name="T5" fmla="*/ 6 h 19"/>
                <a:gd name="T6" fmla="*/ 29 w 37"/>
                <a:gd name="T7" fmla="*/ 6 h 19"/>
                <a:gd name="T8" fmla="*/ 37 w 37"/>
                <a:gd name="T9" fmla="*/ 12 h 19"/>
                <a:gd name="T10" fmla="*/ 28 w 37"/>
                <a:gd name="T11" fmla="*/ 17 h 19"/>
                <a:gd name="T12" fmla="*/ 17 w 37"/>
                <a:gd name="T13" fmla="*/ 17 h 19"/>
                <a:gd name="T14" fmla="*/ 17 w 37"/>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9">
                  <a:moveTo>
                    <a:pt x="17" y="19"/>
                  </a:moveTo>
                  <a:cubicBezTo>
                    <a:pt x="11" y="17"/>
                    <a:pt x="0" y="13"/>
                    <a:pt x="0" y="12"/>
                  </a:cubicBezTo>
                  <a:cubicBezTo>
                    <a:pt x="1" y="0"/>
                    <a:pt x="12" y="7"/>
                    <a:pt x="18" y="6"/>
                  </a:cubicBezTo>
                  <a:cubicBezTo>
                    <a:pt x="22" y="5"/>
                    <a:pt x="26" y="5"/>
                    <a:pt x="29" y="6"/>
                  </a:cubicBezTo>
                  <a:cubicBezTo>
                    <a:pt x="32" y="7"/>
                    <a:pt x="35" y="10"/>
                    <a:pt x="37" y="12"/>
                  </a:cubicBezTo>
                  <a:cubicBezTo>
                    <a:pt x="34" y="13"/>
                    <a:pt x="32" y="16"/>
                    <a:pt x="28" y="17"/>
                  </a:cubicBezTo>
                  <a:cubicBezTo>
                    <a:pt x="25" y="18"/>
                    <a:pt x="21" y="17"/>
                    <a:pt x="17" y="17"/>
                  </a:cubicBezTo>
                  <a:cubicBezTo>
                    <a:pt x="17" y="18"/>
                    <a:pt x="17" y="19"/>
                    <a:pt x="17" y="1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2" name="Freeform 92">
              <a:extLst>
                <a:ext uri="{FF2B5EF4-FFF2-40B4-BE49-F238E27FC236}">
                  <a16:creationId xmlns:a16="http://schemas.microsoft.com/office/drawing/2014/main" id="{C48D74C6-08B2-4FF9-AE16-A0309322F90D}"/>
                </a:ext>
              </a:extLst>
            </p:cNvPr>
            <p:cNvSpPr>
              <a:spLocks/>
            </p:cNvSpPr>
            <p:nvPr/>
          </p:nvSpPr>
          <p:spPr bwMode="auto">
            <a:xfrm>
              <a:off x="1966913" y="2865438"/>
              <a:ext cx="119063" cy="63500"/>
            </a:xfrm>
            <a:custGeom>
              <a:avLst/>
              <a:gdLst>
                <a:gd name="T0" fmla="*/ 18 w 39"/>
                <a:gd name="T1" fmla="*/ 21 h 21"/>
                <a:gd name="T2" fmla="*/ 0 w 39"/>
                <a:gd name="T3" fmla="*/ 12 h 21"/>
                <a:gd name="T4" fmla="*/ 19 w 39"/>
                <a:gd name="T5" fmla="*/ 7 h 21"/>
                <a:gd name="T6" fmla="*/ 38 w 39"/>
                <a:gd name="T7" fmla="*/ 13 h 21"/>
                <a:gd name="T8" fmla="*/ 18 w 39"/>
                <a:gd name="T9" fmla="*/ 21 h 21"/>
              </a:gdLst>
              <a:ahLst/>
              <a:cxnLst>
                <a:cxn ang="0">
                  <a:pos x="T0" y="T1"/>
                </a:cxn>
                <a:cxn ang="0">
                  <a:pos x="T2" y="T3"/>
                </a:cxn>
                <a:cxn ang="0">
                  <a:pos x="T4" y="T5"/>
                </a:cxn>
                <a:cxn ang="0">
                  <a:pos x="T6" y="T7"/>
                </a:cxn>
                <a:cxn ang="0">
                  <a:pos x="T8" y="T9"/>
                </a:cxn>
              </a:cxnLst>
              <a:rect l="0" t="0" r="r" b="b"/>
              <a:pathLst>
                <a:path w="39" h="21">
                  <a:moveTo>
                    <a:pt x="18" y="21"/>
                  </a:moveTo>
                  <a:cubicBezTo>
                    <a:pt x="12" y="18"/>
                    <a:pt x="6" y="15"/>
                    <a:pt x="0" y="12"/>
                  </a:cubicBezTo>
                  <a:cubicBezTo>
                    <a:pt x="6" y="10"/>
                    <a:pt x="13" y="6"/>
                    <a:pt x="19" y="7"/>
                  </a:cubicBezTo>
                  <a:cubicBezTo>
                    <a:pt x="25" y="7"/>
                    <a:pt x="36" y="0"/>
                    <a:pt x="38" y="13"/>
                  </a:cubicBezTo>
                  <a:cubicBezTo>
                    <a:pt x="39" y="14"/>
                    <a:pt x="26" y="18"/>
                    <a:pt x="18" y="2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3" name="Freeform 93">
              <a:extLst>
                <a:ext uri="{FF2B5EF4-FFF2-40B4-BE49-F238E27FC236}">
                  <a16:creationId xmlns:a16="http://schemas.microsoft.com/office/drawing/2014/main" id="{AA9E11A7-7CD8-4BCC-9A4B-911DB0FDEA49}"/>
                </a:ext>
              </a:extLst>
            </p:cNvPr>
            <p:cNvSpPr>
              <a:spLocks/>
            </p:cNvSpPr>
            <p:nvPr/>
          </p:nvSpPr>
          <p:spPr bwMode="auto">
            <a:xfrm>
              <a:off x="1966913" y="3286126"/>
              <a:ext cx="119063" cy="63500"/>
            </a:xfrm>
            <a:custGeom>
              <a:avLst/>
              <a:gdLst>
                <a:gd name="T0" fmla="*/ 20 w 39"/>
                <a:gd name="T1" fmla="*/ 0 h 21"/>
                <a:gd name="T2" fmla="*/ 38 w 39"/>
                <a:gd name="T3" fmla="*/ 9 h 21"/>
                <a:gd name="T4" fmla="*/ 20 w 39"/>
                <a:gd name="T5" fmla="*/ 15 h 21"/>
                <a:gd name="T6" fmla="*/ 0 w 39"/>
                <a:gd name="T7" fmla="*/ 10 h 21"/>
                <a:gd name="T8" fmla="*/ 20 w 39"/>
                <a:gd name="T9" fmla="*/ 0 h 21"/>
              </a:gdLst>
              <a:ahLst/>
              <a:cxnLst>
                <a:cxn ang="0">
                  <a:pos x="T0" y="T1"/>
                </a:cxn>
                <a:cxn ang="0">
                  <a:pos x="T2" y="T3"/>
                </a:cxn>
                <a:cxn ang="0">
                  <a:pos x="T4" y="T5"/>
                </a:cxn>
                <a:cxn ang="0">
                  <a:pos x="T6" y="T7"/>
                </a:cxn>
                <a:cxn ang="0">
                  <a:pos x="T8" y="T9"/>
                </a:cxn>
              </a:cxnLst>
              <a:rect l="0" t="0" r="r" b="b"/>
              <a:pathLst>
                <a:path w="39" h="21">
                  <a:moveTo>
                    <a:pt x="20" y="0"/>
                  </a:moveTo>
                  <a:cubicBezTo>
                    <a:pt x="27" y="4"/>
                    <a:pt x="39" y="7"/>
                    <a:pt x="38" y="9"/>
                  </a:cubicBezTo>
                  <a:cubicBezTo>
                    <a:pt x="37" y="21"/>
                    <a:pt x="26" y="15"/>
                    <a:pt x="20" y="15"/>
                  </a:cubicBezTo>
                  <a:cubicBezTo>
                    <a:pt x="13" y="15"/>
                    <a:pt x="6" y="12"/>
                    <a:pt x="0" y="10"/>
                  </a:cubicBezTo>
                  <a:cubicBezTo>
                    <a:pt x="6" y="7"/>
                    <a:pt x="13" y="4"/>
                    <a:pt x="20"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4" name="Freeform 94">
              <a:extLst>
                <a:ext uri="{FF2B5EF4-FFF2-40B4-BE49-F238E27FC236}">
                  <a16:creationId xmlns:a16="http://schemas.microsoft.com/office/drawing/2014/main" id="{11F4FE99-5CA4-422B-AF1C-18485448EEA8}"/>
                </a:ext>
              </a:extLst>
            </p:cNvPr>
            <p:cNvSpPr>
              <a:spLocks/>
            </p:cNvSpPr>
            <p:nvPr/>
          </p:nvSpPr>
          <p:spPr bwMode="auto">
            <a:xfrm>
              <a:off x="1966913" y="2813051"/>
              <a:ext cx="115888" cy="60325"/>
            </a:xfrm>
            <a:custGeom>
              <a:avLst/>
              <a:gdLst>
                <a:gd name="T0" fmla="*/ 18 w 38"/>
                <a:gd name="T1" fmla="*/ 20 h 20"/>
                <a:gd name="T2" fmla="*/ 0 w 38"/>
                <a:gd name="T3" fmla="*/ 11 h 20"/>
                <a:gd name="T4" fmla="*/ 19 w 38"/>
                <a:gd name="T5" fmla="*/ 6 h 20"/>
                <a:gd name="T6" fmla="*/ 38 w 38"/>
                <a:gd name="T7" fmla="*/ 12 h 20"/>
                <a:gd name="T8" fmla="*/ 18 w 38"/>
                <a:gd name="T9" fmla="*/ 20 h 20"/>
              </a:gdLst>
              <a:ahLst/>
              <a:cxnLst>
                <a:cxn ang="0">
                  <a:pos x="T0" y="T1"/>
                </a:cxn>
                <a:cxn ang="0">
                  <a:pos x="T2" y="T3"/>
                </a:cxn>
                <a:cxn ang="0">
                  <a:pos x="T4" y="T5"/>
                </a:cxn>
                <a:cxn ang="0">
                  <a:pos x="T6" y="T7"/>
                </a:cxn>
                <a:cxn ang="0">
                  <a:pos x="T8" y="T9"/>
                </a:cxn>
              </a:cxnLst>
              <a:rect l="0" t="0" r="r" b="b"/>
              <a:pathLst>
                <a:path w="38" h="20">
                  <a:moveTo>
                    <a:pt x="18" y="20"/>
                  </a:moveTo>
                  <a:cubicBezTo>
                    <a:pt x="12" y="17"/>
                    <a:pt x="6" y="14"/>
                    <a:pt x="0" y="11"/>
                  </a:cubicBezTo>
                  <a:cubicBezTo>
                    <a:pt x="6" y="9"/>
                    <a:pt x="13" y="6"/>
                    <a:pt x="19" y="6"/>
                  </a:cubicBezTo>
                  <a:cubicBezTo>
                    <a:pt x="25" y="7"/>
                    <a:pt x="36" y="0"/>
                    <a:pt x="38" y="12"/>
                  </a:cubicBezTo>
                  <a:cubicBezTo>
                    <a:pt x="38" y="13"/>
                    <a:pt x="26" y="17"/>
                    <a:pt x="18" y="2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5" name="Freeform 95">
              <a:extLst>
                <a:ext uri="{FF2B5EF4-FFF2-40B4-BE49-F238E27FC236}">
                  <a16:creationId xmlns:a16="http://schemas.microsoft.com/office/drawing/2014/main" id="{99F5E4F4-63EA-4458-BC64-6F9F48BB9F84}"/>
                </a:ext>
              </a:extLst>
            </p:cNvPr>
            <p:cNvSpPr>
              <a:spLocks/>
            </p:cNvSpPr>
            <p:nvPr/>
          </p:nvSpPr>
          <p:spPr bwMode="auto">
            <a:xfrm>
              <a:off x="1970088" y="3225801"/>
              <a:ext cx="115888" cy="57150"/>
            </a:xfrm>
            <a:custGeom>
              <a:avLst/>
              <a:gdLst>
                <a:gd name="T0" fmla="*/ 18 w 38"/>
                <a:gd name="T1" fmla="*/ 19 h 19"/>
                <a:gd name="T2" fmla="*/ 0 w 38"/>
                <a:gd name="T3" fmla="*/ 11 h 19"/>
                <a:gd name="T4" fmla="*/ 19 w 38"/>
                <a:gd name="T5" fmla="*/ 5 h 19"/>
                <a:gd name="T6" fmla="*/ 31 w 38"/>
                <a:gd name="T7" fmla="*/ 6 h 19"/>
                <a:gd name="T8" fmla="*/ 38 w 38"/>
                <a:gd name="T9" fmla="*/ 11 h 19"/>
                <a:gd name="T10" fmla="*/ 31 w 38"/>
                <a:gd name="T11" fmla="*/ 16 h 19"/>
                <a:gd name="T12" fmla="*/ 19 w 38"/>
                <a:gd name="T13" fmla="*/ 17 h 19"/>
                <a:gd name="T14" fmla="*/ 18 w 3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9">
                  <a:moveTo>
                    <a:pt x="18" y="19"/>
                  </a:moveTo>
                  <a:cubicBezTo>
                    <a:pt x="11" y="17"/>
                    <a:pt x="0" y="13"/>
                    <a:pt x="0" y="11"/>
                  </a:cubicBezTo>
                  <a:cubicBezTo>
                    <a:pt x="2" y="0"/>
                    <a:pt x="12" y="7"/>
                    <a:pt x="19" y="5"/>
                  </a:cubicBezTo>
                  <a:cubicBezTo>
                    <a:pt x="22" y="5"/>
                    <a:pt x="27" y="5"/>
                    <a:pt x="31" y="6"/>
                  </a:cubicBezTo>
                  <a:cubicBezTo>
                    <a:pt x="33" y="6"/>
                    <a:pt x="36" y="9"/>
                    <a:pt x="38" y="11"/>
                  </a:cubicBezTo>
                  <a:cubicBezTo>
                    <a:pt x="36" y="13"/>
                    <a:pt x="34" y="16"/>
                    <a:pt x="31" y="16"/>
                  </a:cubicBezTo>
                  <a:cubicBezTo>
                    <a:pt x="27" y="17"/>
                    <a:pt x="23" y="17"/>
                    <a:pt x="19" y="17"/>
                  </a:cubicBezTo>
                  <a:cubicBezTo>
                    <a:pt x="18" y="18"/>
                    <a:pt x="18" y="18"/>
                    <a:pt x="18" y="1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6" name="Freeform 96">
              <a:extLst>
                <a:ext uri="{FF2B5EF4-FFF2-40B4-BE49-F238E27FC236}">
                  <a16:creationId xmlns:a16="http://schemas.microsoft.com/office/drawing/2014/main" id="{060B9F7C-A094-482E-9BE2-37C8BC3F54DE}"/>
                </a:ext>
              </a:extLst>
            </p:cNvPr>
            <p:cNvSpPr>
              <a:spLocks/>
            </p:cNvSpPr>
            <p:nvPr/>
          </p:nvSpPr>
          <p:spPr bwMode="auto">
            <a:xfrm>
              <a:off x="3395663" y="1817688"/>
              <a:ext cx="36513" cy="390525"/>
            </a:xfrm>
            <a:custGeom>
              <a:avLst/>
              <a:gdLst>
                <a:gd name="T0" fmla="*/ 11 w 12"/>
                <a:gd name="T1" fmla="*/ 3 h 128"/>
                <a:gd name="T2" fmla="*/ 11 w 12"/>
                <a:gd name="T3" fmla="*/ 119 h 128"/>
                <a:gd name="T4" fmla="*/ 5 w 12"/>
                <a:gd name="T5" fmla="*/ 128 h 128"/>
                <a:gd name="T6" fmla="*/ 1 w 12"/>
                <a:gd name="T7" fmla="*/ 126 h 128"/>
                <a:gd name="T8" fmla="*/ 1 w 12"/>
                <a:gd name="T9" fmla="*/ 7 h 128"/>
                <a:gd name="T10" fmla="*/ 8 w 12"/>
                <a:gd name="T11" fmla="*/ 0 h 128"/>
                <a:gd name="T12" fmla="*/ 11 w 12"/>
                <a:gd name="T13" fmla="*/ 3 h 128"/>
              </a:gdLst>
              <a:ahLst/>
              <a:cxnLst>
                <a:cxn ang="0">
                  <a:pos x="T0" y="T1"/>
                </a:cxn>
                <a:cxn ang="0">
                  <a:pos x="T2" y="T3"/>
                </a:cxn>
                <a:cxn ang="0">
                  <a:pos x="T4" y="T5"/>
                </a:cxn>
                <a:cxn ang="0">
                  <a:pos x="T6" y="T7"/>
                </a:cxn>
                <a:cxn ang="0">
                  <a:pos x="T8" y="T9"/>
                </a:cxn>
                <a:cxn ang="0">
                  <a:pos x="T10" y="T11"/>
                </a:cxn>
                <a:cxn ang="0">
                  <a:pos x="T12" y="T13"/>
                </a:cxn>
              </a:cxnLst>
              <a:rect l="0" t="0" r="r" b="b"/>
              <a:pathLst>
                <a:path w="12" h="128">
                  <a:moveTo>
                    <a:pt x="11" y="3"/>
                  </a:moveTo>
                  <a:cubicBezTo>
                    <a:pt x="11" y="42"/>
                    <a:pt x="12" y="80"/>
                    <a:pt x="11" y="119"/>
                  </a:cubicBezTo>
                  <a:cubicBezTo>
                    <a:pt x="11" y="122"/>
                    <a:pt x="7" y="125"/>
                    <a:pt x="5" y="128"/>
                  </a:cubicBezTo>
                  <a:cubicBezTo>
                    <a:pt x="3" y="128"/>
                    <a:pt x="2" y="127"/>
                    <a:pt x="1" y="126"/>
                  </a:cubicBezTo>
                  <a:cubicBezTo>
                    <a:pt x="1" y="86"/>
                    <a:pt x="0" y="46"/>
                    <a:pt x="1" y="7"/>
                  </a:cubicBezTo>
                  <a:cubicBezTo>
                    <a:pt x="1" y="4"/>
                    <a:pt x="6" y="2"/>
                    <a:pt x="8" y="0"/>
                  </a:cubicBezTo>
                  <a:cubicBezTo>
                    <a:pt x="9" y="1"/>
                    <a:pt x="10" y="2"/>
                    <a:pt x="11" y="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7" name="Freeform 97">
              <a:extLst>
                <a:ext uri="{FF2B5EF4-FFF2-40B4-BE49-F238E27FC236}">
                  <a16:creationId xmlns:a16="http://schemas.microsoft.com/office/drawing/2014/main" id="{97C412CC-BC38-42FE-9DCC-0A8A387C854F}"/>
                </a:ext>
              </a:extLst>
            </p:cNvPr>
            <p:cNvSpPr>
              <a:spLocks/>
            </p:cNvSpPr>
            <p:nvPr/>
          </p:nvSpPr>
          <p:spPr bwMode="auto">
            <a:xfrm>
              <a:off x="3343275" y="1820863"/>
              <a:ext cx="36513" cy="384175"/>
            </a:xfrm>
            <a:custGeom>
              <a:avLst/>
              <a:gdLst>
                <a:gd name="T0" fmla="*/ 11 w 12"/>
                <a:gd name="T1" fmla="*/ 64 h 126"/>
                <a:gd name="T2" fmla="*/ 11 w 12"/>
                <a:gd name="T3" fmla="*/ 117 h 126"/>
                <a:gd name="T4" fmla="*/ 5 w 12"/>
                <a:gd name="T5" fmla="*/ 126 h 126"/>
                <a:gd name="T6" fmla="*/ 0 w 12"/>
                <a:gd name="T7" fmla="*/ 116 h 126"/>
                <a:gd name="T8" fmla="*/ 0 w 12"/>
                <a:gd name="T9" fmla="*/ 9 h 126"/>
                <a:gd name="T10" fmla="*/ 5 w 12"/>
                <a:gd name="T11" fmla="*/ 0 h 126"/>
                <a:gd name="T12" fmla="*/ 11 w 12"/>
                <a:gd name="T13" fmla="*/ 9 h 126"/>
                <a:gd name="T14" fmla="*/ 11 w 12"/>
                <a:gd name="T15" fmla="*/ 64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6">
                  <a:moveTo>
                    <a:pt x="11" y="64"/>
                  </a:moveTo>
                  <a:cubicBezTo>
                    <a:pt x="11" y="82"/>
                    <a:pt x="12" y="99"/>
                    <a:pt x="11" y="117"/>
                  </a:cubicBezTo>
                  <a:cubicBezTo>
                    <a:pt x="11" y="120"/>
                    <a:pt x="7" y="123"/>
                    <a:pt x="5" y="126"/>
                  </a:cubicBezTo>
                  <a:cubicBezTo>
                    <a:pt x="3" y="123"/>
                    <a:pt x="0" y="120"/>
                    <a:pt x="0" y="116"/>
                  </a:cubicBezTo>
                  <a:cubicBezTo>
                    <a:pt x="0" y="81"/>
                    <a:pt x="0" y="45"/>
                    <a:pt x="0" y="9"/>
                  </a:cubicBezTo>
                  <a:cubicBezTo>
                    <a:pt x="0" y="6"/>
                    <a:pt x="3" y="3"/>
                    <a:pt x="5" y="0"/>
                  </a:cubicBezTo>
                  <a:cubicBezTo>
                    <a:pt x="7" y="3"/>
                    <a:pt x="11" y="6"/>
                    <a:pt x="11" y="9"/>
                  </a:cubicBezTo>
                  <a:cubicBezTo>
                    <a:pt x="12" y="27"/>
                    <a:pt x="11" y="46"/>
                    <a:pt x="11" y="64"/>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8" name="Freeform 98">
              <a:extLst>
                <a:ext uri="{FF2B5EF4-FFF2-40B4-BE49-F238E27FC236}">
                  <a16:creationId xmlns:a16="http://schemas.microsoft.com/office/drawing/2014/main" id="{5561F0FE-6BF2-4923-947F-48DA91ECB212}"/>
                </a:ext>
              </a:extLst>
            </p:cNvPr>
            <p:cNvSpPr>
              <a:spLocks/>
            </p:cNvSpPr>
            <p:nvPr/>
          </p:nvSpPr>
          <p:spPr bwMode="auto">
            <a:xfrm>
              <a:off x="3054350" y="2251076"/>
              <a:ext cx="127000" cy="46038"/>
            </a:xfrm>
            <a:custGeom>
              <a:avLst/>
              <a:gdLst>
                <a:gd name="T0" fmla="*/ 2 w 42"/>
                <a:gd name="T1" fmla="*/ 15 h 15"/>
                <a:gd name="T2" fmla="*/ 18 w 42"/>
                <a:gd name="T3" fmla="*/ 5 h 15"/>
                <a:gd name="T4" fmla="*/ 42 w 42"/>
                <a:gd name="T5" fmla="*/ 15 h 15"/>
                <a:gd name="T6" fmla="*/ 2 w 42"/>
                <a:gd name="T7" fmla="*/ 15 h 15"/>
              </a:gdLst>
              <a:ahLst/>
              <a:cxnLst>
                <a:cxn ang="0">
                  <a:pos x="T0" y="T1"/>
                </a:cxn>
                <a:cxn ang="0">
                  <a:pos x="T2" y="T3"/>
                </a:cxn>
                <a:cxn ang="0">
                  <a:pos x="T4" y="T5"/>
                </a:cxn>
                <a:cxn ang="0">
                  <a:pos x="T6" y="T7"/>
                </a:cxn>
              </a:cxnLst>
              <a:rect l="0" t="0" r="r" b="b"/>
              <a:pathLst>
                <a:path w="42" h="15">
                  <a:moveTo>
                    <a:pt x="2" y="15"/>
                  </a:moveTo>
                  <a:cubicBezTo>
                    <a:pt x="0" y="0"/>
                    <a:pt x="12" y="5"/>
                    <a:pt x="18" y="5"/>
                  </a:cubicBezTo>
                  <a:cubicBezTo>
                    <a:pt x="26" y="6"/>
                    <a:pt x="37" y="0"/>
                    <a:pt x="42" y="15"/>
                  </a:cubicBezTo>
                  <a:cubicBezTo>
                    <a:pt x="27" y="15"/>
                    <a:pt x="15" y="15"/>
                    <a:pt x="2" y="15"/>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99" name="Freeform 99">
              <a:extLst>
                <a:ext uri="{FF2B5EF4-FFF2-40B4-BE49-F238E27FC236}">
                  <a16:creationId xmlns:a16="http://schemas.microsoft.com/office/drawing/2014/main" id="{BD52A9F8-0912-4F3D-9866-8C1AB4F9B509}"/>
                </a:ext>
              </a:extLst>
            </p:cNvPr>
            <p:cNvSpPr>
              <a:spLocks/>
            </p:cNvSpPr>
            <p:nvPr/>
          </p:nvSpPr>
          <p:spPr bwMode="auto">
            <a:xfrm>
              <a:off x="3057525" y="1857376"/>
              <a:ext cx="120650" cy="33338"/>
            </a:xfrm>
            <a:custGeom>
              <a:avLst/>
              <a:gdLst>
                <a:gd name="T0" fmla="*/ 40 w 40"/>
                <a:gd name="T1" fmla="*/ 0 h 11"/>
                <a:gd name="T2" fmla="*/ 37 w 40"/>
                <a:gd name="T3" fmla="*/ 10 h 11"/>
                <a:gd name="T4" fmla="*/ 3 w 40"/>
                <a:gd name="T5" fmla="*/ 11 h 11"/>
                <a:gd name="T6" fmla="*/ 1 w 40"/>
                <a:gd name="T7" fmla="*/ 5 h 11"/>
                <a:gd name="T8" fmla="*/ 7 w 40"/>
                <a:gd name="T9" fmla="*/ 1 h 11"/>
                <a:gd name="T10" fmla="*/ 40 w 40"/>
                <a:gd name="T11" fmla="*/ 0 h 11"/>
              </a:gdLst>
              <a:ahLst/>
              <a:cxnLst>
                <a:cxn ang="0">
                  <a:pos x="T0" y="T1"/>
                </a:cxn>
                <a:cxn ang="0">
                  <a:pos x="T2" y="T3"/>
                </a:cxn>
                <a:cxn ang="0">
                  <a:pos x="T4" y="T5"/>
                </a:cxn>
                <a:cxn ang="0">
                  <a:pos x="T6" y="T7"/>
                </a:cxn>
                <a:cxn ang="0">
                  <a:pos x="T8" y="T9"/>
                </a:cxn>
                <a:cxn ang="0">
                  <a:pos x="T10" y="T11"/>
                </a:cxn>
              </a:cxnLst>
              <a:rect l="0" t="0" r="r" b="b"/>
              <a:pathLst>
                <a:path w="40" h="11">
                  <a:moveTo>
                    <a:pt x="40" y="0"/>
                  </a:moveTo>
                  <a:cubicBezTo>
                    <a:pt x="39" y="5"/>
                    <a:pt x="38" y="10"/>
                    <a:pt x="37" y="10"/>
                  </a:cubicBezTo>
                  <a:cubicBezTo>
                    <a:pt x="26" y="11"/>
                    <a:pt x="14" y="11"/>
                    <a:pt x="3" y="11"/>
                  </a:cubicBezTo>
                  <a:cubicBezTo>
                    <a:pt x="2" y="11"/>
                    <a:pt x="0" y="6"/>
                    <a:pt x="1" y="5"/>
                  </a:cubicBezTo>
                  <a:cubicBezTo>
                    <a:pt x="2" y="3"/>
                    <a:pt x="5" y="1"/>
                    <a:pt x="7" y="1"/>
                  </a:cubicBezTo>
                  <a:cubicBezTo>
                    <a:pt x="17" y="0"/>
                    <a:pt x="27" y="0"/>
                    <a:pt x="40" y="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0" name="Freeform 100">
              <a:extLst>
                <a:ext uri="{FF2B5EF4-FFF2-40B4-BE49-F238E27FC236}">
                  <a16:creationId xmlns:a16="http://schemas.microsoft.com/office/drawing/2014/main" id="{7C6A4092-E467-4488-9076-3315A82A7CEA}"/>
                </a:ext>
              </a:extLst>
            </p:cNvPr>
            <p:cNvSpPr>
              <a:spLocks/>
            </p:cNvSpPr>
            <p:nvPr/>
          </p:nvSpPr>
          <p:spPr bwMode="auto">
            <a:xfrm>
              <a:off x="3057525" y="1912938"/>
              <a:ext cx="120650" cy="30163"/>
            </a:xfrm>
            <a:custGeom>
              <a:avLst/>
              <a:gdLst>
                <a:gd name="T0" fmla="*/ 40 w 40"/>
                <a:gd name="T1" fmla="*/ 10 h 10"/>
                <a:gd name="T2" fmla="*/ 0 w 40"/>
                <a:gd name="T3" fmla="*/ 10 h 10"/>
                <a:gd name="T4" fmla="*/ 2 w 40"/>
                <a:gd name="T5" fmla="*/ 1 h 10"/>
                <a:gd name="T6" fmla="*/ 36 w 40"/>
                <a:gd name="T7" fmla="*/ 1 h 10"/>
                <a:gd name="T8" fmla="*/ 40 w 40"/>
                <a:gd name="T9" fmla="*/ 10 h 10"/>
              </a:gdLst>
              <a:ahLst/>
              <a:cxnLst>
                <a:cxn ang="0">
                  <a:pos x="T0" y="T1"/>
                </a:cxn>
                <a:cxn ang="0">
                  <a:pos x="T2" y="T3"/>
                </a:cxn>
                <a:cxn ang="0">
                  <a:pos x="T4" y="T5"/>
                </a:cxn>
                <a:cxn ang="0">
                  <a:pos x="T6" y="T7"/>
                </a:cxn>
                <a:cxn ang="0">
                  <a:pos x="T8" y="T9"/>
                </a:cxn>
              </a:cxnLst>
              <a:rect l="0" t="0" r="r" b="b"/>
              <a:pathLst>
                <a:path w="40" h="10">
                  <a:moveTo>
                    <a:pt x="40" y="10"/>
                  </a:moveTo>
                  <a:cubicBezTo>
                    <a:pt x="26" y="10"/>
                    <a:pt x="14" y="10"/>
                    <a:pt x="0" y="10"/>
                  </a:cubicBezTo>
                  <a:cubicBezTo>
                    <a:pt x="1" y="7"/>
                    <a:pt x="1" y="1"/>
                    <a:pt x="2" y="1"/>
                  </a:cubicBezTo>
                  <a:cubicBezTo>
                    <a:pt x="14" y="0"/>
                    <a:pt x="25" y="0"/>
                    <a:pt x="36" y="1"/>
                  </a:cubicBezTo>
                  <a:cubicBezTo>
                    <a:pt x="38" y="1"/>
                    <a:pt x="38" y="6"/>
                    <a:pt x="40" y="10"/>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1" name="Freeform 101">
              <a:extLst>
                <a:ext uri="{FF2B5EF4-FFF2-40B4-BE49-F238E27FC236}">
                  <a16:creationId xmlns:a16="http://schemas.microsoft.com/office/drawing/2014/main" id="{AC7967D6-BCE1-450B-BFCB-C8203CFDD0D0}"/>
                </a:ext>
              </a:extLst>
            </p:cNvPr>
            <p:cNvSpPr>
              <a:spLocks/>
            </p:cNvSpPr>
            <p:nvPr/>
          </p:nvSpPr>
          <p:spPr bwMode="auto">
            <a:xfrm>
              <a:off x="3059113" y="2316163"/>
              <a:ext cx="115888" cy="50800"/>
            </a:xfrm>
            <a:custGeom>
              <a:avLst/>
              <a:gdLst>
                <a:gd name="T0" fmla="*/ 38 w 38"/>
                <a:gd name="T1" fmla="*/ 13 h 17"/>
                <a:gd name="T2" fmla="*/ 1 w 38"/>
                <a:gd name="T3" fmla="*/ 4 h 17"/>
                <a:gd name="T4" fmla="*/ 38 w 38"/>
                <a:gd name="T5" fmla="*/ 13 h 17"/>
              </a:gdLst>
              <a:ahLst/>
              <a:cxnLst>
                <a:cxn ang="0">
                  <a:pos x="T0" y="T1"/>
                </a:cxn>
                <a:cxn ang="0">
                  <a:pos x="T2" y="T3"/>
                </a:cxn>
                <a:cxn ang="0">
                  <a:pos x="T4" y="T5"/>
                </a:cxn>
              </a:cxnLst>
              <a:rect l="0" t="0" r="r" b="b"/>
              <a:pathLst>
                <a:path w="38" h="17">
                  <a:moveTo>
                    <a:pt x="38" y="13"/>
                  </a:moveTo>
                  <a:cubicBezTo>
                    <a:pt x="4" y="17"/>
                    <a:pt x="0" y="16"/>
                    <a:pt x="1" y="4"/>
                  </a:cubicBezTo>
                  <a:cubicBezTo>
                    <a:pt x="28" y="0"/>
                    <a:pt x="37" y="2"/>
                    <a:pt x="38" y="13"/>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2" name="Freeform 102">
              <a:extLst>
                <a:ext uri="{FF2B5EF4-FFF2-40B4-BE49-F238E27FC236}">
                  <a16:creationId xmlns:a16="http://schemas.microsoft.com/office/drawing/2014/main" id="{01CBDA89-8BCC-4B45-A05A-2B998C78C24C}"/>
                </a:ext>
              </a:extLst>
            </p:cNvPr>
            <p:cNvSpPr>
              <a:spLocks/>
            </p:cNvSpPr>
            <p:nvPr/>
          </p:nvSpPr>
          <p:spPr bwMode="auto">
            <a:xfrm>
              <a:off x="3600450" y="2244726"/>
              <a:ext cx="130175" cy="52388"/>
            </a:xfrm>
            <a:custGeom>
              <a:avLst/>
              <a:gdLst>
                <a:gd name="T0" fmla="*/ 40 w 43"/>
                <a:gd name="T1" fmla="*/ 17 h 17"/>
                <a:gd name="T2" fmla="*/ 0 w 43"/>
                <a:gd name="T3" fmla="*/ 17 h 17"/>
                <a:gd name="T4" fmla="*/ 28 w 43"/>
                <a:gd name="T5" fmla="*/ 7 h 17"/>
                <a:gd name="T6" fmla="*/ 40 w 43"/>
                <a:gd name="T7" fmla="*/ 17 h 17"/>
              </a:gdLst>
              <a:ahLst/>
              <a:cxnLst>
                <a:cxn ang="0">
                  <a:pos x="T0" y="T1"/>
                </a:cxn>
                <a:cxn ang="0">
                  <a:pos x="T2" y="T3"/>
                </a:cxn>
                <a:cxn ang="0">
                  <a:pos x="T4" y="T5"/>
                </a:cxn>
                <a:cxn ang="0">
                  <a:pos x="T6" y="T7"/>
                </a:cxn>
              </a:cxnLst>
              <a:rect l="0" t="0" r="r" b="b"/>
              <a:pathLst>
                <a:path w="43" h="17">
                  <a:moveTo>
                    <a:pt x="40" y="17"/>
                  </a:moveTo>
                  <a:cubicBezTo>
                    <a:pt x="27" y="17"/>
                    <a:pt x="15" y="17"/>
                    <a:pt x="0" y="17"/>
                  </a:cubicBezTo>
                  <a:cubicBezTo>
                    <a:pt x="6" y="0"/>
                    <a:pt x="20" y="9"/>
                    <a:pt x="28" y="7"/>
                  </a:cubicBezTo>
                  <a:cubicBezTo>
                    <a:pt x="34" y="6"/>
                    <a:pt x="43" y="5"/>
                    <a:pt x="40" y="17"/>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3" name="Freeform 103">
              <a:extLst>
                <a:ext uri="{FF2B5EF4-FFF2-40B4-BE49-F238E27FC236}">
                  <a16:creationId xmlns:a16="http://schemas.microsoft.com/office/drawing/2014/main" id="{DBE149A4-C09E-48F0-B537-AF997AD689BD}"/>
                </a:ext>
              </a:extLst>
            </p:cNvPr>
            <p:cNvSpPr>
              <a:spLocks/>
            </p:cNvSpPr>
            <p:nvPr/>
          </p:nvSpPr>
          <p:spPr bwMode="auto">
            <a:xfrm>
              <a:off x="3594100" y="1857376"/>
              <a:ext cx="130175" cy="36513"/>
            </a:xfrm>
            <a:custGeom>
              <a:avLst/>
              <a:gdLst>
                <a:gd name="T0" fmla="*/ 0 w 43"/>
                <a:gd name="T1" fmla="*/ 1 h 12"/>
                <a:gd name="T2" fmla="*/ 36 w 43"/>
                <a:gd name="T3" fmla="*/ 1 h 12"/>
                <a:gd name="T4" fmla="*/ 43 w 43"/>
                <a:gd name="T5" fmla="*/ 6 h 12"/>
                <a:gd name="T6" fmla="*/ 37 w 43"/>
                <a:gd name="T7" fmla="*/ 11 h 12"/>
                <a:gd name="T8" fmla="*/ 10 w 43"/>
                <a:gd name="T9" fmla="*/ 11 h 12"/>
                <a:gd name="T10" fmla="*/ 0 w 43"/>
                <a:gd name="T11" fmla="*/ 1 h 12"/>
              </a:gdLst>
              <a:ahLst/>
              <a:cxnLst>
                <a:cxn ang="0">
                  <a:pos x="T0" y="T1"/>
                </a:cxn>
                <a:cxn ang="0">
                  <a:pos x="T2" y="T3"/>
                </a:cxn>
                <a:cxn ang="0">
                  <a:pos x="T4" y="T5"/>
                </a:cxn>
                <a:cxn ang="0">
                  <a:pos x="T6" y="T7"/>
                </a:cxn>
                <a:cxn ang="0">
                  <a:pos x="T8" y="T9"/>
                </a:cxn>
                <a:cxn ang="0">
                  <a:pos x="T10" y="T11"/>
                </a:cxn>
              </a:cxnLst>
              <a:rect l="0" t="0" r="r" b="b"/>
              <a:pathLst>
                <a:path w="43" h="12">
                  <a:moveTo>
                    <a:pt x="0" y="1"/>
                  </a:moveTo>
                  <a:cubicBezTo>
                    <a:pt x="16" y="1"/>
                    <a:pt x="26" y="0"/>
                    <a:pt x="36" y="1"/>
                  </a:cubicBezTo>
                  <a:cubicBezTo>
                    <a:pt x="39" y="1"/>
                    <a:pt x="41" y="4"/>
                    <a:pt x="43" y="6"/>
                  </a:cubicBezTo>
                  <a:cubicBezTo>
                    <a:pt x="41" y="8"/>
                    <a:pt x="39" y="11"/>
                    <a:pt x="37" y="11"/>
                  </a:cubicBezTo>
                  <a:cubicBezTo>
                    <a:pt x="28" y="12"/>
                    <a:pt x="19" y="12"/>
                    <a:pt x="10" y="11"/>
                  </a:cubicBezTo>
                  <a:cubicBezTo>
                    <a:pt x="7" y="11"/>
                    <a:pt x="5" y="6"/>
                    <a:pt x="0" y="1"/>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104" name="Freeform 104">
              <a:extLst>
                <a:ext uri="{FF2B5EF4-FFF2-40B4-BE49-F238E27FC236}">
                  <a16:creationId xmlns:a16="http://schemas.microsoft.com/office/drawing/2014/main" id="{83F16ECD-9D2C-485E-85B8-B20D6D5A7A2B}"/>
                </a:ext>
              </a:extLst>
            </p:cNvPr>
            <p:cNvSpPr>
              <a:spLocks/>
            </p:cNvSpPr>
            <p:nvPr/>
          </p:nvSpPr>
          <p:spPr bwMode="auto">
            <a:xfrm>
              <a:off x="3597275" y="2316163"/>
              <a:ext cx="123825" cy="42863"/>
            </a:xfrm>
            <a:custGeom>
              <a:avLst/>
              <a:gdLst>
                <a:gd name="T0" fmla="*/ 41 w 41"/>
                <a:gd name="T1" fmla="*/ 14 h 14"/>
                <a:gd name="T2" fmla="*/ 0 w 41"/>
                <a:gd name="T3" fmla="*/ 14 h 14"/>
                <a:gd name="T4" fmla="*/ 9 w 41"/>
                <a:gd name="T5" fmla="*/ 3 h 14"/>
                <a:gd name="T6" fmla="*/ 41 w 41"/>
                <a:gd name="T7" fmla="*/ 14 h 14"/>
              </a:gdLst>
              <a:ahLst/>
              <a:cxnLst>
                <a:cxn ang="0">
                  <a:pos x="T0" y="T1"/>
                </a:cxn>
                <a:cxn ang="0">
                  <a:pos x="T2" y="T3"/>
                </a:cxn>
                <a:cxn ang="0">
                  <a:pos x="T4" y="T5"/>
                </a:cxn>
                <a:cxn ang="0">
                  <a:pos x="T6" y="T7"/>
                </a:cxn>
              </a:cxnLst>
              <a:rect l="0" t="0" r="r" b="b"/>
              <a:pathLst>
                <a:path w="41" h="14">
                  <a:moveTo>
                    <a:pt x="41" y="14"/>
                  </a:moveTo>
                  <a:cubicBezTo>
                    <a:pt x="28" y="14"/>
                    <a:pt x="17" y="14"/>
                    <a:pt x="0" y="14"/>
                  </a:cubicBezTo>
                  <a:cubicBezTo>
                    <a:pt x="4" y="8"/>
                    <a:pt x="6" y="4"/>
                    <a:pt x="9" y="3"/>
                  </a:cubicBezTo>
                  <a:cubicBezTo>
                    <a:pt x="28" y="0"/>
                    <a:pt x="40" y="3"/>
                    <a:pt x="41" y="14"/>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1"/>
        <p:cNvGrpSpPr/>
        <p:nvPr/>
      </p:nvGrpSpPr>
      <p:grpSpPr>
        <a:xfrm>
          <a:off x="0" y="0"/>
          <a:ext cx="0" cy="0"/>
          <a:chOff x="0" y="0"/>
          <a:chExt cx="0" cy="0"/>
        </a:xfrm>
      </p:grpSpPr>
      <p:grpSp>
        <p:nvGrpSpPr>
          <p:cNvPr id="57" name="Grupo 56">
            <a:extLst>
              <a:ext uri="{FF2B5EF4-FFF2-40B4-BE49-F238E27FC236}">
                <a16:creationId xmlns:a16="http://schemas.microsoft.com/office/drawing/2014/main" id="{91558E09-EA2C-46E7-B2B5-B9F0D4EF6999}"/>
              </a:ext>
            </a:extLst>
          </p:cNvPr>
          <p:cNvGrpSpPr/>
          <p:nvPr/>
        </p:nvGrpSpPr>
        <p:grpSpPr>
          <a:xfrm>
            <a:off x="235974" y="92259"/>
            <a:ext cx="8564580" cy="839367"/>
            <a:chOff x="235974" y="92259"/>
            <a:chExt cx="8564580" cy="839367"/>
          </a:xfrm>
        </p:grpSpPr>
        <p:grpSp>
          <p:nvGrpSpPr>
            <p:cNvPr id="58" name="Grupo 57">
              <a:extLst>
                <a:ext uri="{FF2B5EF4-FFF2-40B4-BE49-F238E27FC236}">
                  <a16:creationId xmlns:a16="http://schemas.microsoft.com/office/drawing/2014/main" id="{462E6402-8469-4667-A871-BCBFD08253CE}"/>
                </a:ext>
              </a:extLst>
            </p:cNvPr>
            <p:cNvGrpSpPr/>
            <p:nvPr/>
          </p:nvGrpSpPr>
          <p:grpSpPr>
            <a:xfrm>
              <a:off x="235974" y="591167"/>
              <a:ext cx="8564580" cy="340459"/>
              <a:chOff x="365761" y="445025"/>
              <a:chExt cx="7610004" cy="486600"/>
            </a:xfrm>
          </p:grpSpPr>
          <p:grpSp>
            <p:nvGrpSpPr>
              <p:cNvPr id="60" name="Grupo 59">
                <a:extLst>
                  <a:ext uri="{FF2B5EF4-FFF2-40B4-BE49-F238E27FC236}">
                    <a16:creationId xmlns:a16="http://schemas.microsoft.com/office/drawing/2014/main" id="{AFBB99D4-6DB3-4DC3-913D-8C8151C94FF3}"/>
                  </a:ext>
                </a:extLst>
              </p:cNvPr>
              <p:cNvGrpSpPr/>
              <p:nvPr/>
            </p:nvGrpSpPr>
            <p:grpSpPr>
              <a:xfrm>
                <a:off x="523856" y="582185"/>
                <a:ext cx="7441555" cy="230203"/>
                <a:chOff x="1838739" y="109330"/>
                <a:chExt cx="715618" cy="230203"/>
              </a:xfrm>
            </p:grpSpPr>
            <p:cxnSp>
              <p:nvCxnSpPr>
                <p:cNvPr id="64" name="Conector recto 63">
                  <a:extLst>
                    <a:ext uri="{FF2B5EF4-FFF2-40B4-BE49-F238E27FC236}">
                      <a16:creationId xmlns:a16="http://schemas.microsoft.com/office/drawing/2014/main" id="{771CCE99-AA3A-4204-B936-A649B3346C57}"/>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ABFC7CD5-18FF-47B4-BE17-4D6C0FBBB1BB}"/>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Conector recto 65">
                  <a:extLst>
                    <a:ext uri="{FF2B5EF4-FFF2-40B4-BE49-F238E27FC236}">
                      <a16:creationId xmlns:a16="http://schemas.microsoft.com/office/drawing/2014/main" id="{111B9FAD-E3BB-4C20-B83A-E909267D4E58}"/>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7BF9948E-130F-42FB-AEEE-4220BD7221A9}"/>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1" name="Rectángulo 60">
                <a:extLst>
                  <a:ext uri="{FF2B5EF4-FFF2-40B4-BE49-F238E27FC236}">
                    <a16:creationId xmlns:a16="http://schemas.microsoft.com/office/drawing/2014/main" id="{EE8645F7-60C0-4BE0-B05D-A57E6077892C}"/>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2" name="Rectángulo 61">
                <a:extLst>
                  <a:ext uri="{FF2B5EF4-FFF2-40B4-BE49-F238E27FC236}">
                    <a16:creationId xmlns:a16="http://schemas.microsoft.com/office/drawing/2014/main" id="{002227B7-3229-432B-AA9D-300D4835EDD2}"/>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63" name="Rectángulo 62">
                <a:extLst>
                  <a:ext uri="{FF2B5EF4-FFF2-40B4-BE49-F238E27FC236}">
                    <a16:creationId xmlns:a16="http://schemas.microsoft.com/office/drawing/2014/main" id="{B81D9FCF-296F-4688-917D-9BF575394015}"/>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pic>
          <p:nvPicPr>
            <p:cNvPr id="59" name="Imagen 58">
              <a:extLst>
                <a:ext uri="{FF2B5EF4-FFF2-40B4-BE49-F238E27FC236}">
                  <a16:creationId xmlns:a16="http://schemas.microsoft.com/office/drawing/2014/main" id="{78B02CF7-3C61-4CA3-8824-BDF0561CDD99}"/>
                </a:ext>
              </a:extLst>
            </p:cNvPr>
            <p:cNvPicPr>
              <a:picLocks noChangeAspect="1"/>
            </p:cNvPicPr>
            <p:nvPr/>
          </p:nvPicPr>
          <p:blipFill>
            <a:blip r:embed="rId3"/>
            <a:stretch>
              <a:fillRect/>
            </a:stretch>
          </p:blipFill>
          <p:spPr>
            <a:xfrm>
              <a:off x="8376607" y="92259"/>
              <a:ext cx="399768" cy="482887"/>
            </a:xfrm>
            <a:prstGeom prst="rect">
              <a:avLst/>
            </a:prstGeom>
          </p:spPr>
        </p:pic>
      </p:grpSp>
      <p:pic>
        <p:nvPicPr>
          <p:cNvPr id="4098" name="Picture 2" descr="fruta de manzana roja en cuatro libros de pyle">
            <a:extLst>
              <a:ext uri="{FF2B5EF4-FFF2-40B4-BE49-F238E27FC236}">
                <a16:creationId xmlns:a16="http://schemas.microsoft.com/office/drawing/2014/main" id="{C58A565C-3A4C-46F5-9ADD-D4DB3D02B3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68" r="48192"/>
          <a:stretch/>
        </p:blipFill>
        <p:spPr bwMode="auto">
          <a:xfrm>
            <a:off x="5972100" y="0"/>
            <a:ext cx="31719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302" name="Google Shape;1302;p41"/>
          <p:cNvSpPr txBox="1">
            <a:spLocks noGrp="1"/>
          </p:cNvSpPr>
          <p:nvPr>
            <p:ph type="title"/>
          </p:nvPr>
        </p:nvSpPr>
        <p:spPr>
          <a:xfrm>
            <a:off x="720000" y="1809150"/>
            <a:ext cx="2451900" cy="45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Books</a:t>
            </a:r>
            <a:endParaRPr/>
          </a:p>
        </p:txBody>
      </p:sp>
      <p:sp>
        <p:nvSpPr>
          <p:cNvPr id="1303" name="Google Shape;1303;p41"/>
          <p:cNvSpPr txBox="1">
            <a:spLocks noGrp="1"/>
          </p:cNvSpPr>
          <p:nvPr>
            <p:ph type="title" idx="2"/>
          </p:nvPr>
        </p:nvSpPr>
        <p:spPr>
          <a:xfrm>
            <a:off x="720000" y="1397188"/>
            <a:ext cx="127530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1304" name="Google Shape;1304;p41"/>
          <p:cNvSpPr txBox="1">
            <a:spLocks noGrp="1"/>
          </p:cNvSpPr>
          <p:nvPr>
            <p:ph type="subTitle" idx="1"/>
          </p:nvPr>
        </p:nvSpPr>
        <p:spPr>
          <a:xfrm>
            <a:off x="720000" y="2217017"/>
            <a:ext cx="2451900" cy="50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305" name="Google Shape;1305;p41"/>
          <p:cNvSpPr txBox="1">
            <a:spLocks noGrp="1"/>
          </p:cNvSpPr>
          <p:nvPr>
            <p:ph type="title" idx="3"/>
          </p:nvPr>
        </p:nvSpPr>
        <p:spPr>
          <a:xfrm>
            <a:off x="3346050" y="1809150"/>
            <a:ext cx="2451900" cy="45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Questions</a:t>
            </a:r>
            <a:endParaRPr/>
          </a:p>
        </p:txBody>
      </p:sp>
      <p:sp>
        <p:nvSpPr>
          <p:cNvPr id="1306" name="Google Shape;1306;p41"/>
          <p:cNvSpPr txBox="1">
            <a:spLocks noGrp="1"/>
          </p:cNvSpPr>
          <p:nvPr>
            <p:ph type="title" idx="4"/>
          </p:nvPr>
        </p:nvSpPr>
        <p:spPr>
          <a:xfrm>
            <a:off x="3346050" y="1397188"/>
            <a:ext cx="127530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1307" name="Google Shape;1307;p41"/>
          <p:cNvSpPr txBox="1">
            <a:spLocks noGrp="1"/>
          </p:cNvSpPr>
          <p:nvPr>
            <p:ph type="subTitle" idx="5"/>
          </p:nvPr>
        </p:nvSpPr>
        <p:spPr>
          <a:xfrm>
            <a:off x="3346050" y="2217017"/>
            <a:ext cx="2451900" cy="50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308" name="Google Shape;1308;p41"/>
          <p:cNvSpPr txBox="1">
            <a:spLocks noGrp="1"/>
          </p:cNvSpPr>
          <p:nvPr>
            <p:ph type="title" idx="6"/>
          </p:nvPr>
        </p:nvSpPr>
        <p:spPr>
          <a:xfrm>
            <a:off x="3520202" y="3354367"/>
            <a:ext cx="2451900" cy="45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Exercises</a:t>
            </a:r>
            <a:endParaRPr/>
          </a:p>
        </p:txBody>
      </p:sp>
      <p:sp>
        <p:nvSpPr>
          <p:cNvPr id="1309" name="Google Shape;1309;p41"/>
          <p:cNvSpPr txBox="1">
            <a:spLocks noGrp="1"/>
          </p:cNvSpPr>
          <p:nvPr>
            <p:ph type="title" idx="7"/>
          </p:nvPr>
        </p:nvSpPr>
        <p:spPr>
          <a:xfrm>
            <a:off x="3520202" y="2942407"/>
            <a:ext cx="133830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1310" name="Google Shape;1310;p41"/>
          <p:cNvSpPr txBox="1">
            <a:spLocks noGrp="1"/>
          </p:cNvSpPr>
          <p:nvPr>
            <p:ph type="subTitle" idx="8"/>
          </p:nvPr>
        </p:nvSpPr>
        <p:spPr>
          <a:xfrm>
            <a:off x="3520202" y="3762230"/>
            <a:ext cx="2451900" cy="50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311" name="Google Shape;1311;p41"/>
          <p:cNvSpPr txBox="1">
            <a:spLocks noGrp="1"/>
          </p:cNvSpPr>
          <p:nvPr>
            <p:ph type="title" idx="9"/>
          </p:nvPr>
        </p:nvSpPr>
        <p:spPr>
          <a:xfrm>
            <a:off x="720000" y="3356850"/>
            <a:ext cx="2451900" cy="45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To read</a:t>
            </a:r>
            <a:endParaRPr/>
          </a:p>
        </p:txBody>
      </p:sp>
      <p:sp>
        <p:nvSpPr>
          <p:cNvPr id="1312" name="Google Shape;1312;p41"/>
          <p:cNvSpPr txBox="1">
            <a:spLocks noGrp="1"/>
          </p:cNvSpPr>
          <p:nvPr>
            <p:ph type="title" idx="13"/>
          </p:nvPr>
        </p:nvSpPr>
        <p:spPr>
          <a:xfrm>
            <a:off x="720000" y="2942407"/>
            <a:ext cx="127530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1313" name="Google Shape;1313;p41"/>
          <p:cNvSpPr txBox="1">
            <a:spLocks noGrp="1"/>
          </p:cNvSpPr>
          <p:nvPr>
            <p:ph type="subTitle" idx="14"/>
          </p:nvPr>
        </p:nvSpPr>
        <p:spPr>
          <a:xfrm>
            <a:off x="720000" y="3764842"/>
            <a:ext cx="2451900" cy="50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320" name="Google Shape;1320;p41"/>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FFC000"/>
                </a:solidFill>
              </a:rPr>
              <a:t>Table of contents</a:t>
            </a:r>
            <a:endParaRPr dirty="0">
              <a:solidFill>
                <a:srgbClr val="FFC000"/>
              </a:solidFill>
            </a:endParaRPr>
          </a:p>
        </p:txBody>
      </p:sp>
      <p:grpSp>
        <p:nvGrpSpPr>
          <p:cNvPr id="69" name="Grupo 68">
            <a:extLst>
              <a:ext uri="{FF2B5EF4-FFF2-40B4-BE49-F238E27FC236}">
                <a16:creationId xmlns:a16="http://schemas.microsoft.com/office/drawing/2014/main" id="{6AE46D38-DCAD-45A9-ACFE-43C472AD03D0}"/>
              </a:ext>
            </a:extLst>
          </p:cNvPr>
          <p:cNvGrpSpPr/>
          <p:nvPr/>
        </p:nvGrpSpPr>
        <p:grpSpPr>
          <a:xfrm>
            <a:off x="289710" y="-730971"/>
            <a:ext cx="8564580" cy="340459"/>
            <a:chOff x="365761" y="445025"/>
            <a:chExt cx="7610004" cy="486600"/>
          </a:xfrm>
        </p:grpSpPr>
        <p:grpSp>
          <p:nvGrpSpPr>
            <p:cNvPr id="71" name="Grupo 70">
              <a:extLst>
                <a:ext uri="{FF2B5EF4-FFF2-40B4-BE49-F238E27FC236}">
                  <a16:creationId xmlns:a16="http://schemas.microsoft.com/office/drawing/2014/main" id="{D13917BF-5E58-4C5E-9613-8C7339B7B59F}"/>
                </a:ext>
              </a:extLst>
            </p:cNvPr>
            <p:cNvGrpSpPr/>
            <p:nvPr/>
          </p:nvGrpSpPr>
          <p:grpSpPr>
            <a:xfrm>
              <a:off x="523856" y="582185"/>
              <a:ext cx="7441555" cy="230203"/>
              <a:chOff x="1838739" y="109330"/>
              <a:chExt cx="715618" cy="230203"/>
            </a:xfrm>
          </p:grpSpPr>
          <p:cxnSp>
            <p:nvCxnSpPr>
              <p:cNvPr id="75" name="Conector recto 74">
                <a:extLst>
                  <a:ext uri="{FF2B5EF4-FFF2-40B4-BE49-F238E27FC236}">
                    <a16:creationId xmlns:a16="http://schemas.microsoft.com/office/drawing/2014/main" id="{8A871FF2-43C2-4799-A134-57064CE0FDFD}"/>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Conector recto 75">
                <a:extLst>
                  <a:ext uri="{FF2B5EF4-FFF2-40B4-BE49-F238E27FC236}">
                    <a16:creationId xmlns:a16="http://schemas.microsoft.com/office/drawing/2014/main" id="{5DCE3887-68FC-4FBE-9B83-0696FA038EEC}"/>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Conector recto 76">
                <a:extLst>
                  <a:ext uri="{FF2B5EF4-FFF2-40B4-BE49-F238E27FC236}">
                    <a16:creationId xmlns:a16="http://schemas.microsoft.com/office/drawing/2014/main" id="{FE59D5C3-E76D-44DF-81DC-C16FB38160E3}"/>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Conector recto 77">
                <a:extLst>
                  <a:ext uri="{FF2B5EF4-FFF2-40B4-BE49-F238E27FC236}">
                    <a16:creationId xmlns:a16="http://schemas.microsoft.com/office/drawing/2014/main" id="{8152732D-2534-4CED-84B7-44439C193085}"/>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2" name="Rectángulo 71">
              <a:extLst>
                <a:ext uri="{FF2B5EF4-FFF2-40B4-BE49-F238E27FC236}">
                  <a16:creationId xmlns:a16="http://schemas.microsoft.com/office/drawing/2014/main" id="{29441592-59D0-45A2-8B8F-662B3944FC7B}"/>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3" name="Rectángulo 72">
              <a:extLst>
                <a:ext uri="{FF2B5EF4-FFF2-40B4-BE49-F238E27FC236}">
                  <a16:creationId xmlns:a16="http://schemas.microsoft.com/office/drawing/2014/main" id="{D5956D0B-684E-431C-B4B7-388F15DD02BA}"/>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74" name="Rectángulo 73">
              <a:extLst>
                <a:ext uri="{FF2B5EF4-FFF2-40B4-BE49-F238E27FC236}">
                  <a16:creationId xmlns:a16="http://schemas.microsoft.com/office/drawing/2014/main" id="{4DA827E9-ED1B-42FB-86B2-BA50F87C5043}"/>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7" name="Grupo 6">
            <a:extLst>
              <a:ext uri="{FF2B5EF4-FFF2-40B4-BE49-F238E27FC236}">
                <a16:creationId xmlns:a16="http://schemas.microsoft.com/office/drawing/2014/main" id="{5205A603-BBC1-AFEB-610A-D7C4D1B24F91}"/>
              </a:ext>
            </a:extLst>
          </p:cNvPr>
          <p:cNvGrpSpPr/>
          <p:nvPr/>
        </p:nvGrpSpPr>
        <p:grpSpPr>
          <a:xfrm>
            <a:off x="234951" y="79376"/>
            <a:ext cx="400049" cy="485775"/>
            <a:chOff x="234951" y="79376"/>
            <a:chExt cx="400049" cy="485775"/>
          </a:xfrm>
        </p:grpSpPr>
        <p:sp>
          <p:nvSpPr>
            <p:cNvPr id="4" name="Freeform 5">
              <a:extLst>
                <a:ext uri="{FF2B5EF4-FFF2-40B4-BE49-F238E27FC236}">
                  <a16:creationId xmlns:a16="http://schemas.microsoft.com/office/drawing/2014/main" id="{5ACF3BC1-37ED-7871-F4BA-D9CBF14B4A4E}"/>
                </a:ext>
              </a:extLst>
            </p:cNvPr>
            <p:cNvSpPr>
              <a:spLocks/>
            </p:cNvSpPr>
            <p:nvPr/>
          </p:nvSpPr>
          <p:spPr bwMode="auto">
            <a:xfrm>
              <a:off x="427038" y="79376"/>
              <a:ext cx="188912"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CA3B5842-A208-29BA-0752-31FDF00BA3A8}"/>
                </a:ext>
              </a:extLst>
            </p:cNvPr>
            <p:cNvSpPr>
              <a:spLocks/>
            </p:cNvSpPr>
            <p:nvPr/>
          </p:nvSpPr>
          <p:spPr bwMode="auto">
            <a:xfrm>
              <a:off x="234951" y="212726"/>
              <a:ext cx="400049"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E96E4A49-ABF9-25CF-EE1D-46E3F7283A61}"/>
                </a:ext>
              </a:extLst>
            </p:cNvPr>
            <p:cNvSpPr>
              <a:spLocks/>
            </p:cNvSpPr>
            <p:nvPr/>
          </p:nvSpPr>
          <p:spPr bwMode="auto">
            <a:xfrm>
              <a:off x="347663" y="109538"/>
              <a:ext cx="90487"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20"/>
        <p:cNvGrpSpPr/>
        <p:nvPr/>
      </p:nvGrpSpPr>
      <p:grpSpPr>
        <a:xfrm>
          <a:off x="0" y="0"/>
          <a:ext cx="0" cy="0"/>
          <a:chOff x="0" y="0"/>
          <a:chExt cx="0" cy="0"/>
        </a:xfrm>
      </p:grpSpPr>
      <p:grpSp>
        <p:nvGrpSpPr>
          <p:cNvPr id="12" name="Grupo 11">
            <a:extLst>
              <a:ext uri="{FF2B5EF4-FFF2-40B4-BE49-F238E27FC236}">
                <a16:creationId xmlns:a16="http://schemas.microsoft.com/office/drawing/2014/main" id="{85DDCE70-0BE2-B5FC-B535-B79E45902375}"/>
              </a:ext>
            </a:extLst>
          </p:cNvPr>
          <p:cNvGrpSpPr/>
          <p:nvPr/>
        </p:nvGrpSpPr>
        <p:grpSpPr>
          <a:xfrm>
            <a:off x="289710" y="84138"/>
            <a:ext cx="8564580" cy="841226"/>
            <a:chOff x="289710" y="84138"/>
            <a:chExt cx="8564580" cy="841226"/>
          </a:xfrm>
        </p:grpSpPr>
        <p:grpSp>
          <p:nvGrpSpPr>
            <p:cNvPr id="26" name="Grupo 25">
              <a:extLst>
                <a:ext uri="{FF2B5EF4-FFF2-40B4-BE49-F238E27FC236}">
                  <a16:creationId xmlns:a16="http://schemas.microsoft.com/office/drawing/2014/main" id="{484EA402-5143-4C46-A163-57DE84F87231}"/>
                </a:ext>
              </a:extLst>
            </p:cNvPr>
            <p:cNvGrpSpPr/>
            <p:nvPr/>
          </p:nvGrpSpPr>
          <p:grpSpPr>
            <a:xfrm>
              <a:off x="289710" y="584905"/>
              <a:ext cx="8564580" cy="340459"/>
              <a:chOff x="365761" y="445025"/>
              <a:chExt cx="7610004" cy="486600"/>
            </a:xfrm>
          </p:grpSpPr>
          <p:grpSp>
            <p:nvGrpSpPr>
              <p:cNvPr id="28" name="Grupo 27">
                <a:extLst>
                  <a:ext uri="{FF2B5EF4-FFF2-40B4-BE49-F238E27FC236}">
                    <a16:creationId xmlns:a16="http://schemas.microsoft.com/office/drawing/2014/main" id="{119EB20D-572B-4DEA-8154-E394747D4250}"/>
                  </a:ext>
                </a:extLst>
              </p:cNvPr>
              <p:cNvGrpSpPr/>
              <p:nvPr/>
            </p:nvGrpSpPr>
            <p:grpSpPr>
              <a:xfrm>
                <a:off x="523856" y="582185"/>
                <a:ext cx="7441555" cy="230203"/>
                <a:chOff x="1838739" y="109330"/>
                <a:chExt cx="715618" cy="230203"/>
              </a:xfrm>
            </p:grpSpPr>
            <p:cxnSp>
              <p:nvCxnSpPr>
                <p:cNvPr id="32" name="Conector recto 31">
                  <a:extLst>
                    <a:ext uri="{FF2B5EF4-FFF2-40B4-BE49-F238E27FC236}">
                      <a16:creationId xmlns:a16="http://schemas.microsoft.com/office/drawing/2014/main" id="{B346986C-9FC0-44F0-B1AD-39A705837073}"/>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0E0C0A9B-CE7D-41BE-8D53-FE403859C873}"/>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3C91BD7F-9F10-44FD-A110-731F557A283D}"/>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1E02C7F7-43CD-4E1F-8CF3-6F83264C3C10}"/>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Rectángulo 28">
                <a:extLst>
                  <a:ext uri="{FF2B5EF4-FFF2-40B4-BE49-F238E27FC236}">
                    <a16:creationId xmlns:a16="http://schemas.microsoft.com/office/drawing/2014/main" id="{295B910C-40C8-4329-9644-183B9A81082D}"/>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11147680-A81A-4C4E-A7CD-3D48A7D4D0EC}"/>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1" name="Rectángulo 30">
                <a:extLst>
                  <a:ext uri="{FF2B5EF4-FFF2-40B4-BE49-F238E27FC236}">
                    <a16:creationId xmlns:a16="http://schemas.microsoft.com/office/drawing/2014/main" id="{D6EDD77C-884F-48FC-964D-283AA0F180D1}"/>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1" name="Grupo 10">
              <a:extLst>
                <a:ext uri="{FF2B5EF4-FFF2-40B4-BE49-F238E27FC236}">
                  <a16:creationId xmlns:a16="http://schemas.microsoft.com/office/drawing/2014/main" id="{C3E720D9-56BC-AA04-1074-270F98BE736A}"/>
                </a:ext>
              </a:extLst>
            </p:cNvPr>
            <p:cNvGrpSpPr/>
            <p:nvPr/>
          </p:nvGrpSpPr>
          <p:grpSpPr>
            <a:xfrm>
              <a:off x="8428038" y="84138"/>
              <a:ext cx="401638" cy="485775"/>
              <a:chOff x="8428038" y="84138"/>
              <a:chExt cx="401638" cy="485775"/>
            </a:xfrm>
          </p:grpSpPr>
          <p:sp>
            <p:nvSpPr>
              <p:cNvPr id="4" name="Freeform 5">
                <a:extLst>
                  <a:ext uri="{FF2B5EF4-FFF2-40B4-BE49-F238E27FC236}">
                    <a16:creationId xmlns:a16="http://schemas.microsoft.com/office/drawing/2014/main" id="{35F01A25-0D98-3EBB-69F0-A9C8652090FD}"/>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2F457918-52E9-E197-2C18-95D02E64685B}"/>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87A85D4C-743D-3D52-D70D-9D951A6AF7EF}"/>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2623" name="Google Shape;2623;p59"/>
          <p:cNvSpPr txBox="1"/>
          <p:nvPr/>
        </p:nvSpPr>
        <p:spPr>
          <a:xfrm>
            <a:off x="4978200" y="1614252"/>
            <a:ext cx="3445800" cy="450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lt2"/>
                </a:solidFill>
                <a:latin typeface="Lemon"/>
                <a:ea typeface="Lemon"/>
                <a:cs typeface="Lemon"/>
                <a:sym typeface="Lemon"/>
              </a:rPr>
              <a:t>Mercury</a:t>
            </a:r>
            <a:endParaRPr sz="2000">
              <a:solidFill>
                <a:schemeClr val="lt2"/>
              </a:solidFill>
              <a:latin typeface="Lemon"/>
              <a:ea typeface="Lemon"/>
              <a:cs typeface="Lemon"/>
              <a:sym typeface="Lemon"/>
            </a:endParaRPr>
          </a:p>
        </p:txBody>
      </p:sp>
      <p:sp>
        <p:nvSpPr>
          <p:cNvPr id="2624" name="Google Shape;2624;p59"/>
          <p:cNvSpPr txBox="1"/>
          <p:nvPr/>
        </p:nvSpPr>
        <p:spPr>
          <a:xfrm>
            <a:off x="4978200" y="2015254"/>
            <a:ext cx="34458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the closest planet to the Sun</a:t>
            </a:r>
            <a:endParaRPr>
              <a:solidFill>
                <a:schemeClr val="dk2"/>
              </a:solidFill>
              <a:latin typeface="Comfortaa"/>
              <a:ea typeface="Comfortaa"/>
              <a:cs typeface="Comfortaa"/>
              <a:sym typeface="Comfortaa"/>
            </a:endParaRPr>
          </a:p>
        </p:txBody>
      </p:sp>
      <p:sp>
        <p:nvSpPr>
          <p:cNvPr id="2625" name="Google Shape;2625;p59"/>
          <p:cNvSpPr txBox="1"/>
          <p:nvPr/>
        </p:nvSpPr>
        <p:spPr>
          <a:xfrm>
            <a:off x="4978200" y="2913232"/>
            <a:ext cx="3445800" cy="450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2"/>
                </a:solidFill>
                <a:latin typeface="Lemon"/>
                <a:ea typeface="Lemon"/>
                <a:cs typeface="Lemon"/>
                <a:sym typeface="Lemon"/>
              </a:rPr>
              <a:t>Jupiter</a:t>
            </a:r>
            <a:endParaRPr sz="2000">
              <a:solidFill>
                <a:schemeClr val="dk2"/>
              </a:solidFill>
              <a:latin typeface="Lemon"/>
              <a:ea typeface="Lemon"/>
              <a:cs typeface="Lemon"/>
              <a:sym typeface="Lemon"/>
            </a:endParaRPr>
          </a:p>
        </p:txBody>
      </p:sp>
      <p:sp>
        <p:nvSpPr>
          <p:cNvPr id="2626" name="Google Shape;2626;p59"/>
          <p:cNvSpPr txBox="1"/>
          <p:nvPr/>
        </p:nvSpPr>
        <p:spPr>
          <a:xfrm>
            <a:off x="4978200" y="3313224"/>
            <a:ext cx="3445800" cy="318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2"/>
                </a:solidFill>
                <a:latin typeface="Comfortaa"/>
                <a:ea typeface="Comfortaa"/>
                <a:cs typeface="Comfortaa"/>
                <a:sym typeface="Comfortaa"/>
              </a:rPr>
              <a:t>It’s the biggest planet of them all</a:t>
            </a:r>
            <a:endParaRPr>
              <a:solidFill>
                <a:schemeClr val="dk2"/>
              </a:solidFill>
              <a:latin typeface="Comfortaa"/>
              <a:ea typeface="Comfortaa"/>
              <a:cs typeface="Comfortaa"/>
              <a:sym typeface="Comfortaa"/>
            </a:endParaRPr>
          </a:p>
        </p:txBody>
      </p:sp>
      <p:sp>
        <p:nvSpPr>
          <p:cNvPr id="2627" name="Google Shape;2627;p59"/>
          <p:cNvSpPr txBox="1"/>
          <p:nvPr/>
        </p:nvSpPr>
        <p:spPr>
          <a:xfrm>
            <a:off x="4013400" y="1614252"/>
            <a:ext cx="964800" cy="450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lt2"/>
                </a:solidFill>
                <a:latin typeface="Lemon"/>
                <a:ea typeface="Lemon"/>
                <a:cs typeface="Lemon"/>
                <a:sym typeface="Lemon"/>
              </a:rPr>
              <a:t>60%</a:t>
            </a:r>
            <a:endParaRPr sz="2000">
              <a:solidFill>
                <a:schemeClr val="lt2"/>
              </a:solidFill>
              <a:latin typeface="Lemon"/>
              <a:ea typeface="Lemon"/>
              <a:cs typeface="Lemon"/>
              <a:sym typeface="Lemon"/>
            </a:endParaRPr>
          </a:p>
        </p:txBody>
      </p:sp>
      <p:sp>
        <p:nvSpPr>
          <p:cNvPr id="2628" name="Google Shape;2628;p59"/>
          <p:cNvSpPr txBox="1"/>
          <p:nvPr/>
        </p:nvSpPr>
        <p:spPr>
          <a:xfrm>
            <a:off x="4013400" y="2913232"/>
            <a:ext cx="964800" cy="450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2"/>
                </a:solidFill>
                <a:latin typeface="Lemon"/>
                <a:ea typeface="Lemon"/>
                <a:cs typeface="Lemon"/>
                <a:sym typeface="Lemon"/>
              </a:rPr>
              <a:t>40%</a:t>
            </a:r>
            <a:endParaRPr sz="2000">
              <a:solidFill>
                <a:schemeClr val="dk2"/>
              </a:solidFill>
              <a:latin typeface="Lemon"/>
              <a:ea typeface="Lemon"/>
              <a:cs typeface="Lemon"/>
              <a:sym typeface="Lemon"/>
            </a:endParaRPr>
          </a:p>
        </p:txBody>
      </p:sp>
      <p:sp>
        <p:nvSpPr>
          <p:cNvPr id="2629" name="Google Shape;2629;p59"/>
          <p:cNvSpPr txBox="1">
            <a:spLocks noGrp="1"/>
          </p:cNvSpPr>
          <p:nvPr>
            <p:ph type="subTitle" idx="4294967295"/>
          </p:nvPr>
        </p:nvSpPr>
        <p:spPr>
          <a:xfrm>
            <a:off x="1160700" y="4257138"/>
            <a:ext cx="6822600" cy="3822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t>Follow the link in the graph to modify its data and then paste the new one here. </a:t>
            </a:r>
            <a:r>
              <a:rPr lang="en" sz="1200" b="1">
                <a:uFill>
                  <a:noFill/>
                </a:uFill>
                <a:hlinkClick r:id="rId3"/>
              </a:rPr>
              <a:t>For more info, click here</a:t>
            </a:r>
            <a:endParaRPr sz="1200" b="1"/>
          </a:p>
        </p:txBody>
      </p:sp>
      <p:sp>
        <p:nvSpPr>
          <p:cNvPr id="2630" name="Google Shape;2630;p59"/>
          <p:cNvSpPr/>
          <p:nvPr/>
        </p:nvSpPr>
        <p:spPr>
          <a:xfrm>
            <a:off x="6652071" y="478227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59"/>
          <p:cNvSpPr/>
          <p:nvPr/>
        </p:nvSpPr>
        <p:spPr>
          <a:xfrm>
            <a:off x="1160696" y="71092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5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rgbClr val="FFC000"/>
                </a:solidFill>
              </a:rPr>
              <a:t>Literature graph</a:t>
            </a:r>
            <a:endParaRPr sz="4000" dirty="0">
              <a:solidFill>
                <a:srgbClr val="FFC000"/>
              </a:solidFill>
            </a:endParaRPr>
          </a:p>
        </p:txBody>
      </p:sp>
      <p:sp>
        <p:nvSpPr>
          <p:cNvPr id="7" name="Rectangle 6">
            <a:extLst>
              <a:ext uri="{FF2B5EF4-FFF2-40B4-BE49-F238E27FC236}">
                <a16:creationId xmlns:a16="http://schemas.microsoft.com/office/drawing/2014/main" id="{32F1E39A-8FD8-46D5-9050-15683AD13BCC}"/>
              </a:ext>
            </a:extLst>
          </p:cNvPr>
          <p:cNvSpPr>
            <a:spLocks noChangeArrowheads="1"/>
          </p:cNvSpPr>
          <p:nvPr/>
        </p:nvSpPr>
        <p:spPr bwMode="auto">
          <a:xfrm>
            <a:off x="2043113" y="1770063"/>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9" name="Grupo 8">
            <a:extLst>
              <a:ext uri="{FF2B5EF4-FFF2-40B4-BE49-F238E27FC236}">
                <a16:creationId xmlns:a16="http://schemas.microsoft.com/office/drawing/2014/main" id="{D89ECE2F-DF6E-43F1-8E0C-D8BA46AF5385}"/>
              </a:ext>
            </a:extLst>
          </p:cNvPr>
          <p:cNvGrpSpPr/>
          <p:nvPr/>
        </p:nvGrpSpPr>
        <p:grpSpPr>
          <a:xfrm>
            <a:off x="1201605" y="1159585"/>
            <a:ext cx="2233612" cy="2964068"/>
            <a:chOff x="1366838" y="1249363"/>
            <a:chExt cx="2014538" cy="2673350"/>
          </a:xfrm>
        </p:grpSpPr>
        <p:sp>
          <p:nvSpPr>
            <p:cNvPr id="6" name="Freeform 5">
              <a:extLst>
                <a:ext uri="{FF2B5EF4-FFF2-40B4-BE49-F238E27FC236}">
                  <a16:creationId xmlns:a16="http://schemas.microsoft.com/office/drawing/2014/main" id="{DF80941E-2CC8-4068-AC92-426807F1FAE2}"/>
                </a:ext>
              </a:extLst>
            </p:cNvPr>
            <p:cNvSpPr>
              <a:spLocks/>
            </p:cNvSpPr>
            <p:nvPr/>
          </p:nvSpPr>
          <p:spPr bwMode="auto">
            <a:xfrm>
              <a:off x="1625601" y="1249363"/>
              <a:ext cx="1755775" cy="2673350"/>
            </a:xfrm>
            <a:custGeom>
              <a:avLst/>
              <a:gdLst>
                <a:gd name="T0" fmla="*/ 317 w 327"/>
                <a:gd name="T1" fmla="*/ 205 h 499"/>
                <a:gd name="T2" fmla="*/ 244 w 327"/>
                <a:gd name="T3" fmla="*/ 149 h 499"/>
                <a:gd name="T4" fmla="*/ 165 w 327"/>
                <a:gd name="T5" fmla="*/ 169 h 499"/>
                <a:gd name="T6" fmla="*/ 145 w 327"/>
                <a:gd name="T7" fmla="*/ 169 h 499"/>
                <a:gd name="T8" fmla="*/ 161 w 327"/>
                <a:gd name="T9" fmla="*/ 91 h 499"/>
                <a:gd name="T10" fmla="*/ 207 w 327"/>
                <a:gd name="T11" fmla="*/ 26 h 499"/>
                <a:gd name="T12" fmla="*/ 182 w 327"/>
                <a:gd name="T13" fmla="*/ 0 h 499"/>
                <a:gd name="T14" fmla="*/ 134 w 327"/>
                <a:gd name="T15" fmla="*/ 83 h 499"/>
                <a:gd name="T16" fmla="*/ 117 w 327"/>
                <a:gd name="T17" fmla="*/ 48 h 499"/>
                <a:gd name="T18" fmla="*/ 23 w 327"/>
                <a:gd name="T19" fmla="*/ 15 h 499"/>
                <a:gd name="T20" fmla="*/ 45 w 327"/>
                <a:gd name="T21" fmla="*/ 68 h 499"/>
                <a:gd name="T22" fmla="*/ 78 w 327"/>
                <a:gd name="T23" fmla="*/ 97 h 499"/>
                <a:gd name="T24" fmla="*/ 78 w 327"/>
                <a:gd name="T25" fmla="*/ 97 h 499"/>
                <a:gd name="T26" fmla="*/ 78 w 327"/>
                <a:gd name="T27" fmla="*/ 97 h 499"/>
                <a:gd name="T28" fmla="*/ 111 w 327"/>
                <a:gd name="T29" fmla="*/ 103 h 499"/>
                <a:gd name="T30" fmla="*/ 131 w 327"/>
                <a:gd name="T31" fmla="*/ 100 h 499"/>
                <a:gd name="T32" fmla="*/ 131 w 327"/>
                <a:gd name="T33" fmla="*/ 166 h 499"/>
                <a:gd name="T34" fmla="*/ 128 w 327"/>
                <a:gd name="T35" fmla="*/ 166 h 499"/>
                <a:gd name="T36" fmla="*/ 112 w 327"/>
                <a:gd name="T37" fmla="*/ 164 h 499"/>
                <a:gd name="T38" fmla="*/ 225 w 327"/>
                <a:gd name="T39" fmla="*/ 379 h 499"/>
                <a:gd name="T40" fmla="*/ 0 w 327"/>
                <a:gd name="T41" fmla="*/ 403 h 499"/>
                <a:gd name="T42" fmla="*/ 37 w 327"/>
                <a:gd name="T43" fmla="*/ 450 h 499"/>
                <a:gd name="T44" fmla="*/ 71 w 327"/>
                <a:gd name="T45" fmla="*/ 481 h 499"/>
                <a:gd name="T46" fmla="*/ 139 w 327"/>
                <a:gd name="T47" fmla="*/ 498 h 499"/>
                <a:gd name="T48" fmla="*/ 208 w 327"/>
                <a:gd name="T49" fmla="*/ 493 h 499"/>
                <a:gd name="T50" fmla="*/ 257 w 327"/>
                <a:gd name="T51" fmla="*/ 467 h 499"/>
                <a:gd name="T52" fmla="*/ 296 w 327"/>
                <a:gd name="T53" fmla="*/ 404 h 499"/>
                <a:gd name="T54" fmla="*/ 324 w 327"/>
                <a:gd name="T55" fmla="*/ 291 h 499"/>
                <a:gd name="T56" fmla="*/ 317 w 327"/>
                <a:gd name="T57" fmla="*/ 205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7" h="499">
                  <a:moveTo>
                    <a:pt x="317" y="205"/>
                  </a:moveTo>
                  <a:cubicBezTo>
                    <a:pt x="306" y="172"/>
                    <a:pt x="283" y="150"/>
                    <a:pt x="244" y="149"/>
                  </a:cubicBezTo>
                  <a:cubicBezTo>
                    <a:pt x="216" y="149"/>
                    <a:pt x="190" y="157"/>
                    <a:pt x="165" y="169"/>
                  </a:cubicBezTo>
                  <a:cubicBezTo>
                    <a:pt x="157" y="173"/>
                    <a:pt x="152" y="172"/>
                    <a:pt x="145" y="169"/>
                  </a:cubicBezTo>
                  <a:cubicBezTo>
                    <a:pt x="145" y="142"/>
                    <a:pt x="151" y="116"/>
                    <a:pt x="161" y="91"/>
                  </a:cubicBezTo>
                  <a:cubicBezTo>
                    <a:pt x="172" y="67"/>
                    <a:pt x="187" y="45"/>
                    <a:pt x="207" y="26"/>
                  </a:cubicBezTo>
                  <a:cubicBezTo>
                    <a:pt x="198" y="17"/>
                    <a:pt x="190" y="8"/>
                    <a:pt x="182" y="0"/>
                  </a:cubicBezTo>
                  <a:cubicBezTo>
                    <a:pt x="154" y="21"/>
                    <a:pt x="142" y="51"/>
                    <a:pt x="134" y="83"/>
                  </a:cubicBezTo>
                  <a:cubicBezTo>
                    <a:pt x="132" y="70"/>
                    <a:pt x="126" y="58"/>
                    <a:pt x="117" y="48"/>
                  </a:cubicBezTo>
                  <a:cubicBezTo>
                    <a:pt x="92" y="20"/>
                    <a:pt x="59" y="15"/>
                    <a:pt x="23" y="15"/>
                  </a:cubicBezTo>
                  <a:cubicBezTo>
                    <a:pt x="28" y="35"/>
                    <a:pt x="34" y="52"/>
                    <a:pt x="45" y="68"/>
                  </a:cubicBezTo>
                  <a:cubicBezTo>
                    <a:pt x="54" y="81"/>
                    <a:pt x="65" y="91"/>
                    <a:pt x="78" y="97"/>
                  </a:cubicBezTo>
                  <a:cubicBezTo>
                    <a:pt x="78" y="97"/>
                    <a:pt x="78" y="97"/>
                    <a:pt x="78" y="97"/>
                  </a:cubicBezTo>
                  <a:cubicBezTo>
                    <a:pt x="78" y="97"/>
                    <a:pt x="78" y="97"/>
                    <a:pt x="78" y="97"/>
                  </a:cubicBezTo>
                  <a:cubicBezTo>
                    <a:pt x="87" y="101"/>
                    <a:pt x="99" y="104"/>
                    <a:pt x="111" y="103"/>
                  </a:cubicBezTo>
                  <a:cubicBezTo>
                    <a:pt x="118" y="102"/>
                    <a:pt x="125" y="101"/>
                    <a:pt x="131" y="100"/>
                  </a:cubicBezTo>
                  <a:cubicBezTo>
                    <a:pt x="131" y="122"/>
                    <a:pt x="131" y="144"/>
                    <a:pt x="131" y="166"/>
                  </a:cubicBezTo>
                  <a:cubicBezTo>
                    <a:pt x="130" y="166"/>
                    <a:pt x="129" y="166"/>
                    <a:pt x="128" y="166"/>
                  </a:cubicBezTo>
                  <a:cubicBezTo>
                    <a:pt x="123" y="165"/>
                    <a:pt x="118" y="164"/>
                    <a:pt x="112" y="164"/>
                  </a:cubicBezTo>
                  <a:cubicBezTo>
                    <a:pt x="225" y="379"/>
                    <a:pt x="225" y="379"/>
                    <a:pt x="225" y="379"/>
                  </a:cubicBezTo>
                  <a:cubicBezTo>
                    <a:pt x="0" y="403"/>
                    <a:pt x="0" y="403"/>
                    <a:pt x="0" y="403"/>
                  </a:cubicBezTo>
                  <a:cubicBezTo>
                    <a:pt x="11" y="420"/>
                    <a:pt x="23" y="435"/>
                    <a:pt x="37" y="450"/>
                  </a:cubicBezTo>
                  <a:cubicBezTo>
                    <a:pt x="48" y="461"/>
                    <a:pt x="59" y="472"/>
                    <a:pt x="71" y="481"/>
                  </a:cubicBezTo>
                  <a:cubicBezTo>
                    <a:pt x="91" y="496"/>
                    <a:pt x="115" y="499"/>
                    <a:pt x="139" y="498"/>
                  </a:cubicBezTo>
                  <a:cubicBezTo>
                    <a:pt x="162" y="498"/>
                    <a:pt x="185" y="495"/>
                    <a:pt x="208" y="493"/>
                  </a:cubicBezTo>
                  <a:cubicBezTo>
                    <a:pt x="228" y="492"/>
                    <a:pt x="244" y="482"/>
                    <a:pt x="257" y="467"/>
                  </a:cubicBezTo>
                  <a:cubicBezTo>
                    <a:pt x="274" y="449"/>
                    <a:pt x="286" y="427"/>
                    <a:pt x="296" y="404"/>
                  </a:cubicBezTo>
                  <a:cubicBezTo>
                    <a:pt x="311" y="368"/>
                    <a:pt x="321" y="330"/>
                    <a:pt x="324" y="291"/>
                  </a:cubicBezTo>
                  <a:cubicBezTo>
                    <a:pt x="327" y="262"/>
                    <a:pt x="326" y="233"/>
                    <a:pt x="317" y="205"/>
                  </a:cubicBezTo>
                  <a:close/>
                </a:path>
              </a:pathLst>
            </a:custGeom>
            <a:solidFill>
              <a:srgbClr val="FFA64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0D63FBAB-D852-4856-91E9-455AADD03A6B}"/>
                </a:ext>
              </a:extLst>
            </p:cNvPr>
            <p:cNvSpPr>
              <a:spLocks/>
            </p:cNvSpPr>
            <p:nvPr/>
          </p:nvSpPr>
          <p:spPr bwMode="auto">
            <a:xfrm>
              <a:off x="1366838" y="2101850"/>
              <a:ext cx="1466850" cy="1306513"/>
            </a:xfrm>
            <a:custGeom>
              <a:avLst/>
              <a:gdLst>
                <a:gd name="T0" fmla="*/ 160 w 273"/>
                <a:gd name="T1" fmla="*/ 5 h 244"/>
                <a:gd name="T2" fmla="*/ 116 w 273"/>
                <a:gd name="T3" fmla="*/ 1 h 244"/>
                <a:gd name="T4" fmla="*/ 35 w 273"/>
                <a:gd name="T5" fmla="*/ 42 h 244"/>
                <a:gd name="T6" fmla="*/ 22 w 273"/>
                <a:gd name="T7" fmla="*/ 196 h 244"/>
                <a:gd name="T8" fmla="*/ 48 w 273"/>
                <a:gd name="T9" fmla="*/ 244 h 244"/>
                <a:gd name="T10" fmla="*/ 273 w 273"/>
                <a:gd name="T11" fmla="*/ 220 h 244"/>
                <a:gd name="T12" fmla="*/ 160 w 273"/>
                <a:gd name="T13" fmla="*/ 5 h 244"/>
              </a:gdLst>
              <a:ahLst/>
              <a:cxnLst>
                <a:cxn ang="0">
                  <a:pos x="T0" y="T1"/>
                </a:cxn>
                <a:cxn ang="0">
                  <a:pos x="T2" y="T3"/>
                </a:cxn>
                <a:cxn ang="0">
                  <a:pos x="T4" y="T5"/>
                </a:cxn>
                <a:cxn ang="0">
                  <a:pos x="T6" y="T7"/>
                </a:cxn>
                <a:cxn ang="0">
                  <a:pos x="T8" y="T9"/>
                </a:cxn>
                <a:cxn ang="0">
                  <a:pos x="T10" y="T11"/>
                </a:cxn>
                <a:cxn ang="0">
                  <a:pos x="T12" y="T13"/>
                </a:cxn>
              </a:cxnLst>
              <a:rect l="0" t="0" r="r" b="b"/>
              <a:pathLst>
                <a:path w="273" h="244">
                  <a:moveTo>
                    <a:pt x="160" y="5"/>
                  </a:moveTo>
                  <a:cubicBezTo>
                    <a:pt x="146" y="3"/>
                    <a:pt x="131" y="0"/>
                    <a:pt x="116" y="1"/>
                  </a:cubicBezTo>
                  <a:cubicBezTo>
                    <a:pt x="83" y="1"/>
                    <a:pt x="54" y="13"/>
                    <a:pt x="35" y="42"/>
                  </a:cubicBezTo>
                  <a:cubicBezTo>
                    <a:pt x="3" y="91"/>
                    <a:pt x="0" y="143"/>
                    <a:pt x="22" y="196"/>
                  </a:cubicBezTo>
                  <a:cubicBezTo>
                    <a:pt x="29" y="213"/>
                    <a:pt x="38" y="229"/>
                    <a:pt x="48" y="244"/>
                  </a:cubicBezTo>
                  <a:cubicBezTo>
                    <a:pt x="273" y="220"/>
                    <a:pt x="273" y="220"/>
                    <a:pt x="273" y="220"/>
                  </a:cubicBezTo>
                  <a:lnTo>
                    <a:pt x="160" y="5"/>
                  </a:lnTo>
                  <a:close/>
                </a:path>
              </a:pathLst>
            </a:custGeom>
            <a:solidFill>
              <a:srgbClr val="5E4028"/>
            </a:solid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7"/>
        <p:cNvGrpSpPr/>
        <p:nvPr/>
      </p:nvGrpSpPr>
      <p:grpSpPr>
        <a:xfrm>
          <a:off x="0" y="0"/>
          <a:ext cx="0" cy="0"/>
          <a:chOff x="0" y="0"/>
          <a:chExt cx="0" cy="0"/>
        </a:xfrm>
      </p:grpSpPr>
      <p:grpSp>
        <p:nvGrpSpPr>
          <p:cNvPr id="29" name="Grupo 28">
            <a:extLst>
              <a:ext uri="{FF2B5EF4-FFF2-40B4-BE49-F238E27FC236}">
                <a16:creationId xmlns:a16="http://schemas.microsoft.com/office/drawing/2014/main" id="{C533CF68-9B1C-FA4E-12B3-3E631EE1D890}"/>
              </a:ext>
            </a:extLst>
          </p:cNvPr>
          <p:cNvGrpSpPr/>
          <p:nvPr/>
        </p:nvGrpSpPr>
        <p:grpSpPr>
          <a:xfrm>
            <a:off x="289710" y="84138"/>
            <a:ext cx="8564580" cy="841226"/>
            <a:chOff x="289710" y="84138"/>
            <a:chExt cx="8564580" cy="841226"/>
          </a:xfrm>
        </p:grpSpPr>
        <p:grpSp>
          <p:nvGrpSpPr>
            <p:cNvPr id="77" name="Grupo 76">
              <a:extLst>
                <a:ext uri="{FF2B5EF4-FFF2-40B4-BE49-F238E27FC236}">
                  <a16:creationId xmlns:a16="http://schemas.microsoft.com/office/drawing/2014/main" id="{23E1F350-7766-4782-8A84-B8800F324476}"/>
                </a:ext>
              </a:extLst>
            </p:cNvPr>
            <p:cNvGrpSpPr/>
            <p:nvPr/>
          </p:nvGrpSpPr>
          <p:grpSpPr>
            <a:xfrm>
              <a:off x="289710" y="584905"/>
              <a:ext cx="8564580" cy="340459"/>
              <a:chOff x="365761" y="445025"/>
              <a:chExt cx="7610004" cy="486600"/>
            </a:xfrm>
          </p:grpSpPr>
          <p:grpSp>
            <p:nvGrpSpPr>
              <p:cNvPr id="79" name="Grupo 78">
                <a:extLst>
                  <a:ext uri="{FF2B5EF4-FFF2-40B4-BE49-F238E27FC236}">
                    <a16:creationId xmlns:a16="http://schemas.microsoft.com/office/drawing/2014/main" id="{BD333F77-68D7-4890-A201-5A08D743DD55}"/>
                  </a:ext>
                </a:extLst>
              </p:cNvPr>
              <p:cNvGrpSpPr/>
              <p:nvPr/>
            </p:nvGrpSpPr>
            <p:grpSpPr>
              <a:xfrm>
                <a:off x="523856" y="582185"/>
                <a:ext cx="7441555" cy="230203"/>
                <a:chOff x="1838739" y="109330"/>
                <a:chExt cx="715618" cy="230203"/>
              </a:xfrm>
            </p:grpSpPr>
            <p:cxnSp>
              <p:nvCxnSpPr>
                <p:cNvPr id="83" name="Conector recto 82">
                  <a:extLst>
                    <a:ext uri="{FF2B5EF4-FFF2-40B4-BE49-F238E27FC236}">
                      <a16:creationId xmlns:a16="http://schemas.microsoft.com/office/drawing/2014/main" id="{AFC65363-927B-464A-A9AA-14C14F4E4E90}"/>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Conector recto 83">
                  <a:extLst>
                    <a:ext uri="{FF2B5EF4-FFF2-40B4-BE49-F238E27FC236}">
                      <a16:creationId xmlns:a16="http://schemas.microsoft.com/office/drawing/2014/main" id="{656AD0F4-AB82-4957-831A-757CD4117151}"/>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Conector recto 84">
                  <a:extLst>
                    <a:ext uri="{FF2B5EF4-FFF2-40B4-BE49-F238E27FC236}">
                      <a16:creationId xmlns:a16="http://schemas.microsoft.com/office/drawing/2014/main" id="{1EB2581A-A12A-42BF-831E-11A5BBD3FADD}"/>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ector recto 85">
                  <a:extLst>
                    <a:ext uri="{FF2B5EF4-FFF2-40B4-BE49-F238E27FC236}">
                      <a16:creationId xmlns:a16="http://schemas.microsoft.com/office/drawing/2014/main" id="{7449AF9F-0ACC-4C93-9A5C-05E866A97D47}"/>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0" name="Rectángulo 79">
                <a:extLst>
                  <a:ext uri="{FF2B5EF4-FFF2-40B4-BE49-F238E27FC236}">
                    <a16:creationId xmlns:a16="http://schemas.microsoft.com/office/drawing/2014/main" id="{2FC6D1E6-A380-4A5D-976A-9BEF49B179BB}"/>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1" name="Rectángulo 80">
                <a:extLst>
                  <a:ext uri="{FF2B5EF4-FFF2-40B4-BE49-F238E27FC236}">
                    <a16:creationId xmlns:a16="http://schemas.microsoft.com/office/drawing/2014/main" id="{EBB55B78-F8B5-4246-B54E-F7649E6A66F3}"/>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82" name="Rectángulo 81">
                <a:extLst>
                  <a:ext uri="{FF2B5EF4-FFF2-40B4-BE49-F238E27FC236}">
                    <a16:creationId xmlns:a16="http://schemas.microsoft.com/office/drawing/2014/main" id="{D5D79E65-BAC7-475F-87D2-F8DA3F24690A}"/>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28" name="Grupo 27">
              <a:extLst>
                <a:ext uri="{FF2B5EF4-FFF2-40B4-BE49-F238E27FC236}">
                  <a16:creationId xmlns:a16="http://schemas.microsoft.com/office/drawing/2014/main" id="{09AD6436-9F3B-8150-CE98-248DC5B75F1B}"/>
                </a:ext>
              </a:extLst>
            </p:cNvPr>
            <p:cNvGrpSpPr/>
            <p:nvPr/>
          </p:nvGrpSpPr>
          <p:grpSpPr>
            <a:xfrm>
              <a:off x="8428038" y="84138"/>
              <a:ext cx="401638" cy="485775"/>
              <a:chOff x="8428038" y="84138"/>
              <a:chExt cx="401638" cy="485775"/>
            </a:xfrm>
          </p:grpSpPr>
          <p:sp>
            <p:nvSpPr>
              <p:cNvPr id="25" name="Freeform 25">
                <a:extLst>
                  <a:ext uri="{FF2B5EF4-FFF2-40B4-BE49-F238E27FC236}">
                    <a16:creationId xmlns:a16="http://schemas.microsoft.com/office/drawing/2014/main" id="{6EF81044-2831-EA8A-DC94-56A7CE836362}"/>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284858BD-0502-BBE3-3012-03C38F0E8C81}"/>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01BAD7B7-890F-836B-A0E8-A4C8FB1E88B7}"/>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2648" name="Google Shape;2648;p60"/>
          <p:cNvSpPr/>
          <p:nvPr/>
        </p:nvSpPr>
        <p:spPr>
          <a:xfrm>
            <a:off x="5624695" y="1596185"/>
            <a:ext cx="371700" cy="371700"/>
          </a:xfrm>
          <a:prstGeom prst="ellipse">
            <a:avLst/>
          </a:prstGeom>
          <a:solidFill>
            <a:srgbClr val="FFA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0"/>
          <p:cNvSpPr/>
          <p:nvPr/>
        </p:nvSpPr>
        <p:spPr>
          <a:xfrm>
            <a:off x="5624695" y="2394742"/>
            <a:ext cx="371700" cy="371700"/>
          </a:xfrm>
          <a:prstGeom prst="ellipse">
            <a:avLst/>
          </a:prstGeom>
          <a:solidFill>
            <a:srgbClr val="FFA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0"/>
          <p:cNvSpPr/>
          <p:nvPr/>
        </p:nvSpPr>
        <p:spPr>
          <a:xfrm>
            <a:off x="5624695" y="3181457"/>
            <a:ext cx="371700" cy="371700"/>
          </a:xfrm>
          <a:prstGeom prst="ellipse">
            <a:avLst/>
          </a:prstGeom>
          <a:solidFill>
            <a:srgbClr val="FFA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0"/>
          <p:cNvSpPr/>
          <p:nvPr/>
        </p:nvSpPr>
        <p:spPr>
          <a:xfrm>
            <a:off x="5624695" y="3976149"/>
            <a:ext cx="371700" cy="371700"/>
          </a:xfrm>
          <a:prstGeom prst="ellipse">
            <a:avLst/>
          </a:prstGeom>
          <a:solidFill>
            <a:srgbClr val="FFA6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52" name="Google Shape;2652;p60"/>
          <p:cNvCxnSpPr/>
          <p:nvPr/>
        </p:nvCxnSpPr>
        <p:spPr>
          <a:xfrm>
            <a:off x="5809924" y="1160052"/>
            <a:ext cx="1200" cy="3605700"/>
          </a:xfrm>
          <a:prstGeom prst="straightConnector1">
            <a:avLst/>
          </a:prstGeom>
          <a:noFill/>
          <a:ln w="19050" cap="flat" cmpd="sng">
            <a:solidFill>
              <a:srgbClr val="5E4028"/>
            </a:solidFill>
            <a:prstDash val="solid"/>
            <a:round/>
            <a:headEnd type="none" w="med" len="med"/>
            <a:tailEnd type="none" w="med" len="med"/>
          </a:ln>
        </p:spPr>
      </p:cxnSp>
      <p:sp>
        <p:nvSpPr>
          <p:cNvPr id="2653" name="Google Shape;2653;p60"/>
          <p:cNvSpPr/>
          <p:nvPr/>
        </p:nvSpPr>
        <p:spPr>
          <a:xfrm>
            <a:off x="5382299" y="1413965"/>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0"/>
          <p:cNvSpPr/>
          <p:nvPr/>
        </p:nvSpPr>
        <p:spPr>
          <a:xfrm>
            <a:off x="5382299" y="2206607"/>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0"/>
          <p:cNvSpPr/>
          <p:nvPr/>
        </p:nvSpPr>
        <p:spPr>
          <a:xfrm>
            <a:off x="5382299" y="2999249"/>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0"/>
          <p:cNvSpPr/>
          <p:nvPr/>
        </p:nvSpPr>
        <p:spPr>
          <a:xfrm>
            <a:off x="5382299" y="3791890"/>
            <a:ext cx="810830" cy="736117"/>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C000"/>
                </a:solidFill>
              </a:rPr>
              <a:t>Literature timeline</a:t>
            </a:r>
            <a:endParaRPr sz="4400" dirty="0">
              <a:solidFill>
                <a:srgbClr val="FFC000"/>
              </a:solidFill>
            </a:endParaRPr>
          </a:p>
        </p:txBody>
      </p:sp>
      <p:sp>
        <p:nvSpPr>
          <p:cNvPr id="2658" name="Google Shape;2658;p60"/>
          <p:cNvSpPr txBox="1"/>
          <p:nvPr/>
        </p:nvSpPr>
        <p:spPr>
          <a:xfrm>
            <a:off x="2791339" y="1580640"/>
            <a:ext cx="2248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1984</a:t>
            </a:r>
            <a:endParaRPr sz="2000">
              <a:solidFill>
                <a:srgbClr val="5E4028"/>
              </a:solidFill>
              <a:latin typeface="Lemon"/>
              <a:ea typeface="Lemon"/>
              <a:cs typeface="Lemon"/>
              <a:sym typeface="Lemon"/>
            </a:endParaRPr>
          </a:p>
        </p:txBody>
      </p:sp>
      <p:sp>
        <p:nvSpPr>
          <p:cNvPr id="2659" name="Google Shape;2659;p60"/>
          <p:cNvSpPr txBox="1"/>
          <p:nvPr/>
        </p:nvSpPr>
        <p:spPr>
          <a:xfrm>
            <a:off x="2791345" y="1974193"/>
            <a:ext cx="2248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Mercury is the smallest planet</a:t>
            </a:r>
            <a:endParaRPr>
              <a:solidFill>
                <a:srgbClr val="5E4028"/>
              </a:solidFill>
              <a:latin typeface="Comfortaa"/>
              <a:ea typeface="Comfortaa"/>
              <a:cs typeface="Comfortaa"/>
              <a:sym typeface="Comfortaa"/>
            </a:endParaRPr>
          </a:p>
        </p:txBody>
      </p:sp>
      <p:sp>
        <p:nvSpPr>
          <p:cNvPr id="2660" name="Google Shape;2660;p60"/>
          <p:cNvSpPr txBox="1"/>
          <p:nvPr/>
        </p:nvSpPr>
        <p:spPr>
          <a:xfrm>
            <a:off x="6581311" y="2374594"/>
            <a:ext cx="2248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1990</a:t>
            </a:r>
            <a:endParaRPr sz="2000">
              <a:solidFill>
                <a:srgbClr val="5E4028"/>
              </a:solidFill>
              <a:latin typeface="Lemon"/>
              <a:ea typeface="Lemon"/>
              <a:cs typeface="Lemon"/>
              <a:sym typeface="Lemon"/>
            </a:endParaRPr>
          </a:p>
        </p:txBody>
      </p:sp>
      <p:sp>
        <p:nvSpPr>
          <p:cNvPr id="2661" name="Google Shape;2661;p60"/>
          <p:cNvSpPr txBox="1"/>
          <p:nvPr/>
        </p:nvSpPr>
        <p:spPr>
          <a:xfrm>
            <a:off x="6581311" y="2768856"/>
            <a:ext cx="2248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Venus has very high temperatures</a:t>
            </a:r>
            <a:endParaRPr>
              <a:solidFill>
                <a:srgbClr val="5E4028"/>
              </a:solidFill>
              <a:latin typeface="Comfortaa"/>
              <a:ea typeface="Comfortaa"/>
              <a:cs typeface="Comfortaa"/>
              <a:sym typeface="Comfortaa"/>
            </a:endParaRPr>
          </a:p>
        </p:txBody>
      </p:sp>
      <p:sp>
        <p:nvSpPr>
          <p:cNvPr id="2662" name="Google Shape;2662;p60"/>
          <p:cNvSpPr txBox="1"/>
          <p:nvPr/>
        </p:nvSpPr>
        <p:spPr>
          <a:xfrm>
            <a:off x="2791339" y="3168549"/>
            <a:ext cx="2248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2000</a:t>
            </a:r>
            <a:endParaRPr sz="2000">
              <a:solidFill>
                <a:srgbClr val="5E4028"/>
              </a:solidFill>
              <a:latin typeface="Lemon"/>
              <a:ea typeface="Lemon"/>
              <a:cs typeface="Lemon"/>
              <a:sym typeface="Lemon"/>
            </a:endParaRPr>
          </a:p>
        </p:txBody>
      </p:sp>
      <p:sp>
        <p:nvSpPr>
          <p:cNvPr id="2663" name="Google Shape;2663;p60"/>
          <p:cNvSpPr txBox="1"/>
          <p:nvPr/>
        </p:nvSpPr>
        <p:spPr>
          <a:xfrm>
            <a:off x="2791345" y="3563520"/>
            <a:ext cx="2248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Earth is the planet where we all live</a:t>
            </a:r>
            <a:endParaRPr>
              <a:solidFill>
                <a:srgbClr val="5E4028"/>
              </a:solidFill>
              <a:latin typeface="Comfortaa"/>
              <a:ea typeface="Comfortaa"/>
              <a:cs typeface="Comfortaa"/>
              <a:sym typeface="Comfortaa"/>
            </a:endParaRPr>
          </a:p>
        </p:txBody>
      </p:sp>
      <p:cxnSp>
        <p:nvCxnSpPr>
          <p:cNvPr id="2664" name="Google Shape;2664;p60"/>
          <p:cNvCxnSpPr>
            <a:stCxn id="2658" idx="3"/>
            <a:endCxn id="2648" idx="2"/>
          </p:cNvCxnSpPr>
          <p:nvPr/>
        </p:nvCxnSpPr>
        <p:spPr>
          <a:xfrm>
            <a:off x="5040139" y="1780140"/>
            <a:ext cx="584700" cy="1800"/>
          </a:xfrm>
          <a:prstGeom prst="straightConnector1">
            <a:avLst/>
          </a:prstGeom>
          <a:noFill/>
          <a:ln w="19050" cap="flat" cmpd="sng">
            <a:solidFill>
              <a:srgbClr val="5E4028"/>
            </a:solidFill>
            <a:prstDash val="solid"/>
            <a:round/>
            <a:headEnd type="none" w="med" len="med"/>
            <a:tailEnd type="none" w="med" len="med"/>
          </a:ln>
        </p:spPr>
      </p:cxnSp>
      <p:cxnSp>
        <p:nvCxnSpPr>
          <p:cNvPr id="2665" name="Google Shape;2665;p60"/>
          <p:cNvCxnSpPr>
            <a:stCxn id="2649" idx="6"/>
            <a:endCxn id="2660" idx="1"/>
          </p:cNvCxnSpPr>
          <p:nvPr/>
        </p:nvCxnSpPr>
        <p:spPr>
          <a:xfrm rot="10800000" flipH="1">
            <a:off x="5996395" y="2573992"/>
            <a:ext cx="585000" cy="6600"/>
          </a:xfrm>
          <a:prstGeom prst="straightConnector1">
            <a:avLst/>
          </a:prstGeom>
          <a:noFill/>
          <a:ln w="19050" cap="flat" cmpd="sng">
            <a:solidFill>
              <a:srgbClr val="5E4028"/>
            </a:solidFill>
            <a:prstDash val="solid"/>
            <a:round/>
            <a:headEnd type="none" w="med" len="med"/>
            <a:tailEnd type="none" w="med" len="med"/>
          </a:ln>
        </p:spPr>
      </p:cxnSp>
      <p:cxnSp>
        <p:nvCxnSpPr>
          <p:cNvPr id="2666" name="Google Shape;2666;p60"/>
          <p:cNvCxnSpPr>
            <a:stCxn id="2662" idx="3"/>
            <a:endCxn id="2650" idx="2"/>
          </p:cNvCxnSpPr>
          <p:nvPr/>
        </p:nvCxnSpPr>
        <p:spPr>
          <a:xfrm rot="10800000" flipH="1">
            <a:off x="5040139" y="3367449"/>
            <a:ext cx="584700" cy="600"/>
          </a:xfrm>
          <a:prstGeom prst="straightConnector1">
            <a:avLst/>
          </a:prstGeom>
          <a:noFill/>
          <a:ln w="19050" cap="flat" cmpd="sng">
            <a:solidFill>
              <a:srgbClr val="5E4028"/>
            </a:solidFill>
            <a:prstDash val="solid"/>
            <a:round/>
            <a:headEnd type="none" w="med" len="med"/>
            <a:tailEnd type="none" w="med" len="med"/>
          </a:ln>
        </p:spPr>
      </p:cxnSp>
      <p:grpSp>
        <p:nvGrpSpPr>
          <p:cNvPr id="2667" name="Google Shape;2667;p60"/>
          <p:cNvGrpSpPr/>
          <p:nvPr/>
        </p:nvGrpSpPr>
        <p:grpSpPr>
          <a:xfrm>
            <a:off x="5624620" y="2404062"/>
            <a:ext cx="371814" cy="338690"/>
            <a:chOff x="-40745125" y="3632900"/>
            <a:chExt cx="318225" cy="289875"/>
          </a:xfrm>
        </p:grpSpPr>
        <p:sp>
          <p:nvSpPr>
            <p:cNvPr id="2668" name="Google Shape;2668;p60"/>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60"/>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60"/>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0"/>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0"/>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0"/>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60"/>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5" name="Google Shape;2675;p60"/>
          <p:cNvSpPr/>
          <p:nvPr/>
        </p:nvSpPr>
        <p:spPr>
          <a:xfrm>
            <a:off x="5653144" y="3974033"/>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6" name="Google Shape;2676;p60"/>
          <p:cNvGrpSpPr/>
          <p:nvPr/>
        </p:nvGrpSpPr>
        <p:grpSpPr>
          <a:xfrm>
            <a:off x="5625087" y="1611262"/>
            <a:ext cx="370879" cy="337755"/>
            <a:chOff x="-40378075" y="3267450"/>
            <a:chExt cx="317425" cy="289075"/>
          </a:xfrm>
        </p:grpSpPr>
        <p:sp>
          <p:nvSpPr>
            <p:cNvPr id="2677" name="Google Shape;2677;p60"/>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60"/>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0"/>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60"/>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1" name="Google Shape;2681;p60"/>
          <p:cNvGrpSpPr/>
          <p:nvPr/>
        </p:nvGrpSpPr>
        <p:grpSpPr>
          <a:xfrm>
            <a:off x="5655142" y="3183677"/>
            <a:ext cx="310770" cy="367261"/>
            <a:chOff x="-60597975" y="3367475"/>
            <a:chExt cx="268600" cy="317425"/>
          </a:xfrm>
        </p:grpSpPr>
        <p:sp>
          <p:nvSpPr>
            <p:cNvPr id="2682" name="Google Shape;2682;p60"/>
            <p:cNvSpPr/>
            <p:nvPr/>
          </p:nvSpPr>
          <p:spPr>
            <a:xfrm>
              <a:off x="-60535750" y="3495075"/>
              <a:ext cx="206375" cy="82725"/>
            </a:xfrm>
            <a:custGeom>
              <a:avLst/>
              <a:gdLst/>
              <a:ahLst/>
              <a:cxnLst/>
              <a:rect l="l" t="t" r="r" b="b"/>
              <a:pathLst>
                <a:path w="8255" h="3309" extrusionOk="0">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60"/>
            <p:cNvSpPr/>
            <p:nvPr/>
          </p:nvSpPr>
          <p:spPr>
            <a:xfrm>
              <a:off x="-60432575" y="3367475"/>
              <a:ext cx="20500" cy="47275"/>
            </a:xfrm>
            <a:custGeom>
              <a:avLst/>
              <a:gdLst/>
              <a:ahLst/>
              <a:cxnLst/>
              <a:rect l="l" t="t" r="r" b="b"/>
              <a:pathLst>
                <a:path w="820" h="1891" extrusionOk="0">
                  <a:moveTo>
                    <a:pt x="1" y="0"/>
                  </a:moveTo>
                  <a:lnTo>
                    <a:pt x="1" y="1891"/>
                  </a:lnTo>
                  <a:cubicBezTo>
                    <a:pt x="127" y="1765"/>
                    <a:pt x="221" y="1639"/>
                    <a:pt x="379" y="1639"/>
                  </a:cubicBezTo>
                  <a:cubicBezTo>
                    <a:pt x="600" y="1639"/>
                    <a:pt x="694" y="1765"/>
                    <a:pt x="820" y="1891"/>
                  </a:cubicBezTo>
                  <a:lnTo>
                    <a:pt x="8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60"/>
            <p:cNvSpPr/>
            <p:nvPr/>
          </p:nvSpPr>
          <p:spPr>
            <a:xfrm>
              <a:off x="-60535750" y="3367475"/>
              <a:ext cx="206375" cy="107150"/>
            </a:xfrm>
            <a:custGeom>
              <a:avLst/>
              <a:gdLst/>
              <a:ahLst/>
              <a:cxnLst/>
              <a:rect l="l" t="t" r="r" b="b"/>
              <a:pathLst>
                <a:path w="8255" h="4286" extrusionOk="0">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0"/>
            <p:cNvSpPr/>
            <p:nvPr/>
          </p:nvSpPr>
          <p:spPr>
            <a:xfrm>
              <a:off x="-60597975" y="3368175"/>
              <a:ext cx="40200" cy="316725"/>
            </a:xfrm>
            <a:custGeom>
              <a:avLst/>
              <a:gdLst/>
              <a:ahLst/>
              <a:cxnLst/>
              <a:rect l="l" t="t" r="r" b="b"/>
              <a:pathLst>
                <a:path w="1608" h="12669" extrusionOk="0">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0"/>
            <p:cNvSpPr/>
            <p:nvPr/>
          </p:nvSpPr>
          <p:spPr>
            <a:xfrm>
              <a:off x="-60535750" y="3597450"/>
              <a:ext cx="206375" cy="86675"/>
            </a:xfrm>
            <a:custGeom>
              <a:avLst/>
              <a:gdLst/>
              <a:ahLst/>
              <a:cxnLst/>
              <a:rect l="l" t="t" r="r" b="b"/>
              <a:pathLst>
                <a:path w="8255" h="3467" extrusionOk="0">
                  <a:moveTo>
                    <a:pt x="1" y="1"/>
                  </a:moveTo>
                  <a:lnTo>
                    <a:pt x="1" y="3466"/>
                  </a:lnTo>
                  <a:lnTo>
                    <a:pt x="7026" y="3466"/>
                  </a:lnTo>
                  <a:cubicBezTo>
                    <a:pt x="7720" y="3466"/>
                    <a:pt x="8255" y="2931"/>
                    <a:pt x="8255" y="2206"/>
                  </a:cubicBezTo>
                  <a:lnTo>
                    <a:pt x="82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7" name="Google Shape;2687;p60"/>
          <p:cNvSpPr txBox="1"/>
          <p:nvPr/>
        </p:nvSpPr>
        <p:spPr>
          <a:xfrm>
            <a:off x="6581311" y="3962503"/>
            <a:ext cx="2248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2021</a:t>
            </a:r>
            <a:endParaRPr sz="2000">
              <a:solidFill>
                <a:srgbClr val="5E4028"/>
              </a:solidFill>
              <a:latin typeface="Lemon"/>
              <a:ea typeface="Lemon"/>
              <a:cs typeface="Lemon"/>
              <a:sym typeface="Lemon"/>
            </a:endParaRPr>
          </a:p>
        </p:txBody>
      </p:sp>
      <p:sp>
        <p:nvSpPr>
          <p:cNvPr id="2688" name="Google Shape;2688;p60"/>
          <p:cNvSpPr txBox="1"/>
          <p:nvPr/>
        </p:nvSpPr>
        <p:spPr>
          <a:xfrm>
            <a:off x="6581311" y="4358183"/>
            <a:ext cx="2248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Neptune is very far from the Sun</a:t>
            </a:r>
            <a:endParaRPr>
              <a:solidFill>
                <a:srgbClr val="5E4028"/>
              </a:solidFill>
              <a:latin typeface="Comfortaa"/>
              <a:ea typeface="Comfortaa"/>
              <a:cs typeface="Comfortaa"/>
              <a:sym typeface="Comfortaa"/>
            </a:endParaRPr>
          </a:p>
        </p:txBody>
      </p:sp>
      <p:cxnSp>
        <p:nvCxnSpPr>
          <p:cNvPr id="2712" name="Google Shape;2712;p60"/>
          <p:cNvCxnSpPr>
            <a:stCxn id="2687" idx="1"/>
            <a:endCxn id="2651" idx="6"/>
          </p:cNvCxnSpPr>
          <p:nvPr/>
        </p:nvCxnSpPr>
        <p:spPr>
          <a:xfrm rot="10800000">
            <a:off x="5996311" y="4162003"/>
            <a:ext cx="585000" cy="0"/>
          </a:xfrm>
          <a:prstGeom prst="straightConnector1">
            <a:avLst/>
          </a:prstGeom>
          <a:noFill/>
          <a:ln w="19050" cap="flat" cmpd="sng">
            <a:solidFill>
              <a:srgbClr val="5E4028"/>
            </a:solidFill>
            <a:prstDash val="solid"/>
            <a:round/>
            <a:headEnd type="none" w="med" len="med"/>
            <a:tailEnd type="none" w="med" len="med"/>
          </a:ln>
        </p:spPr>
      </p:cxnSp>
      <p:grpSp>
        <p:nvGrpSpPr>
          <p:cNvPr id="22" name="Grupo 21">
            <a:extLst>
              <a:ext uri="{FF2B5EF4-FFF2-40B4-BE49-F238E27FC236}">
                <a16:creationId xmlns:a16="http://schemas.microsoft.com/office/drawing/2014/main" id="{04C9D6EE-1E6A-2790-3E23-78F9F8CEF5A9}"/>
              </a:ext>
            </a:extLst>
          </p:cNvPr>
          <p:cNvGrpSpPr/>
          <p:nvPr/>
        </p:nvGrpSpPr>
        <p:grpSpPr>
          <a:xfrm>
            <a:off x="314325" y="1000125"/>
            <a:ext cx="2592388" cy="4089400"/>
            <a:chOff x="314325" y="1000125"/>
            <a:chExt cx="2592388" cy="4089400"/>
          </a:xfrm>
        </p:grpSpPr>
        <p:sp>
          <p:nvSpPr>
            <p:cNvPr id="4" name="Freeform 5">
              <a:extLst>
                <a:ext uri="{FF2B5EF4-FFF2-40B4-BE49-F238E27FC236}">
                  <a16:creationId xmlns:a16="http://schemas.microsoft.com/office/drawing/2014/main" id="{2519D78A-4125-D887-CD21-9FB67E2F2EDB}"/>
                </a:ext>
              </a:extLst>
            </p:cNvPr>
            <p:cNvSpPr>
              <a:spLocks/>
            </p:cNvSpPr>
            <p:nvPr/>
          </p:nvSpPr>
          <p:spPr bwMode="auto">
            <a:xfrm>
              <a:off x="1119188" y="1327150"/>
              <a:ext cx="971550" cy="876300"/>
            </a:xfrm>
            <a:custGeom>
              <a:avLst/>
              <a:gdLst>
                <a:gd name="T0" fmla="*/ 240 w 257"/>
                <a:gd name="T1" fmla="*/ 164 h 232"/>
                <a:gd name="T2" fmla="*/ 183 w 257"/>
                <a:gd name="T3" fmla="*/ 217 h 232"/>
                <a:gd name="T4" fmla="*/ 171 w 257"/>
                <a:gd name="T5" fmla="*/ 222 h 232"/>
                <a:gd name="T6" fmla="*/ 51 w 257"/>
                <a:gd name="T7" fmla="*/ 203 h 232"/>
                <a:gd name="T8" fmla="*/ 11 w 257"/>
                <a:gd name="T9" fmla="*/ 148 h 232"/>
                <a:gd name="T10" fmla="*/ 6 w 257"/>
                <a:gd name="T11" fmla="*/ 137 h 232"/>
                <a:gd name="T12" fmla="*/ 1 w 257"/>
                <a:gd name="T13" fmla="*/ 92 h 232"/>
                <a:gd name="T14" fmla="*/ 26 w 257"/>
                <a:gd name="T15" fmla="*/ 27 h 232"/>
                <a:gd name="T16" fmla="*/ 106 w 257"/>
                <a:gd name="T17" fmla="*/ 16 h 232"/>
                <a:gd name="T18" fmla="*/ 123 w 257"/>
                <a:gd name="T19" fmla="*/ 23 h 232"/>
                <a:gd name="T20" fmla="*/ 136 w 257"/>
                <a:gd name="T21" fmla="*/ 24 h 232"/>
                <a:gd name="T22" fmla="*/ 140 w 257"/>
                <a:gd name="T23" fmla="*/ 22 h 232"/>
                <a:gd name="T24" fmla="*/ 140 w 257"/>
                <a:gd name="T25" fmla="*/ 22 h 232"/>
                <a:gd name="T26" fmla="*/ 237 w 257"/>
                <a:gd name="T27" fmla="*/ 33 h 232"/>
                <a:gd name="T28" fmla="*/ 255 w 257"/>
                <a:gd name="T29" fmla="*/ 85 h 232"/>
                <a:gd name="T30" fmla="*/ 240 w 257"/>
                <a:gd name="T31" fmla="*/ 16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 h="232">
                  <a:moveTo>
                    <a:pt x="240" y="164"/>
                  </a:moveTo>
                  <a:cubicBezTo>
                    <a:pt x="225" y="186"/>
                    <a:pt x="208" y="206"/>
                    <a:pt x="183" y="217"/>
                  </a:cubicBezTo>
                  <a:cubicBezTo>
                    <a:pt x="179" y="219"/>
                    <a:pt x="175" y="221"/>
                    <a:pt x="171" y="222"/>
                  </a:cubicBezTo>
                  <a:cubicBezTo>
                    <a:pt x="130" y="226"/>
                    <a:pt x="87" y="232"/>
                    <a:pt x="51" y="203"/>
                  </a:cubicBezTo>
                  <a:cubicBezTo>
                    <a:pt x="33" y="189"/>
                    <a:pt x="19" y="171"/>
                    <a:pt x="11" y="148"/>
                  </a:cubicBezTo>
                  <a:cubicBezTo>
                    <a:pt x="10" y="144"/>
                    <a:pt x="9" y="140"/>
                    <a:pt x="6" y="137"/>
                  </a:cubicBezTo>
                  <a:cubicBezTo>
                    <a:pt x="4" y="122"/>
                    <a:pt x="0" y="107"/>
                    <a:pt x="1" y="92"/>
                  </a:cubicBezTo>
                  <a:cubicBezTo>
                    <a:pt x="2" y="67"/>
                    <a:pt x="8" y="45"/>
                    <a:pt x="26" y="27"/>
                  </a:cubicBezTo>
                  <a:cubicBezTo>
                    <a:pt x="45" y="7"/>
                    <a:pt x="77" y="2"/>
                    <a:pt x="106" y="16"/>
                  </a:cubicBezTo>
                  <a:cubicBezTo>
                    <a:pt x="111" y="18"/>
                    <a:pt x="117" y="21"/>
                    <a:pt x="123" y="23"/>
                  </a:cubicBezTo>
                  <a:cubicBezTo>
                    <a:pt x="127" y="27"/>
                    <a:pt x="131" y="27"/>
                    <a:pt x="136" y="24"/>
                  </a:cubicBezTo>
                  <a:cubicBezTo>
                    <a:pt x="137" y="23"/>
                    <a:pt x="139" y="22"/>
                    <a:pt x="140" y="22"/>
                  </a:cubicBezTo>
                  <a:cubicBezTo>
                    <a:pt x="140" y="22"/>
                    <a:pt x="140" y="22"/>
                    <a:pt x="140" y="22"/>
                  </a:cubicBezTo>
                  <a:cubicBezTo>
                    <a:pt x="177" y="0"/>
                    <a:pt x="215" y="4"/>
                    <a:pt x="237" y="33"/>
                  </a:cubicBezTo>
                  <a:cubicBezTo>
                    <a:pt x="249" y="48"/>
                    <a:pt x="254" y="65"/>
                    <a:pt x="255" y="85"/>
                  </a:cubicBezTo>
                  <a:cubicBezTo>
                    <a:pt x="257" y="114"/>
                    <a:pt x="251" y="139"/>
                    <a:pt x="240" y="164"/>
                  </a:cubicBezTo>
                  <a:close/>
                </a:path>
              </a:pathLst>
            </a:custGeom>
            <a:solidFill>
              <a:srgbClr val="E42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C93988E4-BFC0-DC5C-772B-5A14046D2BD5}"/>
                </a:ext>
              </a:extLst>
            </p:cNvPr>
            <p:cNvSpPr>
              <a:spLocks/>
            </p:cNvSpPr>
            <p:nvPr/>
          </p:nvSpPr>
          <p:spPr bwMode="auto">
            <a:xfrm>
              <a:off x="1466850" y="1000125"/>
              <a:ext cx="509588" cy="430213"/>
            </a:xfrm>
            <a:custGeom>
              <a:avLst/>
              <a:gdLst>
                <a:gd name="T0" fmla="*/ 127 w 135"/>
                <a:gd name="T1" fmla="*/ 2 h 114"/>
                <a:gd name="T2" fmla="*/ 62 w 135"/>
                <a:gd name="T3" fmla="*/ 20 h 114"/>
                <a:gd name="T4" fmla="*/ 35 w 135"/>
                <a:gd name="T5" fmla="*/ 47 h 114"/>
                <a:gd name="T6" fmla="*/ 31 w 135"/>
                <a:gd name="T7" fmla="*/ 77 h 114"/>
                <a:gd name="T8" fmla="*/ 14 w 135"/>
                <a:gd name="T9" fmla="*/ 63 h 114"/>
                <a:gd name="T10" fmla="*/ 4 w 135"/>
                <a:gd name="T11" fmla="*/ 62 h 114"/>
                <a:gd name="T12" fmla="*/ 7 w 135"/>
                <a:gd name="T13" fmla="*/ 72 h 114"/>
                <a:gd name="T14" fmla="*/ 31 w 135"/>
                <a:gd name="T15" fmla="*/ 110 h 114"/>
                <a:gd name="T16" fmla="*/ 44 w 135"/>
                <a:gd name="T17" fmla="*/ 111 h 114"/>
                <a:gd name="T18" fmla="*/ 40 w 135"/>
                <a:gd name="T19" fmla="*/ 97 h 114"/>
                <a:gd name="T20" fmla="*/ 48 w 135"/>
                <a:gd name="T21" fmla="*/ 85 h 114"/>
                <a:gd name="T22" fmla="*/ 95 w 135"/>
                <a:gd name="T23" fmla="*/ 74 h 114"/>
                <a:gd name="T24" fmla="*/ 124 w 135"/>
                <a:gd name="T25" fmla="*/ 28 h 114"/>
                <a:gd name="T26" fmla="*/ 133 w 135"/>
                <a:gd name="T27" fmla="*/ 8 h 114"/>
                <a:gd name="T28" fmla="*/ 127 w 135"/>
                <a:gd name="T29" fmla="*/ 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14">
                  <a:moveTo>
                    <a:pt x="127" y="2"/>
                  </a:moveTo>
                  <a:cubicBezTo>
                    <a:pt x="106" y="8"/>
                    <a:pt x="84" y="14"/>
                    <a:pt x="62" y="20"/>
                  </a:cubicBezTo>
                  <a:cubicBezTo>
                    <a:pt x="47" y="24"/>
                    <a:pt x="39" y="33"/>
                    <a:pt x="35" y="47"/>
                  </a:cubicBezTo>
                  <a:cubicBezTo>
                    <a:pt x="32" y="57"/>
                    <a:pt x="33" y="67"/>
                    <a:pt x="31" y="77"/>
                  </a:cubicBezTo>
                  <a:cubicBezTo>
                    <a:pt x="25" y="72"/>
                    <a:pt x="20" y="67"/>
                    <a:pt x="14" y="63"/>
                  </a:cubicBezTo>
                  <a:cubicBezTo>
                    <a:pt x="11" y="60"/>
                    <a:pt x="6" y="59"/>
                    <a:pt x="4" y="62"/>
                  </a:cubicBezTo>
                  <a:cubicBezTo>
                    <a:pt x="0" y="66"/>
                    <a:pt x="4" y="69"/>
                    <a:pt x="7" y="72"/>
                  </a:cubicBezTo>
                  <a:cubicBezTo>
                    <a:pt x="20" y="81"/>
                    <a:pt x="28" y="95"/>
                    <a:pt x="31" y="110"/>
                  </a:cubicBezTo>
                  <a:cubicBezTo>
                    <a:pt x="35" y="114"/>
                    <a:pt x="39" y="114"/>
                    <a:pt x="44" y="111"/>
                  </a:cubicBezTo>
                  <a:cubicBezTo>
                    <a:pt x="42" y="106"/>
                    <a:pt x="42" y="101"/>
                    <a:pt x="40" y="97"/>
                  </a:cubicBezTo>
                  <a:cubicBezTo>
                    <a:pt x="35" y="87"/>
                    <a:pt x="38" y="84"/>
                    <a:pt x="48" y="85"/>
                  </a:cubicBezTo>
                  <a:cubicBezTo>
                    <a:pt x="65" y="86"/>
                    <a:pt x="81" y="85"/>
                    <a:pt x="95" y="74"/>
                  </a:cubicBezTo>
                  <a:cubicBezTo>
                    <a:pt x="110" y="62"/>
                    <a:pt x="120" y="47"/>
                    <a:pt x="124" y="28"/>
                  </a:cubicBezTo>
                  <a:cubicBezTo>
                    <a:pt x="130" y="23"/>
                    <a:pt x="131" y="15"/>
                    <a:pt x="133" y="8"/>
                  </a:cubicBezTo>
                  <a:cubicBezTo>
                    <a:pt x="135" y="2"/>
                    <a:pt x="134" y="0"/>
                    <a:pt x="127" y="2"/>
                  </a:cubicBezTo>
                  <a:close/>
                </a:path>
              </a:pathLst>
            </a:custGeom>
            <a:solidFill>
              <a:srgbClr val="00A1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4106CB13-A18F-3B95-146C-0ABF4E1DA962}"/>
                </a:ext>
              </a:extLst>
            </p:cNvPr>
            <p:cNvSpPr>
              <a:spLocks/>
            </p:cNvSpPr>
            <p:nvPr/>
          </p:nvSpPr>
          <p:spPr bwMode="auto">
            <a:xfrm>
              <a:off x="1647825" y="1411288"/>
              <a:ext cx="4763"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0" y="0"/>
                    <a:pt x="0" y="0"/>
                  </a:cubicBezTo>
                  <a:cubicBezTo>
                    <a:pt x="1" y="0"/>
                    <a:pt x="0" y="0"/>
                    <a:pt x="0" y="0"/>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C8507175-4971-9343-5BA6-5475B0ADBAD2}"/>
                </a:ext>
              </a:extLst>
            </p:cNvPr>
            <p:cNvSpPr>
              <a:spLocks noEditPoints="1"/>
            </p:cNvSpPr>
            <p:nvPr/>
          </p:nvSpPr>
          <p:spPr bwMode="auto">
            <a:xfrm>
              <a:off x="314325" y="1844675"/>
              <a:ext cx="2592388" cy="3244850"/>
            </a:xfrm>
            <a:custGeom>
              <a:avLst/>
              <a:gdLst>
                <a:gd name="T0" fmla="*/ 638 w 686"/>
                <a:gd name="T1" fmla="*/ 606 h 860"/>
                <a:gd name="T2" fmla="*/ 648 w 686"/>
                <a:gd name="T3" fmla="*/ 527 h 860"/>
                <a:gd name="T4" fmla="*/ 655 w 686"/>
                <a:gd name="T5" fmla="*/ 344 h 860"/>
                <a:gd name="T6" fmla="*/ 635 w 686"/>
                <a:gd name="T7" fmla="*/ 288 h 860"/>
                <a:gd name="T8" fmla="*/ 638 w 686"/>
                <a:gd name="T9" fmla="*/ 189 h 860"/>
                <a:gd name="T10" fmla="*/ 384 w 686"/>
                <a:gd name="T11" fmla="*/ 85 h 860"/>
                <a:gd name="T12" fmla="*/ 12 w 686"/>
                <a:gd name="T13" fmla="*/ 63 h 860"/>
                <a:gd name="T14" fmla="*/ 7 w 686"/>
                <a:gd name="T15" fmla="*/ 160 h 860"/>
                <a:gd name="T16" fmla="*/ 38 w 686"/>
                <a:gd name="T17" fmla="*/ 322 h 860"/>
                <a:gd name="T18" fmla="*/ 39 w 686"/>
                <a:gd name="T19" fmla="*/ 423 h 860"/>
                <a:gd name="T20" fmla="*/ 36 w 686"/>
                <a:gd name="T21" fmla="*/ 522 h 860"/>
                <a:gd name="T22" fmla="*/ 92 w 686"/>
                <a:gd name="T23" fmla="*/ 724 h 860"/>
                <a:gd name="T24" fmla="*/ 393 w 686"/>
                <a:gd name="T25" fmla="*/ 857 h 860"/>
                <a:gd name="T26" fmla="*/ 675 w 686"/>
                <a:gd name="T27" fmla="*/ 656 h 860"/>
                <a:gd name="T28" fmla="*/ 390 w 686"/>
                <a:gd name="T29" fmla="*/ 542 h 860"/>
                <a:gd name="T30" fmla="*/ 631 w 686"/>
                <a:gd name="T31" fmla="*/ 341 h 860"/>
                <a:gd name="T32" fmla="*/ 385 w 686"/>
                <a:gd name="T33" fmla="*/ 394 h 860"/>
                <a:gd name="T34" fmla="*/ 533 w 686"/>
                <a:gd name="T35" fmla="*/ 349 h 860"/>
                <a:gd name="T36" fmla="*/ 192 w 686"/>
                <a:gd name="T37" fmla="*/ 463 h 860"/>
                <a:gd name="T38" fmla="*/ 88 w 686"/>
                <a:gd name="T39" fmla="*/ 486 h 860"/>
                <a:gd name="T40" fmla="*/ 336 w 686"/>
                <a:gd name="T41" fmla="*/ 345 h 860"/>
                <a:gd name="T42" fmla="*/ 310 w 686"/>
                <a:gd name="T43" fmla="*/ 282 h 860"/>
                <a:gd name="T44" fmla="*/ 498 w 686"/>
                <a:gd name="T45" fmla="*/ 307 h 860"/>
                <a:gd name="T46" fmla="*/ 486 w 686"/>
                <a:gd name="T47" fmla="*/ 310 h 860"/>
                <a:gd name="T48" fmla="*/ 413 w 686"/>
                <a:gd name="T49" fmla="*/ 327 h 860"/>
                <a:gd name="T50" fmla="*/ 596 w 686"/>
                <a:gd name="T51" fmla="*/ 311 h 860"/>
                <a:gd name="T52" fmla="*/ 584 w 686"/>
                <a:gd name="T53" fmla="*/ 311 h 860"/>
                <a:gd name="T54" fmla="*/ 481 w 686"/>
                <a:gd name="T55" fmla="*/ 354 h 860"/>
                <a:gd name="T56" fmla="*/ 470 w 686"/>
                <a:gd name="T57" fmla="*/ 354 h 860"/>
                <a:gd name="T58" fmla="*/ 493 w 686"/>
                <a:gd name="T59" fmla="*/ 324 h 860"/>
                <a:gd name="T60" fmla="*/ 488 w 686"/>
                <a:gd name="T61" fmla="*/ 343 h 860"/>
                <a:gd name="T62" fmla="*/ 394 w 686"/>
                <a:gd name="T63" fmla="*/ 139 h 860"/>
                <a:gd name="T64" fmla="*/ 361 w 686"/>
                <a:gd name="T65" fmla="*/ 218 h 860"/>
                <a:gd name="T66" fmla="*/ 347 w 686"/>
                <a:gd name="T67" fmla="*/ 157 h 860"/>
                <a:gd name="T68" fmla="*/ 97 w 686"/>
                <a:gd name="T69" fmla="*/ 95 h 860"/>
                <a:gd name="T70" fmla="*/ 296 w 686"/>
                <a:gd name="T71" fmla="*/ 283 h 860"/>
                <a:gd name="T72" fmla="*/ 257 w 686"/>
                <a:gd name="T73" fmla="*/ 340 h 860"/>
                <a:gd name="T74" fmla="*/ 45 w 686"/>
                <a:gd name="T75" fmla="*/ 265 h 860"/>
                <a:gd name="T76" fmla="*/ 233 w 686"/>
                <a:gd name="T77" fmla="*/ 354 h 860"/>
                <a:gd name="T78" fmla="*/ 100 w 686"/>
                <a:gd name="T79" fmla="*/ 316 h 860"/>
                <a:gd name="T80" fmla="*/ 109 w 686"/>
                <a:gd name="T81" fmla="*/ 328 h 860"/>
                <a:gd name="T82" fmla="*/ 70 w 686"/>
                <a:gd name="T83" fmla="*/ 334 h 860"/>
                <a:gd name="T84" fmla="*/ 104 w 686"/>
                <a:gd name="T85" fmla="*/ 339 h 860"/>
                <a:gd name="T86" fmla="*/ 214 w 686"/>
                <a:gd name="T87" fmla="*/ 364 h 860"/>
                <a:gd name="T88" fmla="*/ 363 w 686"/>
                <a:gd name="T89" fmla="*/ 408 h 860"/>
                <a:gd name="T90" fmla="*/ 70 w 686"/>
                <a:gd name="T91" fmla="*/ 334 h 860"/>
                <a:gd name="T92" fmla="*/ 324 w 686"/>
                <a:gd name="T93" fmla="*/ 634 h 860"/>
                <a:gd name="T94" fmla="*/ 94 w 686"/>
                <a:gd name="T95" fmla="*/ 633 h 860"/>
                <a:gd name="T96" fmla="*/ 98 w 686"/>
                <a:gd name="T97" fmla="*/ 682 h 860"/>
                <a:gd name="T98" fmla="*/ 380 w 686"/>
                <a:gd name="T99" fmla="*/ 822 h 860"/>
                <a:gd name="T100" fmla="*/ 632 w 686"/>
                <a:gd name="T101" fmla="*/ 568 h 860"/>
                <a:gd name="T102" fmla="*/ 414 w 686"/>
                <a:gd name="T103" fmla="*/ 823 h 860"/>
                <a:gd name="T104" fmla="*/ 637 w 686"/>
                <a:gd name="T105" fmla="*/ 676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86" h="860">
                  <a:moveTo>
                    <a:pt x="675" y="656"/>
                  </a:moveTo>
                  <a:cubicBezTo>
                    <a:pt x="679" y="655"/>
                    <a:pt x="683" y="655"/>
                    <a:pt x="684" y="651"/>
                  </a:cubicBezTo>
                  <a:cubicBezTo>
                    <a:pt x="684" y="647"/>
                    <a:pt x="680" y="645"/>
                    <a:pt x="677" y="644"/>
                  </a:cubicBezTo>
                  <a:cubicBezTo>
                    <a:pt x="668" y="640"/>
                    <a:pt x="659" y="635"/>
                    <a:pt x="650" y="633"/>
                  </a:cubicBezTo>
                  <a:cubicBezTo>
                    <a:pt x="640" y="630"/>
                    <a:pt x="636" y="624"/>
                    <a:pt x="637" y="615"/>
                  </a:cubicBezTo>
                  <a:cubicBezTo>
                    <a:pt x="638" y="612"/>
                    <a:pt x="638" y="609"/>
                    <a:pt x="638" y="606"/>
                  </a:cubicBezTo>
                  <a:cubicBezTo>
                    <a:pt x="638" y="584"/>
                    <a:pt x="643" y="565"/>
                    <a:pt x="667" y="558"/>
                  </a:cubicBezTo>
                  <a:cubicBezTo>
                    <a:pt x="668" y="557"/>
                    <a:pt x="668" y="557"/>
                    <a:pt x="669" y="557"/>
                  </a:cubicBezTo>
                  <a:cubicBezTo>
                    <a:pt x="672" y="554"/>
                    <a:pt x="675" y="552"/>
                    <a:pt x="675" y="547"/>
                  </a:cubicBezTo>
                  <a:cubicBezTo>
                    <a:pt x="675" y="543"/>
                    <a:pt x="671" y="541"/>
                    <a:pt x="668" y="540"/>
                  </a:cubicBezTo>
                  <a:cubicBezTo>
                    <a:pt x="662" y="538"/>
                    <a:pt x="657" y="536"/>
                    <a:pt x="651" y="534"/>
                  </a:cubicBezTo>
                  <a:cubicBezTo>
                    <a:pt x="647" y="533"/>
                    <a:pt x="645" y="532"/>
                    <a:pt x="648" y="527"/>
                  </a:cubicBezTo>
                  <a:cubicBezTo>
                    <a:pt x="667" y="505"/>
                    <a:pt x="668" y="477"/>
                    <a:pt x="666" y="450"/>
                  </a:cubicBezTo>
                  <a:cubicBezTo>
                    <a:pt x="666" y="435"/>
                    <a:pt x="661" y="422"/>
                    <a:pt x="651" y="412"/>
                  </a:cubicBezTo>
                  <a:cubicBezTo>
                    <a:pt x="648" y="409"/>
                    <a:pt x="646" y="407"/>
                    <a:pt x="648" y="403"/>
                  </a:cubicBezTo>
                  <a:cubicBezTo>
                    <a:pt x="653" y="393"/>
                    <a:pt x="653" y="381"/>
                    <a:pt x="655" y="370"/>
                  </a:cubicBezTo>
                  <a:cubicBezTo>
                    <a:pt x="655" y="364"/>
                    <a:pt x="654" y="358"/>
                    <a:pt x="656" y="351"/>
                  </a:cubicBezTo>
                  <a:cubicBezTo>
                    <a:pt x="656" y="349"/>
                    <a:pt x="655" y="347"/>
                    <a:pt x="655" y="344"/>
                  </a:cubicBezTo>
                  <a:cubicBezTo>
                    <a:pt x="653" y="337"/>
                    <a:pt x="651" y="330"/>
                    <a:pt x="649" y="323"/>
                  </a:cubicBezTo>
                  <a:cubicBezTo>
                    <a:pt x="646" y="318"/>
                    <a:pt x="642" y="313"/>
                    <a:pt x="639" y="308"/>
                  </a:cubicBezTo>
                  <a:cubicBezTo>
                    <a:pt x="643" y="307"/>
                    <a:pt x="646" y="307"/>
                    <a:pt x="648" y="306"/>
                  </a:cubicBezTo>
                  <a:cubicBezTo>
                    <a:pt x="651" y="305"/>
                    <a:pt x="655" y="305"/>
                    <a:pt x="656" y="301"/>
                  </a:cubicBezTo>
                  <a:cubicBezTo>
                    <a:pt x="656" y="298"/>
                    <a:pt x="653" y="296"/>
                    <a:pt x="650" y="295"/>
                  </a:cubicBezTo>
                  <a:cubicBezTo>
                    <a:pt x="645" y="292"/>
                    <a:pt x="640" y="290"/>
                    <a:pt x="635" y="288"/>
                  </a:cubicBezTo>
                  <a:cubicBezTo>
                    <a:pt x="607" y="276"/>
                    <a:pt x="606" y="274"/>
                    <a:pt x="611" y="243"/>
                  </a:cubicBezTo>
                  <a:cubicBezTo>
                    <a:pt x="611" y="242"/>
                    <a:pt x="611" y="240"/>
                    <a:pt x="612" y="239"/>
                  </a:cubicBezTo>
                  <a:cubicBezTo>
                    <a:pt x="614" y="225"/>
                    <a:pt x="620" y="215"/>
                    <a:pt x="634" y="210"/>
                  </a:cubicBezTo>
                  <a:cubicBezTo>
                    <a:pt x="636" y="210"/>
                    <a:pt x="638" y="209"/>
                    <a:pt x="639" y="208"/>
                  </a:cubicBezTo>
                  <a:cubicBezTo>
                    <a:pt x="643" y="205"/>
                    <a:pt x="648" y="203"/>
                    <a:pt x="647" y="197"/>
                  </a:cubicBezTo>
                  <a:cubicBezTo>
                    <a:pt x="647" y="192"/>
                    <a:pt x="642" y="191"/>
                    <a:pt x="638" y="189"/>
                  </a:cubicBezTo>
                  <a:cubicBezTo>
                    <a:pt x="631" y="187"/>
                    <a:pt x="624" y="185"/>
                    <a:pt x="617" y="182"/>
                  </a:cubicBezTo>
                  <a:cubicBezTo>
                    <a:pt x="639" y="157"/>
                    <a:pt x="640" y="127"/>
                    <a:pt x="638" y="97"/>
                  </a:cubicBezTo>
                  <a:cubicBezTo>
                    <a:pt x="636" y="71"/>
                    <a:pt x="620" y="53"/>
                    <a:pt x="595" y="49"/>
                  </a:cubicBezTo>
                  <a:cubicBezTo>
                    <a:pt x="548" y="42"/>
                    <a:pt x="500" y="34"/>
                    <a:pt x="453" y="27"/>
                  </a:cubicBezTo>
                  <a:cubicBezTo>
                    <a:pt x="438" y="49"/>
                    <a:pt x="421" y="69"/>
                    <a:pt x="396" y="80"/>
                  </a:cubicBezTo>
                  <a:cubicBezTo>
                    <a:pt x="392" y="82"/>
                    <a:pt x="388" y="84"/>
                    <a:pt x="384" y="85"/>
                  </a:cubicBezTo>
                  <a:cubicBezTo>
                    <a:pt x="343" y="89"/>
                    <a:pt x="300" y="95"/>
                    <a:pt x="264" y="66"/>
                  </a:cubicBezTo>
                  <a:cubicBezTo>
                    <a:pt x="246" y="52"/>
                    <a:pt x="232" y="34"/>
                    <a:pt x="224" y="11"/>
                  </a:cubicBezTo>
                  <a:cubicBezTo>
                    <a:pt x="223" y="7"/>
                    <a:pt x="222" y="3"/>
                    <a:pt x="219" y="0"/>
                  </a:cubicBezTo>
                  <a:cubicBezTo>
                    <a:pt x="175" y="12"/>
                    <a:pt x="131" y="24"/>
                    <a:pt x="87" y="37"/>
                  </a:cubicBezTo>
                  <a:cubicBezTo>
                    <a:pt x="65" y="43"/>
                    <a:pt x="43" y="49"/>
                    <a:pt x="22" y="56"/>
                  </a:cubicBezTo>
                  <a:cubicBezTo>
                    <a:pt x="17" y="57"/>
                    <a:pt x="13" y="58"/>
                    <a:pt x="12" y="63"/>
                  </a:cubicBezTo>
                  <a:cubicBezTo>
                    <a:pt x="11" y="69"/>
                    <a:pt x="16" y="71"/>
                    <a:pt x="20" y="74"/>
                  </a:cubicBezTo>
                  <a:cubicBezTo>
                    <a:pt x="22" y="75"/>
                    <a:pt x="24" y="76"/>
                    <a:pt x="26" y="77"/>
                  </a:cubicBezTo>
                  <a:cubicBezTo>
                    <a:pt x="39" y="83"/>
                    <a:pt x="46" y="94"/>
                    <a:pt x="47" y="108"/>
                  </a:cubicBezTo>
                  <a:cubicBezTo>
                    <a:pt x="48" y="117"/>
                    <a:pt x="47" y="126"/>
                    <a:pt x="47" y="135"/>
                  </a:cubicBezTo>
                  <a:cubicBezTo>
                    <a:pt x="48" y="143"/>
                    <a:pt x="44" y="146"/>
                    <a:pt x="37" y="149"/>
                  </a:cubicBezTo>
                  <a:cubicBezTo>
                    <a:pt x="27" y="152"/>
                    <a:pt x="17" y="156"/>
                    <a:pt x="7" y="160"/>
                  </a:cubicBezTo>
                  <a:cubicBezTo>
                    <a:pt x="4" y="161"/>
                    <a:pt x="0" y="163"/>
                    <a:pt x="0" y="167"/>
                  </a:cubicBezTo>
                  <a:cubicBezTo>
                    <a:pt x="1" y="171"/>
                    <a:pt x="5" y="171"/>
                    <a:pt x="8" y="171"/>
                  </a:cubicBezTo>
                  <a:cubicBezTo>
                    <a:pt x="16" y="174"/>
                    <a:pt x="24" y="176"/>
                    <a:pt x="31" y="178"/>
                  </a:cubicBezTo>
                  <a:cubicBezTo>
                    <a:pt x="12" y="222"/>
                    <a:pt x="14" y="263"/>
                    <a:pt x="42" y="301"/>
                  </a:cubicBezTo>
                  <a:cubicBezTo>
                    <a:pt x="36" y="304"/>
                    <a:pt x="28" y="303"/>
                    <a:pt x="27" y="312"/>
                  </a:cubicBezTo>
                  <a:cubicBezTo>
                    <a:pt x="29" y="317"/>
                    <a:pt x="34" y="320"/>
                    <a:pt x="38" y="322"/>
                  </a:cubicBezTo>
                  <a:cubicBezTo>
                    <a:pt x="61" y="332"/>
                    <a:pt x="64" y="351"/>
                    <a:pt x="64" y="372"/>
                  </a:cubicBezTo>
                  <a:cubicBezTo>
                    <a:pt x="64" y="392"/>
                    <a:pt x="64" y="392"/>
                    <a:pt x="46" y="398"/>
                  </a:cubicBezTo>
                  <a:cubicBezTo>
                    <a:pt x="38" y="400"/>
                    <a:pt x="29" y="403"/>
                    <a:pt x="22" y="407"/>
                  </a:cubicBezTo>
                  <a:cubicBezTo>
                    <a:pt x="19" y="409"/>
                    <a:pt x="16" y="410"/>
                    <a:pt x="16" y="414"/>
                  </a:cubicBezTo>
                  <a:cubicBezTo>
                    <a:pt x="17" y="417"/>
                    <a:pt x="21" y="418"/>
                    <a:pt x="23" y="419"/>
                  </a:cubicBezTo>
                  <a:cubicBezTo>
                    <a:pt x="29" y="421"/>
                    <a:pt x="34" y="422"/>
                    <a:pt x="39" y="423"/>
                  </a:cubicBezTo>
                  <a:cubicBezTo>
                    <a:pt x="67" y="430"/>
                    <a:pt x="76" y="441"/>
                    <a:pt x="76" y="470"/>
                  </a:cubicBezTo>
                  <a:cubicBezTo>
                    <a:pt x="76" y="475"/>
                    <a:pt x="75" y="481"/>
                    <a:pt x="75" y="486"/>
                  </a:cubicBezTo>
                  <a:cubicBezTo>
                    <a:pt x="76" y="493"/>
                    <a:pt x="72" y="496"/>
                    <a:pt x="66" y="498"/>
                  </a:cubicBezTo>
                  <a:cubicBezTo>
                    <a:pt x="55" y="502"/>
                    <a:pt x="45" y="506"/>
                    <a:pt x="35" y="510"/>
                  </a:cubicBezTo>
                  <a:cubicBezTo>
                    <a:pt x="32" y="511"/>
                    <a:pt x="28" y="513"/>
                    <a:pt x="28" y="516"/>
                  </a:cubicBezTo>
                  <a:cubicBezTo>
                    <a:pt x="28" y="521"/>
                    <a:pt x="33" y="521"/>
                    <a:pt x="36" y="522"/>
                  </a:cubicBezTo>
                  <a:cubicBezTo>
                    <a:pt x="44" y="524"/>
                    <a:pt x="52" y="526"/>
                    <a:pt x="60" y="528"/>
                  </a:cubicBezTo>
                  <a:cubicBezTo>
                    <a:pt x="40" y="572"/>
                    <a:pt x="41" y="612"/>
                    <a:pt x="70" y="650"/>
                  </a:cubicBezTo>
                  <a:cubicBezTo>
                    <a:pt x="66" y="654"/>
                    <a:pt x="56" y="652"/>
                    <a:pt x="56" y="661"/>
                  </a:cubicBezTo>
                  <a:cubicBezTo>
                    <a:pt x="56" y="669"/>
                    <a:pt x="64" y="671"/>
                    <a:pt x="70" y="674"/>
                  </a:cubicBezTo>
                  <a:cubicBezTo>
                    <a:pt x="88" y="683"/>
                    <a:pt x="91" y="699"/>
                    <a:pt x="92" y="716"/>
                  </a:cubicBezTo>
                  <a:cubicBezTo>
                    <a:pt x="92" y="719"/>
                    <a:pt x="92" y="721"/>
                    <a:pt x="92" y="724"/>
                  </a:cubicBezTo>
                  <a:cubicBezTo>
                    <a:pt x="93" y="737"/>
                    <a:pt x="90" y="745"/>
                    <a:pt x="75" y="747"/>
                  </a:cubicBezTo>
                  <a:cubicBezTo>
                    <a:pt x="67" y="749"/>
                    <a:pt x="59" y="753"/>
                    <a:pt x="51" y="757"/>
                  </a:cubicBezTo>
                  <a:cubicBezTo>
                    <a:pt x="48" y="758"/>
                    <a:pt x="44" y="760"/>
                    <a:pt x="44" y="764"/>
                  </a:cubicBezTo>
                  <a:cubicBezTo>
                    <a:pt x="45" y="768"/>
                    <a:pt x="49" y="768"/>
                    <a:pt x="53" y="769"/>
                  </a:cubicBezTo>
                  <a:cubicBezTo>
                    <a:pt x="77" y="775"/>
                    <a:pt x="101" y="782"/>
                    <a:pt x="125" y="788"/>
                  </a:cubicBezTo>
                  <a:cubicBezTo>
                    <a:pt x="214" y="811"/>
                    <a:pt x="303" y="834"/>
                    <a:pt x="393" y="857"/>
                  </a:cubicBezTo>
                  <a:cubicBezTo>
                    <a:pt x="401" y="859"/>
                    <a:pt x="408" y="860"/>
                    <a:pt x="417" y="857"/>
                  </a:cubicBezTo>
                  <a:cubicBezTo>
                    <a:pt x="488" y="835"/>
                    <a:pt x="558" y="812"/>
                    <a:pt x="630" y="792"/>
                  </a:cubicBezTo>
                  <a:cubicBezTo>
                    <a:pt x="661" y="783"/>
                    <a:pt x="676" y="765"/>
                    <a:pt x="681" y="735"/>
                  </a:cubicBezTo>
                  <a:cubicBezTo>
                    <a:pt x="681" y="733"/>
                    <a:pt x="682" y="732"/>
                    <a:pt x="682" y="730"/>
                  </a:cubicBezTo>
                  <a:cubicBezTo>
                    <a:pt x="684" y="705"/>
                    <a:pt x="686" y="680"/>
                    <a:pt x="667" y="659"/>
                  </a:cubicBezTo>
                  <a:cubicBezTo>
                    <a:pt x="671" y="657"/>
                    <a:pt x="673" y="657"/>
                    <a:pt x="675" y="656"/>
                  </a:cubicBezTo>
                  <a:close/>
                  <a:moveTo>
                    <a:pt x="639" y="434"/>
                  </a:moveTo>
                  <a:cubicBezTo>
                    <a:pt x="652" y="451"/>
                    <a:pt x="647" y="498"/>
                    <a:pt x="631" y="512"/>
                  </a:cubicBezTo>
                  <a:cubicBezTo>
                    <a:pt x="628" y="516"/>
                    <a:pt x="624" y="517"/>
                    <a:pt x="619" y="518"/>
                  </a:cubicBezTo>
                  <a:cubicBezTo>
                    <a:pt x="546" y="537"/>
                    <a:pt x="473" y="556"/>
                    <a:pt x="400" y="576"/>
                  </a:cubicBezTo>
                  <a:cubicBezTo>
                    <a:pt x="391" y="578"/>
                    <a:pt x="389" y="577"/>
                    <a:pt x="390" y="567"/>
                  </a:cubicBezTo>
                  <a:cubicBezTo>
                    <a:pt x="390" y="559"/>
                    <a:pt x="390" y="550"/>
                    <a:pt x="390" y="542"/>
                  </a:cubicBezTo>
                  <a:cubicBezTo>
                    <a:pt x="389" y="531"/>
                    <a:pt x="384" y="517"/>
                    <a:pt x="390" y="509"/>
                  </a:cubicBezTo>
                  <a:cubicBezTo>
                    <a:pt x="395" y="501"/>
                    <a:pt x="410" y="501"/>
                    <a:pt x="421" y="497"/>
                  </a:cubicBezTo>
                  <a:cubicBezTo>
                    <a:pt x="482" y="478"/>
                    <a:pt x="544" y="459"/>
                    <a:pt x="605" y="441"/>
                  </a:cubicBezTo>
                  <a:cubicBezTo>
                    <a:pt x="613" y="438"/>
                    <a:pt x="621" y="436"/>
                    <a:pt x="628" y="431"/>
                  </a:cubicBezTo>
                  <a:cubicBezTo>
                    <a:pt x="633" y="427"/>
                    <a:pt x="636" y="430"/>
                    <a:pt x="639" y="434"/>
                  </a:cubicBezTo>
                  <a:close/>
                  <a:moveTo>
                    <a:pt x="631" y="341"/>
                  </a:moveTo>
                  <a:cubicBezTo>
                    <a:pt x="636" y="361"/>
                    <a:pt x="635" y="381"/>
                    <a:pt x="626" y="400"/>
                  </a:cubicBezTo>
                  <a:cubicBezTo>
                    <a:pt x="623" y="407"/>
                    <a:pt x="617" y="412"/>
                    <a:pt x="609" y="415"/>
                  </a:cubicBezTo>
                  <a:cubicBezTo>
                    <a:pt x="534" y="434"/>
                    <a:pt x="459" y="454"/>
                    <a:pt x="384" y="474"/>
                  </a:cubicBezTo>
                  <a:cubicBezTo>
                    <a:pt x="379" y="475"/>
                    <a:pt x="378" y="474"/>
                    <a:pt x="378" y="469"/>
                  </a:cubicBezTo>
                  <a:cubicBezTo>
                    <a:pt x="377" y="447"/>
                    <a:pt x="377" y="425"/>
                    <a:pt x="376" y="403"/>
                  </a:cubicBezTo>
                  <a:cubicBezTo>
                    <a:pt x="376" y="396"/>
                    <a:pt x="381" y="396"/>
                    <a:pt x="385" y="394"/>
                  </a:cubicBezTo>
                  <a:cubicBezTo>
                    <a:pt x="409" y="387"/>
                    <a:pt x="433" y="379"/>
                    <a:pt x="458" y="372"/>
                  </a:cubicBezTo>
                  <a:cubicBezTo>
                    <a:pt x="461" y="372"/>
                    <a:pt x="463" y="370"/>
                    <a:pt x="465" y="369"/>
                  </a:cubicBezTo>
                  <a:cubicBezTo>
                    <a:pt x="482" y="365"/>
                    <a:pt x="499" y="359"/>
                    <a:pt x="516" y="353"/>
                  </a:cubicBezTo>
                  <a:cubicBezTo>
                    <a:pt x="518" y="354"/>
                    <a:pt x="520" y="354"/>
                    <a:pt x="522" y="352"/>
                  </a:cubicBezTo>
                  <a:cubicBezTo>
                    <a:pt x="524" y="351"/>
                    <a:pt x="527" y="352"/>
                    <a:pt x="528" y="350"/>
                  </a:cubicBezTo>
                  <a:cubicBezTo>
                    <a:pt x="530" y="349"/>
                    <a:pt x="531" y="349"/>
                    <a:pt x="533" y="349"/>
                  </a:cubicBezTo>
                  <a:cubicBezTo>
                    <a:pt x="537" y="347"/>
                    <a:pt x="542" y="346"/>
                    <a:pt x="547" y="344"/>
                  </a:cubicBezTo>
                  <a:cubicBezTo>
                    <a:pt x="548" y="344"/>
                    <a:pt x="550" y="343"/>
                    <a:pt x="551" y="343"/>
                  </a:cubicBezTo>
                  <a:cubicBezTo>
                    <a:pt x="570" y="337"/>
                    <a:pt x="588" y="332"/>
                    <a:pt x="606" y="326"/>
                  </a:cubicBezTo>
                  <a:cubicBezTo>
                    <a:pt x="619" y="322"/>
                    <a:pt x="628" y="327"/>
                    <a:pt x="631" y="341"/>
                  </a:cubicBezTo>
                  <a:close/>
                  <a:moveTo>
                    <a:pt x="83" y="434"/>
                  </a:moveTo>
                  <a:cubicBezTo>
                    <a:pt x="121" y="444"/>
                    <a:pt x="156" y="453"/>
                    <a:pt x="192" y="463"/>
                  </a:cubicBezTo>
                  <a:cubicBezTo>
                    <a:pt x="250" y="478"/>
                    <a:pt x="309" y="493"/>
                    <a:pt x="367" y="508"/>
                  </a:cubicBezTo>
                  <a:cubicBezTo>
                    <a:pt x="373" y="509"/>
                    <a:pt x="375" y="511"/>
                    <a:pt x="375" y="517"/>
                  </a:cubicBezTo>
                  <a:cubicBezTo>
                    <a:pt x="375" y="535"/>
                    <a:pt x="376" y="553"/>
                    <a:pt x="376" y="572"/>
                  </a:cubicBezTo>
                  <a:cubicBezTo>
                    <a:pt x="376" y="578"/>
                    <a:pt x="374" y="578"/>
                    <a:pt x="369" y="577"/>
                  </a:cubicBezTo>
                  <a:cubicBezTo>
                    <a:pt x="280" y="553"/>
                    <a:pt x="191" y="529"/>
                    <a:pt x="102" y="506"/>
                  </a:cubicBezTo>
                  <a:cubicBezTo>
                    <a:pt x="91" y="503"/>
                    <a:pt x="87" y="499"/>
                    <a:pt x="88" y="486"/>
                  </a:cubicBezTo>
                  <a:cubicBezTo>
                    <a:pt x="91" y="470"/>
                    <a:pt x="89" y="453"/>
                    <a:pt x="83" y="434"/>
                  </a:cubicBezTo>
                  <a:close/>
                  <a:moveTo>
                    <a:pt x="357" y="340"/>
                  </a:moveTo>
                  <a:cubicBezTo>
                    <a:pt x="357" y="344"/>
                    <a:pt x="357" y="347"/>
                    <a:pt x="357" y="351"/>
                  </a:cubicBezTo>
                  <a:cubicBezTo>
                    <a:pt x="357" y="347"/>
                    <a:pt x="357" y="344"/>
                    <a:pt x="357" y="340"/>
                  </a:cubicBezTo>
                  <a:cubicBezTo>
                    <a:pt x="356" y="340"/>
                    <a:pt x="354" y="341"/>
                    <a:pt x="352" y="341"/>
                  </a:cubicBezTo>
                  <a:cubicBezTo>
                    <a:pt x="347" y="342"/>
                    <a:pt x="342" y="343"/>
                    <a:pt x="336" y="345"/>
                  </a:cubicBezTo>
                  <a:cubicBezTo>
                    <a:pt x="335" y="345"/>
                    <a:pt x="333" y="346"/>
                    <a:pt x="331" y="346"/>
                  </a:cubicBezTo>
                  <a:cubicBezTo>
                    <a:pt x="329" y="346"/>
                    <a:pt x="326" y="347"/>
                    <a:pt x="324" y="347"/>
                  </a:cubicBezTo>
                  <a:cubicBezTo>
                    <a:pt x="322" y="348"/>
                    <a:pt x="321" y="348"/>
                    <a:pt x="320" y="349"/>
                  </a:cubicBezTo>
                  <a:cubicBezTo>
                    <a:pt x="317" y="349"/>
                    <a:pt x="315" y="349"/>
                    <a:pt x="313" y="350"/>
                  </a:cubicBezTo>
                  <a:cubicBezTo>
                    <a:pt x="307" y="353"/>
                    <a:pt x="306" y="350"/>
                    <a:pt x="306" y="344"/>
                  </a:cubicBezTo>
                  <a:cubicBezTo>
                    <a:pt x="307" y="324"/>
                    <a:pt x="309" y="303"/>
                    <a:pt x="310" y="282"/>
                  </a:cubicBezTo>
                  <a:cubicBezTo>
                    <a:pt x="310" y="275"/>
                    <a:pt x="313" y="273"/>
                    <a:pt x="320" y="271"/>
                  </a:cubicBezTo>
                  <a:cubicBezTo>
                    <a:pt x="390" y="258"/>
                    <a:pt x="459" y="245"/>
                    <a:pt x="529" y="232"/>
                  </a:cubicBezTo>
                  <a:cubicBezTo>
                    <a:pt x="553" y="228"/>
                    <a:pt x="577" y="223"/>
                    <a:pt x="603" y="218"/>
                  </a:cubicBezTo>
                  <a:cubicBezTo>
                    <a:pt x="597" y="239"/>
                    <a:pt x="595" y="259"/>
                    <a:pt x="596" y="280"/>
                  </a:cubicBezTo>
                  <a:cubicBezTo>
                    <a:pt x="597" y="285"/>
                    <a:pt x="592" y="285"/>
                    <a:pt x="588" y="286"/>
                  </a:cubicBezTo>
                  <a:cubicBezTo>
                    <a:pt x="558" y="293"/>
                    <a:pt x="528" y="300"/>
                    <a:pt x="498" y="307"/>
                  </a:cubicBezTo>
                  <a:cubicBezTo>
                    <a:pt x="498" y="308"/>
                    <a:pt x="498" y="309"/>
                    <a:pt x="498" y="310"/>
                  </a:cubicBezTo>
                  <a:cubicBezTo>
                    <a:pt x="499" y="312"/>
                    <a:pt x="499" y="313"/>
                    <a:pt x="499" y="314"/>
                  </a:cubicBezTo>
                  <a:cubicBezTo>
                    <a:pt x="499" y="313"/>
                    <a:pt x="499" y="312"/>
                    <a:pt x="498" y="310"/>
                  </a:cubicBezTo>
                  <a:cubicBezTo>
                    <a:pt x="498" y="309"/>
                    <a:pt x="498" y="308"/>
                    <a:pt x="498" y="307"/>
                  </a:cubicBezTo>
                  <a:cubicBezTo>
                    <a:pt x="496" y="307"/>
                    <a:pt x="494" y="307"/>
                    <a:pt x="493" y="309"/>
                  </a:cubicBezTo>
                  <a:cubicBezTo>
                    <a:pt x="490" y="309"/>
                    <a:pt x="488" y="310"/>
                    <a:pt x="486" y="310"/>
                  </a:cubicBezTo>
                  <a:cubicBezTo>
                    <a:pt x="485" y="310"/>
                    <a:pt x="484" y="311"/>
                    <a:pt x="482" y="311"/>
                  </a:cubicBezTo>
                  <a:cubicBezTo>
                    <a:pt x="471" y="313"/>
                    <a:pt x="459" y="314"/>
                    <a:pt x="448" y="320"/>
                  </a:cubicBezTo>
                  <a:cubicBezTo>
                    <a:pt x="448" y="320"/>
                    <a:pt x="448" y="320"/>
                    <a:pt x="448" y="320"/>
                  </a:cubicBezTo>
                  <a:cubicBezTo>
                    <a:pt x="448" y="320"/>
                    <a:pt x="448" y="320"/>
                    <a:pt x="448" y="320"/>
                  </a:cubicBezTo>
                  <a:cubicBezTo>
                    <a:pt x="437" y="319"/>
                    <a:pt x="428" y="324"/>
                    <a:pt x="418" y="326"/>
                  </a:cubicBezTo>
                  <a:cubicBezTo>
                    <a:pt x="416" y="326"/>
                    <a:pt x="415" y="327"/>
                    <a:pt x="413" y="327"/>
                  </a:cubicBezTo>
                  <a:cubicBezTo>
                    <a:pt x="410" y="328"/>
                    <a:pt x="406" y="327"/>
                    <a:pt x="403" y="329"/>
                  </a:cubicBezTo>
                  <a:cubicBezTo>
                    <a:pt x="402" y="330"/>
                    <a:pt x="401" y="330"/>
                    <a:pt x="399" y="330"/>
                  </a:cubicBezTo>
                  <a:cubicBezTo>
                    <a:pt x="399" y="330"/>
                    <a:pt x="399" y="330"/>
                    <a:pt x="399" y="330"/>
                  </a:cubicBezTo>
                  <a:cubicBezTo>
                    <a:pt x="385" y="333"/>
                    <a:pt x="371" y="337"/>
                    <a:pt x="357" y="340"/>
                  </a:cubicBezTo>
                  <a:close/>
                  <a:moveTo>
                    <a:pt x="596" y="311"/>
                  </a:moveTo>
                  <a:cubicBezTo>
                    <a:pt x="596" y="311"/>
                    <a:pt x="596" y="311"/>
                    <a:pt x="596" y="311"/>
                  </a:cubicBezTo>
                  <a:cubicBezTo>
                    <a:pt x="596" y="311"/>
                    <a:pt x="596" y="311"/>
                    <a:pt x="596" y="311"/>
                  </a:cubicBezTo>
                  <a:cubicBezTo>
                    <a:pt x="596" y="311"/>
                    <a:pt x="596" y="311"/>
                    <a:pt x="596" y="311"/>
                  </a:cubicBezTo>
                  <a:cubicBezTo>
                    <a:pt x="596" y="311"/>
                    <a:pt x="596" y="311"/>
                    <a:pt x="596" y="311"/>
                  </a:cubicBezTo>
                  <a:close/>
                  <a:moveTo>
                    <a:pt x="584" y="311"/>
                  </a:moveTo>
                  <a:cubicBezTo>
                    <a:pt x="581" y="309"/>
                    <a:pt x="579" y="307"/>
                    <a:pt x="576" y="306"/>
                  </a:cubicBezTo>
                  <a:cubicBezTo>
                    <a:pt x="579" y="307"/>
                    <a:pt x="581" y="309"/>
                    <a:pt x="584" y="311"/>
                  </a:cubicBezTo>
                  <a:cubicBezTo>
                    <a:pt x="586" y="311"/>
                    <a:pt x="587" y="311"/>
                    <a:pt x="589" y="311"/>
                  </a:cubicBezTo>
                  <a:cubicBezTo>
                    <a:pt x="587" y="311"/>
                    <a:pt x="586" y="311"/>
                    <a:pt x="584" y="311"/>
                  </a:cubicBezTo>
                  <a:close/>
                  <a:moveTo>
                    <a:pt x="568" y="311"/>
                  </a:moveTo>
                  <a:cubicBezTo>
                    <a:pt x="567" y="311"/>
                    <a:pt x="565" y="311"/>
                    <a:pt x="563" y="312"/>
                  </a:cubicBezTo>
                  <a:cubicBezTo>
                    <a:pt x="565" y="311"/>
                    <a:pt x="567" y="311"/>
                    <a:pt x="568" y="311"/>
                  </a:cubicBezTo>
                  <a:close/>
                  <a:moveTo>
                    <a:pt x="481" y="354"/>
                  </a:moveTo>
                  <a:cubicBezTo>
                    <a:pt x="482" y="351"/>
                    <a:pt x="482" y="349"/>
                    <a:pt x="482" y="347"/>
                  </a:cubicBezTo>
                  <a:cubicBezTo>
                    <a:pt x="482" y="349"/>
                    <a:pt x="482" y="351"/>
                    <a:pt x="481" y="354"/>
                  </a:cubicBezTo>
                  <a:cubicBezTo>
                    <a:pt x="478" y="353"/>
                    <a:pt x="475" y="354"/>
                    <a:pt x="472" y="354"/>
                  </a:cubicBezTo>
                  <a:cubicBezTo>
                    <a:pt x="475" y="354"/>
                    <a:pt x="478" y="353"/>
                    <a:pt x="481" y="354"/>
                  </a:cubicBezTo>
                  <a:close/>
                  <a:moveTo>
                    <a:pt x="472" y="354"/>
                  </a:moveTo>
                  <a:cubicBezTo>
                    <a:pt x="471" y="354"/>
                    <a:pt x="471" y="354"/>
                    <a:pt x="470" y="354"/>
                  </a:cubicBezTo>
                  <a:cubicBezTo>
                    <a:pt x="471" y="354"/>
                    <a:pt x="471" y="354"/>
                    <a:pt x="472" y="354"/>
                  </a:cubicBezTo>
                  <a:close/>
                  <a:moveTo>
                    <a:pt x="498" y="322"/>
                  </a:moveTo>
                  <a:cubicBezTo>
                    <a:pt x="498" y="321"/>
                    <a:pt x="499" y="320"/>
                    <a:pt x="499" y="319"/>
                  </a:cubicBezTo>
                  <a:cubicBezTo>
                    <a:pt x="499" y="320"/>
                    <a:pt x="498" y="321"/>
                    <a:pt x="498" y="322"/>
                  </a:cubicBezTo>
                  <a:close/>
                  <a:moveTo>
                    <a:pt x="489" y="324"/>
                  </a:moveTo>
                  <a:cubicBezTo>
                    <a:pt x="490" y="324"/>
                    <a:pt x="492" y="324"/>
                    <a:pt x="493" y="324"/>
                  </a:cubicBezTo>
                  <a:cubicBezTo>
                    <a:pt x="492" y="324"/>
                    <a:pt x="490" y="324"/>
                    <a:pt x="489" y="324"/>
                  </a:cubicBezTo>
                  <a:close/>
                  <a:moveTo>
                    <a:pt x="474" y="360"/>
                  </a:moveTo>
                  <a:cubicBezTo>
                    <a:pt x="473" y="360"/>
                    <a:pt x="472" y="360"/>
                    <a:pt x="472" y="359"/>
                  </a:cubicBezTo>
                  <a:cubicBezTo>
                    <a:pt x="472" y="360"/>
                    <a:pt x="473" y="360"/>
                    <a:pt x="474" y="360"/>
                  </a:cubicBezTo>
                  <a:close/>
                  <a:moveTo>
                    <a:pt x="490" y="341"/>
                  </a:moveTo>
                  <a:cubicBezTo>
                    <a:pt x="489" y="341"/>
                    <a:pt x="489" y="342"/>
                    <a:pt x="488" y="343"/>
                  </a:cubicBezTo>
                  <a:cubicBezTo>
                    <a:pt x="489" y="342"/>
                    <a:pt x="489" y="341"/>
                    <a:pt x="490" y="341"/>
                  </a:cubicBezTo>
                  <a:close/>
                  <a:moveTo>
                    <a:pt x="610" y="308"/>
                  </a:moveTo>
                  <a:cubicBezTo>
                    <a:pt x="611" y="308"/>
                    <a:pt x="611" y="308"/>
                    <a:pt x="612" y="308"/>
                  </a:cubicBezTo>
                  <a:cubicBezTo>
                    <a:pt x="611" y="308"/>
                    <a:pt x="611" y="308"/>
                    <a:pt x="610" y="308"/>
                  </a:cubicBezTo>
                  <a:close/>
                  <a:moveTo>
                    <a:pt x="361" y="152"/>
                  </a:moveTo>
                  <a:cubicBezTo>
                    <a:pt x="367" y="143"/>
                    <a:pt x="383" y="143"/>
                    <a:pt x="394" y="139"/>
                  </a:cubicBezTo>
                  <a:cubicBezTo>
                    <a:pt x="460" y="119"/>
                    <a:pt x="525" y="99"/>
                    <a:pt x="591" y="80"/>
                  </a:cubicBezTo>
                  <a:cubicBezTo>
                    <a:pt x="604" y="76"/>
                    <a:pt x="611" y="79"/>
                    <a:pt x="615" y="92"/>
                  </a:cubicBezTo>
                  <a:cubicBezTo>
                    <a:pt x="621" y="113"/>
                    <a:pt x="620" y="134"/>
                    <a:pt x="610" y="153"/>
                  </a:cubicBezTo>
                  <a:cubicBezTo>
                    <a:pt x="606" y="162"/>
                    <a:pt x="600" y="166"/>
                    <a:pt x="591" y="169"/>
                  </a:cubicBezTo>
                  <a:cubicBezTo>
                    <a:pt x="518" y="188"/>
                    <a:pt x="445" y="206"/>
                    <a:pt x="373" y="226"/>
                  </a:cubicBezTo>
                  <a:cubicBezTo>
                    <a:pt x="364" y="228"/>
                    <a:pt x="361" y="227"/>
                    <a:pt x="361" y="218"/>
                  </a:cubicBezTo>
                  <a:cubicBezTo>
                    <a:pt x="362" y="208"/>
                    <a:pt x="362" y="198"/>
                    <a:pt x="362" y="188"/>
                  </a:cubicBezTo>
                  <a:cubicBezTo>
                    <a:pt x="361" y="188"/>
                    <a:pt x="361" y="188"/>
                    <a:pt x="360" y="188"/>
                  </a:cubicBezTo>
                  <a:cubicBezTo>
                    <a:pt x="360" y="176"/>
                    <a:pt x="356" y="161"/>
                    <a:pt x="361" y="152"/>
                  </a:cubicBezTo>
                  <a:close/>
                  <a:moveTo>
                    <a:pt x="97" y="95"/>
                  </a:moveTo>
                  <a:cubicBezTo>
                    <a:pt x="177" y="112"/>
                    <a:pt x="257" y="130"/>
                    <a:pt x="338" y="148"/>
                  </a:cubicBezTo>
                  <a:cubicBezTo>
                    <a:pt x="343" y="149"/>
                    <a:pt x="347" y="150"/>
                    <a:pt x="347" y="157"/>
                  </a:cubicBezTo>
                  <a:cubicBezTo>
                    <a:pt x="347" y="181"/>
                    <a:pt x="347" y="204"/>
                    <a:pt x="347" y="228"/>
                  </a:cubicBezTo>
                  <a:cubicBezTo>
                    <a:pt x="276" y="209"/>
                    <a:pt x="206" y="191"/>
                    <a:pt x="135" y="172"/>
                  </a:cubicBezTo>
                  <a:cubicBezTo>
                    <a:pt x="113" y="166"/>
                    <a:pt x="92" y="160"/>
                    <a:pt x="70" y="155"/>
                  </a:cubicBezTo>
                  <a:cubicBezTo>
                    <a:pt x="62" y="153"/>
                    <a:pt x="59" y="150"/>
                    <a:pt x="60" y="141"/>
                  </a:cubicBezTo>
                  <a:cubicBezTo>
                    <a:pt x="63" y="123"/>
                    <a:pt x="61" y="105"/>
                    <a:pt x="55" y="86"/>
                  </a:cubicBezTo>
                  <a:cubicBezTo>
                    <a:pt x="70" y="87"/>
                    <a:pt x="83" y="92"/>
                    <a:pt x="97" y="95"/>
                  </a:cubicBezTo>
                  <a:close/>
                  <a:moveTo>
                    <a:pt x="45" y="265"/>
                  </a:moveTo>
                  <a:cubicBezTo>
                    <a:pt x="39" y="246"/>
                    <a:pt x="37" y="227"/>
                    <a:pt x="43" y="207"/>
                  </a:cubicBezTo>
                  <a:cubicBezTo>
                    <a:pt x="48" y="193"/>
                    <a:pt x="55" y="190"/>
                    <a:pt x="69" y="194"/>
                  </a:cubicBezTo>
                  <a:cubicBezTo>
                    <a:pt x="130" y="215"/>
                    <a:pt x="191" y="236"/>
                    <a:pt x="252" y="257"/>
                  </a:cubicBezTo>
                  <a:cubicBezTo>
                    <a:pt x="264" y="261"/>
                    <a:pt x="276" y="266"/>
                    <a:pt x="287" y="269"/>
                  </a:cubicBezTo>
                  <a:cubicBezTo>
                    <a:pt x="295" y="272"/>
                    <a:pt x="297" y="276"/>
                    <a:pt x="296" y="283"/>
                  </a:cubicBezTo>
                  <a:cubicBezTo>
                    <a:pt x="295" y="302"/>
                    <a:pt x="294" y="321"/>
                    <a:pt x="293" y="340"/>
                  </a:cubicBezTo>
                  <a:cubicBezTo>
                    <a:pt x="293" y="349"/>
                    <a:pt x="291" y="352"/>
                    <a:pt x="282" y="348"/>
                  </a:cubicBezTo>
                  <a:cubicBezTo>
                    <a:pt x="278" y="346"/>
                    <a:pt x="273" y="346"/>
                    <a:pt x="268" y="344"/>
                  </a:cubicBezTo>
                  <a:cubicBezTo>
                    <a:pt x="267" y="344"/>
                    <a:pt x="266" y="343"/>
                    <a:pt x="264" y="343"/>
                  </a:cubicBezTo>
                  <a:cubicBezTo>
                    <a:pt x="262" y="342"/>
                    <a:pt x="259" y="341"/>
                    <a:pt x="257" y="340"/>
                  </a:cubicBezTo>
                  <a:cubicBezTo>
                    <a:pt x="257" y="340"/>
                    <a:pt x="257" y="340"/>
                    <a:pt x="257" y="340"/>
                  </a:cubicBezTo>
                  <a:cubicBezTo>
                    <a:pt x="255" y="340"/>
                    <a:pt x="253" y="340"/>
                    <a:pt x="252" y="339"/>
                  </a:cubicBezTo>
                  <a:cubicBezTo>
                    <a:pt x="232" y="333"/>
                    <a:pt x="211" y="327"/>
                    <a:pt x="191" y="321"/>
                  </a:cubicBezTo>
                  <a:cubicBezTo>
                    <a:pt x="190" y="321"/>
                    <a:pt x="188" y="320"/>
                    <a:pt x="187" y="320"/>
                  </a:cubicBezTo>
                  <a:cubicBezTo>
                    <a:pt x="150" y="308"/>
                    <a:pt x="113" y="297"/>
                    <a:pt x="76" y="287"/>
                  </a:cubicBezTo>
                  <a:cubicBezTo>
                    <a:pt x="76" y="287"/>
                    <a:pt x="76" y="287"/>
                    <a:pt x="76" y="287"/>
                  </a:cubicBezTo>
                  <a:cubicBezTo>
                    <a:pt x="64" y="283"/>
                    <a:pt x="50" y="280"/>
                    <a:pt x="45" y="265"/>
                  </a:cubicBezTo>
                  <a:close/>
                  <a:moveTo>
                    <a:pt x="256" y="353"/>
                  </a:moveTo>
                  <a:cubicBezTo>
                    <a:pt x="256" y="351"/>
                    <a:pt x="256" y="349"/>
                    <a:pt x="256" y="347"/>
                  </a:cubicBezTo>
                  <a:cubicBezTo>
                    <a:pt x="256" y="349"/>
                    <a:pt x="256" y="351"/>
                    <a:pt x="256" y="353"/>
                  </a:cubicBezTo>
                  <a:close/>
                  <a:moveTo>
                    <a:pt x="245" y="368"/>
                  </a:moveTo>
                  <a:cubicBezTo>
                    <a:pt x="245" y="366"/>
                    <a:pt x="246" y="363"/>
                    <a:pt x="243" y="361"/>
                  </a:cubicBezTo>
                  <a:cubicBezTo>
                    <a:pt x="241" y="355"/>
                    <a:pt x="237" y="355"/>
                    <a:pt x="233" y="354"/>
                  </a:cubicBezTo>
                  <a:cubicBezTo>
                    <a:pt x="237" y="355"/>
                    <a:pt x="241" y="355"/>
                    <a:pt x="243" y="361"/>
                  </a:cubicBezTo>
                  <a:cubicBezTo>
                    <a:pt x="246" y="363"/>
                    <a:pt x="245" y="366"/>
                    <a:pt x="245" y="368"/>
                  </a:cubicBezTo>
                  <a:close/>
                  <a:moveTo>
                    <a:pt x="221" y="339"/>
                  </a:moveTo>
                  <a:cubicBezTo>
                    <a:pt x="221" y="340"/>
                    <a:pt x="220" y="341"/>
                    <a:pt x="220" y="342"/>
                  </a:cubicBezTo>
                  <a:cubicBezTo>
                    <a:pt x="220" y="341"/>
                    <a:pt x="221" y="340"/>
                    <a:pt x="221" y="339"/>
                  </a:cubicBezTo>
                  <a:close/>
                  <a:moveTo>
                    <a:pt x="100" y="316"/>
                  </a:moveTo>
                  <a:cubicBezTo>
                    <a:pt x="100" y="316"/>
                    <a:pt x="100" y="316"/>
                    <a:pt x="100" y="316"/>
                  </a:cubicBezTo>
                  <a:cubicBezTo>
                    <a:pt x="100" y="316"/>
                    <a:pt x="100" y="316"/>
                    <a:pt x="100" y="316"/>
                  </a:cubicBezTo>
                  <a:cubicBezTo>
                    <a:pt x="100" y="316"/>
                    <a:pt x="100" y="316"/>
                    <a:pt x="100" y="316"/>
                  </a:cubicBezTo>
                  <a:close/>
                  <a:moveTo>
                    <a:pt x="109" y="328"/>
                  </a:moveTo>
                  <a:cubicBezTo>
                    <a:pt x="111" y="327"/>
                    <a:pt x="113" y="326"/>
                    <a:pt x="115" y="325"/>
                  </a:cubicBezTo>
                  <a:cubicBezTo>
                    <a:pt x="113" y="326"/>
                    <a:pt x="111" y="327"/>
                    <a:pt x="109" y="328"/>
                  </a:cubicBezTo>
                  <a:cubicBezTo>
                    <a:pt x="109" y="331"/>
                    <a:pt x="109" y="334"/>
                    <a:pt x="108" y="337"/>
                  </a:cubicBezTo>
                  <a:cubicBezTo>
                    <a:pt x="109" y="334"/>
                    <a:pt x="109" y="331"/>
                    <a:pt x="109" y="328"/>
                  </a:cubicBezTo>
                  <a:close/>
                  <a:moveTo>
                    <a:pt x="72" y="298"/>
                  </a:moveTo>
                  <a:cubicBezTo>
                    <a:pt x="72" y="297"/>
                    <a:pt x="72" y="296"/>
                    <a:pt x="72" y="295"/>
                  </a:cubicBezTo>
                  <a:cubicBezTo>
                    <a:pt x="72" y="296"/>
                    <a:pt x="72" y="297"/>
                    <a:pt x="72" y="298"/>
                  </a:cubicBezTo>
                  <a:close/>
                  <a:moveTo>
                    <a:pt x="70" y="334"/>
                  </a:moveTo>
                  <a:cubicBezTo>
                    <a:pt x="70" y="334"/>
                    <a:pt x="71" y="333"/>
                    <a:pt x="72" y="333"/>
                  </a:cubicBezTo>
                  <a:cubicBezTo>
                    <a:pt x="73" y="333"/>
                    <a:pt x="75" y="333"/>
                    <a:pt x="76" y="333"/>
                  </a:cubicBezTo>
                  <a:cubicBezTo>
                    <a:pt x="79" y="336"/>
                    <a:pt x="84" y="335"/>
                    <a:pt x="87" y="336"/>
                  </a:cubicBezTo>
                  <a:cubicBezTo>
                    <a:pt x="87" y="336"/>
                    <a:pt x="87" y="336"/>
                    <a:pt x="87" y="336"/>
                  </a:cubicBezTo>
                  <a:cubicBezTo>
                    <a:pt x="90" y="337"/>
                    <a:pt x="92" y="337"/>
                    <a:pt x="95" y="338"/>
                  </a:cubicBezTo>
                  <a:cubicBezTo>
                    <a:pt x="98" y="341"/>
                    <a:pt x="101" y="339"/>
                    <a:pt x="104" y="339"/>
                  </a:cubicBezTo>
                  <a:cubicBezTo>
                    <a:pt x="105" y="339"/>
                    <a:pt x="106" y="340"/>
                    <a:pt x="107" y="340"/>
                  </a:cubicBezTo>
                  <a:cubicBezTo>
                    <a:pt x="121" y="345"/>
                    <a:pt x="137" y="347"/>
                    <a:pt x="152" y="350"/>
                  </a:cubicBezTo>
                  <a:cubicBezTo>
                    <a:pt x="152" y="350"/>
                    <a:pt x="152" y="350"/>
                    <a:pt x="152" y="350"/>
                  </a:cubicBezTo>
                  <a:cubicBezTo>
                    <a:pt x="152" y="350"/>
                    <a:pt x="152" y="350"/>
                    <a:pt x="152" y="350"/>
                  </a:cubicBezTo>
                  <a:cubicBezTo>
                    <a:pt x="153" y="350"/>
                    <a:pt x="153" y="350"/>
                    <a:pt x="153" y="350"/>
                  </a:cubicBezTo>
                  <a:cubicBezTo>
                    <a:pt x="173" y="355"/>
                    <a:pt x="194" y="360"/>
                    <a:pt x="214" y="364"/>
                  </a:cubicBezTo>
                  <a:cubicBezTo>
                    <a:pt x="214" y="364"/>
                    <a:pt x="214" y="364"/>
                    <a:pt x="214" y="364"/>
                  </a:cubicBezTo>
                  <a:cubicBezTo>
                    <a:pt x="216" y="366"/>
                    <a:pt x="218" y="365"/>
                    <a:pt x="219" y="365"/>
                  </a:cubicBezTo>
                  <a:cubicBezTo>
                    <a:pt x="227" y="367"/>
                    <a:pt x="234" y="370"/>
                    <a:pt x="243" y="370"/>
                  </a:cubicBezTo>
                  <a:cubicBezTo>
                    <a:pt x="243" y="371"/>
                    <a:pt x="244" y="372"/>
                    <a:pt x="245" y="371"/>
                  </a:cubicBezTo>
                  <a:cubicBezTo>
                    <a:pt x="280" y="385"/>
                    <a:pt x="317" y="386"/>
                    <a:pt x="353" y="395"/>
                  </a:cubicBezTo>
                  <a:cubicBezTo>
                    <a:pt x="361" y="397"/>
                    <a:pt x="363" y="401"/>
                    <a:pt x="363" y="408"/>
                  </a:cubicBezTo>
                  <a:cubicBezTo>
                    <a:pt x="363" y="426"/>
                    <a:pt x="363" y="444"/>
                    <a:pt x="364" y="463"/>
                  </a:cubicBezTo>
                  <a:cubicBezTo>
                    <a:pt x="364" y="473"/>
                    <a:pt x="361" y="475"/>
                    <a:pt x="351" y="472"/>
                  </a:cubicBezTo>
                  <a:cubicBezTo>
                    <a:pt x="290" y="456"/>
                    <a:pt x="228" y="439"/>
                    <a:pt x="166" y="423"/>
                  </a:cubicBezTo>
                  <a:cubicBezTo>
                    <a:pt x="139" y="416"/>
                    <a:pt x="111" y="408"/>
                    <a:pt x="84" y="401"/>
                  </a:cubicBezTo>
                  <a:cubicBezTo>
                    <a:pt x="78" y="399"/>
                    <a:pt x="76" y="397"/>
                    <a:pt x="76" y="391"/>
                  </a:cubicBezTo>
                  <a:cubicBezTo>
                    <a:pt x="77" y="372"/>
                    <a:pt x="79" y="352"/>
                    <a:pt x="70" y="334"/>
                  </a:cubicBezTo>
                  <a:close/>
                  <a:moveTo>
                    <a:pt x="73" y="614"/>
                  </a:moveTo>
                  <a:cubicBezTo>
                    <a:pt x="67" y="596"/>
                    <a:pt x="66" y="578"/>
                    <a:pt x="71" y="559"/>
                  </a:cubicBezTo>
                  <a:cubicBezTo>
                    <a:pt x="75" y="543"/>
                    <a:pt x="82" y="539"/>
                    <a:pt x="98" y="544"/>
                  </a:cubicBezTo>
                  <a:cubicBezTo>
                    <a:pt x="143" y="560"/>
                    <a:pt x="188" y="575"/>
                    <a:pt x="233" y="591"/>
                  </a:cubicBezTo>
                  <a:cubicBezTo>
                    <a:pt x="260" y="600"/>
                    <a:pt x="287" y="610"/>
                    <a:pt x="314" y="619"/>
                  </a:cubicBezTo>
                  <a:cubicBezTo>
                    <a:pt x="323" y="621"/>
                    <a:pt x="325" y="626"/>
                    <a:pt x="324" y="634"/>
                  </a:cubicBezTo>
                  <a:cubicBezTo>
                    <a:pt x="323" y="643"/>
                    <a:pt x="323" y="651"/>
                    <a:pt x="323" y="659"/>
                  </a:cubicBezTo>
                  <a:cubicBezTo>
                    <a:pt x="323" y="659"/>
                    <a:pt x="323" y="659"/>
                    <a:pt x="323" y="659"/>
                  </a:cubicBezTo>
                  <a:cubicBezTo>
                    <a:pt x="322" y="669"/>
                    <a:pt x="321" y="680"/>
                    <a:pt x="321" y="690"/>
                  </a:cubicBezTo>
                  <a:cubicBezTo>
                    <a:pt x="321" y="699"/>
                    <a:pt x="319" y="701"/>
                    <a:pt x="310" y="698"/>
                  </a:cubicBezTo>
                  <a:cubicBezTo>
                    <a:pt x="265" y="684"/>
                    <a:pt x="219" y="670"/>
                    <a:pt x="173" y="657"/>
                  </a:cubicBezTo>
                  <a:cubicBezTo>
                    <a:pt x="147" y="649"/>
                    <a:pt x="120" y="641"/>
                    <a:pt x="94" y="633"/>
                  </a:cubicBezTo>
                  <a:cubicBezTo>
                    <a:pt x="83" y="630"/>
                    <a:pt x="77" y="624"/>
                    <a:pt x="73" y="614"/>
                  </a:cubicBezTo>
                  <a:close/>
                  <a:moveTo>
                    <a:pt x="380" y="822"/>
                  </a:moveTo>
                  <a:cubicBezTo>
                    <a:pt x="319" y="806"/>
                    <a:pt x="258" y="790"/>
                    <a:pt x="198" y="774"/>
                  </a:cubicBezTo>
                  <a:cubicBezTo>
                    <a:pt x="170" y="766"/>
                    <a:pt x="142" y="759"/>
                    <a:pt x="114" y="752"/>
                  </a:cubicBezTo>
                  <a:cubicBezTo>
                    <a:pt x="107" y="750"/>
                    <a:pt x="104" y="748"/>
                    <a:pt x="104" y="739"/>
                  </a:cubicBezTo>
                  <a:cubicBezTo>
                    <a:pt x="105" y="721"/>
                    <a:pt x="107" y="702"/>
                    <a:pt x="98" y="682"/>
                  </a:cubicBezTo>
                  <a:cubicBezTo>
                    <a:pt x="127" y="689"/>
                    <a:pt x="154" y="694"/>
                    <a:pt x="181" y="701"/>
                  </a:cubicBezTo>
                  <a:cubicBezTo>
                    <a:pt x="226" y="711"/>
                    <a:pt x="271" y="721"/>
                    <a:pt x="316" y="733"/>
                  </a:cubicBezTo>
                  <a:cubicBezTo>
                    <a:pt x="337" y="739"/>
                    <a:pt x="359" y="741"/>
                    <a:pt x="381" y="745"/>
                  </a:cubicBezTo>
                  <a:cubicBezTo>
                    <a:pt x="388" y="747"/>
                    <a:pt x="391" y="750"/>
                    <a:pt x="391" y="757"/>
                  </a:cubicBezTo>
                  <a:cubicBezTo>
                    <a:pt x="391" y="776"/>
                    <a:pt x="391" y="796"/>
                    <a:pt x="392" y="815"/>
                  </a:cubicBezTo>
                  <a:cubicBezTo>
                    <a:pt x="392" y="825"/>
                    <a:pt x="388" y="824"/>
                    <a:pt x="380" y="822"/>
                  </a:cubicBezTo>
                  <a:close/>
                  <a:moveTo>
                    <a:pt x="342" y="699"/>
                  </a:moveTo>
                  <a:cubicBezTo>
                    <a:pt x="336" y="701"/>
                    <a:pt x="333" y="700"/>
                    <a:pt x="334" y="693"/>
                  </a:cubicBezTo>
                  <a:cubicBezTo>
                    <a:pt x="336" y="673"/>
                    <a:pt x="337" y="653"/>
                    <a:pt x="338" y="633"/>
                  </a:cubicBezTo>
                  <a:cubicBezTo>
                    <a:pt x="338" y="625"/>
                    <a:pt x="341" y="622"/>
                    <a:pt x="349" y="621"/>
                  </a:cubicBezTo>
                  <a:cubicBezTo>
                    <a:pt x="417" y="608"/>
                    <a:pt x="485" y="595"/>
                    <a:pt x="553" y="583"/>
                  </a:cubicBezTo>
                  <a:cubicBezTo>
                    <a:pt x="578" y="578"/>
                    <a:pt x="604" y="573"/>
                    <a:pt x="632" y="568"/>
                  </a:cubicBezTo>
                  <a:cubicBezTo>
                    <a:pt x="625" y="587"/>
                    <a:pt x="623" y="606"/>
                    <a:pt x="624" y="624"/>
                  </a:cubicBezTo>
                  <a:cubicBezTo>
                    <a:pt x="625" y="632"/>
                    <a:pt x="622" y="635"/>
                    <a:pt x="615" y="636"/>
                  </a:cubicBezTo>
                  <a:cubicBezTo>
                    <a:pt x="524" y="657"/>
                    <a:pt x="433" y="678"/>
                    <a:pt x="342" y="699"/>
                  </a:cubicBezTo>
                  <a:close/>
                  <a:moveTo>
                    <a:pt x="654" y="752"/>
                  </a:moveTo>
                  <a:cubicBezTo>
                    <a:pt x="650" y="759"/>
                    <a:pt x="644" y="763"/>
                    <a:pt x="637" y="765"/>
                  </a:cubicBezTo>
                  <a:cubicBezTo>
                    <a:pt x="563" y="784"/>
                    <a:pt x="488" y="804"/>
                    <a:pt x="414" y="823"/>
                  </a:cubicBezTo>
                  <a:cubicBezTo>
                    <a:pt x="408" y="825"/>
                    <a:pt x="406" y="823"/>
                    <a:pt x="406" y="816"/>
                  </a:cubicBezTo>
                  <a:cubicBezTo>
                    <a:pt x="406" y="806"/>
                    <a:pt x="405" y="795"/>
                    <a:pt x="404" y="785"/>
                  </a:cubicBezTo>
                  <a:cubicBezTo>
                    <a:pt x="404" y="785"/>
                    <a:pt x="404" y="785"/>
                    <a:pt x="405" y="785"/>
                  </a:cubicBezTo>
                  <a:cubicBezTo>
                    <a:pt x="405" y="775"/>
                    <a:pt x="405" y="765"/>
                    <a:pt x="404" y="755"/>
                  </a:cubicBezTo>
                  <a:cubicBezTo>
                    <a:pt x="404" y="749"/>
                    <a:pt x="407" y="746"/>
                    <a:pt x="412" y="745"/>
                  </a:cubicBezTo>
                  <a:cubicBezTo>
                    <a:pt x="487" y="722"/>
                    <a:pt x="562" y="699"/>
                    <a:pt x="637" y="676"/>
                  </a:cubicBezTo>
                  <a:cubicBezTo>
                    <a:pt x="647" y="673"/>
                    <a:pt x="655" y="677"/>
                    <a:pt x="658" y="688"/>
                  </a:cubicBezTo>
                  <a:cubicBezTo>
                    <a:pt x="665" y="710"/>
                    <a:pt x="663" y="731"/>
                    <a:pt x="654" y="752"/>
                  </a:cubicBezTo>
                  <a:close/>
                </a:path>
              </a:pathLst>
            </a:custGeom>
            <a:solidFill>
              <a:srgbClr val="494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18DB955B-21E3-71FC-2FCB-DD969638A5A8}"/>
                </a:ext>
              </a:extLst>
            </p:cNvPr>
            <p:cNvSpPr>
              <a:spLocks/>
            </p:cNvSpPr>
            <p:nvPr/>
          </p:nvSpPr>
          <p:spPr bwMode="auto">
            <a:xfrm>
              <a:off x="2789238" y="3143250"/>
              <a:ext cx="19050" cy="25400"/>
            </a:xfrm>
            <a:custGeom>
              <a:avLst/>
              <a:gdLst>
                <a:gd name="T0" fmla="*/ 0 w 5"/>
                <a:gd name="T1" fmla="*/ 0 h 7"/>
                <a:gd name="T2" fmla="*/ 1 w 5"/>
                <a:gd name="T3" fmla="*/ 7 h 7"/>
                <a:gd name="T4" fmla="*/ 0 w 5"/>
                <a:gd name="T5" fmla="*/ 0 h 7"/>
              </a:gdLst>
              <a:ahLst/>
              <a:cxnLst>
                <a:cxn ang="0">
                  <a:pos x="T0" y="T1"/>
                </a:cxn>
                <a:cxn ang="0">
                  <a:pos x="T2" y="T3"/>
                </a:cxn>
                <a:cxn ang="0">
                  <a:pos x="T4" y="T5"/>
                </a:cxn>
              </a:cxnLst>
              <a:rect l="0" t="0" r="r" b="b"/>
              <a:pathLst>
                <a:path w="5" h="7">
                  <a:moveTo>
                    <a:pt x="0" y="0"/>
                  </a:moveTo>
                  <a:cubicBezTo>
                    <a:pt x="0" y="3"/>
                    <a:pt x="1" y="5"/>
                    <a:pt x="1" y="7"/>
                  </a:cubicBezTo>
                  <a:cubicBezTo>
                    <a:pt x="5" y="4"/>
                    <a:pt x="5" y="2"/>
                    <a:pt x="0" y="0"/>
                  </a:cubicBezTo>
                  <a:close/>
                </a:path>
              </a:pathLst>
            </a:custGeom>
            <a:solidFill>
              <a:srgbClr val="494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5"/>
        <p:cNvGrpSpPr/>
        <p:nvPr/>
      </p:nvGrpSpPr>
      <p:grpSpPr>
        <a:xfrm>
          <a:off x="0" y="0"/>
          <a:ext cx="0" cy="0"/>
          <a:chOff x="0" y="0"/>
          <a:chExt cx="0" cy="0"/>
        </a:xfrm>
      </p:grpSpPr>
      <p:grpSp>
        <p:nvGrpSpPr>
          <p:cNvPr id="10" name="Grupo 9">
            <a:extLst>
              <a:ext uri="{FF2B5EF4-FFF2-40B4-BE49-F238E27FC236}">
                <a16:creationId xmlns:a16="http://schemas.microsoft.com/office/drawing/2014/main" id="{02EF9CCC-A4BD-A071-79C6-B8A7CBB1EC6F}"/>
              </a:ext>
            </a:extLst>
          </p:cNvPr>
          <p:cNvGrpSpPr/>
          <p:nvPr/>
        </p:nvGrpSpPr>
        <p:grpSpPr>
          <a:xfrm>
            <a:off x="289710" y="84138"/>
            <a:ext cx="8564580" cy="841226"/>
            <a:chOff x="289710" y="84138"/>
            <a:chExt cx="8564580" cy="841226"/>
          </a:xfrm>
        </p:grpSpPr>
        <p:grpSp>
          <p:nvGrpSpPr>
            <p:cNvPr id="30" name="Grupo 29">
              <a:extLst>
                <a:ext uri="{FF2B5EF4-FFF2-40B4-BE49-F238E27FC236}">
                  <a16:creationId xmlns:a16="http://schemas.microsoft.com/office/drawing/2014/main" id="{26640887-93C0-4461-8227-F36F571E4E45}"/>
                </a:ext>
              </a:extLst>
            </p:cNvPr>
            <p:cNvGrpSpPr/>
            <p:nvPr/>
          </p:nvGrpSpPr>
          <p:grpSpPr>
            <a:xfrm>
              <a:off x="289710" y="584905"/>
              <a:ext cx="8564580" cy="340459"/>
              <a:chOff x="365761" y="445025"/>
              <a:chExt cx="7610004" cy="486600"/>
            </a:xfrm>
          </p:grpSpPr>
          <p:grpSp>
            <p:nvGrpSpPr>
              <p:cNvPr id="32" name="Grupo 31">
                <a:extLst>
                  <a:ext uri="{FF2B5EF4-FFF2-40B4-BE49-F238E27FC236}">
                    <a16:creationId xmlns:a16="http://schemas.microsoft.com/office/drawing/2014/main" id="{BFB6BBF0-DAEE-4292-81CC-EF2115EE8E83}"/>
                  </a:ext>
                </a:extLst>
              </p:cNvPr>
              <p:cNvGrpSpPr/>
              <p:nvPr/>
            </p:nvGrpSpPr>
            <p:grpSpPr>
              <a:xfrm>
                <a:off x="523856" y="582185"/>
                <a:ext cx="7441555" cy="230203"/>
                <a:chOff x="1838739" y="109330"/>
                <a:chExt cx="715618" cy="230203"/>
              </a:xfrm>
            </p:grpSpPr>
            <p:cxnSp>
              <p:nvCxnSpPr>
                <p:cNvPr id="36" name="Conector recto 35">
                  <a:extLst>
                    <a:ext uri="{FF2B5EF4-FFF2-40B4-BE49-F238E27FC236}">
                      <a16:creationId xmlns:a16="http://schemas.microsoft.com/office/drawing/2014/main" id="{C536F96B-6A80-4323-BFCA-C97F551832B0}"/>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87C8AB89-0CAC-4A76-B42A-B8A5B95E3263}"/>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97A421B3-D24A-411D-96C6-237E0BB0F3B3}"/>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B180F177-7BFB-4AC5-B015-F8C485293D4C}"/>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3" name="Rectángulo 32">
                <a:extLst>
                  <a:ext uri="{FF2B5EF4-FFF2-40B4-BE49-F238E27FC236}">
                    <a16:creationId xmlns:a16="http://schemas.microsoft.com/office/drawing/2014/main" id="{4DFD4B88-74ED-4434-A53B-526A8A5EDBF9}"/>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4" name="Rectángulo 33">
                <a:extLst>
                  <a:ext uri="{FF2B5EF4-FFF2-40B4-BE49-F238E27FC236}">
                    <a16:creationId xmlns:a16="http://schemas.microsoft.com/office/drawing/2014/main" id="{4E90311A-B292-4BC4-AE13-AB83FE6714ED}"/>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5" name="Rectángulo 34">
                <a:extLst>
                  <a:ext uri="{FF2B5EF4-FFF2-40B4-BE49-F238E27FC236}">
                    <a16:creationId xmlns:a16="http://schemas.microsoft.com/office/drawing/2014/main" id="{F1C60C1A-0995-4554-AE9F-3ED4D5CD16DE}"/>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9" name="Grupo 8">
              <a:extLst>
                <a:ext uri="{FF2B5EF4-FFF2-40B4-BE49-F238E27FC236}">
                  <a16:creationId xmlns:a16="http://schemas.microsoft.com/office/drawing/2014/main" id="{9BEA74D3-8BB7-BFDB-E402-10FC849099C1}"/>
                </a:ext>
              </a:extLst>
            </p:cNvPr>
            <p:cNvGrpSpPr/>
            <p:nvPr/>
          </p:nvGrpSpPr>
          <p:grpSpPr>
            <a:xfrm>
              <a:off x="8428038" y="84138"/>
              <a:ext cx="401638" cy="485775"/>
              <a:chOff x="8428038" y="84138"/>
              <a:chExt cx="401638" cy="485775"/>
            </a:xfrm>
          </p:grpSpPr>
          <p:sp>
            <p:nvSpPr>
              <p:cNvPr id="4" name="Freeform 5">
                <a:extLst>
                  <a:ext uri="{FF2B5EF4-FFF2-40B4-BE49-F238E27FC236}">
                    <a16:creationId xmlns:a16="http://schemas.microsoft.com/office/drawing/2014/main" id="{0107E5EA-EB56-A97E-785B-007457CA2F1F}"/>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E297C9DD-45C3-8FDF-8D91-B63E53785E44}"/>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4FADD0AA-F226-3C32-6D36-7EE14CDC8486}"/>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2726" name="Google Shape;2726;p6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Literary genres</a:t>
            </a:r>
            <a:endParaRPr dirty="0">
              <a:solidFill>
                <a:srgbClr val="FFC000"/>
              </a:solidFill>
            </a:endParaRPr>
          </a:p>
        </p:txBody>
      </p:sp>
      <p:graphicFrame>
        <p:nvGraphicFramePr>
          <p:cNvPr id="2727" name="Google Shape;2727;p61"/>
          <p:cNvGraphicFramePr/>
          <p:nvPr/>
        </p:nvGraphicFramePr>
        <p:xfrm>
          <a:off x="720000" y="1301250"/>
          <a:ext cx="7704000" cy="3307300"/>
        </p:xfrm>
        <a:graphic>
          <a:graphicData uri="http://schemas.openxmlformats.org/drawingml/2006/table">
            <a:tbl>
              <a:tblPr>
                <a:noFill/>
                <a:tableStyleId>{6EF15E0B-5D7B-4473-B63B-9BB7D184548C}</a:tableStyleId>
              </a:tblPr>
              <a:tblGrid>
                <a:gridCol w="1540800">
                  <a:extLst>
                    <a:ext uri="{9D8B030D-6E8A-4147-A177-3AD203B41FA5}">
                      <a16:colId xmlns:a16="http://schemas.microsoft.com/office/drawing/2014/main" val="20000"/>
                    </a:ext>
                  </a:extLst>
                </a:gridCol>
                <a:gridCol w="1540800">
                  <a:extLst>
                    <a:ext uri="{9D8B030D-6E8A-4147-A177-3AD203B41FA5}">
                      <a16:colId xmlns:a16="http://schemas.microsoft.com/office/drawing/2014/main" val="20001"/>
                    </a:ext>
                  </a:extLst>
                </a:gridCol>
                <a:gridCol w="1540800">
                  <a:extLst>
                    <a:ext uri="{9D8B030D-6E8A-4147-A177-3AD203B41FA5}">
                      <a16:colId xmlns:a16="http://schemas.microsoft.com/office/drawing/2014/main" val="20002"/>
                    </a:ext>
                  </a:extLst>
                </a:gridCol>
                <a:gridCol w="1540800">
                  <a:extLst>
                    <a:ext uri="{9D8B030D-6E8A-4147-A177-3AD203B41FA5}">
                      <a16:colId xmlns:a16="http://schemas.microsoft.com/office/drawing/2014/main" val="20003"/>
                    </a:ext>
                  </a:extLst>
                </a:gridCol>
                <a:gridCol w="1540800">
                  <a:extLst>
                    <a:ext uri="{9D8B030D-6E8A-4147-A177-3AD203B41FA5}">
                      <a16:colId xmlns:a16="http://schemas.microsoft.com/office/drawing/2014/main" val="20004"/>
                    </a:ext>
                  </a:extLst>
                </a:gridCol>
              </a:tblGrid>
              <a:tr h="826825">
                <a:tc gridSpan="2">
                  <a:txBody>
                    <a:bodyPr/>
                    <a:lstStyle/>
                    <a:p>
                      <a:pPr marL="0" lvl="0" indent="0" algn="ctr" rtl="0">
                        <a:spcBef>
                          <a:spcPts val="0"/>
                        </a:spcBef>
                        <a:spcAft>
                          <a:spcPts val="0"/>
                        </a:spcAft>
                        <a:buNone/>
                      </a:pPr>
                      <a:r>
                        <a:rPr lang="en" sz="2000">
                          <a:solidFill>
                            <a:schemeClr val="dk2"/>
                          </a:solidFill>
                          <a:latin typeface="Lemon"/>
                          <a:ea typeface="Lemon"/>
                          <a:cs typeface="Lemon"/>
                          <a:sym typeface="Lemon"/>
                        </a:rPr>
                        <a:t>Lyrical subgenre</a:t>
                      </a:r>
                      <a:endParaRPr sz="2000">
                        <a:solidFill>
                          <a:schemeClr val="dk2"/>
                        </a:solidFill>
                        <a:latin typeface="Lemon"/>
                        <a:ea typeface="Lemon"/>
                        <a:cs typeface="Lemon"/>
                        <a:sym typeface="Lemon"/>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2"/>
                    </a:solidFill>
                  </a:tcPr>
                </a:tc>
                <a:tc hMerge="1">
                  <a:txBody>
                    <a:bodyPr/>
                    <a:lstStyle/>
                    <a:p>
                      <a:endParaRPr lang="es-PE"/>
                    </a:p>
                  </a:txBody>
                  <a:tcPr/>
                </a:tc>
                <a:tc>
                  <a:txBody>
                    <a:bodyPr/>
                    <a:lstStyle/>
                    <a:p>
                      <a:pPr marL="0" lvl="0" indent="0" algn="l" rtl="0">
                        <a:spcBef>
                          <a:spcPts val="0"/>
                        </a:spcBef>
                        <a:spcAft>
                          <a:spcPts val="0"/>
                        </a:spcAft>
                        <a:buNone/>
                      </a:pPr>
                      <a:endParaRPr sz="2500">
                        <a:solidFill>
                          <a:schemeClr val="dk2"/>
                        </a:solidFill>
                        <a:latin typeface="Lemon"/>
                        <a:ea typeface="Lemon"/>
                        <a:cs typeface="Lemon"/>
                        <a:sym typeface="Lemon"/>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0" lvl="0" indent="0" algn="ctr" rtl="0">
                        <a:spcBef>
                          <a:spcPts val="0"/>
                        </a:spcBef>
                        <a:spcAft>
                          <a:spcPts val="0"/>
                        </a:spcAft>
                        <a:buNone/>
                      </a:pPr>
                      <a:r>
                        <a:rPr lang="en" sz="2000">
                          <a:solidFill>
                            <a:schemeClr val="accent4"/>
                          </a:solidFill>
                          <a:latin typeface="Lemon"/>
                          <a:ea typeface="Lemon"/>
                          <a:cs typeface="Lemon"/>
                          <a:sym typeface="Lemon"/>
                        </a:rPr>
                        <a:t>Dramatic subgenre</a:t>
                      </a:r>
                      <a:endParaRPr sz="2000">
                        <a:solidFill>
                          <a:schemeClr val="accent4"/>
                        </a:solidFill>
                        <a:latin typeface="Lemon"/>
                        <a:ea typeface="Lemon"/>
                        <a:cs typeface="Lemon"/>
                        <a:sym typeface="Lemon"/>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alpha val="0"/>
                        </a:schemeClr>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s-PE"/>
                    </a:p>
                  </a:txBody>
                  <a:tcPr/>
                </a:tc>
                <a:extLst>
                  <a:ext uri="{0D108BD9-81ED-4DB2-BD59-A6C34878D82A}">
                    <a16:rowId xmlns:a16="http://schemas.microsoft.com/office/drawing/2014/main" val="10000"/>
                  </a:ext>
                </a:extLst>
              </a:tr>
              <a:tr h="826825">
                <a:tc gridSpan="2">
                  <a:txBody>
                    <a:bodyPr/>
                    <a:lstStyle/>
                    <a:p>
                      <a:pPr marL="457200" lvl="0" indent="-317500" algn="l" rtl="0">
                        <a:spcBef>
                          <a:spcPts val="0"/>
                        </a:spcBef>
                        <a:spcAft>
                          <a:spcPts val="0"/>
                        </a:spcAft>
                        <a:buClr>
                          <a:schemeClr val="dk2"/>
                        </a:buClr>
                        <a:buSzPts val="1400"/>
                        <a:buFont typeface="Comfortaa"/>
                        <a:buChar char="●"/>
                      </a:pPr>
                      <a:r>
                        <a:rPr lang="en">
                          <a:solidFill>
                            <a:schemeClr val="dk2"/>
                          </a:solidFill>
                          <a:latin typeface="Comfortaa"/>
                          <a:ea typeface="Comfortaa"/>
                          <a:cs typeface="Comfortaa"/>
                          <a:sym typeface="Comfortaa"/>
                        </a:rPr>
                        <a:t>Venus is the second planet from the Sun</a:t>
                      </a: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s-PE"/>
                    </a:p>
                  </a:txBody>
                  <a:tcPr/>
                </a:tc>
                <a:tc>
                  <a:txBody>
                    <a:bodyPr/>
                    <a:lstStyle/>
                    <a:p>
                      <a:pPr marL="0" lvl="0" indent="0" algn="ctr" rtl="0">
                        <a:spcBef>
                          <a:spcPts val="0"/>
                        </a:spcBef>
                        <a:spcAft>
                          <a:spcPts val="0"/>
                        </a:spcAft>
                        <a:buNone/>
                      </a:pP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457200" lvl="0" indent="-317500" algn="l" rtl="0">
                        <a:spcBef>
                          <a:spcPts val="0"/>
                        </a:spcBef>
                        <a:spcAft>
                          <a:spcPts val="0"/>
                        </a:spcAft>
                        <a:buClr>
                          <a:schemeClr val="dk2"/>
                        </a:buClr>
                        <a:buSzPts val="1400"/>
                        <a:buFont typeface="Comfortaa"/>
                        <a:buChar char="●"/>
                      </a:pPr>
                      <a:r>
                        <a:rPr lang="en">
                          <a:solidFill>
                            <a:schemeClr val="dk2"/>
                          </a:solidFill>
                          <a:latin typeface="Comfortaa"/>
                          <a:ea typeface="Comfortaa"/>
                          <a:cs typeface="Comfortaa"/>
                          <a:sym typeface="Comfortaa"/>
                        </a:rPr>
                        <a:t>Saturn is a gas giant and has several rings</a:t>
                      </a: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s-PE"/>
                    </a:p>
                  </a:txBody>
                  <a:tcPr/>
                </a:tc>
                <a:extLst>
                  <a:ext uri="{0D108BD9-81ED-4DB2-BD59-A6C34878D82A}">
                    <a16:rowId xmlns:a16="http://schemas.microsoft.com/office/drawing/2014/main" val="10001"/>
                  </a:ext>
                </a:extLst>
              </a:tr>
              <a:tr h="826825">
                <a:tc gridSpan="2">
                  <a:txBody>
                    <a:bodyPr/>
                    <a:lstStyle/>
                    <a:p>
                      <a:pPr marL="457200" lvl="0" indent="-317500" algn="l" rtl="0">
                        <a:spcBef>
                          <a:spcPts val="0"/>
                        </a:spcBef>
                        <a:spcAft>
                          <a:spcPts val="0"/>
                        </a:spcAft>
                        <a:buClr>
                          <a:schemeClr val="dk2"/>
                        </a:buClr>
                        <a:buSzPts val="1400"/>
                        <a:buFont typeface="Comfortaa"/>
                        <a:buChar char="●"/>
                      </a:pPr>
                      <a:r>
                        <a:rPr lang="en">
                          <a:solidFill>
                            <a:schemeClr val="dk2"/>
                          </a:solidFill>
                          <a:latin typeface="Comfortaa"/>
                          <a:ea typeface="Comfortaa"/>
                          <a:cs typeface="Comfortaa"/>
                          <a:sym typeface="Comfortaa"/>
                        </a:rPr>
                        <a:t>Despite being red, Mars is a cold place</a:t>
                      </a: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s-PE"/>
                    </a:p>
                  </a:txBody>
                  <a:tcPr/>
                </a:tc>
                <a:tc>
                  <a:txBody>
                    <a:bodyPr/>
                    <a:lstStyle/>
                    <a:p>
                      <a:pPr marL="0" lvl="0" indent="0" algn="ctr" rtl="0">
                        <a:spcBef>
                          <a:spcPts val="0"/>
                        </a:spcBef>
                        <a:spcAft>
                          <a:spcPts val="0"/>
                        </a:spcAft>
                        <a:buNone/>
                      </a:pPr>
                      <a:endParaRPr dirty="0">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457200" lvl="0" indent="-317500" algn="l" rtl="0">
                        <a:spcBef>
                          <a:spcPts val="0"/>
                        </a:spcBef>
                        <a:spcAft>
                          <a:spcPts val="0"/>
                        </a:spcAft>
                        <a:buClr>
                          <a:schemeClr val="dk2"/>
                        </a:buClr>
                        <a:buSzPts val="1400"/>
                        <a:buFont typeface="Comfortaa"/>
                        <a:buChar char="●"/>
                      </a:pPr>
                      <a:r>
                        <a:rPr lang="en">
                          <a:solidFill>
                            <a:schemeClr val="dk2"/>
                          </a:solidFill>
                          <a:latin typeface="Comfortaa"/>
                          <a:ea typeface="Comfortaa"/>
                          <a:cs typeface="Comfortaa"/>
                          <a:sym typeface="Comfortaa"/>
                        </a:rPr>
                        <a:t>Pluto is now considered a dwarf planet</a:t>
                      </a: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s-PE"/>
                    </a:p>
                  </a:txBody>
                  <a:tcPr/>
                </a:tc>
                <a:extLst>
                  <a:ext uri="{0D108BD9-81ED-4DB2-BD59-A6C34878D82A}">
                    <a16:rowId xmlns:a16="http://schemas.microsoft.com/office/drawing/2014/main" val="10002"/>
                  </a:ext>
                </a:extLst>
              </a:tr>
              <a:tr h="826825">
                <a:tc gridSpan="2">
                  <a:txBody>
                    <a:bodyPr/>
                    <a:lstStyle/>
                    <a:p>
                      <a:pPr marL="457200" lvl="0" indent="-317500" algn="l" rtl="0">
                        <a:spcBef>
                          <a:spcPts val="0"/>
                        </a:spcBef>
                        <a:spcAft>
                          <a:spcPts val="0"/>
                        </a:spcAft>
                        <a:buClr>
                          <a:schemeClr val="dk2"/>
                        </a:buClr>
                        <a:buSzPts val="1400"/>
                        <a:buFont typeface="Comfortaa"/>
                        <a:buChar char="●"/>
                      </a:pPr>
                      <a:r>
                        <a:rPr lang="en">
                          <a:solidFill>
                            <a:schemeClr val="dk2"/>
                          </a:solidFill>
                          <a:latin typeface="Comfortaa"/>
                          <a:ea typeface="Comfortaa"/>
                          <a:cs typeface="Comfortaa"/>
                          <a:sym typeface="Comfortaa"/>
                        </a:rPr>
                        <a:t>Jupiter is the biggest planet of them all</a:t>
                      </a: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hMerge="1">
                  <a:txBody>
                    <a:bodyPr/>
                    <a:lstStyle/>
                    <a:p>
                      <a:endParaRPr lang="es-PE"/>
                    </a:p>
                  </a:txBody>
                  <a:tcPr/>
                </a:tc>
                <a:tc>
                  <a:txBody>
                    <a:bodyPr/>
                    <a:lstStyle/>
                    <a:p>
                      <a:pPr marL="0" lvl="0" indent="0" algn="ctr" rtl="0">
                        <a:spcBef>
                          <a:spcPts val="0"/>
                        </a:spcBef>
                        <a:spcAft>
                          <a:spcPts val="0"/>
                        </a:spcAft>
                        <a:buNone/>
                      </a:pPr>
                      <a:endParaRPr>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457200" lvl="0" indent="-317500" algn="l" rtl="0">
                        <a:spcBef>
                          <a:spcPts val="0"/>
                        </a:spcBef>
                        <a:spcAft>
                          <a:spcPts val="0"/>
                        </a:spcAft>
                        <a:buClr>
                          <a:schemeClr val="dk2"/>
                        </a:buClr>
                        <a:buSzPts val="1400"/>
                        <a:buFont typeface="Comfortaa"/>
                        <a:buChar char="●"/>
                      </a:pPr>
                      <a:r>
                        <a:rPr lang="en" dirty="0">
                          <a:solidFill>
                            <a:schemeClr val="dk2"/>
                          </a:solidFill>
                          <a:latin typeface="Comfortaa"/>
                          <a:ea typeface="Comfortaa"/>
                          <a:cs typeface="Comfortaa"/>
                          <a:sym typeface="Comfortaa"/>
                        </a:rPr>
                        <a:t>The Sun is the star at the center of the Solar System</a:t>
                      </a:r>
                      <a:endParaRPr dirty="0">
                        <a:solidFill>
                          <a:schemeClr val="dk2"/>
                        </a:solidFill>
                        <a:latin typeface="Comfortaa"/>
                        <a:ea typeface="Comfortaa"/>
                        <a:cs typeface="Comfortaa"/>
                        <a:sym typeface="Comfortaa"/>
                      </a:endParaRPr>
                    </a:p>
                  </a:txBody>
                  <a:tcPr marL="91425" marR="91425" marT="91425" marB="91425" anchor="ctr">
                    <a:lnL w="19050" cap="flat" cmpd="sng">
                      <a:solidFill>
                        <a:schemeClr val="dk2">
                          <a:alpha val="0"/>
                        </a:schemeClr>
                      </a:solidFill>
                      <a:prstDash val="solid"/>
                      <a:round/>
                      <a:headEnd type="none" w="sm" len="sm"/>
                      <a:tailEnd type="none" w="sm" len="sm"/>
                    </a:lnL>
                    <a:lnR w="19050" cap="flat" cmpd="sng">
                      <a:solidFill>
                        <a:schemeClr val="dk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alpha val="0"/>
                        </a:schemeClr>
                      </a:solidFill>
                      <a:prstDash val="solid"/>
                      <a:round/>
                      <a:headEnd type="none" w="sm" len="sm"/>
                      <a:tailEnd type="none" w="sm" len="sm"/>
                    </a:lnB>
                  </a:tcPr>
                </a:tc>
                <a:tc hMerge="1">
                  <a:txBody>
                    <a:bodyPr/>
                    <a:lstStyle/>
                    <a:p>
                      <a:endParaRPr lang="es-PE"/>
                    </a:p>
                  </a:txBody>
                  <a:tcPr/>
                </a:tc>
                <a:extLst>
                  <a:ext uri="{0D108BD9-81ED-4DB2-BD59-A6C34878D82A}">
                    <a16:rowId xmlns:a16="http://schemas.microsoft.com/office/drawing/2014/main" val="10003"/>
                  </a:ext>
                </a:extLst>
              </a:tr>
            </a:tbl>
          </a:graphicData>
        </a:graphic>
      </p:graphicFrame>
      <p:sp>
        <p:nvSpPr>
          <p:cNvPr id="6" name="Freeform 5">
            <a:extLst>
              <a:ext uri="{FF2B5EF4-FFF2-40B4-BE49-F238E27FC236}">
                <a16:creationId xmlns:a16="http://schemas.microsoft.com/office/drawing/2014/main" id="{73672A8B-A85C-49E7-9530-3C4843708EA7}"/>
              </a:ext>
            </a:extLst>
          </p:cNvPr>
          <p:cNvSpPr>
            <a:spLocks noEditPoints="1"/>
          </p:cNvSpPr>
          <p:nvPr/>
        </p:nvSpPr>
        <p:spPr bwMode="auto">
          <a:xfrm>
            <a:off x="3800475" y="3386138"/>
            <a:ext cx="1549400" cy="1504950"/>
          </a:xfrm>
          <a:custGeom>
            <a:avLst/>
            <a:gdLst>
              <a:gd name="T0" fmla="*/ 9 w 1118"/>
              <a:gd name="T1" fmla="*/ 721 h 1086"/>
              <a:gd name="T2" fmla="*/ 88 w 1118"/>
              <a:gd name="T3" fmla="*/ 530 h 1086"/>
              <a:gd name="T4" fmla="*/ 13 w 1118"/>
              <a:gd name="T5" fmla="*/ 451 h 1086"/>
              <a:gd name="T6" fmla="*/ 382 w 1118"/>
              <a:gd name="T7" fmla="*/ 422 h 1086"/>
              <a:gd name="T8" fmla="*/ 370 w 1118"/>
              <a:gd name="T9" fmla="*/ 141 h 1086"/>
              <a:gd name="T10" fmla="*/ 556 w 1118"/>
              <a:gd name="T11" fmla="*/ 29 h 1086"/>
              <a:gd name="T12" fmla="*/ 593 w 1118"/>
              <a:gd name="T13" fmla="*/ 29 h 1086"/>
              <a:gd name="T14" fmla="*/ 725 w 1118"/>
              <a:gd name="T15" fmla="*/ 120 h 1086"/>
              <a:gd name="T16" fmla="*/ 718 w 1118"/>
              <a:gd name="T17" fmla="*/ 422 h 1086"/>
              <a:gd name="T18" fmla="*/ 1094 w 1118"/>
              <a:gd name="T19" fmla="*/ 539 h 1086"/>
              <a:gd name="T20" fmla="*/ 1057 w 1118"/>
              <a:gd name="T21" fmla="*/ 739 h 1086"/>
              <a:gd name="T22" fmla="*/ 1056 w 1118"/>
              <a:gd name="T23" fmla="*/ 835 h 1086"/>
              <a:gd name="T24" fmla="*/ 1041 w 1118"/>
              <a:gd name="T25" fmla="*/ 990 h 1086"/>
              <a:gd name="T26" fmla="*/ 1057 w 1118"/>
              <a:gd name="T27" fmla="*/ 1085 h 1086"/>
              <a:gd name="T28" fmla="*/ 11 w 1118"/>
              <a:gd name="T29" fmla="*/ 941 h 1086"/>
              <a:gd name="T30" fmla="*/ 80 w 1118"/>
              <a:gd name="T31" fmla="*/ 769 h 1086"/>
              <a:gd name="T32" fmla="*/ 189 w 1118"/>
              <a:gd name="T33" fmla="*/ 835 h 1086"/>
              <a:gd name="T34" fmla="*/ 121 w 1118"/>
              <a:gd name="T35" fmla="*/ 897 h 1086"/>
              <a:gd name="T36" fmla="*/ 903 w 1118"/>
              <a:gd name="T37" fmla="*/ 913 h 1086"/>
              <a:gd name="T38" fmla="*/ 122 w 1118"/>
              <a:gd name="T39" fmla="*/ 928 h 1086"/>
              <a:gd name="T40" fmla="*/ 184 w 1118"/>
              <a:gd name="T41" fmla="*/ 989 h 1086"/>
              <a:gd name="T42" fmla="*/ 995 w 1118"/>
              <a:gd name="T43" fmla="*/ 835 h 1086"/>
              <a:gd name="T44" fmla="*/ 234 w 1118"/>
              <a:gd name="T45" fmla="*/ 611 h 1086"/>
              <a:gd name="T46" fmla="*/ 221 w 1118"/>
              <a:gd name="T47" fmla="*/ 581 h 1086"/>
              <a:gd name="T48" fmla="*/ 1004 w 1118"/>
              <a:gd name="T49" fmla="*/ 581 h 1086"/>
              <a:gd name="T50" fmla="*/ 129 w 1118"/>
              <a:gd name="T51" fmla="*/ 519 h 1086"/>
              <a:gd name="T52" fmla="*/ 132 w 1118"/>
              <a:gd name="T53" fmla="*/ 673 h 1086"/>
              <a:gd name="T54" fmla="*/ 1004 w 1118"/>
              <a:gd name="T55" fmla="*/ 611 h 1086"/>
              <a:gd name="T56" fmla="*/ 542 w 1118"/>
              <a:gd name="T57" fmla="*/ 395 h 1086"/>
              <a:gd name="T58" fmla="*/ 707 w 1118"/>
              <a:gd name="T59" fmla="*/ 144 h 1086"/>
              <a:gd name="T60" fmla="*/ 408 w 1118"/>
              <a:gd name="T61" fmla="*/ 142 h 1086"/>
              <a:gd name="T62" fmla="*/ 66 w 1118"/>
              <a:gd name="T63" fmla="*/ 453 h 1086"/>
              <a:gd name="T64" fmla="*/ 53 w 1118"/>
              <a:gd name="T65" fmla="*/ 488 h 1086"/>
              <a:gd name="T66" fmla="*/ 928 w 1118"/>
              <a:gd name="T67" fmla="*/ 489 h 1086"/>
              <a:gd name="T68" fmla="*/ 68 w 1118"/>
              <a:gd name="T69" fmla="*/ 703 h 1086"/>
              <a:gd name="T70" fmla="*/ 54 w 1118"/>
              <a:gd name="T71" fmla="*/ 738 h 1086"/>
              <a:gd name="T72" fmla="*/ 929 w 1118"/>
              <a:gd name="T73" fmla="*/ 739 h 1086"/>
              <a:gd name="T74" fmla="*/ 500 w 1118"/>
              <a:gd name="T75" fmla="*/ 453 h 1086"/>
              <a:gd name="T76" fmla="*/ 191 w 1118"/>
              <a:gd name="T77" fmla="*/ 769 h 1086"/>
              <a:gd name="T78" fmla="*/ 188 w 1118"/>
              <a:gd name="T79" fmla="*/ 1056 h 1086"/>
              <a:gd name="T80" fmla="*/ 1073 w 1118"/>
              <a:gd name="T81" fmla="*/ 1038 h 1086"/>
              <a:gd name="T82" fmla="*/ 476 w 1118"/>
              <a:gd name="T83" fmla="*/ 1020 h 1086"/>
              <a:gd name="T84" fmla="*/ 111 w 1118"/>
              <a:gd name="T85" fmla="*/ 832 h 1086"/>
              <a:gd name="T86" fmla="*/ 1073 w 1118"/>
              <a:gd name="T87" fmla="*/ 787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18" h="1086">
                <a:moveTo>
                  <a:pt x="80" y="769"/>
                </a:moveTo>
                <a:cubicBezTo>
                  <a:pt x="72" y="769"/>
                  <a:pt x="65" y="770"/>
                  <a:pt x="57" y="769"/>
                </a:cubicBezTo>
                <a:cubicBezTo>
                  <a:pt x="29" y="768"/>
                  <a:pt x="8" y="748"/>
                  <a:pt x="9" y="721"/>
                </a:cubicBezTo>
                <a:cubicBezTo>
                  <a:pt x="9" y="694"/>
                  <a:pt x="30" y="671"/>
                  <a:pt x="59" y="673"/>
                </a:cubicBezTo>
                <a:cubicBezTo>
                  <a:pt x="79" y="675"/>
                  <a:pt x="88" y="666"/>
                  <a:pt x="94" y="649"/>
                </a:cubicBezTo>
                <a:cubicBezTo>
                  <a:pt x="111" y="608"/>
                  <a:pt x="109" y="569"/>
                  <a:pt x="88" y="530"/>
                </a:cubicBezTo>
                <a:cubicBezTo>
                  <a:pt x="84" y="522"/>
                  <a:pt x="78" y="518"/>
                  <a:pt x="68" y="518"/>
                </a:cubicBezTo>
                <a:cubicBezTo>
                  <a:pt x="51" y="520"/>
                  <a:pt x="34" y="518"/>
                  <a:pt x="22" y="503"/>
                </a:cubicBezTo>
                <a:cubicBezTo>
                  <a:pt x="8" y="488"/>
                  <a:pt x="5" y="470"/>
                  <a:pt x="13" y="451"/>
                </a:cubicBezTo>
                <a:cubicBezTo>
                  <a:pt x="21" y="433"/>
                  <a:pt x="36" y="423"/>
                  <a:pt x="56" y="422"/>
                </a:cubicBezTo>
                <a:cubicBezTo>
                  <a:pt x="88" y="422"/>
                  <a:pt x="119" y="422"/>
                  <a:pt x="151" y="422"/>
                </a:cubicBezTo>
                <a:cubicBezTo>
                  <a:pt x="228" y="422"/>
                  <a:pt x="305" y="422"/>
                  <a:pt x="382" y="422"/>
                </a:cubicBezTo>
                <a:cubicBezTo>
                  <a:pt x="386" y="422"/>
                  <a:pt x="390" y="422"/>
                  <a:pt x="397" y="422"/>
                </a:cubicBezTo>
                <a:cubicBezTo>
                  <a:pt x="375" y="401"/>
                  <a:pt x="359" y="379"/>
                  <a:pt x="349" y="354"/>
                </a:cubicBezTo>
                <a:cubicBezTo>
                  <a:pt x="321" y="279"/>
                  <a:pt x="325" y="208"/>
                  <a:pt x="370" y="141"/>
                </a:cubicBezTo>
                <a:cubicBezTo>
                  <a:pt x="406" y="85"/>
                  <a:pt x="473" y="60"/>
                  <a:pt x="536" y="94"/>
                </a:cubicBezTo>
                <a:cubicBezTo>
                  <a:pt x="536" y="95"/>
                  <a:pt x="537" y="95"/>
                  <a:pt x="536" y="94"/>
                </a:cubicBezTo>
                <a:cubicBezTo>
                  <a:pt x="542" y="72"/>
                  <a:pt x="548" y="50"/>
                  <a:pt x="556" y="29"/>
                </a:cubicBezTo>
                <a:cubicBezTo>
                  <a:pt x="559" y="21"/>
                  <a:pt x="565" y="15"/>
                  <a:pt x="570" y="8"/>
                </a:cubicBezTo>
                <a:cubicBezTo>
                  <a:pt x="577" y="1"/>
                  <a:pt x="587" y="0"/>
                  <a:pt x="593" y="6"/>
                </a:cubicBezTo>
                <a:cubicBezTo>
                  <a:pt x="600" y="14"/>
                  <a:pt x="599" y="21"/>
                  <a:pt x="593" y="29"/>
                </a:cubicBezTo>
                <a:cubicBezTo>
                  <a:pt x="576" y="48"/>
                  <a:pt x="571" y="71"/>
                  <a:pt x="570" y="96"/>
                </a:cubicBezTo>
                <a:cubicBezTo>
                  <a:pt x="584" y="91"/>
                  <a:pt x="597" y="85"/>
                  <a:pt x="610" y="82"/>
                </a:cubicBezTo>
                <a:cubicBezTo>
                  <a:pt x="656" y="72"/>
                  <a:pt x="694" y="87"/>
                  <a:pt x="725" y="120"/>
                </a:cubicBezTo>
                <a:cubicBezTo>
                  <a:pt x="770" y="167"/>
                  <a:pt x="784" y="224"/>
                  <a:pt x="779" y="288"/>
                </a:cubicBezTo>
                <a:cubicBezTo>
                  <a:pt x="775" y="338"/>
                  <a:pt x="756" y="383"/>
                  <a:pt x="719" y="419"/>
                </a:cubicBezTo>
                <a:cubicBezTo>
                  <a:pt x="718" y="419"/>
                  <a:pt x="718" y="420"/>
                  <a:pt x="718" y="422"/>
                </a:cubicBezTo>
                <a:cubicBezTo>
                  <a:pt x="722" y="422"/>
                  <a:pt x="726" y="422"/>
                  <a:pt x="729" y="422"/>
                </a:cubicBezTo>
                <a:cubicBezTo>
                  <a:pt x="795" y="422"/>
                  <a:pt x="861" y="422"/>
                  <a:pt x="927" y="422"/>
                </a:cubicBezTo>
                <a:cubicBezTo>
                  <a:pt x="1003" y="422"/>
                  <a:pt x="1069" y="469"/>
                  <a:pt x="1094" y="539"/>
                </a:cubicBezTo>
                <a:cubicBezTo>
                  <a:pt x="1118" y="608"/>
                  <a:pt x="1096" y="684"/>
                  <a:pt x="1037" y="732"/>
                </a:cubicBezTo>
                <a:cubicBezTo>
                  <a:pt x="1035" y="733"/>
                  <a:pt x="1034" y="735"/>
                  <a:pt x="1030" y="739"/>
                </a:cubicBezTo>
                <a:cubicBezTo>
                  <a:pt x="1040" y="739"/>
                  <a:pt x="1049" y="739"/>
                  <a:pt x="1057" y="739"/>
                </a:cubicBezTo>
                <a:cubicBezTo>
                  <a:pt x="1083" y="740"/>
                  <a:pt x="1103" y="761"/>
                  <a:pt x="1103" y="787"/>
                </a:cubicBezTo>
                <a:cubicBezTo>
                  <a:pt x="1103" y="813"/>
                  <a:pt x="1083" y="834"/>
                  <a:pt x="1057" y="835"/>
                </a:cubicBezTo>
                <a:cubicBezTo>
                  <a:pt x="1057" y="835"/>
                  <a:pt x="1056" y="835"/>
                  <a:pt x="1056" y="835"/>
                </a:cubicBezTo>
                <a:cubicBezTo>
                  <a:pt x="1033" y="830"/>
                  <a:pt x="1023" y="843"/>
                  <a:pt x="1016" y="863"/>
                </a:cubicBezTo>
                <a:cubicBezTo>
                  <a:pt x="1001" y="904"/>
                  <a:pt x="1004" y="943"/>
                  <a:pt x="1025" y="981"/>
                </a:cubicBezTo>
                <a:cubicBezTo>
                  <a:pt x="1029" y="987"/>
                  <a:pt x="1033" y="990"/>
                  <a:pt x="1041" y="990"/>
                </a:cubicBezTo>
                <a:cubicBezTo>
                  <a:pt x="1049" y="989"/>
                  <a:pt x="1057" y="989"/>
                  <a:pt x="1066" y="991"/>
                </a:cubicBezTo>
                <a:cubicBezTo>
                  <a:pt x="1089" y="995"/>
                  <a:pt x="1105" y="1018"/>
                  <a:pt x="1103" y="1041"/>
                </a:cubicBezTo>
                <a:cubicBezTo>
                  <a:pt x="1101" y="1067"/>
                  <a:pt x="1082" y="1085"/>
                  <a:pt x="1057" y="1085"/>
                </a:cubicBezTo>
                <a:cubicBezTo>
                  <a:pt x="1053" y="1086"/>
                  <a:pt x="1050" y="1086"/>
                  <a:pt x="1046" y="1086"/>
                </a:cubicBezTo>
                <a:cubicBezTo>
                  <a:pt x="759" y="1086"/>
                  <a:pt x="472" y="1086"/>
                  <a:pt x="185" y="1086"/>
                </a:cubicBezTo>
                <a:cubicBezTo>
                  <a:pt x="97" y="1086"/>
                  <a:pt x="26" y="1028"/>
                  <a:pt x="11" y="941"/>
                </a:cubicBezTo>
                <a:cubicBezTo>
                  <a:pt x="0" y="877"/>
                  <a:pt x="22" y="823"/>
                  <a:pt x="71" y="779"/>
                </a:cubicBezTo>
                <a:cubicBezTo>
                  <a:pt x="74" y="777"/>
                  <a:pt x="77" y="774"/>
                  <a:pt x="80" y="772"/>
                </a:cubicBezTo>
                <a:cubicBezTo>
                  <a:pt x="80" y="771"/>
                  <a:pt x="80" y="770"/>
                  <a:pt x="80" y="769"/>
                </a:cubicBezTo>
                <a:close/>
                <a:moveTo>
                  <a:pt x="995" y="835"/>
                </a:moveTo>
                <a:cubicBezTo>
                  <a:pt x="989" y="835"/>
                  <a:pt x="984" y="835"/>
                  <a:pt x="980" y="835"/>
                </a:cubicBezTo>
                <a:cubicBezTo>
                  <a:pt x="716" y="835"/>
                  <a:pt x="453" y="835"/>
                  <a:pt x="189" y="835"/>
                </a:cubicBezTo>
                <a:cubicBezTo>
                  <a:pt x="186" y="835"/>
                  <a:pt x="183" y="835"/>
                  <a:pt x="181" y="835"/>
                </a:cubicBezTo>
                <a:cubicBezTo>
                  <a:pt x="144" y="837"/>
                  <a:pt x="112" y="864"/>
                  <a:pt x="108" y="897"/>
                </a:cubicBezTo>
                <a:cubicBezTo>
                  <a:pt x="112" y="897"/>
                  <a:pt x="117" y="897"/>
                  <a:pt x="121" y="897"/>
                </a:cubicBezTo>
                <a:cubicBezTo>
                  <a:pt x="372" y="897"/>
                  <a:pt x="624" y="897"/>
                  <a:pt x="875" y="897"/>
                </a:cubicBezTo>
                <a:cubicBezTo>
                  <a:pt x="880" y="897"/>
                  <a:pt x="884" y="897"/>
                  <a:pt x="888" y="897"/>
                </a:cubicBezTo>
                <a:cubicBezTo>
                  <a:pt x="898" y="898"/>
                  <a:pt x="903" y="904"/>
                  <a:pt x="903" y="913"/>
                </a:cubicBezTo>
                <a:cubicBezTo>
                  <a:pt x="903" y="922"/>
                  <a:pt x="897" y="927"/>
                  <a:pt x="888" y="927"/>
                </a:cubicBezTo>
                <a:cubicBezTo>
                  <a:pt x="883" y="928"/>
                  <a:pt x="878" y="928"/>
                  <a:pt x="873" y="928"/>
                </a:cubicBezTo>
                <a:cubicBezTo>
                  <a:pt x="623" y="928"/>
                  <a:pt x="372" y="928"/>
                  <a:pt x="122" y="928"/>
                </a:cubicBezTo>
                <a:cubicBezTo>
                  <a:pt x="117" y="928"/>
                  <a:pt x="113" y="928"/>
                  <a:pt x="107" y="928"/>
                </a:cubicBezTo>
                <a:cubicBezTo>
                  <a:pt x="108" y="931"/>
                  <a:pt x="108" y="934"/>
                  <a:pt x="109" y="936"/>
                </a:cubicBezTo>
                <a:cubicBezTo>
                  <a:pt x="119" y="968"/>
                  <a:pt x="149" y="989"/>
                  <a:pt x="184" y="989"/>
                </a:cubicBezTo>
                <a:cubicBezTo>
                  <a:pt x="451" y="990"/>
                  <a:pt x="718" y="989"/>
                  <a:pt x="985" y="989"/>
                </a:cubicBezTo>
                <a:cubicBezTo>
                  <a:pt x="988" y="989"/>
                  <a:pt x="991" y="989"/>
                  <a:pt x="995" y="989"/>
                </a:cubicBezTo>
                <a:cubicBezTo>
                  <a:pt x="970" y="937"/>
                  <a:pt x="970" y="887"/>
                  <a:pt x="995" y="835"/>
                </a:cubicBezTo>
                <a:close/>
                <a:moveTo>
                  <a:pt x="1004" y="611"/>
                </a:moveTo>
                <a:cubicBezTo>
                  <a:pt x="998" y="611"/>
                  <a:pt x="992" y="611"/>
                  <a:pt x="987" y="611"/>
                </a:cubicBezTo>
                <a:cubicBezTo>
                  <a:pt x="736" y="611"/>
                  <a:pt x="485" y="611"/>
                  <a:pt x="234" y="611"/>
                </a:cubicBezTo>
                <a:cubicBezTo>
                  <a:pt x="231" y="611"/>
                  <a:pt x="227" y="611"/>
                  <a:pt x="223" y="611"/>
                </a:cubicBezTo>
                <a:cubicBezTo>
                  <a:pt x="214" y="610"/>
                  <a:pt x="210" y="604"/>
                  <a:pt x="209" y="597"/>
                </a:cubicBezTo>
                <a:cubicBezTo>
                  <a:pt x="209" y="588"/>
                  <a:pt x="213" y="583"/>
                  <a:pt x="221" y="581"/>
                </a:cubicBezTo>
                <a:cubicBezTo>
                  <a:pt x="226" y="580"/>
                  <a:pt x="231" y="581"/>
                  <a:pt x="235" y="581"/>
                </a:cubicBezTo>
                <a:cubicBezTo>
                  <a:pt x="486" y="581"/>
                  <a:pt x="738" y="581"/>
                  <a:pt x="989" y="581"/>
                </a:cubicBezTo>
                <a:cubicBezTo>
                  <a:pt x="994" y="581"/>
                  <a:pt x="999" y="581"/>
                  <a:pt x="1004" y="581"/>
                </a:cubicBezTo>
                <a:cubicBezTo>
                  <a:pt x="1004" y="576"/>
                  <a:pt x="1004" y="574"/>
                  <a:pt x="1003" y="572"/>
                </a:cubicBezTo>
                <a:cubicBezTo>
                  <a:pt x="993" y="539"/>
                  <a:pt x="963" y="519"/>
                  <a:pt x="923" y="519"/>
                </a:cubicBezTo>
                <a:cubicBezTo>
                  <a:pt x="658" y="519"/>
                  <a:pt x="394" y="519"/>
                  <a:pt x="129" y="519"/>
                </a:cubicBezTo>
                <a:cubicBezTo>
                  <a:pt x="125" y="519"/>
                  <a:pt x="122" y="519"/>
                  <a:pt x="117" y="519"/>
                </a:cubicBezTo>
                <a:cubicBezTo>
                  <a:pt x="142" y="571"/>
                  <a:pt x="142" y="621"/>
                  <a:pt x="117" y="673"/>
                </a:cubicBezTo>
                <a:cubicBezTo>
                  <a:pt x="123" y="673"/>
                  <a:pt x="127" y="673"/>
                  <a:pt x="132" y="673"/>
                </a:cubicBezTo>
                <a:cubicBezTo>
                  <a:pt x="395" y="673"/>
                  <a:pt x="658" y="673"/>
                  <a:pt x="922" y="673"/>
                </a:cubicBezTo>
                <a:cubicBezTo>
                  <a:pt x="927" y="673"/>
                  <a:pt x="931" y="673"/>
                  <a:pt x="936" y="673"/>
                </a:cubicBezTo>
                <a:cubicBezTo>
                  <a:pt x="969" y="671"/>
                  <a:pt x="1000" y="643"/>
                  <a:pt x="1004" y="611"/>
                </a:cubicBezTo>
                <a:close/>
                <a:moveTo>
                  <a:pt x="362" y="267"/>
                </a:moveTo>
                <a:cubicBezTo>
                  <a:pt x="363" y="313"/>
                  <a:pt x="375" y="356"/>
                  <a:pt x="409" y="391"/>
                </a:cubicBezTo>
                <a:cubicBezTo>
                  <a:pt x="448" y="432"/>
                  <a:pt x="500" y="433"/>
                  <a:pt x="542" y="395"/>
                </a:cubicBezTo>
                <a:cubicBezTo>
                  <a:pt x="553" y="385"/>
                  <a:pt x="559" y="385"/>
                  <a:pt x="570" y="395"/>
                </a:cubicBezTo>
                <a:cubicBezTo>
                  <a:pt x="612" y="433"/>
                  <a:pt x="664" y="431"/>
                  <a:pt x="704" y="391"/>
                </a:cubicBezTo>
                <a:cubicBezTo>
                  <a:pt x="764" y="329"/>
                  <a:pt x="765" y="208"/>
                  <a:pt x="707" y="144"/>
                </a:cubicBezTo>
                <a:cubicBezTo>
                  <a:pt x="666" y="100"/>
                  <a:pt x="615" y="98"/>
                  <a:pt x="570" y="137"/>
                </a:cubicBezTo>
                <a:cubicBezTo>
                  <a:pt x="558" y="147"/>
                  <a:pt x="554" y="147"/>
                  <a:pt x="540" y="136"/>
                </a:cubicBezTo>
                <a:cubicBezTo>
                  <a:pt x="498" y="99"/>
                  <a:pt x="446" y="101"/>
                  <a:pt x="408" y="142"/>
                </a:cubicBezTo>
                <a:cubicBezTo>
                  <a:pt x="375" y="176"/>
                  <a:pt x="363" y="219"/>
                  <a:pt x="362" y="267"/>
                </a:cubicBezTo>
                <a:close/>
                <a:moveTo>
                  <a:pt x="500" y="453"/>
                </a:moveTo>
                <a:cubicBezTo>
                  <a:pt x="355" y="453"/>
                  <a:pt x="211" y="453"/>
                  <a:pt x="66" y="453"/>
                </a:cubicBezTo>
                <a:cubicBezTo>
                  <a:pt x="62" y="453"/>
                  <a:pt x="59" y="453"/>
                  <a:pt x="55" y="453"/>
                </a:cubicBezTo>
                <a:cubicBezTo>
                  <a:pt x="45" y="454"/>
                  <a:pt x="40" y="460"/>
                  <a:pt x="39" y="469"/>
                </a:cubicBezTo>
                <a:cubicBezTo>
                  <a:pt x="38" y="479"/>
                  <a:pt x="44" y="485"/>
                  <a:pt x="53" y="488"/>
                </a:cubicBezTo>
                <a:cubicBezTo>
                  <a:pt x="56" y="489"/>
                  <a:pt x="61" y="489"/>
                  <a:pt x="65" y="489"/>
                </a:cubicBezTo>
                <a:cubicBezTo>
                  <a:pt x="182" y="489"/>
                  <a:pt x="300" y="489"/>
                  <a:pt x="417" y="489"/>
                </a:cubicBezTo>
                <a:cubicBezTo>
                  <a:pt x="587" y="489"/>
                  <a:pt x="757" y="488"/>
                  <a:pt x="928" y="489"/>
                </a:cubicBezTo>
                <a:cubicBezTo>
                  <a:pt x="1002" y="489"/>
                  <a:pt x="1054" y="557"/>
                  <a:pt x="1033" y="627"/>
                </a:cubicBezTo>
                <a:cubicBezTo>
                  <a:pt x="1018" y="674"/>
                  <a:pt x="977" y="703"/>
                  <a:pt x="924" y="703"/>
                </a:cubicBezTo>
                <a:cubicBezTo>
                  <a:pt x="639" y="703"/>
                  <a:pt x="354" y="703"/>
                  <a:pt x="68" y="703"/>
                </a:cubicBezTo>
                <a:cubicBezTo>
                  <a:pt x="64" y="703"/>
                  <a:pt x="60" y="703"/>
                  <a:pt x="56" y="703"/>
                </a:cubicBezTo>
                <a:cubicBezTo>
                  <a:pt x="46" y="704"/>
                  <a:pt x="40" y="710"/>
                  <a:pt x="39" y="720"/>
                </a:cubicBezTo>
                <a:cubicBezTo>
                  <a:pt x="38" y="730"/>
                  <a:pt x="44" y="736"/>
                  <a:pt x="54" y="738"/>
                </a:cubicBezTo>
                <a:cubicBezTo>
                  <a:pt x="59" y="740"/>
                  <a:pt x="64" y="739"/>
                  <a:pt x="69" y="739"/>
                </a:cubicBezTo>
                <a:cubicBezTo>
                  <a:pt x="215" y="739"/>
                  <a:pt x="361" y="739"/>
                  <a:pt x="507" y="739"/>
                </a:cubicBezTo>
                <a:cubicBezTo>
                  <a:pt x="647" y="739"/>
                  <a:pt x="788" y="739"/>
                  <a:pt x="929" y="739"/>
                </a:cubicBezTo>
                <a:cubicBezTo>
                  <a:pt x="1033" y="739"/>
                  <a:pt x="1103" y="634"/>
                  <a:pt x="1061" y="539"/>
                </a:cubicBezTo>
                <a:cubicBezTo>
                  <a:pt x="1036" y="484"/>
                  <a:pt x="991" y="454"/>
                  <a:pt x="930" y="453"/>
                </a:cubicBezTo>
                <a:cubicBezTo>
                  <a:pt x="787" y="452"/>
                  <a:pt x="643" y="453"/>
                  <a:pt x="500" y="453"/>
                </a:cubicBezTo>
                <a:close/>
                <a:moveTo>
                  <a:pt x="610" y="769"/>
                </a:moveTo>
                <a:cubicBezTo>
                  <a:pt x="610" y="769"/>
                  <a:pt x="610" y="769"/>
                  <a:pt x="610" y="769"/>
                </a:cubicBezTo>
                <a:cubicBezTo>
                  <a:pt x="470" y="769"/>
                  <a:pt x="330" y="769"/>
                  <a:pt x="191" y="769"/>
                </a:cubicBezTo>
                <a:cubicBezTo>
                  <a:pt x="183" y="769"/>
                  <a:pt x="176" y="770"/>
                  <a:pt x="169" y="770"/>
                </a:cubicBezTo>
                <a:cubicBezTo>
                  <a:pt x="85" y="776"/>
                  <a:pt x="23" y="860"/>
                  <a:pt x="42" y="942"/>
                </a:cubicBezTo>
                <a:cubicBezTo>
                  <a:pt x="58" y="1011"/>
                  <a:pt x="115" y="1056"/>
                  <a:pt x="188" y="1056"/>
                </a:cubicBezTo>
                <a:cubicBezTo>
                  <a:pt x="473" y="1056"/>
                  <a:pt x="759" y="1056"/>
                  <a:pt x="1045" y="1056"/>
                </a:cubicBezTo>
                <a:cubicBezTo>
                  <a:pt x="1049" y="1056"/>
                  <a:pt x="1053" y="1056"/>
                  <a:pt x="1058" y="1055"/>
                </a:cubicBezTo>
                <a:cubicBezTo>
                  <a:pt x="1067" y="1053"/>
                  <a:pt x="1073" y="1047"/>
                  <a:pt x="1073" y="1038"/>
                </a:cubicBezTo>
                <a:cubicBezTo>
                  <a:pt x="1073" y="1028"/>
                  <a:pt x="1067" y="1021"/>
                  <a:pt x="1057" y="1020"/>
                </a:cubicBezTo>
                <a:cubicBezTo>
                  <a:pt x="1054" y="1020"/>
                  <a:pt x="1050" y="1020"/>
                  <a:pt x="1046" y="1020"/>
                </a:cubicBezTo>
                <a:cubicBezTo>
                  <a:pt x="856" y="1020"/>
                  <a:pt x="666" y="1020"/>
                  <a:pt x="476" y="1020"/>
                </a:cubicBezTo>
                <a:cubicBezTo>
                  <a:pt x="379" y="1020"/>
                  <a:pt x="282" y="1020"/>
                  <a:pt x="185" y="1020"/>
                </a:cubicBezTo>
                <a:cubicBezTo>
                  <a:pt x="136" y="1020"/>
                  <a:pt x="98" y="993"/>
                  <a:pt x="81" y="949"/>
                </a:cubicBezTo>
                <a:cubicBezTo>
                  <a:pt x="66" y="908"/>
                  <a:pt x="77" y="863"/>
                  <a:pt x="111" y="832"/>
                </a:cubicBezTo>
                <a:cubicBezTo>
                  <a:pt x="133" y="812"/>
                  <a:pt x="160" y="805"/>
                  <a:pt x="190" y="805"/>
                </a:cubicBezTo>
                <a:cubicBezTo>
                  <a:pt x="475" y="805"/>
                  <a:pt x="761" y="805"/>
                  <a:pt x="1046" y="805"/>
                </a:cubicBezTo>
                <a:cubicBezTo>
                  <a:pt x="1064" y="805"/>
                  <a:pt x="1073" y="799"/>
                  <a:pt x="1073" y="787"/>
                </a:cubicBezTo>
                <a:cubicBezTo>
                  <a:pt x="1073" y="775"/>
                  <a:pt x="1064" y="769"/>
                  <a:pt x="1045" y="769"/>
                </a:cubicBezTo>
                <a:cubicBezTo>
                  <a:pt x="900" y="769"/>
                  <a:pt x="755" y="769"/>
                  <a:pt x="610" y="769"/>
                </a:cubicBezTo>
                <a:close/>
              </a:path>
            </a:pathLst>
          </a:custGeom>
          <a:solidFill>
            <a:srgbClr val="8A1120"/>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Rectángulo 6">
            <a:extLst>
              <a:ext uri="{FF2B5EF4-FFF2-40B4-BE49-F238E27FC236}">
                <a16:creationId xmlns:a16="http://schemas.microsoft.com/office/drawing/2014/main" id="{DC105186-0133-424A-90AE-9811E78EECE2}"/>
              </a:ext>
            </a:extLst>
          </p:cNvPr>
          <p:cNvSpPr/>
          <p:nvPr/>
        </p:nvSpPr>
        <p:spPr>
          <a:xfrm>
            <a:off x="515665" y="4891088"/>
            <a:ext cx="7908336" cy="826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56"/>
        <p:cNvGrpSpPr/>
        <p:nvPr/>
      </p:nvGrpSpPr>
      <p:grpSpPr>
        <a:xfrm>
          <a:off x="0" y="0"/>
          <a:ext cx="0" cy="0"/>
          <a:chOff x="0" y="0"/>
          <a:chExt cx="0" cy="0"/>
        </a:xfrm>
      </p:grpSpPr>
      <p:grpSp>
        <p:nvGrpSpPr>
          <p:cNvPr id="20" name="Grupo 19">
            <a:extLst>
              <a:ext uri="{FF2B5EF4-FFF2-40B4-BE49-F238E27FC236}">
                <a16:creationId xmlns:a16="http://schemas.microsoft.com/office/drawing/2014/main" id="{4F096ED4-7974-B4D5-24D9-7FC461D90FCC}"/>
              </a:ext>
            </a:extLst>
          </p:cNvPr>
          <p:cNvGrpSpPr/>
          <p:nvPr/>
        </p:nvGrpSpPr>
        <p:grpSpPr>
          <a:xfrm>
            <a:off x="289710" y="84138"/>
            <a:ext cx="8564580" cy="841226"/>
            <a:chOff x="289710" y="84138"/>
            <a:chExt cx="8564580" cy="841226"/>
          </a:xfrm>
        </p:grpSpPr>
        <p:grpSp>
          <p:nvGrpSpPr>
            <p:cNvPr id="58" name="Grupo 57">
              <a:extLst>
                <a:ext uri="{FF2B5EF4-FFF2-40B4-BE49-F238E27FC236}">
                  <a16:creationId xmlns:a16="http://schemas.microsoft.com/office/drawing/2014/main" id="{47F991EB-20A5-4A01-8D58-5983BF562680}"/>
                </a:ext>
              </a:extLst>
            </p:cNvPr>
            <p:cNvGrpSpPr/>
            <p:nvPr/>
          </p:nvGrpSpPr>
          <p:grpSpPr>
            <a:xfrm>
              <a:off x="289710" y="584905"/>
              <a:ext cx="8564580" cy="340459"/>
              <a:chOff x="365761" y="445025"/>
              <a:chExt cx="7610004" cy="486600"/>
            </a:xfrm>
          </p:grpSpPr>
          <p:grpSp>
            <p:nvGrpSpPr>
              <p:cNvPr id="60" name="Grupo 59">
                <a:extLst>
                  <a:ext uri="{FF2B5EF4-FFF2-40B4-BE49-F238E27FC236}">
                    <a16:creationId xmlns:a16="http://schemas.microsoft.com/office/drawing/2014/main" id="{A4A3DDEC-D425-4AD4-A4C1-44713D6062A5}"/>
                  </a:ext>
                </a:extLst>
              </p:cNvPr>
              <p:cNvGrpSpPr/>
              <p:nvPr/>
            </p:nvGrpSpPr>
            <p:grpSpPr>
              <a:xfrm>
                <a:off x="523856" y="582185"/>
                <a:ext cx="7441555" cy="230203"/>
                <a:chOff x="1838739" y="109330"/>
                <a:chExt cx="715618" cy="230203"/>
              </a:xfrm>
            </p:grpSpPr>
            <p:cxnSp>
              <p:nvCxnSpPr>
                <p:cNvPr id="64" name="Conector recto 63">
                  <a:extLst>
                    <a:ext uri="{FF2B5EF4-FFF2-40B4-BE49-F238E27FC236}">
                      <a16:creationId xmlns:a16="http://schemas.microsoft.com/office/drawing/2014/main" id="{E24BAE3F-716E-4D56-B12E-CE9DD1B116D8}"/>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3E984AA0-E0E2-4642-8E70-69CC5B037EA7}"/>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Conector recto 65">
                  <a:extLst>
                    <a:ext uri="{FF2B5EF4-FFF2-40B4-BE49-F238E27FC236}">
                      <a16:creationId xmlns:a16="http://schemas.microsoft.com/office/drawing/2014/main" id="{F9ADE86E-2274-4BE2-97AA-DEB3AF05BFCA}"/>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48CF71B0-B8CF-4DF4-BB7E-DAD1C5FE61AB}"/>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1" name="Rectángulo 60">
                <a:extLst>
                  <a:ext uri="{FF2B5EF4-FFF2-40B4-BE49-F238E27FC236}">
                    <a16:creationId xmlns:a16="http://schemas.microsoft.com/office/drawing/2014/main" id="{F7280573-3BC4-41A2-B331-BF9F355D182E}"/>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2" name="Rectángulo 61">
                <a:extLst>
                  <a:ext uri="{FF2B5EF4-FFF2-40B4-BE49-F238E27FC236}">
                    <a16:creationId xmlns:a16="http://schemas.microsoft.com/office/drawing/2014/main" id="{FFEAFD2E-E9E8-41E6-8E4C-6E4B736ED232}"/>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63" name="Rectángulo 62">
                <a:extLst>
                  <a:ext uri="{FF2B5EF4-FFF2-40B4-BE49-F238E27FC236}">
                    <a16:creationId xmlns:a16="http://schemas.microsoft.com/office/drawing/2014/main" id="{781D29E4-36EF-4225-94F4-795B3576BBFB}"/>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9" name="Grupo 18">
              <a:extLst>
                <a:ext uri="{FF2B5EF4-FFF2-40B4-BE49-F238E27FC236}">
                  <a16:creationId xmlns:a16="http://schemas.microsoft.com/office/drawing/2014/main" id="{3F1F812B-1A6A-6DB2-6733-925ED6856393}"/>
                </a:ext>
              </a:extLst>
            </p:cNvPr>
            <p:cNvGrpSpPr/>
            <p:nvPr/>
          </p:nvGrpSpPr>
          <p:grpSpPr>
            <a:xfrm>
              <a:off x="8428038" y="84138"/>
              <a:ext cx="401638" cy="485775"/>
              <a:chOff x="8428038" y="84138"/>
              <a:chExt cx="401638" cy="485775"/>
            </a:xfrm>
          </p:grpSpPr>
          <p:sp>
            <p:nvSpPr>
              <p:cNvPr id="5" name="Freeform 5">
                <a:extLst>
                  <a:ext uri="{FF2B5EF4-FFF2-40B4-BE49-F238E27FC236}">
                    <a16:creationId xmlns:a16="http://schemas.microsoft.com/office/drawing/2014/main" id="{9F94D8EE-3E4C-4BB8-DC24-46B124327A02}"/>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8F69AC2C-8D1A-05FA-AC4B-15CB1AF460D3}"/>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7">
                <a:extLst>
                  <a:ext uri="{FF2B5EF4-FFF2-40B4-BE49-F238E27FC236}">
                    <a16:creationId xmlns:a16="http://schemas.microsoft.com/office/drawing/2014/main" id="{9308A2C0-3171-2BF1-5285-F8BF77CB8C71}"/>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2761" name="Google Shape;2761;p62"/>
          <p:cNvSpPr txBox="1">
            <a:spLocks noGrp="1"/>
          </p:cNvSpPr>
          <p:nvPr>
            <p:ph type="title" idx="6"/>
          </p:nvPr>
        </p:nvSpPr>
        <p:spPr>
          <a:xfrm>
            <a:off x="720000" y="358964"/>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dirty="0">
                <a:solidFill>
                  <a:srgbClr val="FFC000"/>
                </a:solidFill>
              </a:rPr>
              <a:t>Our team</a:t>
            </a:r>
            <a:endParaRPr sz="6000" dirty="0">
              <a:solidFill>
                <a:srgbClr val="FFC000"/>
              </a:solidFill>
            </a:endParaRPr>
          </a:p>
        </p:txBody>
      </p:sp>
      <p:sp>
        <p:nvSpPr>
          <p:cNvPr id="2762" name="Google Shape;2762;p62"/>
          <p:cNvSpPr txBox="1">
            <a:spLocks noGrp="1"/>
          </p:cNvSpPr>
          <p:nvPr>
            <p:ph type="title"/>
          </p:nvPr>
        </p:nvSpPr>
        <p:spPr>
          <a:xfrm>
            <a:off x="720000" y="3511200"/>
            <a:ext cx="2336400" cy="33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Lisa Doe</a:t>
            </a:r>
            <a:endParaRPr dirty="0">
              <a:solidFill>
                <a:srgbClr val="FFC000"/>
              </a:solidFill>
            </a:endParaRPr>
          </a:p>
        </p:txBody>
      </p:sp>
      <p:sp>
        <p:nvSpPr>
          <p:cNvPr id="2763" name="Google Shape;2763;p62"/>
          <p:cNvSpPr txBox="1">
            <a:spLocks noGrp="1"/>
          </p:cNvSpPr>
          <p:nvPr>
            <p:ph type="subTitle" idx="1"/>
          </p:nvPr>
        </p:nvSpPr>
        <p:spPr>
          <a:xfrm>
            <a:off x="720000" y="3850397"/>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speak a bit about this person here</a:t>
            </a:r>
            <a:endParaRPr/>
          </a:p>
        </p:txBody>
      </p:sp>
      <p:sp>
        <p:nvSpPr>
          <p:cNvPr id="2764" name="Google Shape;2764;p62"/>
          <p:cNvSpPr txBox="1">
            <a:spLocks noGrp="1"/>
          </p:cNvSpPr>
          <p:nvPr>
            <p:ph type="title" idx="2"/>
          </p:nvPr>
        </p:nvSpPr>
        <p:spPr>
          <a:xfrm>
            <a:off x="3403800" y="3511200"/>
            <a:ext cx="2336400" cy="33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C000"/>
                </a:solidFill>
              </a:rPr>
              <a:t>Tim Jones</a:t>
            </a:r>
            <a:endParaRPr>
              <a:solidFill>
                <a:srgbClr val="FFC000"/>
              </a:solidFill>
            </a:endParaRPr>
          </a:p>
        </p:txBody>
      </p:sp>
      <p:sp>
        <p:nvSpPr>
          <p:cNvPr id="2765" name="Google Shape;2765;p62"/>
          <p:cNvSpPr txBox="1">
            <a:spLocks noGrp="1"/>
          </p:cNvSpPr>
          <p:nvPr>
            <p:ph type="subTitle" idx="3"/>
          </p:nvPr>
        </p:nvSpPr>
        <p:spPr>
          <a:xfrm>
            <a:off x="3403800" y="3850397"/>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speak a bit about this person here</a:t>
            </a:r>
            <a:endParaRPr/>
          </a:p>
        </p:txBody>
      </p:sp>
      <p:sp>
        <p:nvSpPr>
          <p:cNvPr id="2766" name="Google Shape;2766;p62"/>
          <p:cNvSpPr txBox="1">
            <a:spLocks noGrp="1"/>
          </p:cNvSpPr>
          <p:nvPr>
            <p:ph type="title" idx="4"/>
          </p:nvPr>
        </p:nvSpPr>
        <p:spPr>
          <a:xfrm>
            <a:off x="6087600" y="3511200"/>
            <a:ext cx="2336400" cy="33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C000"/>
                </a:solidFill>
              </a:rPr>
              <a:t>Jean Dean</a:t>
            </a:r>
            <a:endParaRPr>
              <a:solidFill>
                <a:srgbClr val="FFC000"/>
              </a:solidFill>
            </a:endParaRPr>
          </a:p>
        </p:txBody>
      </p:sp>
      <p:sp>
        <p:nvSpPr>
          <p:cNvPr id="2767" name="Google Shape;2767;p62"/>
          <p:cNvSpPr txBox="1">
            <a:spLocks noGrp="1"/>
          </p:cNvSpPr>
          <p:nvPr>
            <p:ph type="subTitle" idx="5"/>
          </p:nvPr>
        </p:nvSpPr>
        <p:spPr>
          <a:xfrm>
            <a:off x="6087600" y="3850397"/>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speak a bit about this person here</a:t>
            </a:r>
            <a:endParaRPr/>
          </a:p>
        </p:txBody>
      </p:sp>
      <p:sp>
        <p:nvSpPr>
          <p:cNvPr id="6" name="Freeform 5">
            <a:extLst>
              <a:ext uri="{FF2B5EF4-FFF2-40B4-BE49-F238E27FC236}">
                <a16:creationId xmlns:a16="http://schemas.microsoft.com/office/drawing/2014/main" id="{112D78F5-99F0-4B95-B4A1-F97BA24A7BE6}"/>
              </a:ext>
            </a:extLst>
          </p:cNvPr>
          <p:cNvSpPr>
            <a:spLocks/>
          </p:cNvSpPr>
          <p:nvPr/>
        </p:nvSpPr>
        <p:spPr bwMode="auto">
          <a:xfrm>
            <a:off x="6831144" y="2278063"/>
            <a:ext cx="849312" cy="955675"/>
          </a:xfrm>
          <a:custGeom>
            <a:avLst/>
            <a:gdLst>
              <a:gd name="T0" fmla="*/ 334 w 334"/>
              <a:gd name="T1" fmla="*/ 209 h 375"/>
              <a:gd name="T2" fmla="*/ 316 w 334"/>
              <a:gd name="T3" fmla="*/ 286 h 375"/>
              <a:gd name="T4" fmla="*/ 304 w 334"/>
              <a:gd name="T5" fmla="*/ 322 h 375"/>
              <a:gd name="T6" fmla="*/ 200 w 334"/>
              <a:gd name="T7" fmla="*/ 366 h 375"/>
              <a:gd name="T8" fmla="*/ 174 w 334"/>
              <a:gd name="T9" fmla="*/ 351 h 375"/>
              <a:gd name="T10" fmla="*/ 99 w 334"/>
              <a:gd name="T11" fmla="*/ 367 h 375"/>
              <a:gd name="T12" fmla="*/ 58 w 334"/>
              <a:gd name="T13" fmla="*/ 338 h 375"/>
              <a:gd name="T14" fmla="*/ 35 w 334"/>
              <a:gd name="T15" fmla="*/ 283 h 375"/>
              <a:gd name="T16" fmla="*/ 25 w 334"/>
              <a:gd name="T17" fmla="*/ 255 h 375"/>
              <a:gd name="T18" fmla="*/ 35 w 334"/>
              <a:gd name="T19" fmla="*/ 104 h 375"/>
              <a:gd name="T20" fmla="*/ 157 w 334"/>
              <a:gd name="T21" fmla="*/ 86 h 375"/>
              <a:gd name="T22" fmla="*/ 181 w 334"/>
              <a:gd name="T23" fmla="*/ 13 h 375"/>
              <a:gd name="T24" fmla="*/ 194 w 334"/>
              <a:gd name="T25" fmla="*/ 1 h 375"/>
              <a:gd name="T26" fmla="*/ 198 w 334"/>
              <a:gd name="T27" fmla="*/ 19 h 375"/>
              <a:gd name="T28" fmla="*/ 181 w 334"/>
              <a:gd name="T29" fmla="*/ 79 h 375"/>
              <a:gd name="T30" fmla="*/ 182 w 334"/>
              <a:gd name="T31" fmla="*/ 88 h 375"/>
              <a:gd name="T32" fmla="*/ 211 w 334"/>
              <a:gd name="T33" fmla="*/ 72 h 375"/>
              <a:gd name="T34" fmla="*/ 319 w 334"/>
              <a:gd name="T35" fmla="*/ 123 h 375"/>
              <a:gd name="T36" fmla="*/ 334 w 334"/>
              <a:gd name="T37" fmla="*/ 162 h 375"/>
              <a:gd name="T38" fmla="*/ 334 w 334"/>
              <a:gd name="T39" fmla="*/ 20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4" h="375">
                <a:moveTo>
                  <a:pt x="334" y="209"/>
                </a:moveTo>
                <a:cubicBezTo>
                  <a:pt x="328" y="235"/>
                  <a:pt x="322" y="260"/>
                  <a:pt x="316" y="286"/>
                </a:cubicBezTo>
                <a:cubicBezTo>
                  <a:pt x="313" y="298"/>
                  <a:pt x="309" y="311"/>
                  <a:pt x="304" y="322"/>
                </a:cubicBezTo>
                <a:cubicBezTo>
                  <a:pt x="280" y="371"/>
                  <a:pt x="250" y="373"/>
                  <a:pt x="200" y="366"/>
                </a:cubicBezTo>
                <a:cubicBezTo>
                  <a:pt x="191" y="365"/>
                  <a:pt x="184" y="357"/>
                  <a:pt x="174" y="351"/>
                </a:cubicBezTo>
                <a:cubicBezTo>
                  <a:pt x="155" y="375"/>
                  <a:pt x="126" y="369"/>
                  <a:pt x="99" y="367"/>
                </a:cubicBezTo>
                <a:cubicBezTo>
                  <a:pt x="81" y="366"/>
                  <a:pt x="66" y="353"/>
                  <a:pt x="58" y="338"/>
                </a:cubicBezTo>
                <a:cubicBezTo>
                  <a:pt x="48" y="321"/>
                  <a:pt x="42" y="302"/>
                  <a:pt x="35" y="283"/>
                </a:cubicBezTo>
                <a:cubicBezTo>
                  <a:pt x="31" y="274"/>
                  <a:pt x="30" y="264"/>
                  <a:pt x="25" y="255"/>
                </a:cubicBezTo>
                <a:cubicBezTo>
                  <a:pt x="0" y="203"/>
                  <a:pt x="1" y="152"/>
                  <a:pt x="35" y="104"/>
                </a:cubicBezTo>
                <a:cubicBezTo>
                  <a:pt x="59" y="70"/>
                  <a:pt x="106" y="47"/>
                  <a:pt x="157" y="86"/>
                </a:cubicBezTo>
                <a:cubicBezTo>
                  <a:pt x="165" y="62"/>
                  <a:pt x="172" y="37"/>
                  <a:pt x="181" y="13"/>
                </a:cubicBezTo>
                <a:cubicBezTo>
                  <a:pt x="183" y="8"/>
                  <a:pt x="191" y="0"/>
                  <a:pt x="194" y="1"/>
                </a:cubicBezTo>
                <a:cubicBezTo>
                  <a:pt x="205" y="3"/>
                  <a:pt x="200" y="12"/>
                  <a:pt x="198" y="19"/>
                </a:cubicBezTo>
                <a:cubicBezTo>
                  <a:pt x="193" y="39"/>
                  <a:pt x="187" y="59"/>
                  <a:pt x="181" y="79"/>
                </a:cubicBezTo>
                <a:cubicBezTo>
                  <a:pt x="180" y="82"/>
                  <a:pt x="181" y="85"/>
                  <a:pt x="182" y="88"/>
                </a:cubicBezTo>
                <a:cubicBezTo>
                  <a:pt x="192" y="82"/>
                  <a:pt x="201" y="76"/>
                  <a:pt x="211" y="72"/>
                </a:cubicBezTo>
                <a:cubicBezTo>
                  <a:pt x="252" y="56"/>
                  <a:pt x="298" y="77"/>
                  <a:pt x="319" y="123"/>
                </a:cubicBezTo>
                <a:cubicBezTo>
                  <a:pt x="325" y="136"/>
                  <a:pt x="329" y="149"/>
                  <a:pt x="334" y="162"/>
                </a:cubicBezTo>
                <a:cubicBezTo>
                  <a:pt x="334" y="178"/>
                  <a:pt x="334" y="193"/>
                  <a:pt x="334" y="209"/>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 name="Grupo 1">
            <a:extLst>
              <a:ext uri="{FF2B5EF4-FFF2-40B4-BE49-F238E27FC236}">
                <a16:creationId xmlns:a16="http://schemas.microsoft.com/office/drawing/2014/main" id="{4F2AE268-DD49-FC0C-08D1-5154E3F9A253}"/>
              </a:ext>
            </a:extLst>
          </p:cNvPr>
          <p:cNvGrpSpPr/>
          <p:nvPr/>
        </p:nvGrpSpPr>
        <p:grpSpPr>
          <a:xfrm>
            <a:off x="3521075" y="1547813"/>
            <a:ext cx="2174875" cy="1712913"/>
            <a:chOff x="3521075" y="1547813"/>
            <a:chExt cx="2174875" cy="1712913"/>
          </a:xfrm>
        </p:grpSpPr>
        <p:sp>
          <p:nvSpPr>
            <p:cNvPr id="7" name="Freeform 6">
              <a:extLst>
                <a:ext uri="{FF2B5EF4-FFF2-40B4-BE49-F238E27FC236}">
                  <a16:creationId xmlns:a16="http://schemas.microsoft.com/office/drawing/2014/main" id="{38108BE7-622B-429F-88F9-BCF1D8BA7D1E}"/>
                </a:ext>
              </a:extLst>
            </p:cNvPr>
            <p:cNvSpPr>
              <a:spLocks/>
            </p:cNvSpPr>
            <p:nvPr/>
          </p:nvSpPr>
          <p:spPr bwMode="auto">
            <a:xfrm>
              <a:off x="3521075" y="1639888"/>
              <a:ext cx="2174875" cy="1620838"/>
            </a:xfrm>
            <a:custGeom>
              <a:avLst/>
              <a:gdLst>
                <a:gd name="T0" fmla="*/ 855 w 855"/>
                <a:gd name="T1" fmla="*/ 0 h 636"/>
                <a:gd name="T2" fmla="*/ 855 w 855"/>
                <a:gd name="T3" fmla="*/ 15 h 636"/>
                <a:gd name="T4" fmla="*/ 855 w 855"/>
                <a:gd name="T5" fmla="*/ 460 h 636"/>
                <a:gd name="T6" fmla="*/ 839 w 855"/>
                <a:gd name="T7" fmla="*/ 480 h 636"/>
                <a:gd name="T8" fmla="*/ 504 w 855"/>
                <a:gd name="T9" fmla="*/ 575 h 636"/>
                <a:gd name="T10" fmla="*/ 479 w 855"/>
                <a:gd name="T11" fmla="*/ 592 h 636"/>
                <a:gd name="T12" fmla="*/ 375 w 855"/>
                <a:gd name="T13" fmla="*/ 592 h 636"/>
                <a:gd name="T14" fmla="*/ 351 w 855"/>
                <a:gd name="T15" fmla="*/ 575 h 636"/>
                <a:gd name="T16" fmla="*/ 13 w 855"/>
                <a:gd name="T17" fmla="*/ 479 h 636"/>
                <a:gd name="T18" fmla="*/ 0 w 855"/>
                <a:gd name="T19" fmla="*/ 463 h 636"/>
                <a:gd name="T20" fmla="*/ 1 w 855"/>
                <a:gd name="T21" fmla="*/ 11 h 636"/>
                <a:gd name="T22" fmla="*/ 1 w 855"/>
                <a:gd name="T23" fmla="*/ 0 h 636"/>
                <a:gd name="T24" fmla="*/ 80 w 855"/>
                <a:gd name="T25" fmla="*/ 24 h 636"/>
                <a:gd name="T26" fmla="*/ 85 w 855"/>
                <a:gd name="T27" fmla="*/ 39 h 636"/>
                <a:gd name="T28" fmla="*/ 85 w 855"/>
                <a:gd name="T29" fmla="*/ 401 h 636"/>
                <a:gd name="T30" fmla="*/ 109 w 855"/>
                <a:gd name="T31" fmla="*/ 426 h 636"/>
                <a:gd name="T32" fmla="*/ 324 w 855"/>
                <a:gd name="T33" fmla="*/ 472 h 636"/>
                <a:gd name="T34" fmla="*/ 416 w 855"/>
                <a:gd name="T35" fmla="*/ 544 h 636"/>
                <a:gd name="T36" fmla="*/ 438 w 855"/>
                <a:gd name="T37" fmla="*/ 545 h 636"/>
                <a:gd name="T38" fmla="*/ 603 w 855"/>
                <a:gd name="T39" fmla="*/ 447 h 636"/>
                <a:gd name="T40" fmla="*/ 747 w 855"/>
                <a:gd name="T41" fmla="*/ 426 h 636"/>
                <a:gd name="T42" fmla="*/ 770 w 855"/>
                <a:gd name="T43" fmla="*/ 403 h 636"/>
                <a:gd name="T44" fmla="*/ 769 w 855"/>
                <a:gd name="T45" fmla="*/ 42 h 636"/>
                <a:gd name="T46" fmla="*/ 786 w 855"/>
                <a:gd name="T47" fmla="*/ 20 h 636"/>
                <a:gd name="T48" fmla="*/ 855 w 855"/>
                <a:gd name="T49" fmla="*/ 0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55" h="636">
                  <a:moveTo>
                    <a:pt x="855" y="0"/>
                  </a:moveTo>
                  <a:cubicBezTo>
                    <a:pt x="855" y="7"/>
                    <a:pt x="855" y="11"/>
                    <a:pt x="855" y="15"/>
                  </a:cubicBezTo>
                  <a:cubicBezTo>
                    <a:pt x="855" y="164"/>
                    <a:pt x="854" y="312"/>
                    <a:pt x="855" y="460"/>
                  </a:cubicBezTo>
                  <a:cubicBezTo>
                    <a:pt x="855" y="473"/>
                    <a:pt x="851" y="477"/>
                    <a:pt x="839" y="480"/>
                  </a:cubicBezTo>
                  <a:cubicBezTo>
                    <a:pt x="727" y="511"/>
                    <a:pt x="615" y="543"/>
                    <a:pt x="504" y="575"/>
                  </a:cubicBezTo>
                  <a:cubicBezTo>
                    <a:pt x="493" y="578"/>
                    <a:pt x="485" y="582"/>
                    <a:pt x="479" y="592"/>
                  </a:cubicBezTo>
                  <a:cubicBezTo>
                    <a:pt x="453" y="636"/>
                    <a:pt x="400" y="636"/>
                    <a:pt x="375" y="592"/>
                  </a:cubicBezTo>
                  <a:cubicBezTo>
                    <a:pt x="369" y="581"/>
                    <a:pt x="361" y="578"/>
                    <a:pt x="351" y="575"/>
                  </a:cubicBezTo>
                  <a:cubicBezTo>
                    <a:pt x="238" y="543"/>
                    <a:pt x="126" y="511"/>
                    <a:pt x="13" y="479"/>
                  </a:cubicBezTo>
                  <a:cubicBezTo>
                    <a:pt x="4" y="477"/>
                    <a:pt x="0" y="473"/>
                    <a:pt x="0" y="463"/>
                  </a:cubicBezTo>
                  <a:cubicBezTo>
                    <a:pt x="1" y="313"/>
                    <a:pt x="1" y="162"/>
                    <a:pt x="1" y="11"/>
                  </a:cubicBezTo>
                  <a:cubicBezTo>
                    <a:pt x="1" y="8"/>
                    <a:pt x="1" y="5"/>
                    <a:pt x="1" y="0"/>
                  </a:cubicBezTo>
                  <a:cubicBezTo>
                    <a:pt x="28" y="8"/>
                    <a:pt x="54" y="16"/>
                    <a:pt x="80" y="24"/>
                  </a:cubicBezTo>
                  <a:cubicBezTo>
                    <a:pt x="83" y="25"/>
                    <a:pt x="85" y="34"/>
                    <a:pt x="85" y="39"/>
                  </a:cubicBezTo>
                  <a:cubicBezTo>
                    <a:pt x="85" y="160"/>
                    <a:pt x="85" y="281"/>
                    <a:pt x="85" y="401"/>
                  </a:cubicBezTo>
                  <a:cubicBezTo>
                    <a:pt x="85" y="425"/>
                    <a:pt x="85" y="424"/>
                    <a:pt x="109" y="426"/>
                  </a:cubicBezTo>
                  <a:cubicBezTo>
                    <a:pt x="183" y="430"/>
                    <a:pt x="256" y="441"/>
                    <a:pt x="324" y="472"/>
                  </a:cubicBezTo>
                  <a:cubicBezTo>
                    <a:pt x="360" y="489"/>
                    <a:pt x="392" y="511"/>
                    <a:pt x="416" y="544"/>
                  </a:cubicBezTo>
                  <a:cubicBezTo>
                    <a:pt x="423" y="553"/>
                    <a:pt x="430" y="555"/>
                    <a:pt x="438" y="545"/>
                  </a:cubicBezTo>
                  <a:cubicBezTo>
                    <a:pt x="479" y="489"/>
                    <a:pt x="538" y="462"/>
                    <a:pt x="603" y="447"/>
                  </a:cubicBezTo>
                  <a:cubicBezTo>
                    <a:pt x="650" y="436"/>
                    <a:pt x="699" y="432"/>
                    <a:pt x="747" y="426"/>
                  </a:cubicBezTo>
                  <a:cubicBezTo>
                    <a:pt x="769" y="423"/>
                    <a:pt x="770" y="425"/>
                    <a:pt x="770" y="403"/>
                  </a:cubicBezTo>
                  <a:cubicBezTo>
                    <a:pt x="770" y="282"/>
                    <a:pt x="770" y="162"/>
                    <a:pt x="769" y="42"/>
                  </a:cubicBezTo>
                  <a:cubicBezTo>
                    <a:pt x="769" y="29"/>
                    <a:pt x="773" y="23"/>
                    <a:pt x="786" y="20"/>
                  </a:cubicBezTo>
                  <a:cubicBezTo>
                    <a:pt x="809" y="15"/>
                    <a:pt x="830" y="7"/>
                    <a:pt x="855" y="0"/>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1830F0E7-948F-412D-A259-69AB9131BEA5}"/>
                </a:ext>
              </a:extLst>
            </p:cNvPr>
            <p:cNvSpPr>
              <a:spLocks noEditPoints="1"/>
            </p:cNvSpPr>
            <p:nvPr/>
          </p:nvSpPr>
          <p:spPr bwMode="auto">
            <a:xfrm>
              <a:off x="4630738" y="1547813"/>
              <a:ext cx="803275" cy="1409700"/>
            </a:xfrm>
            <a:custGeom>
              <a:avLst/>
              <a:gdLst>
                <a:gd name="T0" fmla="*/ 0 w 316"/>
                <a:gd name="T1" fmla="*/ 553 h 553"/>
                <a:gd name="T2" fmla="*/ 0 w 316"/>
                <a:gd name="T3" fmla="*/ 464 h 553"/>
                <a:gd name="T4" fmla="*/ 0 w 316"/>
                <a:gd name="T5" fmla="*/ 148 h 553"/>
                <a:gd name="T6" fmla="*/ 10 w 316"/>
                <a:gd name="T7" fmla="*/ 121 h 553"/>
                <a:gd name="T8" fmla="*/ 174 w 316"/>
                <a:gd name="T9" fmla="*/ 22 h 553"/>
                <a:gd name="T10" fmla="*/ 316 w 316"/>
                <a:gd name="T11" fmla="*/ 0 h 553"/>
                <a:gd name="T12" fmla="*/ 316 w 316"/>
                <a:gd name="T13" fmla="*/ 444 h 553"/>
                <a:gd name="T14" fmla="*/ 0 w 316"/>
                <a:gd name="T15" fmla="*/ 553 h 553"/>
                <a:gd name="T16" fmla="*/ 248 w 316"/>
                <a:gd name="T17" fmla="*/ 166 h 553"/>
                <a:gd name="T18" fmla="*/ 193 w 316"/>
                <a:gd name="T19" fmla="*/ 180 h 553"/>
                <a:gd name="T20" fmla="*/ 75 w 316"/>
                <a:gd name="T21" fmla="*/ 228 h 553"/>
                <a:gd name="T22" fmla="*/ 67 w 316"/>
                <a:gd name="T23" fmla="*/ 243 h 553"/>
                <a:gd name="T24" fmla="*/ 83 w 316"/>
                <a:gd name="T25" fmla="*/ 242 h 553"/>
                <a:gd name="T26" fmla="*/ 169 w 316"/>
                <a:gd name="T27" fmla="*/ 205 h 553"/>
                <a:gd name="T28" fmla="*/ 248 w 316"/>
                <a:gd name="T29" fmla="*/ 183 h 553"/>
                <a:gd name="T30" fmla="*/ 257 w 316"/>
                <a:gd name="T31" fmla="*/ 174 h 553"/>
                <a:gd name="T32" fmla="*/ 248 w 316"/>
                <a:gd name="T33" fmla="*/ 166 h 553"/>
                <a:gd name="T34" fmla="*/ 259 w 316"/>
                <a:gd name="T35" fmla="*/ 358 h 553"/>
                <a:gd name="T36" fmla="*/ 258 w 316"/>
                <a:gd name="T37" fmla="*/ 351 h 553"/>
                <a:gd name="T38" fmla="*/ 241 w 316"/>
                <a:gd name="T39" fmla="*/ 349 h 553"/>
                <a:gd name="T40" fmla="*/ 155 w 316"/>
                <a:gd name="T41" fmla="*/ 372 h 553"/>
                <a:gd name="T42" fmla="*/ 74 w 316"/>
                <a:gd name="T43" fmla="*/ 409 h 553"/>
                <a:gd name="T44" fmla="*/ 67 w 316"/>
                <a:gd name="T45" fmla="*/ 424 h 553"/>
                <a:gd name="T46" fmla="*/ 83 w 316"/>
                <a:gd name="T47" fmla="*/ 422 h 553"/>
                <a:gd name="T48" fmla="*/ 138 w 316"/>
                <a:gd name="T49" fmla="*/ 396 h 553"/>
                <a:gd name="T50" fmla="*/ 244 w 316"/>
                <a:gd name="T51" fmla="*/ 365 h 553"/>
                <a:gd name="T52" fmla="*/ 259 w 316"/>
                <a:gd name="T53" fmla="*/ 358 h 553"/>
                <a:gd name="T54" fmla="*/ 249 w 316"/>
                <a:gd name="T55" fmla="*/ 86 h 553"/>
                <a:gd name="T56" fmla="*/ 183 w 316"/>
                <a:gd name="T57" fmla="*/ 102 h 553"/>
                <a:gd name="T58" fmla="*/ 74 w 316"/>
                <a:gd name="T59" fmla="*/ 148 h 553"/>
                <a:gd name="T60" fmla="*/ 67 w 316"/>
                <a:gd name="T61" fmla="*/ 162 h 553"/>
                <a:gd name="T62" fmla="*/ 83 w 316"/>
                <a:gd name="T63" fmla="*/ 162 h 553"/>
                <a:gd name="T64" fmla="*/ 177 w 316"/>
                <a:gd name="T65" fmla="*/ 122 h 553"/>
                <a:gd name="T66" fmla="*/ 246 w 316"/>
                <a:gd name="T67" fmla="*/ 104 h 553"/>
                <a:gd name="T68" fmla="*/ 257 w 316"/>
                <a:gd name="T69" fmla="*/ 94 h 553"/>
                <a:gd name="T70" fmla="*/ 249 w 316"/>
                <a:gd name="T71" fmla="*/ 86 h 553"/>
                <a:gd name="T72" fmla="*/ 249 w 316"/>
                <a:gd name="T73" fmla="*/ 256 h 553"/>
                <a:gd name="T74" fmla="*/ 193 w 316"/>
                <a:gd name="T75" fmla="*/ 270 h 553"/>
                <a:gd name="T76" fmla="*/ 74 w 316"/>
                <a:gd name="T77" fmla="*/ 318 h 553"/>
                <a:gd name="T78" fmla="*/ 67 w 316"/>
                <a:gd name="T79" fmla="*/ 333 h 553"/>
                <a:gd name="T80" fmla="*/ 83 w 316"/>
                <a:gd name="T81" fmla="*/ 332 h 553"/>
                <a:gd name="T82" fmla="*/ 191 w 316"/>
                <a:gd name="T83" fmla="*/ 288 h 553"/>
                <a:gd name="T84" fmla="*/ 249 w 316"/>
                <a:gd name="T85" fmla="*/ 273 h 553"/>
                <a:gd name="T86" fmla="*/ 257 w 316"/>
                <a:gd name="T87" fmla="*/ 263 h 553"/>
                <a:gd name="T88" fmla="*/ 249 w 316"/>
                <a:gd name="T89" fmla="*/ 25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6" h="553">
                  <a:moveTo>
                    <a:pt x="0" y="553"/>
                  </a:moveTo>
                  <a:cubicBezTo>
                    <a:pt x="0" y="521"/>
                    <a:pt x="0" y="493"/>
                    <a:pt x="0" y="464"/>
                  </a:cubicBezTo>
                  <a:cubicBezTo>
                    <a:pt x="0" y="358"/>
                    <a:pt x="0" y="253"/>
                    <a:pt x="0" y="148"/>
                  </a:cubicBezTo>
                  <a:cubicBezTo>
                    <a:pt x="0" y="139"/>
                    <a:pt x="4" y="128"/>
                    <a:pt x="10" y="121"/>
                  </a:cubicBezTo>
                  <a:cubicBezTo>
                    <a:pt x="52" y="67"/>
                    <a:pt x="110" y="38"/>
                    <a:pt x="174" y="22"/>
                  </a:cubicBezTo>
                  <a:cubicBezTo>
                    <a:pt x="220" y="12"/>
                    <a:pt x="267" y="7"/>
                    <a:pt x="316" y="0"/>
                  </a:cubicBezTo>
                  <a:cubicBezTo>
                    <a:pt x="316" y="150"/>
                    <a:pt x="316" y="296"/>
                    <a:pt x="316" y="444"/>
                  </a:cubicBezTo>
                  <a:cubicBezTo>
                    <a:pt x="202" y="452"/>
                    <a:pt x="90" y="467"/>
                    <a:pt x="0" y="553"/>
                  </a:cubicBezTo>
                  <a:close/>
                  <a:moveTo>
                    <a:pt x="248" y="166"/>
                  </a:moveTo>
                  <a:cubicBezTo>
                    <a:pt x="228" y="171"/>
                    <a:pt x="210" y="175"/>
                    <a:pt x="193" y="180"/>
                  </a:cubicBezTo>
                  <a:cubicBezTo>
                    <a:pt x="151" y="191"/>
                    <a:pt x="110" y="202"/>
                    <a:pt x="75" y="228"/>
                  </a:cubicBezTo>
                  <a:cubicBezTo>
                    <a:pt x="71" y="231"/>
                    <a:pt x="69" y="238"/>
                    <a:pt x="67" y="243"/>
                  </a:cubicBezTo>
                  <a:cubicBezTo>
                    <a:pt x="72" y="243"/>
                    <a:pt x="78" y="244"/>
                    <a:pt x="83" y="242"/>
                  </a:cubicBezTo>
                  <a:cubicBezTo>
                    <a:pt x="112" y="230"/>
                    <a:pt x="139" y="215"/>
                    <a:pt x="169" y="205"/>
                  </a:cubicBezTo>
                  <a:cubicBezTo>
                    <a:pt x="194" y="195"/>
                    <a:pt x="222" y="191"/>
                    <a:pt x="248" y="183"/>
                  </a:cubicBezTo>
                  <a:cubicBezTo>
                    <a:pt x="252" y="182"/>
                    <a:pt x="254" y="177"/>
                    <a:pt x="257" y="174"/>
                  </a:cubicBezTo>
                  <a:cubicBezTo>
                    <a:pt x="254" y="171"/>
                    <a:pt x="251" y="168"/>
                    <a:pt x="248" y="166"/>
                  </a:cubicBezTo>
                  <a:close/>
                  <a:moveTo>
                    <a:pt x="259" y="358"/>
                  </a:moveTo>
                  <a:cubicBezTo>
                    <a:pt x="259" y="355"/>
                    <a:pt x="258" y="353"/>
                    <a:pt x="258" y="351"/>
                  </a:cubicBezTo>
                  <a:cubicBezTo>
                    <a:pt x="252" y="350"/>
                    <a:pt x="246" y="347"/>
                    <a:pt x="241" y="349"/>
                  </a:cubicBezTo>
                  <a:cubicBezTo>
                    <a:pt x="212" y="356"/>
                    <a:pt x="183" y="362"/>
                    <a:pt x="155" y="372"/>
                  </a:cubicBezTo>
                  <a:cubicBezTo>
                    <a:pt x="127" y="382"/>
                    <a:pt x="100" y="396"/>
                    <a:pt x="74" y="409"/>
                  </a:cubicBezTo>
                  <a:cubicBezTo>
                    <a:pt x="70" y="411"/>
                    <a:pt x="70" y="419"/>
                    <a:pt x="67" y="424"/>
                  </a:cubicBezTo>
                  <a:cubicBezTo>
                    <a:pt x="73" y="424"/>
                    <a:pt x="79" y="424"/>
                    <a:pt x="83" y="422"/>
                  </a:cubicBezTo>
                  <a:cubicBezTo>
                    <a:pt x="102" y="414"/>
                    <a:pt x="119" y="402"/>
                    <a:pt x="138" y="396"/>
                  </a:cubicBezTo>
                  <a:cubicBezTo>
                    <a:pt x="172" y="384"/>
                    <a:pt x="208" y="375"/>
                    <a:pt x="244" y="365"/>
                  </a:cubicBezTo>
                  <a:cubicBezTo>
                    <a:pt x="249" y="364"/>
                    <a:pt x="254" y="360"/>
                    <a:pt x="259" y="358"/>
                  </a:cubicBezTo>
                  <a:close/>
                  <a:moveTo>
                    <a:pt x="249" y="86"/>
                  </a:moveTo>
                  <a:cubicBezTo>
                    <a:pt x="225" y="91"/>
                    <a:pt x="204" y="96"/>
                    <a:pt x="183" y="102"/>
                  </a:cubicBezTo>
                  <a:cubicBezTo>
                    <a:pt x="145" y="113"/>
                    <a:pt x="106" y="124"/>
                    <a:pt x="74" y="148"/>
                  </a:cubicBezTo>
                  <a:cubicBezTo>
                    <a:pt x="70" y="151"/>
                    <a:pt x="69" y="158"/>
                    <a:pt x="67" y="162"/>
                  </a:cubicBezTo>
                  <a:cubicBezTo>
                    <a:pt x="72" y="162"/>
                    <a:pt x="78" y="164"/>
                    <a:pt x="83" y="162"/>
                  </a:cubicBezTo>
                  <a:cubicBezTo>
                    <a:pt x="115" y="149"/>
                    <a:pt x="145" y="133"/>
                    <a:pt x="177" y="122"/>
                  </a:cubicBezTo>
                  <a:cubicBezTo>
                    <a:pt x="200" y="114"/>
                    <a:pt x="224" y="110"/>
                    <a:pt x="246" y="104"/>
                  </a:cubicBezTo>
                  <a:cubicBezTo>
                    <a:pt x="251" y="103"/>
                    <a:pt x="254" y="97"/>
                    <a:pt x="257" y="94"/>
                  </a:cubicBezTo>
                  <a:cubicBezTo>
                    <a:pt x="254" y="91"/>
                    <a:pt x="251" y="88"/>
                    <a:pt x="249" y="86"/>
                  </a:cubicBezTo>
                  <a:close/>
                  <a:moveTo>
                    <a:pt x="249" y="256"/>
                  </a:moveTo>
                  <a:cubicBezTo>
                    <a:pt x="229" y="261"/>
                    <a:pt x="211" y="265"/>
                    <a:pt x="193" y="270"/>
                  </a:cubicBezTo>
                  <a:cubicBezTo>
                    <a:pt x="152" y="281"/>
                    <a:pt x="110" y="292"/>
                    <a:pt x="74" y="318"/>
                  </a:cubicBezTo>
                  <a:cubicBezTo>
                    <a:pt x="70" y="321"/>
                    <a:pt x="69" y="328"/>
                    <a:pt x="67" y="333"/>
                  </a:cubicBezTo>
                  <a:cubicBezTo>
                    <a:pt x="72" y="333"/>
                    <a:pt x="79" y="335"/>
                    <a:pt x="83" y="332"/>
                  </a:cubicBezTo>
                  <a:cubicBezTo>
                    <a:pt x="116" y="309"/>
                    <a:pt x="153" y="298"/>
                    <a:pt x="191" y="288"/>
                  </a:cubicBezTo>
                  <a:cubicBezTo>
                    <a:pt x="210" y="283"/>
                    <a:pt x="230" y="279"/>
                    <a:pt x="249" y="273"/>
                  </a:cubicBezTo>
                  <a:cubicBezTo>
                    <a:pt x="252" y="272"/>
                    <a:pt x="256" y="267"/>
                    <a:pt x="257" y="263"/>
                  </a:cubicBezTo>
                  <a:cubicBezTo>
                    <a:pt x="257" y="262"/>
                    <a:pt x="251" y="258"/>
                    <a:pt x="249" y="256"/>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5BC3C8AA-9B03-4FAE-9AD8-5D12BDE186B5}"/>
                </a:ext>
              </a:extLst>
            </p:cNvPr>
            <p:cNvSpPr>
              <a:spLocks noEditPoints="1"/>
            </p:cNvSpPr>
            <p:nvPr/>
          </p:nvSpPr>
          <p:spPr bwMode="auto">
            <a:xfrm>
              <a:off x="3778250" y="1552576"/>
              <a:ext cx="806450" cy="1397000"/>
            </a:xfrm>
            <a:custGeom>
              <a:avLst/>
              <a:gdLst>
                <a:gd name="T0" fmla="*/ 2 w 317"/>
                <a:gd name="T1" fmla="*/ 0 h 548"/>
                <a:gd name="T2" fmla="*/ 97 w 317"/>
                <a:gd name="T3" fmla="*/ 11 h 548"/>
                <a:gd name="T4" fmla="*/ 269 w 317"/>
                <a:gd name="T5" fmla="*/ 81 h 548"/>
                <a:gd name="T6" fmla="*/ 311 w 317"/>
                <a:gd name="T7" fmla="*/ 123 h 548"/>
                <a:gd name="T8" fmla="*/ 317 w 317"/>
                <a:gd name="T9" fmla="*/ 140 h 548"/>
                <a:gd name="T10" fmla="*/ 317 w 317"/>
                <a:gd name="T11" fmla="*/ 545 h 548"/>
                <a:gd name="T12" fmla="*/ 316 w 317"/>
                <a:gd name="T13" fmla="*/ 548 h 548"/>
                <a:gd name="T14" fmla="*/ 313 w 317"/>
                <a:gd name="T15" fmla="*/ 548 h 548"/>
                <a:gd name="T16" fmla="*/ 120 w 317"/>
                <a:gd name="T17" fmla="*/ 456 h 548"/>
                <a:gd name="T18" fmla="*/ 15 w 317"/>
                <a:gd name="T19" fmla="*/ 444 h 548"/>
                <a:gd name="T20" fmla="*/ 0 w 317"/>
                <a:gd name="T21" fmla="*/ 428 h 548"/>
                <a:gd name="T22" fmla="*/ 1 w 317"/>
                <a:gd name="T23" fmla="*/ 16 h 548"/>
                <a:gd name="T24" fmla="*/ 2 w 317"/>
                <a:gd name="T25" fmla="*/ 0 h 548"/>
                <a:gd name="T26" fmla="*/ 70 w 317"/>
                <a:gd name="T27" fmla="*/ 164 h 548"/>
                <a:gd name="T28" fmla="*/ 60 w 317"/>
                <a:gd name="T29" fmla="*/ 171 h 548"/>
                <a:gd name="T30" fmla="*/ 68 w 317"/>
                <a:gd name="T31" fmla="*/ 181 h 548"/>
                <a:gd name="T32" fmla="*/ 75 w 317"/>
                <a:gd name="T33" fmla="*/ 183 h 548"/>
                <a:gd name="T34" fmla="*/ 236 w 317"/>
                <a:gd name="T35" fmla="*/ 242 h 548"/>
                <a:gd name="T36" fmla="*/ 242 w 317"/>
                <a:gd name="T37" fmla="*/ 244 h 548"/>
                <a:gd name="T38" fmla="*/ 250 w 317"/>
                <a:gd name="T39" fmla="*/ 242 h 548"/>
                <a:gd name="T40" fmla="*/ 250 w 317"/>
                <a:gd name="T41" fmla="*/ 232 h 548"/>
                <a:gd name="T42" fmla="*/ 241 w 317"/>
                <a:gd name="T43" fmla="*/ 224 h 548"/>
                <a:gd name="T44" fmla="*/ 137 w 317"/>
                <a:gd name="T45" fmla="*/ 181 h 548"/>
                <a:gd name="T46" fmla="*/ 70 w 317"/>
                <a:gd name="T47" fmla="*/ 164 h 548"/>
                <a:gd name="T48" fmla="*/ 69 w 317"/>
                <a:gd name="T49" fmla="*/ 254 h 548"/>
                <a:gd name="T50" fmla="*/ 60 w 317"/>
                <a:gd name="T51" fmla="*/ 261 h 548"/>
                <a:gd name="T52" fmla="*/ 68 w 317"/>
                <a:gd name="T53" fmla="*/ 271 h 548"/>
                <a:gd name="T54" fmla="*/ 78 w 317"/>
                <a:gd name="T55" fmla="*/ 274 h 548"/>
                <a:gd name="T56" fmla="*/ 211 w 317"/>
                <a:gd name="T57" fmla="*/ 316 h 548"/>
                <a:gd name="T58" fmla="*/ 239 w 317"/>
                <a:gd name="T59" fmla="*/ 333 h 548"/>
                <a:gd name="T60" fmla="*/ 250 w 317"/>
                <a:gd name="T61" fmla="*/ 332 h 548"/>
                <a:gd name="T62" fmla="*/ 248 w 317"/>
                <a:gd name="T63" fmla="*/ 320 h 548"/>
                <a:gd name="T64" fmla="*/ 241 w 317"/>
                <a:gd name="T65" fmla="*/ 315 h 548"/>
                <a:gd name="T66" fmla="*/ 136 w 317"/>
                <a:gd name="T67" fmla="*/ 271 h 548"/>
                <a:gd name="T68" fmla="*/ 69 w 317"/>
                <a:gd name="T69" fmla="*/ 254 h 548"/>
                <a:gd name="T70" fmla="*/ 69 w 317"/>
                <a:gd name="T71" fmla="*/ 84 h 548"/>
                <a:gd name="T72" fmla="*/ 60 w 317"/>
                <a:gd name="T73" fmla="*/ 91 h 548"/>
                <a:gd name="T74" fmla="*/ 67 w 317"/>
                <a:gd name="T75" fmla="*/ 101 h 548"/>
                <a:gd name="T76" fmla="*/ 76 w 317"/>
                <a:gd name="T77" fmla="*/ 103 h 548"/>
                <a:gd name="T78" fmla="*/ 181 w 317"/>
                <a:gd name="T79" fmla="*/ 134 h 548"/>
                <a:gd name="T80" fmla="*/ 237 w 317"/>
                <a:gd name="T81" fmla="*/ 162 h 548"/>
                <a:gd name="T82" fmla="*/ 250 w 317"/>
                <a:gd name="T83" fmla="*/ 161 h 548"/>
                <a:gd name="T84" fmla="*/ 247 w 317"/>
                <a:gd name="T85" fmla="*/ 148 h 548"/>
                <a:gd name="T86" fmla="*/ 241 w 317"/>
                <a:gd name="T87" fmla="*/ 144 h 548"/>
                <a:gd name="T88" fmla="*/ 144 w 317"/>
                <a:gd name="T89" fmla="*/ 103 h 548"/>
                <a:gd name="T90" fmla="*/ 69 w 317"/>
                <a:gd name="T91" fmla="*/ 84 h 548"/>
                <a:gd name="T92" fmla="*/ 69 w 317"/>
                <a:gd name="T93" fmla="*/ 344 h 548"/>
                <a:gd name="T94" fmla="*/ 60 w 317"/>
                <a:gd name="T95" fmla="*/ 352 h 548"/>
                <a:gd name="T96" fmla="*/ 67 w 317"/>
                <a:gd name="T97" fmla="*/ 361 h 548"/>
                <a:gd name="T98" fmla="*/ 76 w 317"/>
                <a:gd name="T99" fmla="*/ 364 h 548"/>
                <a:gd name="T100" fmla="*/ 210 w 317"/>
                <a:gd name="T101" fmla="*/ 406 h 548"/>
                <a:gd name="T102" fmla="*/ 238 w 317"/>
                <a:gd name="T103" fmla="*/ 423 h 548"/>
                <a:gd name="T104" fmla="*/ 250 w 317"/>
                <a:gd name="T105" fmla="*/ 422 h 548"/>
                <a:gd name="T106" fmla="*/ 248 w 317"/>
                <a:gd name="T107" fmla="*/ 410 h 548"/>
                <a:gd name="T108" fmla="*/ 241 w 317"/>
                <a:gd name="T109" fmla="*/ 405 h 548"/>
                <a:gd name="T110" fmla="*/ 144 w 317"/>
                <a:gd name="T111" fmla="*/ 364 h 548"/>
                <a:gd name="T112" fmla="*/ 69 w 317"/>
                <a:gd name="T113" fmla="*/ 344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7" h="548">
                  <a:moveTo>
                    <a:pt x="2" y="0"/>
                  </a:moveTo>
                  <a:cubicBezTo>
                    <a:pt x="34" y="4"/>
                    <a:pt x="66" y="6"/>
                    <a:pt x="97" y="11"/>
                  </a:cubicBezTo>
                  <a:cubicBezTo>
                    <a:pt x="160" y="20"/>
                    <a:pt x="219" y="40"/>
                    <a:pt x="269" y="81"/>
                  </a:cubicBezTo>
                  <a:cubicBezTo>
                    <a:pt x="285" y="94"/>
                    <a:pt x="298" y="109"/>
                    <a:pt x="311" y="123"/>
                  </a:cubicBezTo>
                  <a:cubicBezTo>
                    <a:pt x="315" y="127"/>
                    <a:pt x="317" y="134"/>
                    <a:pt x="317" y="140"/>
                  </a:cubicBezTo>
                  <a:cubicBezTo>
                    <a:pt x="317" y="275"/>
                    <a:pt x="317" y="410"/>
                    <a:pt x="317" y="545"/>
                  </a:cubicBezTo>
                  <a:cubicBezTo>
                    <a:pt x="317" y="546"/>
                    <a:pt x="317" y="547"/>
                    <a:pt x="316" y="548"/>
                  </a:cubicBezTo>
                  <a:cubicBezTo>
                    <a:pt x="315" y="548"/>
                    <a:pt x="314" y="548"/>
                    <a:pt x="313" y="548"/>
                  </a:cubicBezTo>
                  <a:cubicBezTo>
                    <a:pt x="260" y="494"/>
                    <a:pt x="192" y="470"/>
                    <a:pt x="120" y="456"/>
                  </a:cubicBezTo>
                  <a:cubicBezTo>
                    <a:pt x="86" y="450"/>
                    <a:pt x="50" y="447"/>
                    <a:pt x="15" y="444"/>
                  </a:cubicBezTo>
                  <a:cubicBezTo>
                    <a:pt x="4" y="443"/>
                    <a:pt x="0" y="439"/>
                    <a:pt x="0" y="428"/>
                  </a:cubicBezTo>
                  <a:cubicBezTo>
                    <a:pt x="1" y="290"/>
                    <a:pt x="1" y="153"/>
                    <a:pt x="1" y="16"/>
                  </a:cubicBezTo>
                  <a:cubicBezTo>
                    <a:pt x="1" y="12"/>
                    <a:pt x="1" y="7"/>
                    <a:pt x="2" y="0"/>
                  </a:cubicBezTo>
                  <a:close/>
                  <a:moveTo>
                    <a:pt x="70" y="164"/>
                  </a:moveTo>
                  <a:cubicBezTo>
                    <a:pt x="66" y="166"/>
                    <a:pt x="63" y="168"/>
                    <a:pt x="60" y="171"/>
                  </a:cubicBezTo>
                  <a:cubicBezTo>
                    <a:pt x="62" y="174"/>
                    <a:pt x="65" y="178"/>
                    <a:pt x="68" y="181"/>
                  </a:cubicBezTo>
                  <a:cubicBezTo>
                    <a:pt x="70" y="183"/>
                    <a:pt x="73" y="183"/>
                    <a:pt x="75" y="183"/>
                  </a:cubicBezTo>
                  <a:cubicBezTo>
                    <a:pt x="131" y="197"/>
                    <a:pt x="188" y="208"/>
                    <a:pt x="236" y="242"/>
                  </a:cubicBezTo>
                  <a:cubicBezTo>
                    <a:pt x="238" y="243"/>
                    <a:pt x="240" y="244"/>
                    <a:pt x="242" y="244"/>
                  </a:cubicBezTo>
                  <a:cubicBezTo>
                    <a:pt x="244" y="244"/>
                    <a:pt x="249" y="243"/>
                    <a:pt x="250" y="242"/>
                  </a:cubicBezTo>
                  <a:cubicBezTo>
                    <a:pt x="251" y="239"/>
                    <a:pt x="251" y="235"/>
                    <a:pt x="250" y="232"/>
                  </a:cubicBezTo>
                  <a:cubicBezTo>
                    <a:pt x="248" y="229"/>
                    <a:pt x="244" y="227"/>
                    <a:pt x="241" y="224"/>
                  </a:cubicBezTo>
                  <a:cubicBezTo>
                    <a:pt x="210" y="202"/>
                    <a:pt x="174" y="191"/>
                    <a:pt x="137" y="181"/>
                  </a:cubicBezTo>
                  <a:cubicBezTo>
                    <a:pt x="115" y="175"/>
                    <a:pt x="93" y="170"/>
                    <a:pt x="70" y="164"/>
                  </a:cubicBezTo>
                  <a:close/>
                  <a:moveTo>
                    <a:pt x="69" y="254"/>
                  </a:moveTo>
                  <a:cubicBezTo>
                    <a:pt x="66" y="256"/>
                    <a:pt x="63" y="259"/>
                    <a:pt x="60" y="261"/>
                  </a:cubicBezTo>
                  <a:cubicBezTo>
                    <a:pt x="62" y="264"/>
                    <a:pt x="65" y="269"/>
                    <a:pt x="68" y="271"/>
                  </a:cubicBezTo>
                  <a:cubicBezTo>
                    <a:pt x="71" y="273"/>
                    <a:pt x="75" y="273"/>
                    <a:pt x="78" y="274"/>
                  </a:cubicBezTo>
                  <a:cubicBezTo>
                    <a:pt x="122" y="288"/>
                    <a:pt x="167" y="302"/>
                    <a:pt x="211" y="316"/>
                  </a:cubicBezTo>
                  <a:cubicBezTo>
                    <a:pt x="221" y="320"/>
                    <a:pt x="229" y="328"/>
                    <a:pt x="239" y="333"/>
                  </a:cubicBezTo>
                  <a:cubicBezTo>
                    <a:pt x="242" y="334"/>
                    <a:pt x="246" y="333"/>
                    <a:pt x="250" y="332"/>
                  </a:cubicBezTo>
                  <a:cubicBezTo>
                    <a:pt x="250" y="328"/>
                    <a:pt x="250" y="324"/>
                    <a:pt x="248" y="320"/>
                  </a:cubicBezTo>
                  <a:cubicBezTo>
                    <a:pt x="247" y="318"/>
                    <a:pt x="244" y="316"/>
                    <a:pt x="241" y="315"/>
                  </a:cubicBezTo>
                  <a:cubicBezTo>
                    <a:pt x="209" y="292"/>
                    <a:pt x="173" y="281"/>
                    <a:pt x="136" y="271"/>
                  </a:cubicBezTo>
                  <a:cubicBezTo>
                    <a:pt x="114" y="265"/>
                    <a:pt x="93" y="260"/>
                    <a:pt x="69" y="254"/>
                  </a:cubicBezTo>
                  <a:close/>
                  <a:moveTo>
                    <a:pt x="69" y="84"/>
                  </a:moveTo>
                  <a:cubicBezTo>
                    <a:pt x="66" y="86"/>
                    <a:pt x="61" y="88"/>
                    <a:pt x="60" y="91"/>
                  </a:cubicBezTo>
                  <a:cubicBezTo>
                    <a:pt x="60" y="94"/>
                    <a:pt x="64" y="98"/>
                    <a:pt x="67" y="101"/>
                  </a:cubicBezTo>
                  <a:cubicBezTo>
                    <a:pt x="69" y="102"/>
                    <a:pt x="73" y="102"/>
                    <a:pt x="76" y="103"/>
                  </a:cubicBezTo>
                  <a:cubicBezTo>
                    <a:pt x="111" y="113"/>
                    <a:pt x="147" y="122"/>
                    <a:pt x="181" y="134"/>
                  </a:cubicBezTo>
                  <a:cubicBezTo>
                    <a:pt x="201" y="140"/>
                    <a:pt x="218" y="153"/>
                    <a:pt x="237" y="162"/>
                  </a:cubicBezTo>
                  <a:cubicBezTo>
                    <a:pt x="241" y="163"/>
                    <a:pt x="246" y="162"/>
                    <a:pt x="250" y="161"/>
                  </a:cubicBezTo>
                  <a:cubicBezTo>
                    <a:pt x="249" y="157"/>
                    <a:pt x="249" y="152"/>
                    <a:pt x="247" y="148"/>
                  </a:cubicBezTo>
                  <a:cubicBezTo>
                    <a:pt x="246" y="146"/>
                    <a:pt x="243" y="145"/>
                    <a:pt x="241" y="144"/>
                  </a:cubicBezTo>
                  <a:cubicBezTo>
                    <a:pt x="209" y="130"/>
                    <a:pt x="177" y="115"/>
                    <a:pt x="144" y="103"/>
                  </a:cubicBezTo>
                  <a:cubicBezTo>
                    <a:pt x="120" y="94"/>
                    <a:pt x="95" y="90"/>
                    <a:pt x="69" y="84"/>
                  </a:cubicBezTo>
                  <a:close/>
                  <a:moveTo>
                    <a:pt x="69" y="344"/>
                  </a:moveTo>
                  <a:cubicBezTo>
                    <a:pt x="66" y="346"/>
                    <a:pt x="61" y="349"/>
                    <a:pt x="60" y="352"/>
                  </a:cubicBezTo>
                  <a:cubicBezTo>
                    <a:pt x="60" y="355"/>
                    <a:pt x="64" y="359"/>
                    <a:pt x="67" y="361"/>
                  </a:cubicBezTo>
                  <a:cubicBezTo>
                    <a:pt x="69" y="363"/>
                    <a:pt x="73" y="363"/>
                    <a:pt x="76" y="364"/>
                  </a:cubicBezTo>
                  <a:cubicBezTo>
                    <a:pt x="120" y="378"/>
                    <a:pt x="166" y="391"/>
                    <a:pt x="210" y="406"/>
                  </a:cubicBezTo>
                  <a:cubicBezTo>
                    <a:pt x="220" y="410"/>
                    <a:pt x="229" y="418"/>
                    <a:pt x="238" y="423"/>
                  </a:cubicBezTo>
                  <a:cubicBezTo>
                    <a:pt x="241" y="424"/>
                    <a:pt x="246" y="422"/>
                    <a:pt x="250" y="422"/>
                  </a:cubicBezTo>
                  <a:cubicBezTo>
                    <a:pt x="250" y="418"/>
                    <a:pt x="249" y="413"/>
                    <a:pt x="248" y="410"/>
                  </a:cubicBezTo>
                  <a:cubicBezTo>
                    <a:pt x="247" y="407"/>
                    <a:pt x="243" y="406"/>
                    <a:pt x="241" y="405"/>
                  </a:cubicBezTo>
                  <a:cubicBezTo>
                    <a:pt x="208" y="391"/>
                    <a:pt x="177" y="376"/>
                    <a:pt x="144" y="364"/>
                  </a:cubicBezTo>
                  <a:cubicBezTo>
                    <a:pt x="120" y="355"/>
                    <a:pt x="95" y="351"/>
                    <a:pt x="69" y="344"/>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6" name="Grupo 15">
            <a:extLst>
              <a:ext uri="{FF2B5EF4-FFF2-40B4-BE49-F238E27FC236}">
                <a16:creationId xmlns:a16="http://schemas.microsoft.com/office/drawing/2014/main" id="{F7FD9CFC-B095-4EEF-954F-4D77453795AB}"/>
              </a:ext>
            </a:extLst>
          </p:cNvPr>
          <p:cNvGrpSpPr/>
          <p:nvPr/>
        </p:nvGrpSpPr>
        <p:grpSpPr>
          <a:xfrm>
            <a:off x="1746912" y="1966118"/>
            <a:ext cx="282575" cy="1211263"/>
            <a:chOff x="2865438" y="1652588"/>
            <a:chExt cx="282575" cy="1211263"/>
          </a:xfrm>
        </p:grpSpPr>
        <p:sp>
          <p:nvSpPr>
            <p:cNvPr id="10" name="Freeform 9">
              <a:extLst>
                <a:ext uri="{FF2B5EF4-FFF2-40B4-BE49-F238E27FC236}">
                  <a16:creationId xmlns:a16="http://schemas.microsoft.com/office/drawing/2014/main" id="{B0178143-B35F-490F-826C-118EE1F3819C}"/>
                </a:ext>
              </a:extLst>
            </p:cNvPr>
            <p:cNvSpPr>
              <a:spLocks/>
            </p:cNvSpPr>
            <p:nvPr/>
          </p:nvSpPr>
          <p:spPr bwMode="auto">
            <a:xfrm>
              <a:off x="3067050" y="1846263"/>
              <a:ext cx="76200" cy="831850"/>
            </a:xfrm>
            <a:custGeom>
              <a:avLst/>
              <a:gdLst>
                <a:gd name="T0" fmla="*/ 30 w 30"/>
                <a:gd name="T1" fmla="*/ 326 h 326"/>
                <a:gd name="T2" fmla="*/ 0 w 30"/>
                <a:gd name="T3" fmla="*/ 326 h 326"/>
                <a:gd name="T4" fmla="*/ 0 w 30"/>
                <a:gd name="T5" fmla="*/ 0 h 326"/>
                <a:gd name="T6" fmla="*/ 30 w 30"/>
                <a:gd name="T7" fmla="*/ 0 h 326"/>
                <a:gd name="T8" fmla="*/ 30 w 30"/>
                <a:gd name="T9" fmla="*/ 326 h 326"/>
              </a:gdLst>
              <a:ahLst/>
              <a:cxnLst>
                <a:cxn ang="0">
                  <a:pos x="T0" y="T1"/>
                </a:cxn>
                <a:cxn ang="0">
                  <a:pos x="T2" y="T3"/>
                </a:cxn>
                <a:cxn ang="0">
                  <a:pos x="T4" y="T5"/>
                </a:cxn>
                <a:cxn ang="0">
                  <a:pos x="T6" y="T7"/>
                </a:cxn>
                <a:cxn ang="0">
                  <a:pos x="T8" y="T9"/>
                </a:cxn>
              </a:cxnLst>
              <a:rect l="0" t="0" r="r" b="b"/>
              <a:pathLst>
                <a:path w="30" h="326">
                  <a:moveTo>
                    <a:pt x="30" y="326"/>
                  </a:moveTo>
                  <a:cubicBezTo>
                    <a:pt x="19" y="326"/>
                    <a:pt x="10" y="326"/>
                    <a:pt x="0" y="326"/>
                  </a:cubicBezTo>
                  <a:cubicBezTo>
                    <a:pt x="0" y="217"/>
                    <a:pt x="0" y="109"/>
                    <a:pt x="0" y="0"/>
                  </a:cubicBezTo>
                  <a:cubicBezTo>
                    <a:pt x="10" y="0"/>
                    <a:pt x="19" y="0"/>
                    <a:pt x="30" y="0"/>
                  </a:cubicBezTo>
                  <a:cubicBezTo>
                    <a:pt x="30" y="109"/>
                    <a:pt x="30" y="217"/>
                    <a:pt x="30" y="326"/>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96A6ABA8-E8B8-4265-B8EF-B117486C5413}"/>
                </a:ext>
              </a:extLst>
            </p:cNvPr>
            <p:cNvSpPr>
              <a:spLocks/>
            </p:cNvSpPr>
            <p:nvPr/>
          </p:nvSpPr>
          <p:spPr bwMode="auto">
            <a:xfrm>
              <a:off x="2873375" y="1846263"/>
              <a:ext cx="71437" cy="831850"/>
            </a:xfrm>
            <a:custGeom>
              <a:avLst/>
              <a:gdLst>
                <a:gd name="T0" fmla="*/ 0 w 28"/>
                <a:gd name="T1" fmla="*/ 0 h 326"/>
                <a:gd name="T2" fmla="*/ 28 w 28"/>
                <a:gd name="T3" fmla="*/ 0 h 326"/>
                <a:gd name="T4" fmla="*/ 28 w 28"/>
                <a:gd name="T5" fmla="*/ 326 h 326"/>
                <a:gd name="T6" fmla="*/ 0 w 28"/>
                <a:gd name="T7" fmla="*/ 326 h 326"/>
                <a:gd name="T8" fmla="*/ 0 w 28"/>
                <a:gd name="T9" fmla="*/ 0 h 326"/>
              </a:gdLst>
              <a:ahLst/>
              <a:cxnLst>
                <a:cxn ang="0">
                  <a:pos x="T0" y="T1"/>
                </a:cxn>
                <a:cxn ang="0">
                  <a:pos x="T2" y="T3"/>
                </a:cxn>
                <a:cxn ang="0">
                  <a:pos x="T4" y="T5"/>
                </a:cxn>
                <a:cxn ang="0">
                  <a:pos x="T6" y="T7"/>
                </a:cxn>
                <a:cxn ang="0">
                  <a:pos x="T8" y="T9"/>
                </a:cxn>
              </a:cxnLst>
              <a:rect l="0" t="0" r="r" b="b"/>
              <a:pathLst>
                <a:path w="28" h="326">
                  <a:moveTo>
                    <a:pt x="0" y="0"/>
                  </a:moveTo>
                  <a:cubicBezTo>
                    <a:pt x="9" y="0"/>
                    <a:pt x="18" y="0"/>
                    <a:pt x="28" y="0"/>
                  </a:cubicBezTo>
                  <a:cubicBezTo>
                    <a:pt x="28" y="108"/>
                    <a:pt x="28" y="217"/>
                    <a:pt x="28" y="326"/>
                  </a:cubicBezTo>
                  <a:cubicBezTo>
                    <a:pt x="19" y="326"/>
                    <a:pt x="10" y="326"/>
                    <a:pt x="0" y="326"/>
                  </a:cubicBezTo>
                  <a:cubicBezTo>
                    <a:pt x="0" y="217"/>
                    <a:pt x="0" y="109"/>
                    <a:pt x="0" y="0"/>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1118A6B1-8886-4799-8616-67932919BD25}"/>
                </a:ext>
              </a:extLst>
            </p:cNvPr>
            <p:cNvSpPr>
              <a:spLocks/>
            </p:cNvSpPr>
            <p:nvPr/>
          </p:nvSpPr>
          <p:spPr bwMode="auto">
            <a:xfrm>
              <a:off x="2870200" y="1652588"/>
              <a:ext cx="277812" cy="144463"/>
            </a:xfrm>
            <a:custGeom>
              <a:avLst/>
              <a:gdLst>
                <a:gd name="T0" fmla="*/ 109 w 109"/>
                <a:gd name="T1" fmla="*/ 57 h 57"/>
                <a:gd name="T2" fmla="*/ 2 w 109"/>
                <a:gd name="T3" fmla="*/ 57 h 57"/>
                <a:gd name="T4" fmla="*/ 0 w 109"/>
                <a:gd name="T5" fmla="*/ 53 h 57"/>
                <a:gd name="T6" fmla="*/ 57 w 109"/>
                <a:gd name="T7" fmla="*/ 1 h 57"/>
                <a:gd name="T8" fmla="*/ 70 w 109"/>
                <a:gd name="T9" fmla="*/ 6 h 57"/>
                <a:gd name="T10" fmla="*/ 103 w 109"/>
                <a:gd name="T11" fmla="*/ 41 h 57"/>
                <a:gd name="T12" fmla="*/ 109 w 109"/>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109" h="57">
                  <a:moveTo>
                    <a:pt x="109" y="57"/>
                  </a:moveTo>
                  <a:cubicBezTo>
                    <a:pt x="72" y="57"/>
                    <a:pt x="37" y="57"/>
                    <a:pt x="2" y="57"/>
                  </a:cubicBezTo>
                  <a:cubicBezTo>
                    <a:pt x="1" y="56"/>
                    <a:pt x="0" y="54"/>
                    <a:pt x="0" y="53"/>
                  </a:cubicBezTo>
                  <a:cubicBezTo>
                    <a:pt x="1" y="37"/>
                    <a:pt x="41" y="0"/>
                    <a:pt x="57" y="1"/>
                  </a:cubicBezTo>
                  <a:cubicBezTo>
                    <a:pt x="61" y="2"/>
                    <a:pt x="66" y="3"/>
                    <a:pt x="70" y="6"/>
                  </a:cubicBezTo>
                  <a:cubicBezTo>
                    <a:pt x="81" y="17"/>
                    <a:pt x="92" y="29"/>
                    <a:pt x="103" y="41"/>
                  </a:cubicBezTo>
                  <a:cubicBezTo>
                    <a:pt x="106" y="45"/>
                    <a:pt x="107" y="51"/>
                    <a:pt x="109" y="57"/>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B44C7423-54BE-4F4A-B2FD-E4657CEE08B3}"/>
                </a:ext>
              </a:extLst>
            </p:cNvPr>
            <p:cNvSpPr>
              <a:spLocks/>
            </p:cNvSpPr>
            <p:nvPr/>
          </p:nvSpPr>
          <p:spPr bwMode="auto">
            <a:xfrm>
              <a:off x="2995613" y="1833563"/>
              <a:ext cx="34925" cy="850900"/>
            </a:xfrm>
            <a:custGeom>
              <a:avLst/>
              <a:gdLst>
                <a:gd name="T0" fmla="*/ 0 w 14"/>
                <a:gd name="T1" fmla="*/ 331 h 334"/>
                <a:gd name="T2" fmla="*/ 0 w 14"/>
                <a:gd name="T3" fmla="*/ 0 h 334"/>
                <a:gd name="T4" fmla="*/ 10 w 14"/>
                <a:gd name="T5" fmla="*/ 11 h 334"/>
                <a:gd name="T6" fmla="*/ 11 w 14"/>
                <a:gd name="T7" fmla="*/ 20 h 334"/>
                <a:gd name="T8" fmla="*/ 11 w 14"/>
                <a:gd name="T9" fmla="*/ 318 h 334"/>
                <a:gd name="T10" fmla="*/ 0 w 14"/>
                <a:gd name="T11" fmla="*/ 331 h 334"/>
              </a:gdLst>
              <a:ahLst/>
              <a:cxnLst>
                <a:cxn ang="0">
                  <a:pos x="T0" y="T1"/>
                </a:cxn>
                <a:cxn ang="0">
                  <a:pos x="T2" y="T3"/>
                </a:cxn>
                <a:cxn ang="0">
                  <a:pos x="T4" y="T5"/>
                </a:cxn>
                <a:cxn ang="0">
                  <a:pos x="T6" y="T7"/>
                </a:cxn>
                <a:cxn ang="0">
                  <a:pos x="T8" y="T9"/>
                </a:cxn>
                <a:cxn ang="0">
                  <a:pos x="T10" y="T11"/>
                </a:cxn>
              </a:cxnLst>
              <a:rect l="0" t="0" r="r" b="b"/>
              <a:pathLst>
                <a:path w="14" h="334">
                  <a:moveTo>
                    <a:pt x="0" y="331"/>
                  </a:moveTo>
                  <a:cubicBezTo>
                    <a:pt x="0" y="222"/>
                    <a:pt x="0" y="114"/>
                    <a:pt x="0" y="0"/>
                  </a:cubicBezTo>
                  <a:cubicBezTo>
                    <a:pt x="5" y="6"/>
                    <a:pt x="9" y="8"/>
                    <a:pt x="10" y="11"/>
                  </a:cubicBezTo>
                  <a:cubicBezTo>
                    <a:pt x="12" y="13"/>
                    <a:pt x="11" y="17"/>
                    <a:pt x="11" y="20"/>
                  </a:cubicBezTo>
                  <a:cubicBezTo>
                    <a:pt x="11" y="119"/>
                    <a:pt x="11" y="218"/>
                    <a:pt x="11" y="318"/>
                  </a:cubicBezTo>
                  <a:cubicBezTo>
                    <a:pt x="11" y="324"/>
                    <a:pt x="14" y="334"/>
                    <a:pt x="0" y="331"/>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B72B57B7-AEAF-4402-9A3D-31F4A0E4BAA8}"/>
                </a:ext>
              </a:extLst>
            </p:cNvPr>
            <p:cNvSpPr>
              <a:spLocks/>
            </p:cNvSpPr>
            <p:nvPr/>
          </p:nvSpPr>
          <p:spPr bwMode="auto">
            <a:xfrm>
              <a:off x="2873375" y="2801938"/>
              <a:ext cx="269875" cy="61913"/>
            </a:xfrm>
            <a:custGeom>
              <a:avLst/>
              <a:gdLst>
                <a:gd name="T0" fmla="*/ 106 w 106"/>
                <a:gd name="T1" fmla="*/ 0 h 24"/>
                <a:gd name="T2" fmla="*/ 106 w 106"/>
                <a:gd name="T3" fmla="*/ 24 h 24"/>
                <a:gd name="T4" fmla="*/ 0 w 106"/>
                <a:gd name="T5" fmla="*/ 24 h 24"/>
                <a:gd name="T6" fmla="*/ 0 w 106"/>
                <a:gd name="T7" fmla="*/ 0 h 24"/>
                <a:gd name="T8" fmla="*/ 106 w 106"/>
                <a:gd name="T9" fmla="*/ 0 h 24"/>
              </a:gdLst>
              <a:ahLst/>
              <a:cxnLst>
                <a:cxn ang="0">
                  <a:pos x="T0" y="T1"/>
                </a:cxn>
                <a:cxn ang="0">
                  <a:pos x="T2" y="T3"/>
                </a:cxn>
                <a:cxn ang="0">
                  <a:pos x="T4" y="T5"/>
                </a:cxn>
                <a:cxn ang="0">
                  <a:pos x="T6" y="T7"/>
                </a:cxn>
                <a:cxn ang="0">
                  <a:pos x="T8" y="T9"/>
                </a:cxn>
              </a:cxnLst>
              <a:rect l="0" t="0" r="r" b="b"/>
              <a:pathLst>
                <a:path w="106" h="24">
                  <a:moveTo>
                    <a:pt x="106" y="0"/>
                  </a:moveTo>
                  <a:cubicBezTo>
                    <a:pt x="106" y="9"/>
                    <a:pt x="106" y="16"/>
                    <a:pt x="106" y="24"/>
                  </a:cubicBezTo>
                  <a:cubicBezTo>
                    <a:pt x="71" y="24"/>
                    <a:pt x="36" y="24"/>
                    <a:pt x="0" y="24"/>
                  </a:cubicBezTo>
                  <a:cubicBezTo>
                    <a:pt x="0" y="17"/>
                    <a:pt x="0" y="9"/>
                    <a:pt x="0" y="0"/>
                  </a:cubicBezTo>
                  <a:cubicBezTo>
                    <a:pt x="35" y="0"/>
                    <a:pt x="70" y="0"/>
                    <a:pt x="106" y="0"/>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D442BD3F-0BEE-4752-9965-1D77F8502F04}"/>
                </a:ext>
              </a:extLst>
            </p:cNvPr>
            <p:cNvSpPr>
              <a:spLocks/>
            </p:cNvSpPr>
            <p:nvPr/>
          </p:nvSpPr>
          <p:spPr bwMode="auto">
            <a:xfrm>
              <a:off x="2865438" y="2725738"/>
              <a:ext cx="282575" cy="30163"/>
            </a:xfrm>
            <a:custGeom>
              <a:avLst/>
              <a:gdLst>
                <a:gd name="T0" fmla="*/ 4 w 111"/>
                <a:gd name="T1" fmla="*/ 0 h 12"/>
                <a:gd name="T2" fmla="*/ 108 w 111"/>
                <a:gd name="T3" fmla="*/ 0 h 12"/>
                <a:gd name="T4" fmla="*/ 101 w 111"/>
                <a:gd name="T5" fmla="*/ 12 h 12"/>
                <a:gd name="T6" fmla="*/ 11 w 111"/>
                <a:gd name="T7" fmla="*/ 12 h 12"/>
                <a:gd name="T8" fmla="*/ 0 w 111"/>
                <a:gd name="T9" fmla="*/ 5 h 12"/>
                <a:gd name="T10" fmla="*/ 4 w 111"/>
                <a:gd name="T11" fmla="*/ 0 h 12"/>
              </a:gdLst>
              <a:ahLst/>
              <a:cxnLst>
                <a:cxn ang="0">
                  <a:pos x="T0" y="T1"/>
                </a:cxn>
                <a:cxn ang="0">
                  <a:pos x="T2" y="T3"/>
                </a:cxn>
                <a:cxn ang="0">
                  <a:pos x="T4" y="T5"/>
                </a:cxn>
                <a:cxn ang="0">
                  <a:pos x="T6" y="T7"/>
                </a:cxn>
                <a:cxn ang="0">
                  <a:pos x="T8" y="T9"/>
                </a:cxn>
                <a:cxn ang="0">
                  <a:pos x="T10" y="T11"/>
                </a:cxn>
              </a:cxnLst>
              <a:rect l="0" t="0" r="r" b="b"/>
              <a:pathLst>
                <a:path w="111" h="12">
                  <a:moveTo>
                    <a:pt x="4" y="0"/>
                  </a:moveTo>
                  <a:cubicBezTo>
                    <a:pt x="39" y="0"/>
                    <a:pt x="73" y="0"/>
                    <a:pt x="108" y="0"/>
                  </a:cubicBezTo>
                  <a:cubicBezTo>
                    <a:pt x="111" y="8"/>
                    <a:pt x="110" y="12"/>
                    <a:pt x="101" y="12"/>
                  </a:cubicBezTo>
                  <a:cubicBezTo>
                    <a:pt x="71" y="12"/>
                    <a:pt x="41" y="12"/>
                    <a:pt x="11" y="12"/>
                  </a:cubicBezTo>
                  <a:cubicBezTo>
                    <a:pt x="8" y="12"/>
                    <a:pt x="4" y="7"/>
                    <a:pt x="0" y="5"/>
                  </a:cubicBezTo>
                  <a:cubicBezTo>
                    <a:pt x="2" y="3"/>
                    <a:pt x="3" y="1"/>
                    <a:pt x="4" y="0"/>
                  </a:cubicBezTo>
                  <a:close/>
                </a:path>
              </a:pathLst>
            </a:custGeom>
            <a:solidFill>
              <a:srgbClr val="EF7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15"/>
        <p:cNvGrpSpPr/>
        <p:nvPr/>
      </p:nvGrpSpPr>
      <p:grpSpPr>
        <a:xfrm>
          <a:off x="0" y="0"/>
          <a:ext cx="0" cy="0"/>
          <a:chOff x="0" y="0"/>
          <a:chExt cx="0" cy="0"/>
        </a:xfrm>
      </p:grpSpPr>
      <p:grpSp>
        <p:nvGrpSpPr>
          <p:cNvPr id="19" name="Grupo 18">
            <a:extLst>
              <a:ext uri="{FF2B5EF4-FFF2-40B4-BE49-F238E27FC236}">
                <a16:creationId xmlns:a16="http://schemas.microsoft.com/office/drawing/2014/main" id="{2B7581F5-CCF2-4975-8F1F-86EA580280E8}"/>
              </a:ext>
            </a:extLst>
          </p:cNvPr>
          <p:cNvGrpSpPr/>
          <p:nvPr/>
        </p:nvGrpSpPr>
        <p:grpSpPr>
          <a:xfrm>
            <a:off x="3290310" y="1795014"/>
            <a:ext cx="2944812" cy="2881312"/>
            <a:chOff x="9221788" y="1597025"/>
            <a:chExt cx="2944812" cy="2881312"/>
          </a:xfrm>
          <a:solidFill>
            <a:srgbClr val="8A1120"/>
          </a:solidFill>
        </p:grpSpPr>
        <p:sp>
          <p:nvSpPr>
            <p:cNvPr id="6" name="Freeform 4">
              <a:extLst>
                <a:ext uri="{FF2B5EF4-FFF2-40B4-BE49-F238E27FC236}">
                  <a16:creationId xmlns:a16="http://schemas.microsoft.com/office/drawing/2014/main" id="{E4FC1E0C-E421-4E26-ABEB-615CA09D742E}"/>
                </a:ext>
              </a:extLst>
            </p:cNvPr>
            <p:cNvSpPr>
              <a:spLocks/>
            </p:cNvSpPr>
            <p:nvPr/>
          </p:nvSpPr>
          <p:spPr bwMode="auto">
            <a:xfrm>
              <a:off x="9634538" y="3940175"/>
              <a:ext cx="1230313" cy="528637"/>
            </a:xfrm>
            <a:custGeom>
              <a:avLst/>
              <a:gdLst>
                <a:gd name="T0" fmla="*/ 543 w 544"/>
                <a:gd name="T1" fmla="*/ 1 h 234"/>
                <a:gd name="T2" fmla="*/ 526 w 544"/>
                <a:gd name="T3" fmla="*/ 37 h 234"/>
                <a:gd name="T4" fmla="*/ 526 w 544"/>
                <a:gd name="T5" fmla="*/ 199 h 234"/>
                <a:gd name="T6" fmla="*/ 544 w 544"/>
                <a:gd name="T7" fmla="*/ 234 h 234"/>
                <a:gd name="T8" fmla="*/ 537 w 544"/>
                <a:gd name="T9" fmla="*/ 234 h 234"/>
                <a:gd name="T10" fmla="*/ 30 w 544"/>
                <a:gd name="T11" fmla="*/ 234 h 234"/>
                <a:gd name="T12" fmla="*/ 11 w 544"/>
                <a:gd name="T13" fmla="*/ 225 h 234"/>
                <a:gd name="T14" fmla="*/ 0 w 544"/>
                <a:gd name="T15" fmla="*/ 196 h 234"/>
                <a:gd name="T16" fmla="*/ 0 w 544"/>
                <a:gd name="T17" fmla="*/ 38 h 234"/>
                <a:gd name="T18" fmla="*/ 8 w 544"/>
                <a:gd name="T19" fmla="*/ 14 h 234"/>
                <a:gd name="T20" fmla="*/ 33 w 544"/>
                <a:gd name="T21" fmla="*/ 0 h 234"/>
                <a:gd name="T22" fmla="*/ 361 w 544"/>
                <a:gd name="T23" fmla="*/ 0 h 234"/>
                <a:gd name="T24" fmla="*/ 542 w 544"/>
                <a:gd name="T25" fmla="*/ 0 h 234"/>
                <a:gd name="T26" fmla="*/ 543 w 544"/>
                <a:gd name="T27" fmla="*/ 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4" h="234">
                  <a:moveTo>
                    <a:pt x="543" y="1"/>
                  </a:moveTo>
                  <a:cubicBezTo>
                    <a:pt x="530" y="9"/>
                    <a:pt x="526" y="22"/>
                    <a:pt x="526" y="37"/>
                  </a:cubicBezTo>
                  <a:cubicBezTo>
                    <a:pt x="527" y="91"/>
                    <a:pt x="527" y="145"/>
                    <a:pt x="526" y="199"/>
                  </a:cubicBezTo>
                  <a:cubicBezTo>
                    <a:pt x="526" y="213"/>
                    <a:pt x="531" y="225"/>
                    <a:pt x="544" y="234"/>
                  </a:cubicBezTo>
                  <a:cubicBezTo>
                    <a:pt x="541" y="234"/>
                    <a:pt x="539" y="234"/>
                    <a:pt x="537" y="234"/>
                  </a:cubicBezTo>
                  <a:cubicBezTo>
                    <a:pt x="368" y="234"/>
                    <a:pt x="199" y="234"/>
                    <a:pt x="30" y="234"/>
                  </a:cubicBezTo>
                  <a:cubicBezTo>
                    <a:pt x="22" y="234"/>
                    <a:pt x="16" y="231"/>
                    <a:pt x="11" y="225"/>
                  </a:cubicBezTo>
                  <a:cubicBezTo>
                    <a:pt x="4" y="217"/>
                    <a:pt x="0" y="207"/>
                    <a:pt x="0" y="196"/>
                  </a:cubicBezTo>
                  <a:cubicBezTo>
                    <a:pt x="0" y="143"/>
                    <a:pt x="0" y="90"/>
                    <a:pt x="0" y="38"/>
                  </a:cubicBezTo>
                  <a:cubicBezTo>
                    <a:pt x="1" y="30"/>
                    <a:pt x="4" y="21"/>
                    <a:pt x="8" y="14"/>
                  </a:cubicBezTo>
                  <a:cubicBezTo>
                    <a:pt x="13" y="4"/>
                    <a:pt x="21" y="0"/>
                    <a:pt x="33" y="0"/>
                  </a:cubicBezTo>
                  <a:cubicBezTo>
                    <a:pt x="142" y="0"/>
                    <a:pt x="251" y="0"/>
                    <a:pt x="361" y="0"/>
                  </a:cubicBezTo>
                  <a:cubicBezTo>
                    <a:pt x="421" y="0"/>
                    <a:pt x="481" y="0"/>
                    <a:pt x="542" y="0"/>
                  </a:cubicBezTo>
                  <a:cubicBezTo>
                    <a:pt x="542" y="0"/>
                    <a:pt x="542" y="0"/>
                    <a:pt x="54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5">
              <a:extLst>
                <a:ext uri="{FF2B5EF4-FFF2-40B4-BE49-F238E27FC236}">
                  <a16:creationId xmlns:a16="http://schemas.microsoft.com/office/drawing/2014/main" id="{33A98F6B-40EA-4ADB-B9B1-C4F5DB972C31}"/>
                </a:ext>
              </a:extLst>
            </p:cNvPr>
            <p:cNvSpPr>
              <a:spLocks/>
            </p:cNvSpPr>
            <p:nvPr/>
          </p:nvSpPr>
          <p:spPr bwMode="auto">
            <a:xfrm>
              <a:off x="10263188" y="1597025"/>
              <a:ext cx="847725" cy="1130300"/>
            </a:xfrm>
            <a:custGeom>
              <a:avLst/>
              <a:gdLst>
                <a:gd name="T0" fmla="*/ 71 w 375"/>
                <a:gd name="T1" fmla="*/ 15 h 499"/>
                <a:gd name="T2" fmla="*/ 165 w 375"/>
                <a:gd name="T3" fmla="*/ 48 h 499"/>
                <a:gd name="T4" fmla="*/ 182 w 375"/>
                <a:gd name="T5" fmla="*/ 83 h 499"/>
                <a:gd name="T6" fmla="*/ 230 w 375"/>
                <a:gd name="T7" fmla="*/ 0 h 499"/>
                <a:gd name="T8" fmla="*/ 255 w 375"/>
                <a:gd name="T9" fmla="*/ 26 h 499"/>
                <a:gd name="T10" fmla="*/ 209 w 375"/>
                <a:gd name="T11" fmla="*/ 91 h 499"/>
                <a:gd name="T12" fmla="*/ 193 w 375"/>
                <a:gd name="T13" fmla="*/ 169 h 499"/>
                <a:gd name="T14" fmla="*/ 213 w 375"/>
                <a:gd name="T15" fmla="*/ 169 h 499"/>
                <a:gd name="T16" fmla="*/ 292 w 375"/>
                <a:gd name="T17" fmla="*/ 149 h 499"/>
                <a:gd name="T18" fmla="*/ 365 w 375"/>
                <a:gd name="T19" fmla="*/ 205 h 499"/>
                <a:gd name="T20" fmla="*/ 372 w 375"/>
                <a:gd name="T21" fmla="*/ 291 h 499"/>
                <a:gd name="T22" fmla="*/ 344 w 375"/>
                <a:gd name="T23" fmla="*/ 404 h 499"/>
                <a:gd name="T24" fmla="*/ 305 w 375"/>
                <a:gd name="T25" fmla="*/ 467 h 499"/>
                <a:gd name="T26" fmla="*/ 256 w 375"/>
                <a:gd name="T27" fmla="*/ 493 h 499"/>
                <a:gd name="T28" fmla="*/ 187 w 375"/>
                <a:gd name="T29" fmla="*/ 498 h 499"/>
                <a:gd name="T30" fmla="*/ 119 w 375"/>
                <a:gd name="T31" fmla="*/ 481 h 499"/>
                <a:gd name="T32" fmla="*/ 85 w 375"/>
                <a:gd name="T33" fmla="*/ 450 h 499"/>
                <a:gd name="T34" fmla="*/ 22 w 375"/>
                <a:gd name="T35" fmla="*/ 355 h 499"/>
                <a:gd name="T36" fmla="*/ 35 w 375"/>
                <a:gd name="T37" fmla="*/ 201 h 499"/>
                <a:gd name="T38" fmla="*/ 116 w 375"/>
                <a:gd name="T39" fmla="*/ 160 h 499"/>
                <a:gd name="T40" fmla="*/ 176 w 375"/>
                <a:gd name="T41" fmla="*/ 166 h 499"/>
                <a:gd name="T42" fmla="*/ 179 w 375"/>
                <a:gd name="T43" fmla="*/ 166 h 499"/>
                <a:gd name="T44" fmla="*/ 179 w 375"/>
                <a:gd name="T45" fmla="*/ 100 h 499"/>
                <a:gd name="T46" fmla="*/ 159 w 375"/>
                <a:gd name="T47" fmla="*/ 103 h 499"/>
                <a:gd name="T48" fmla="*/ 93 w 375"/>
                <a:gd name="T49" fmla="*/ 68 h 499"/>
                <a:gd name="T50" fmla="*/ 71 w 375"/>
                <a:gd name="T51" fmla="*/ 15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5" h="499">
                  <a:moveTo>
                    <a:pt x="71" y="15"/>
                  </a:moveTo>
                  <a:cubicBezTo>
                    <a:pt x="107" y="15"/>
                    <a:pt x="140" y="20"/>
                    <a:pt x="165" y="48"/>
                  </a:cubicBezTo>
                  <a:cubicBezTo>
                    <a:pt x="174" y="58"/>
                    <a:pt x="180" y="70"/>
                    <a:pt x="182" y="83"/>
                  </a:cubicBezTo>
                  <a:cubicBezTo>
                    <a:pt x="190" y="51"/>
                    <a:pt x="202" y="21"/>
                    <a:pt x="230" y="0"/>
                  </a:cubicBezTo>
                  <a:cubicBezTo>
                    <a:pt x="238" y="8"/>
                    <a:pt x="246" y="17"/>
                    <a:pt x="255" y="26"/>
                  </a:cubicBezTo>
                  <a:cubicBezTo>
                    <a:pt x="235" y="45"/>
                    <a:pt x="220" y="67"/>
                    <a:pt x="209" y="91"/>
                  </a:cubicBezTo>
                  <a:cubicBezTo>
                    <a:pt x="199" y="116"/>
                    <a:pt x="193" y="142"/>
                    <a:pt x="193" y="169"/>
                  </a:cubicBezTo>
                  <a:cubicBezTo>
                    <a:pt x="200" y="172"/>
                    <a:pt x="205" y="173"/>
                    <a:pt x="213" y="169"/>
                  </a:cubicBezTo>
                  <a:cubicBezTo>
                    <a:pt x="238" y="157"/>
                    <a:pt x="264" y="149"/>
                    <a:pt x="292" y="149"/>
                  </a:cubicBezTo>
                  <a:cubicBezTo>
                    <a:pt x="331" y="150"/>
                    <a:pt x="354" y="172"/>
                    <a:pt x="365" y="205"/>
                  </a:cubicBezTo>
                  <a:cubicBezTo>
                    <a:pt x="374" y="233"/>
                    <a:pt x="375" y="262"/>
                    <a:pt x="372" y="291"/>
                  </a:cubicBezTo>
                  <a:cubicBezTo>
                    <a:pt x="369" y="330"/>
                    <a:pt x="359" y="368"/>
                    <a:pt x="344" y="404"/>
                  </a:cubicBezTo>
                  <a:cubicBezTo>
                    <a:pt x="334" y="427"/>
                    <a:pt x="322" y="449"/>
                    <a:pt x="305" y="467"/>
                  </a:cubicBezTo>
                  <a:cubicBezTo>
                    <a:pt x="292" y="482"/>
                    <a:pt x="276" y="492"/>
                    <a:pt x="256" y="493"/>
                  </a:cubicBezTo>
                  <a:cubicBezTo>
                    <a:pt x="233" y="495"/>
                    <a:pt x="210" y="498"/>
                    <a:pt x="187" y="498"/>
                  </a:cubicBezTo>
                  <a:cubicBezTo>
                    <a:pt x="163" y="499"/>
                    <a:pt x="139" y="496"/>
                    <a:pt x="119" y="481"/>
                  </a:cubicBezTo>
                  <a:cubicBezTo>
                    <a:pt x="107" y="472"/>
                    <a:pt x="96" y="461"/>
                    <a:pt x="85" y="450"/>
                  </a:cubicBezTo>
                  <a:cubicBezTo>
                    <a:pt x="59" y="422"/>
                    <a:pt x="37" y="391"/>
                    <a:pt x="22" y="355"/>
                  </a:cubicBezTo>
                  <a:cubicBezTo>
                    <a:pt x="0" y="302"/>
                    <a:pt x="3" y="250"/>
                    <a:pt x="35" y="201"/>
                  </a:cubicBezTo>
                  <a:cubicBezTo>
                    <a:pt x="54" y="172"/>
                    <a:pt x="83" y="160"/>
                    <a:pt x="116" y="160"/>
                  </a:cubicBezTo>
                  <a:cubicBezTo>
                    <a:pt x="136" y="159"/>
                    <a:pt x="156" y="163"/>
                    <a:pt x="176" y="166"/>
                  </a:cubicBezTo>
                  <a:cubicBezTo>
                    <a:pt x="177" y="166"/>
                    <a:pt x="178" y="166"/>
                    <a:pt x="179" y="166"/>
                  </a:cubicBezTo>
                  <a:cubicBezTo>
                    <a:pt x="179" y="144"/>
                    <a:pt x="179" y="122"/>
                    <a:pt x="179" y="100"/>
                  </a:cubicBezTo>
                  <a:cubicBezTo>
                    <a:pt x="173" y="101"/>
                    <a:pt x="166" y="102"/>
                    <a:pt x="159" y="103"/>
                  </a:cubicBezTo>
                  <a:cubicBezTo>
                    <a:pt x="130" y="105"/>
                    <a:pt x="109" y="91"/>
                    <a:pt x="93" y="68"/>
                  </a:cubicBezTo>
                  <a:cubicBezTo>
                    <a:pt x="82" y="52"/>
                    <a:pt x="76" y="35"/>
                    <a:pt x="7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CDFDCEBC-FC24-4E3A-BBDC-1BF1960000A8}"/>
                </a:ext>
              </a:extLst>
            </p:cNvPr>
            <p:cNvSpPr>
              <a:spLocks/>
            </p:cNvSpPr>
            <p:nvPr/>
          </p:nvSpPr>
          <p:spPr bwMode="auto">
            <a:xfrm>
              <a:off x="9793288" y="3340100"/>
              <a:ext cx="1046163" cy="504825"/>
            </a:xfrm>
            <a:custGeom>
              <a:avLst/>
              <a:gdLst>
                <a:gd name="T0" fmla="*/ 463 w 463"/>
                <a:gd name="T1" fmla="*/ 0 h 223"/>
                <a:gd name="T2" fmla="*/ 448 w 463"/>
                <a:gd name="T3" fmla="*/ 33 h 223"/>
                <a:gd name="T4" fmla="*/ 448 w 463"/>
                <a:gd name="T5" fmla="*/ 191 h 223"/>
                <a:gd name="T6" fmla="*/ 462 w 463"/>
                <a:gd name="T7" fmla="*/ 222 h 223"/>
                <a:gd name="T8" fmla="*/ 455 w 463"/>
                <a:gd name="T9" fmla="*/ 223 h 223"/>
                <a:gd name="T10" fmla="*/ 27 w 463"/>
                <a:gd name="T11" fmla="*/ 223 h 223"/>
                <a:gd name="T12" fmla="*/ 6 w 463"/>
                <a:gd name="T13" fmla="*/ 211 h 223"/>
                <a:gd name="T14" fmla="*/ 0 w 463"/>
                <a:gd name="T15" fmla="*/ 190 h 223"/>
                <a:gd name="T16" fmla="*/ 0 w 463"/>
                <a:gd name="T17" fmla="*/ 33 h 223"/>
                <a:gd name="T18" fmla="*/ 8 w 463"/>
                <a:gd name="T19" fmla="*/ 10 h 223"/>
                <a:gd name="T20" fmla="*/ 27 w 463"/>
                <a:gd name="T21" fmla="*/ 0 h 223"/>
                <a:gd name="T22" fmla="*/ 458 w 463"/>
                <a:gd name="T23" fmla="*/ 0 h 223"/>
                <a:gd name="T24" fmla="*/ 463 w 463"/>
                <a:gd name="T25"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223">
                  <a:moveTo>
                    <a:pt x="463" y="0"/>
                  </a:moveTo>
                  <a:cubicBezTo>
                    <a:pt x="451" y="9"/>
                    <a:pt x="448" y="20"/>
                    <a:pt x="448" y="33"/>
                  </a:cubicBezTo>
                  <a:cubicBezTo>
                    <a:pt x="448" y="86"/>
                    <a:pt x="448" y="138"/>
                    <a:pt x="448" y="191"/>
                  </a:cubicBezTo>
                  <a:cubicBezTo>
                    <a:pt x="448" y="204"/>
                    <a:pt x="451" y="214"/>
                    <a:pt x="462" y="222"/>
                  </a:cubicBezTo>
                  <a:cubicBezTo>
                    <a:pt x="459" y="223"/>
                    <a:pt x="457" y="223"/>
                    <a:pt x="455" y="223"/>
                  </a:cubicBezTo>
                  <a:cubicBezTo>
                    <a:pt x="312" y="223"/>
                    <a:pt x="169" y="223"/>
                    <a:pt x="27" y="223"/>
                  </a:cubicBezTo>
                  <a:cubicBezTo>
                    <a:pt x="17" y="223"/>
                    <a:pt x="10" y="219"/>
                    <a:pt x="6" y="211"/>
                  </a:cubicBezTo>
                  <a:cubicBezTo>
                    <a:pt x="3" y="205"/>
                    <a:pt x="0" y="197"/>
                    <a:pt x="0" y="190"/>
                  </a:cubicBezTo>
                  <a:cubicBezTo>
                    <a:pt x="0" y="138"/>
                    <a:pt x="0" y="85"/>
                    <a:pt x="0" y="33"/>
                  </a:cubicBezTo>
                  <a:cubicBezTo>
                    <a:pt x="0" y="25"/>
                    <a:pt x="4" y="17"/>
                    <a:pt x="8" y="10"/>
                  </a:cubicBezTo>
                  <a:cubicBezTo>
                    <a:pt x="12" y="3"/>
                    <a:pt x="18" y="0"/>
                    <a:pt x="27" y="0"/>
                  </a:cubicBezTo>
                  <a:cubicBezTo>
                    <a:pt x="171" y="0"/>
                    <a:pt x="315" y="0"/>
                    <a:pt x="458" y="0"/>
                  </a:cubicBezTo>
                  <a:cubicBezTo>
                    <a:pt x="459" y="0"/>
                    <a:pt x="460" y="0"/>
                    <a:pt x="46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6E381690-C8F8-4084-A314-A1E7DE564CEB}"/>
                </a:ext>
              </a:extLst>
            </p:cNvPr>
            <p:cNvSpPr>
              <a:spLocks/>
            </p:cNvSpPr>
            <p:nvPr/>
          </p:nvSpPr>
          <p:spPr bwMode="auto">
            <a:xfrm>
              <a:off x="9950450" y="2790825"/>
              <a:ext cx="862013" cy="454025"/>
            </a:xfrm>
            <a:custGeom>
              <a:avLst/>
              <a:gdLst>
                <a:gd name="T0" fmla="*/ 380 w 381"/>
                <a:gd name="T1" fmla="*/ 201 h 201"/>
                <a:gd name="T2" fmla="*/ 336 w 381"/>
                <a:gd name="T3" fmla="*/ 201 h 201"/>
                <a:gd name="T4" fmla="*/ 25 w 381"/>
                <a:gd name="T5" fmla="*/ 201 h 201"/>
                <a:gd name="T6" fmla="*/ 0 w 381"/>
                <a:gd name="T7" fmla="*/ 177 h 201"/>
                <a:gd name="T8" fmla="*/ 0 w 381"/>
                <a:gd name="T9" fmla="*/ 24 h 201"/>
                <a:gd name="T10" fmla="*/ 25 w 381"/>
                <a:gd name="T11" fmla="*/ 0 h 201"/>
                <a:gd name="T12" fmla="*/ 317 w 381"/>
                <a:gd name="T13" fmla="*/ 0 h 201"/>
                <a:gd name="T14" fmla="*/ 381 w 381"/>
                <a:gd name="T15" fmla="*/ 0 h 201"/>
                <a:gd name="T16" fmla="*/ 369 w 381"/>
                <a:gd name="T17" fmla="*/ 32 h 201"/>
                <a:gd name="T18" fmla="*/ 369 w 381"/>
                <a:gd name="T19" fmla="*/ 170 h 201"/>
                <a:gd name="T20" fmla="*/ 380 w 381"/>
                <a:gd name="T21"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1" h="201">
                  <a:moveTo>
                    <a:pt x="380" y="201"/>
                  </a:moveTo>
                  <a:cubicBezTo>
                    <a:pt x="365" y="201"/>
                    <a:pt x="351" y="201"/>
                    <a:pt x="336" y="201"/>
                  </a:cubicBezTo>
                  <a:cubicBezTo>
                    <a:pt x="232" y="201"/>
                    <a:pt x="128" y="201"/>
                    <a:pt x="25" y="201"/>
                  </a:cubicBezTo>
                  <a:cubicBezTo>
                    <a:pt x="10" y="201"/>
                    <a:pt x="0" y="192"/>
                    <a:pt x="0" y="177"/>
                  </a:cubicBezTo>
                  <a:cubicBezTo>
                    <a:pt x="0" y="126"/>
                    <a:pt x="0" y="75"/>
                    <a:pt x="0" y="24"/>
                  </a:cubicBezTo>
                  <a:cubicBezTo>
                    <a:pt x="0" y="9"/>
                    <a:pt x="10" y="0"/>
                    <a:pt x="25" y="0"/>
                  </a:cubicBezTo>
                  <a:cubicBezTo>
                    <a:pt x="122" y="0"/>
                    <a:pt x="220" y="0"/>
                    <a:pt x="317" y="0"/>
                  </a:cubicBezTo>
                  <a:cubicBezTo>
                    <a:pt x="338" y="0"/>
                    <a:pt x="359" y="0"/>
                    <a:pt x="381" y="0"/>
                  </a:cubicBezTo>
                  <a:cubicBezTo>
                    <a:pt x="370" y="8"/>
                    <a:pt x="369" y="20"/>
                    <a:pt x="369" y="32"/>
                  </a:cubicBezTo>
                  <a:cubicBezTo>
                    <a:pt x="370" y="78"/>
                    <a:pt x="369" y="124"/>
                    <a:pt x="369" y="170"/>
                  </a:cubicBezTo>
                  <a:cubicBezTo>
                    <a:pt x="369" y="181"/>
                    <a:pt x="369" y="193"/>
                    <a:pt x="380" y="2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9F5B2C95-39B5-4022-BF0F-FEDC5B909CD5}"/>
                </a:ext>
              </a:extLst>
            </p:cNvPr>
            <p:cNvSpPr>
              <a:spLocks/>
            </p:cNvSpPr>
            <p:nvPr/>
          </p:nvSpPr>
          <p:spPr bwMode="auto">
            <a:xfrm>
              <a:off x="10871200" y="3940175"/>
              <a:ext cx="1295400" cy="531812"/>
            </a:xfrm>
            <a:custGeom>
              <a:avLst/>
              <a:gdLst>
                <a:gd name="T0" fmla="*/ 291 w 573"/>
                <a:gd name="T1" fmla="*/ 0 h 235"/>
                <a:gd name="T2" fmla="*/ 542 w 573"/>
                <a:gd name="T3" fmla="*/ 0 h 235"/>
                <a:gd name="T4" fmla="*/ 556 w 573"/>
                <a:gd name="T5" fmla="*/ 1 h 235"/>
                <a:gd name="T6" fmla="*/ 572 w 573"/>
                <a:gd name="T7" fmla="*/ 23 h 235"/>
                <a:gd name="T8" fmla="*/ 554 w 573"/>
                <a:gd name="T9" fmla="*/ 42 h 235"/>
                <a:gd name="T10" fmla="*/ 536 w 573"/>
                <a:gd name="T11" fmla="*/ 43 h 235"/>
                <a:gd name="T12" fmla="*/ 193 w 573"/>
                <a:gd name="T13" fmla="*/ 43 h 235"/>
                <a:gd name="T14" fmla="*/ 77 w 573"/>
                <a:gd name="T15" fmla="*/ 43 h 235"/>
                <a:gd name="T16" fmla="*/ 45 w 573"/>
                <a:gd name="T17" fmla="*/ 63 h 235"/>
                <a:gd name="T18" fmla="*/ 43 w 573"/>
                <a:gd name="T19" fmla="*/ 72 h 235"/>
                <a:gd name="T20" fmla="*/ 43 w 573"/>
                <a:gd name="T21" fmla="*/ 137 h 235"/>
                <a:gd name="T22" fmla="*/ 51 w 573"/>
                <a:gd name="T23" fmla="*/ 175 h 235"/>
                <a:gd name="T24" fmla="*/ 79 w 573"/>
                <a:gd name="T25" fmla="*/ 191 h 235"/>
                <a:gd name="T26" fmla="*/ 545 w 573"/>
                <a:gd name="T27" fmla="*/ 191 h 235"/>
                <a:gd name="T28" fmla="*/ 558 w 573"/>
                <a:gd name="T29" fmla="*/ 193 h 235"/>
                <a:gd name="T30" fmla="*/ 572 w 573"/>
                <a:gd name="T31" fmla="*/ 214 h 235"/>
                <a:gd name="T32" fmla="*/ 555 w 573"/>
                <a:gd name="T33" fmla="*/ 233 h 235"/>
                <a:gd name="T34" fmla="*/ 543 w 573"/>
                <a:gd name="T35" fmla="*/ 234 h 235"/>
                <a:gd name="T36" fmla="*/ 41 w 573"/>
                <a:gd name="T37" fmla="*/ 235 h 235"/>
                <a:gd name="T38" fmla="*/ 1 w 573"/>
                <a:gd name="T39" fmla="*/ 194 h 235"/>
                <a:gd name="T40" fmla="*/ 1 w 573"/>
                <a:gd name="T41" fmla="*/ 38 h 235"/>
                <a:gd name="T42" fmla="*/ 39 w 573"/>
                <a:gd name="T43" fmla="*/ 0 h 235"/>
                <a:gd name="T44" fmla="*/ 196 w 573"/>
                <a:gd name="T45" fmla="*/ 0 h 235"/>
                <a:gd name="T46" fmla="*/ 291 w 573"/>
                <a:gd name="T47"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3" h="235">
                  <a:moveTo>
                    <a:pt x="291" y="0"/>
                  </a:moveTo>
                  <a:cubicBezTo>
                    <a:pt x="375" y="0"/>
                    <a:pt x="458" y="0"/>
                    <a:pt x="542" y="0"/>
                  </a:cubicBezTo>
                  <a:cubicBezTo>
                    <a:pt x="547" y="0"/>
                    <a:pt x="552" y="0"/>
                    <a:pt x="556" y="1"/>
                  </a:cubicBezTo>
                  <a:cubicBezTo>
                    <a:pt x="567" y="4"/>
                    <a:pt x="573" y="13"/>
                    <a:pt x="572" y="23"/>
                  </a:cubicBezTo>
                  <a:cubicBezTo>
                    <a:pt x="571" y="33"/>
                    <a:pt x="564" y="41"/>
                    <a:pt x="554" y="42"/>
                  </a:cubicBezTo>
                  <a:cubicBezTo>
                    <a:pt x="548" y="43"/>
                    <a:pt x="542" y="43"/>
                    <a:pt x="536" y="43"/>
                  </a:cubicBezTo>
                  <a:cubicBezTo>
                    <a:pt x="422" y="43"/>
                    <a:pt x="307" y="43"/>
                    <a:pt x="193" y="43"/>
                  </a:cubicBezTo>
                  <a:cubicBezTo>
                    <a:pt x="154" y="43"/>
                    <a:pt x="116" y="44"/>
                    <a:pt x="77" y="43"/>
                  </a:cubicBezTo>
                  <a:cubicBezTo>
                    <a:pt x="62" y="43"/>
                    <a:pt x="52" y="51"/>
                    <a:pt x="45" y="63"/>
                  </a:cubicBezTo>
                  <a:cubicBezTo>
                    <a:pt x="44" y="65"/>
                    <a:pt x="43" y="69"/>
                    <a:pt x="43" y="72"/>
                  </a:cubicBezTo>
                  <a:cubicBezTo>
                    <a:pt x="43" y="93"/>
                    <a:pt x="42" y="115"/>
                    <a:pt x="43" y="137"/>
                  </a:cubicBezTo>
                  <a:cubicBezTo>
                    <a:pt x="44" y="150"/>
                    <a:pt x="45" y="163"/>
                    <a:pt x="51" y="175"/>
                  </a:cubicBezTo>
                  <a:cubicBezTo>
                    <a:pt x="57" y="186"/>
                    <a:pt x="66" y="191"/>
                    <a:pt x="79" y="191"/>
                  </a:cubicBezTo>
                  <a:cubicBezTo>
                    <a:pt x="234" y="191"/>
                    <a:pt x="389" y="191"/>
                    <a:pt x="545" y="191"/>
                  </a:cubicBezTo>
                  <a:cubicBezTo>
                    <a:pt x="549" y="191"/>
                    <a:pt x="554" y="192"/>
                    <a:pt x="558" y="193"/>
                  </a:cubicBezTo>
                  <a:cubicBezTo>
                    <a:pt x="568" y="196"/>
                    <a:pt x="573" y="205"/>
                    <a:pt x="572" y="214"/>
                  </a:cubicBezTo>
                  <a:cubicBezTo>
                    <a:pt x="571" y="224"/>
                    <a:pt x="565" y="231"/>
                    <a:pt x="555" y="233"/>
                  </a:cubicBezTo>
                  <a:cubicBezTo>
                    <a:pt x="551" y="234"/>
                    <a:pt x="547" y="234"/>
                    <a:pt x="543" y="234"/>
                  </a:cubicBezTo>
                  <a:cubicBezTo>
                    <a:pt x="375" y="234"/>
                    <a:pt x="208" y="234"/>
                    <a:pt x="41" y="235"/>
                  </a:cubicBezTo>
                  <a:cubicBezTo>
                    <a:pt x="15" y="235"/>
                    <a:pt x="0" y="217"/>
                    <a:pt x="1" y="194"/>
                  </a:cubicBezTo>
                  <a:cubicBezTo>
                    <a:pt x="1" y="142"/>
                    <a:pt x="1" y="90"/>
                    <a:pt x="1" y="38"/>
                  </a:cubicBezTo>
                  <a:cubicBezTo>
                    <a:pt x="1" y="14"/>
                    <a:pt x="15" y="0"/>
                    <a:pt x="39" y="0"/>
                  </a:cubicBezTo>
                  <a:cubicBezTo>
                    <a:pt x="91" y="0"/>
                    <a:pt x="144" y="0"/>
                    <a:pt x="196" y="0"/>
                  </a:cubicBezTo>
                  <a:cubicBezTo>
                    <a:pt x="228" y="0"/>
                    <a:pt x="259" y="0"/>
                    <a:pt x="29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51D386B3-E84F-4F93-AA97-6A207068132E}"/>
                </a:ext>
              </a:extLst>
            </p:cNvPr>
            <p:cNvSpPr>
              <a:spLocks/>
            </p:cNvSpPr>
            <p:nvPr/>
          </p:nvSpPr>
          <p:spPr bwMode="auto">
            <a:xfrm>
              <a:off x="10845800" y="3340100"/>
              <a:ext cx="1101725" cy="504825"/>
            </a:xfrm>
            <a:custGeom>
              <a:avLst/>
              <a:gdLst>
                <a:gd name="T0" fmla="*/ 247 w 487"/>
                <a:gd name="T1" fmla="*/ 223 h 223"/>
                <a:gd name="T2" fmla="*/ 32 w 487"/>
                <a:gd name="T3" fmla="*/ 223 h 223"/>
                <a:gd name="T4" fmla="*/ 0 w 487"/>
                <a:gd name="T5" fmla="*/ 191 h 223"/>
                <a:gd name="T6" fmla="*/ 0 w 487"/>
                <a:gd name="T7" fmla="*/ 33 h 223"/>
                <a:gd name="T8" fmla="*/ 33 w 487"/>
                <a:gd name="T9" fmla="*/ 0 h 223"/>
                <a:gd name="T10" fmla="*/ 101 w 487"/>
                <a:gd name="T11" fmla="*/ 0 h 223"/>
                <a:gd name="T12" fmla="*/ 460 w 487"/>
                <a:gd name="T13" fmla="*/ 0 h 223"/>
                <a:gd name="T14" fmla="*/ 472 w 487"/>
                <a:gd name="T15" fmla="*/ 1 h 223"/>
                <a:gd name="T16" fmla="*/ 486 w 487"/>
                <a:gd name="T17" fmla="*/ 19 h 223"/>
                <a:gd name="T18" fmla="*/ 473 w 487"/>
                <a:gd name="T19" fmla="*/ 36 h 223"/>
                <a:gd name="T20" fmla="*/ 447 w 487"/>
                <a:gd name="T21" fmla="*/ 37 h 223"/>
                <a:gd name="T22" fmla="*/ 65 w 487"/>
                <a:gd name="T23" fmla="*/ 37 h 223"/>
                <a:gd name="T24" fmla="*/ 39 w 487"/>
                <a:gd name="T25" fmla="*/ 52 h 223"/>
                <a:gd name="T26" fmla="*/ 36 w 487"/>
                <a:gd name="T27" fmla="*/ 62 h 223"/>
                <a:gd name="T28" fmla="*/ 38 w 487"/>
                <a:gd name="T29" fmla="*/ 150 h 223"/>
                <a:gd name="T30" fmla="*/ 44 w 487"/>
                <a:gd name="T31" fmla="*/ 173 h 223"/>
                <a:gd name="T32" fmla="*/ 66 w 487"/>
                <a:gd name="T33" fmla="*/ 186 h 223"/>
                <a:gd name="T34" fmla="*/ 286 w 487"/>
                <a:gd name="T35" fmla="*/ 186 h 223"/>
                <a:gd name="T36" fmla="*/ 460 w 487"/>
                <a:gd name="T37" fmla="*/ 186 h 223"/>
                <a:gd name="T38" fmla="*/ 472 w 487"/>
                <a:gd name="T39" fmla="*/ 187 h 223"/>
                <a:gd name="T40" fmla="*/ 486 w 487"/>
                <a:gd name="T41" fmla="*/ 205 h 223"/>
                <a:gd name="T42" fmla="*/ 468 w 487"/>
                <a:gd name="T43" fmla="*/ 223 h 223"/>
                <a:gd name="T44" fmla="*/ 467 w 487"/>
                <a:gd name="T45" fmla="*/ 223 h 223"/>
                <a:gd name="T46" fmla="*/ 266 w 487"/>
                <a:gd name="T47" fmla="*/ 223 h 223"/>
                <a:gd name="T48" fmla="*/ 247 w 487"/>
                <a:gd name="T49" fmla="*/ 223 h 223"/>
                <a:gd name="T50" fmla="*/ 247 w 487"/>
                <a:gd name="T51"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7" h="223">
                  <a:moveTo>
                    <a:pt x="247" y="223"/>
                  </a:moveTo>
                  <a:cubicBezTo>
                    <a:pt x="176" y="223"/>
                    <a:pt x="104" y="223"/>
                    <a:pt x="32" y="223"/>
                  </a:cubicBezTo>
                  <a:cubicBezTo>
                    <a:pt x="13" y="223"/>
                    <a:pt x="0" y="210"/>
                    <a:pt x="0" y="191"/>
                  </a:cubicBezTo>
                  <a:cubicBezTo>
                    <a:pt x="0" y="138"/>
                    <a:pt x="0" y="86"/>
                    <a:pt x="0" y="33"/>
                  </a:cubicBezTo>
                  <a:cubicBezTo>
                    <a:pt x="0" y="13"/>
                    <a:pt x="12" y="0"/>
                    <a:pt x="33" y="0"/>
                  </a:cubicBezTo>
                  <a:cubicBezTo>
                    <a:pt x="55" y="0"/>
                    <a:pt x="78" y="0"/>
                    <a:pt x="101" y="0"/>
                  </a:cubicBezTo>
                  <a:cubicBezTo>
                    <a:pt x="220" y="0"/>
                    <a:pt x="340" y="0"/>
                    <a:pt x="460" y="0"/>
                  </a:cubicBezTo>
                  <a:cubicBezTo>
                    <a:pt x="464" y="0"/>
                    <a:pt x="468" y="1"/>
                    <a:pt x="472" y="1"/>
                  </a:cubicBezTo>
                  <a:cubicBezTo>
                    <a:pt x="481" y="3"/>
                    <a:pt x="486" y="10"/>
                    <a:pt x="486" y="19"/>
                  </a:cubicBezTo>
                  <a:cubicBezTo>
                    <a:pt x="486" y="27"/>
                    <a:pt x="481" y="35"/>
                    <a:pt x="473" y="36"/>
                  </a:cubicBezTo>
                  <a:cubicBezTo>
                    <a:pt x="464" y="37"/>
                    <a:pt x="456" y="37"/>
                    <a:pt x="447" y="37"/>
                  </a:cubicBezTo>
                  <a:cubicBezTo>
                    <a:pt x="320" y="37"/>
                    <a:pt x="193" y="38"/>
                    <a:pt x="65" y="37"/>
                  </a:cubicBezTo>
                  <a:cubicBezTo>
                    <a:pt x="53" y="37"/>
                    <a:pt x="45" y="42"/>
                    <a:pt x="39" y="52"/>
                  </a:cubicBezTo>
                  <a:cubicBezTo>
                    <a:pt x="37" y="55"/>
                    <a:pt x="36" y="59"/>
                    <a:pt x="36" y="62"/>
                  </a:cubicBezTo>
                  <a:cubicBezTo>
                    <a:pt x="36" y="91"/>
                    <a:pt x="37" y="121"/>
                    <a:pt x="38" y="150"/>
                  </a:cubicBezTo>
                  <a:cubicBezTo>
                    <a:pt x="38" y="158"/>
                    <a:pt x="41" y="166"/>
                    <a:pt x="44" y="173"/>
                  </a:cubicBezTo>
                  <a:cubicBezTo>
                    <a:pt x="48" y="182"/>
                    <a:pt x="56" y="186"/>
                    <a:pt x="66" y="186"/>
                  </a:cubicBezTo>
                  <a:cubicBezTo>
                    <a:pt x="139" y="186"/>
                    <a:pt x="213" y="186"/>
                    <a:pt x="286" y="186"/>
                  </a:cubicBezTo>
                  <a:cubicBezTo>
                    <a:pt x="344" y="186"/>
                    <a:pt x="402" y="186"/>
                    <a:pt x="460" y="186"/>
                  </a:cubicBezTo>
                  <a:cubicBezTo>
                    <a:pt x="464" y="186"/>
                    <a:pt x="468" y="186"/>
                    <a:pt x="472" y="187"/>
                  </a:cubicBezTo>
                  <a:cubicBezTo>
                    <a:pt x="481" y="189"/>
                    <a:pt x="487" y="197"/>
                    <a:pt x="486" y="205"/>
                  </a:cubicBezTo>
                  <a:cubicBezTo>
                    <a:pt x="486" y="215"/>
                    <a:pt x="479" y="221"/>
                    <a:pt x="468" y="223"/>
                  </a:cubicBezTo>
                  <a:cubicBezTo>
                    <a:pt x="468" y="223"/>
                    <a:pt x="467" y="223"/>
                    <a:pt x="467" y="223"/>
                  </a:cubicBezTo>
                  <a:cubicBezTo>
                    <a:pt x="400" y="223"/>
                    <a:pt x="333" y="223"/>
                    <a:pt x="266" y="223"/>
                  </a:cubicBezTo>
                  <a:cubicBezTo>
                    <a:pt x="260" y="223"/>
                    <a:pt x="254" y="223"/>
                    <a:pt x="247" y="223"/>
                  </a:cubicBezTo>
                  <a:cubicBezTo>
                    <a:pt x="247" y="223"/>
                    <a:pt x="247" y="223"/>
                    <a:pt x="247" y="2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36E954AF-26EA-430F-9068-B7613B005DFD}"/>
                </a:ext>
              </a:extLst>
            </p:cNvPr>
            <p:cNvSpPr>
              <a:spLocks/>
            </p:cNvSpPr>
            <p:nvPr/>
          </p:nvSpPr>
          <p:spPr bwMode="auto">
            <a:xfrm>
              <a:off x="10818813" y="2790825"/>
              <a:ext cx="909638" cy="454025"/>
            </a:xfrm>
            <a:custGeom>
              <a:avLst/>
              <a:gdLst>
                <a:gd name="T0" fmla="*/ 205 w 402"/>
                <a:gd name="T1" fmla="*/ 0 h 201"/>
                <a:gd name="T2" fmla="*/ 382 w 402"/>
                <a:gd name="T3" fmla="*/ 0 h 201"/>
                <a:gd name="T4" fmla="*/ 401 w 402"/>
                <a:gd name="T5" fmla="*/ 14 h 201"/>
                <a:gd name="T6" fmla="*/ 391 w 402"/>
                <a:gd name="T7" fmla="*/ 29 h 201"/>
                <a:gd name="T8" fmla="*/ 380 w 402"/>
                <a:gd name="T9" fmla="*/ 31 h 201"/>
                <a:gd name="T10" fmla="*/ 268 w 402"/>
                <a:gd name="T11" fmla="*/ 30 h 201"/>
                <a:gd name="T12" fmla="*/ 52 w 402"/>
                <a:gd name="T13" fmla="*/ 31 h 201"/>
                <a:gd name="T14" fmla="*/ 30 w 402"/>
                <a:gd name="T15" fmla="*/ 53 h 201"/>
                <a:gd name="T16" fmla="*/ 32 w 402"/>
                <a:gd name="T17" fmla="*/ 141 h 201"/>
                <a:gd name="T18" fmla="*/ 36 w 402"/>
                <a:gd name="T19" fmla="*/ 159 h 201"/>
                <a:gd name="T20" fmla="*/ 54 w 402"/>
                <a:gd name="T21" fmla="*/ 171 h 201"/>
                <a:gd name="T22" fmla="*/ 382 w 402"/>
                <a:gd name="T23" fmla="*/ 170 h 201"/>
                <a:gd name="T24" fmla="*/ 401 w 402"/>
                <a:gd name="T25" fmla="*/ 184 h 201"/>
                <a:gd name="T26" fmla="*/ 391 w 402"/>
                <a:gd name="T27" fmla="*/ 200 h 201"/>
                <a:gd name="T28" fmla="*/ 380 w 402"/>
                <a:gd name="T29" fmla="*/ 201 h 201"/>
                <a:gd name="T30" fmla="*/ 29 w 402"/>
                <a:gd name="T31" fmla="*/ 201 h 201"/>
                <a:gd name="T32" fmla="*/ 0 w 402"/>
                <a:gd name="T33" fmla="*/ 173 h 201"/>
                <a:gd name="T34" fmla="*/ 0 w 402"/>
                <a:gd name="T35" fmla="*/ 28 h 201"/>
                <a:gd name="T36" fmla="*/ 29 w 402"/>
                <a:gd name="T37" fmla="*/ 0 h 201"/>
                <a:gd name="T38" fmla="*/ 205 w 402"/>
                <a:gd name="T39"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2" h="201">
                  <a:moveTo>
                    <a:pt x="205" y="0"/>
                  </a:moveTo>
                  <a:cubicBezTo>
                    <a:pt x="264" y="0"/>
                    <a:pt x="323" y="0"/>
                    <a:pt x="382" y="0"/>
                  </a:cubicBezTo>
                  <a:cubicBezTo>
                    <a:pt x="394" y="0"/>
                    <a:pt x="400" y="5"/>
                    <a:pt x="401" y="14"/>
                  </a:cubicBezTo>
                  <a:cubicBezTo>
                    <a:pt x="402" y="21"/>
                    <a:pt x="398" y="27"/>
                    <a:pt x="391" y="29"/>
                  </a:cubicBezTo>
                  <a:cubicBezTo>
                    <a:pt x="387" y="30"/>
                    <a:pt x="384" y="31"/>
                    <a:pt x="380" y="31"/>
                  </a:cubicBezTo>
                  <a:cubicBezTo>
                    <a:pt x="343" y="30"/>
                    <a:pt x="306" y="30"/>
                    <a:pt x="268" y="30"/>
                  </a:cubicBezTo>
                  <a:cubicBezTo>
                    <a:pt x="196" y="30"/>
                    <a:pt x="124" y="30"/>
                    <a:pt x="52" y="31"/>
                  </a:cubicBezTo>
                  <a:cubicBezTo>
                    <a:pt x="39" y="31"/>
                    <a:pt x="30" y="40"/>
                    <a:pt x="30" y="53"/>
                  </a:cubicBezTo>
                  <a:cubicBezTo>
                    <a:pt x="31" y="82"/>
                    <a:pt x="31" y="112"/>
                    <a:pt x="32" y="141"/>
                  </a:cubicBezTo>
                  <a:cubicBezTo>
                    <a:pt x="32" y="147"/>
                    <a:pt x="34" y="154"/>
                    <a:pt x="36" y="159"/>
                  </a:cubicBezTo>
                  <a:cubicBezTo>
                    <a:pt x="39" y="167"/>
                    <a:pt x="46" y="171"/>
                    <a:pt x="54" y="171"/>
                  </a:cubicBezTo>
                  <a:cubicBezTo>
                    <a:pt x="163" y="170"/>
                    <a:pt x="273" y="170"/>
                    <a:pt x="382" y="170"/>
                  </a:cubicBezTo>
                  <a:cubicBezTo>
                    <a:pt x="394" y="170"/>
                    <a:pt x="400" y="175"/>
                    <a:pt x="401" y="184"/>
                  </a:cubicBezTo>
                  <a:cubicBezTo>
                    <a:pt x="402" y="192"/>
                    <a:pt x="398" y="198"/>
                    <a:pt x="391" y="200"/>
                  </a:cubicBezTo>
                  <a:cubicBezTo>
                    <a:pt x="388" y="201"/>
                    <a:pt x="384" y="201"/>
                    <a:pt x="380" y="201"/>
                  </a:cubicBezTo>
                  <a:cubicBezTo>
                    <a:pt x="263" y="201"/>
                    <a:pt x="146" y="201"/>
                    <a:pt x="29" y="201"/>
                  </a:cubicBezTo>
                  <a:cubicBezTo>
                    <a:pt x="13" y="201"/>
                    <a:pt x="0" y="191"/>
                    <a:pt x="0" y="173"/>
                  </a:cubicBezTo>
                  <a:cubicBezTo>
                    <a:pt x="1" y="125"/>
                    <a:pt x="0" y="76"/>
                    <a:pt x="0" y="28"/>
                  </a:cubicBezTo>
                  <a:cubicBezTo>
                    <a:pt x="0" y="9"/>
                    <a:pt x="10" y="0"/>
                    <a:pt x="29" y="0"/>
                  </a:cubicBezTo>
                  <a:cubicBezTo>
                    <a:pt x="87" y="0"/>
                    <a:pt x="146" y="0"/>
                    <a:pt x="2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928CBC76-C594-403B-B0B0-4A29DD982ED4}"/>
                </a:ext>
              </a:extLst>
            </p:cNvPr>
            <p:cNvSpPr>
              <a:spLocks/>
            </p:cNvSpPr>
            <p:nvPr/>
          </p:nvSpPr>
          <p:spPr bwMode="auto">
            <a:xfrm>
              <a:off x="9221788" y="3940175"/>
              <a:ext cx="200025" cy="531812"/>
            </a:xfrm>
            <a:custGeom>
              <a:avLst/>
              <a:gdLst>
                <a:gd name="T0" fmla="*/ 87 w 88"/>
                <a:gd name="T1" fmla="*/ 234 h 235"/>
                <a:gd name="T2" fmla="*/ 45 w 88"/>
                <a:gd name="T3" fmla="*/ 234 h 235"/>
                <a:gd name="T4" fmla="*/ 4 w 88"/>
                <a:gd name="T5" fmla="*/ 199 h 235"/>
                <a:gd name="T6" fmla="*/ 0 w 88"/>
                <a:gd name="T7" fmla="*/ 174 h 235"/>
                <a:gd name="T8" fmla="*/ 0 w 88"/>
                <a:gd name="T9" fmla="*/ 61 h 235"/>
                <a:gd name="T10" fmla="*/ 19 w 88"/>
                <a:gd name="T11" fmla="*/ 11 h 235"/>
                <a:gd name="T12" fmla="*/ 47 w 88"/>
                <a:gd name="T13" fmla="*/ 0 h 235"/>
                <a:gd name="T14" fmla="*/ 88 w 88"/>
                <a:gd name="T15" fmla="*/ 0 h 235"/>
                <a:gd name="T16" fmla="*/ 66 w 88"/>
                <a:gd name="T17" fmla="*/ 27 h 235"/>
                <a:gd name="T18" fmla="*/ 65 w 88"/>
                <a:gd name="T19" fmla="*/ 41 h 235"/>
                <a:gd name="T20" fmla="*/ 65 w 88"/>
                <a:gd name="T21" fmla="*/ 194 h 235"/>
                <a:gd name="T22" fmla="*/ 87 w 88"/>
                <a:gd name="T23" fmla="*/ 23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235">
                  <a:moveTo>
                    <a:pt x="87" y="234"/>
                  </a:moveTo>
                  <a:cubicBezTo>
                    <a:pt x="72" y="234"/>
                    <a:pt x="58" y="235"/>
                    <a:pt x="45" y="234"/>
                  </a:cubicBezTo>
                  <a:cubicBezTo>
                    <a:pt x="26" y="233"/>
                    <a:pt x="10" y="219"/>
                    <a:pt x="4" y="199"/>
                  </a:cubicBezTo>
                  <a:cubicBezTo>
                    <a:pt x="2" y="191"/>
                    <a:pt x="0" y="183"/>
                    <a:pt x="0" y="174"/>
                  </a:cubicBezTo>
                  <a:cubicBezTo>
                    <a:pt x="0" y="137"/>
                    <a:pt x="0" y="99"/>
                    <a:pt x="0" y="61"/>
                  </a:cubicBezTo>
                  <a:cubicBezTo>
                    <a:pt x="0" y="42"/>
                    <a:pt x="4" y="25"/>
                    <a:pt x="19" y="11"/>
                  </a:cubicBezTo>
                  <a:cubicBezTo>
                    <a:pt x="27" y="4"/>
                    <a:pt x="36" y="0"/>
                    <a:pt x="47" y="0"/>
                  </a:cubicBezTo>
                  <a:cubicBezTo>
                    <a:pt x="60" y="0"/>
                    <a:pt x="73" y="0"/>
                    <a:pt x="88" y="0"/>
                  </a:cubicBezTo>
                  <a:cubicBezTo>
                    <a:pt x="75" y="6"/>
                    <a:pt x="69" y="15"/>
                    <a:pt x="66" y="27"/>
                  </a:cubicBezTo>
                  <a:cubicBezTo>
                    <a:pt x="65" y="32"/>
                    <a:pt x="65" y="36"/>
                    <a:pt x="65" y="41"/>
                  </a:cubicBezTo>
                  <a:cubicBezTo>
                    <a:pt x="65" y="92"/>
                    <a:pt x="65" y="143"/>
                    <a:pt x="65" y="194"/>
                  </a:cubicBezTo>
                  <a:cubicBezTo>
                    <a:pt x="65" y="211"/>
                    <a:pt x="71" y="224"/>
                    <a:pt x="87" y="2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56DDDD0D-7FD2-4CB3-B94C-4BD13B1B71EF}"/>
                </a:ext>
              </a:extLst>
            </p:cNvPr>
            <p:cNvSpPr>
              <a:spLocks/>
            </p:cNvSpPr>
            <p:nvPr/>
          </p:nvSpPr>
          <p:spPr bwMode="auto">
            <a:xfrm>
              <a:off x="9442450" y="3340100"/>
              <a:ext cx="166688" cy="506412"/>
            </a:xfrm>
            <a:custGeom>
              <a:avLst/>
              <a:gdLst>
                <a:gd name="T0" fmla="*/ 73 w 74"/>
                <a:gd name="T1" fmla="*/ 223 h 224"/>
                <a:gd name="T2" fmla="*/ 35 w 74"/>
                <a:gd name="T3" fmla="*/ 222 h 224"/>
                <a:gd name="T4" fmla="*/ 1 w 74"/>
                <a:gd name="T5" fmla="*/ 183 h 224"/>
                <a:gd name="T6" fmla="*/ 0 w 74"/>
                <a:gd name="T7" fmla="*/ 131 h 224"/>
                <a:gd name="T8" fmla="*/ 0 w 74"/>
                <a:gd name="T9" fmla="*/ 51 h 224"/>
                <a:gd name="T10" fmla="*/ 10 w 74"/>
                <a:gd name="T11" fmla="*/ 16 h 224"/>
                <a:gd name="T12" fmla="*/ 39 w 74"/>
                <a:gd name="T13" fmla="*/ 0 h 224"/>
                <a:gd name="T14" fmla="*/ 74 w 74"/>
                <a:gd name="T15" fmla="*/ 0 h 224"/>
                <a:gd name="T16" fmla="*/ 55 w 74"/>
                <a:gd name="T17" fmla="*/ 41 h 224"/>
                <a:gd name="T18" fmla="*/ 55 w 74"/>
                <a:gd name="T19" fmla="*/ 187 h 224"/>
                <a:gd name="T20" fmla="*/ 73 w 74"/>
                <a:gd name="T21" fmla="*/ 2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224">
                  <a:moveTo>
                    <a:pt x="73" y="223"/>
                  </a:moveTo>
                  <a:cubicBezTo>
                    <a:pt x="59" y="223"/>
                    <a:pt x="47" y="224"/>
                    <a:pt x="35" y="222"/>
                  </a:cubicBezTo>
                  <a:cubicBezTo>
                    <a:pt x="16" y="220"/>
                    <a:pt x="2" y="202"/>
                    <a:pt x="1" y="183"/>
                  </a:cubicBezTo>
                  <a:cubicBezTo>
                    <a:pt x="0" y="166"/>
                    <a:pt x="0" y="148"/>
                    <a:pt x="0" y="131"/>
                  </a:cubicBezTo>
                  <a:cubicBezTo>
                    <a:pt x="0" y="105"/>
                    <a:pt x="0" y="78"/>
                    <a:pt x="0" y="51"/>
                  </a:cubicBezTo>
                  <a:cubicBezTo>
                    <a:pt x="0" y="39"/>
                    <a:pt x="2" y="27"/>
                    <a:pt x="10" y="16"/>
                  </a:cubicBezTo>
                  <a:cubicBezTo>
                    <a:pt x="18" y="6"/>
                    <a:pt x="27" y="1"/>
                    <a:pt x="39" y="0"/>
                  </a:cubicBezTo>
                  <a:cubicBezTo>
                    <a:pt x="50" y="0"/>
                    <a:pt x="61" y="0"/>
                    <a:pt x="74" y="0"/>
                  </a:cubicBezTo>
                  <a:cubicBezTo>
                    <a:pt x="57" y="10"/>
                    <a:pt x="55" y="25"/>
                    <a:pt x="55" y="41"/>
                  </a:cubicBezTo>
                  <a:cubicBezTo>
                    <a:pt x="55" y="90"/>
                    <a:pt x="55" y="138"/>
                    <a:pt x="55" y="187"/>
                  </a:cubicBezTo>
                  <a:cubicBezTo>
                    <a:pt x="55" y="202"/>
                    <a:pt x="59" y="213"/>
                    <a:pt x="73" y="2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9638A9CA-1754-490F-BF17-A735A8CACF8F}"/>
                </a:ext>
              </a:extLst>
            </p:cNvPr>
            <p:cNvSpPr>
              <a:spLocks/>
            </p:cNvSpPr>
            <p:nvPr/>
          </p:nvSpPr>
          <p:spPr bwMode="auto">
            <a:xfrm>
              <a:off x="9658350" y="2787650"/>
              <a:ext cx="138113" cy="457200"/>
            </a:xfrm>
            <a:custGeom>
              <a:avLst/>
              <a:gdLst>
                <a:gd name="T0" fmla="*/ 60 w 61"/>
                <a:gd name="T1" fmla="*/ 202 h 202"/>
                <a:gd name="T2" fmla="*/ 33 w 61"/>
                <a:gd name="T3" fmla="*/ 202 h 202"/>
                <a:gd name="T4" fmla="*/ 1 w 61"/>
                <a:gd name="T5" fmla="*/ 169 h 202"/>
                <a:gd name="T6" fmla="*/ 1 w 61"/>
                <a:gd name="T7" fmla="*/ 110 h 202"/>
                <a:gd name="T8" fmla="*/ 1 w 61"/>
                <a:gd name="T9" fmla="*/ 49 h 202"/>
                <a:gd name="T10" fmla="*/ 15 w 61"/>
                <a:gd name="T11" fmla="*/ 9 h 202"/>
                <a:gd name="T12" fmla="*/ 33 w 61"/>
                <a:gd name="T13" fmla="*/ 1 h 202"/>
                <a:gd name="T14" fmla="*/ 61 w 61"/>
                <a:gd name="T15" fmla="*/ 1 h 202"/>
                <a:gd name="T16" fmla="*/ 46 w 61"/>
                <a:gd name="T17" fmla="*/ 41 h 202"/>
                <a:gd name="T18" fmla="*/ 46 w 61"/>
                <a:gd name="T19" fmla="*/ 167 h 202"/>
                <a:gd name="T20" fmla="*/ 60 w 61"/>
                <a:gd name="T21"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202">
                  <a:moveTo>
                    <a:pt x="60" y="202"/>
                  </a:moveTo>
                  <a:cubicBezTo>
                    <a:pt x="51" y="202"/>
                    <a:pt x="42" y="202"/>
                    <a:pt x="33" y="202"/>
                  </a:cubicBezTo>
                  <a:cubicBezTo>
                    <a:pt x="16" y="201"/>
                    <a:pt x="2" y="187"/>
                    <a:pt x="1" y="169"/>
                  </a:cubicBezTo>
                  <a:cubicBezTo>
                    <a:pt x="0" y="149"/>
                    <a:pt x="1" y="130"/>
                    <a:pt x="1" y="110"/>
                  </a:cubicBezTo>
                  <a:cubicBezTo>
                    <a:pt x="1" y="89"/>
                    <a:pt x="1" y="69"/>
                    <a:pt x="1" y="49"/>
                  </a:cubicBezTo>
                  <a:cubicBezTo>
                    <a:pt x="1" y="34"/>
                    <a:pt x="2" y="19"/>
                    <a:pt x="15" y="9"/>
                  </a:cubicBezTo>
                  <a:cubicBezTo>
                    <a:pt x="20" y="5"/>
                    <a:pt x="26" y="2"/>
                    <a:pt x="33" y="1"/>
                  </a:cubicBezTo>
                  <a:cubicBezTo>
                    <a:pt x="42" y="0"/>
                    <a:pt x="51" y="1"/>
                    <a:pt x="61" y="1"/>
                  </a:cubicBezTo>
                  <a:cubicBezTo>
                    <a:pt x="45" y="11"/>
                    <a:pt x="46" y="26"/>
                    <a:pt x="46" y="41"/>
                  </a:cubicBezTo>
                  <a:cubicBezTo>
                    <a:pt x="46" y="83"/>
                    <a:pt x="46" y="125"/>
                    <a:pt x="46" y="167"/>
                  </a:cubicBezTo>
                  <a:cubicBezTo>
                    <a:pt x="46" y="186"/>
                    <a:pt x="47" y="189"/>
                    <a:pt x="60" y="2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1F0BCA04-A89D-4695-BD49-195A1D389826}"/>
                </a:ext>
              </a:extLst>
            </p:cNvPr>
            <p:cNvSpPr>
              <a:spLocks/>
            </p:cNvSpPr>
            <p:nvPr/>
          </p:nvSpPr>
          <p:spPr bwMode="auto">
            <a:xfrm>
              <a:off x="9464675" y="3940175"/>
              <a:ext cx="123825" cy="538162"/>
            </a:xfrm>
            <a:custGeom>
              <a:avLst/>
              <a:gdLst>
                <a:gd name="T0" fmla="*/ 55 w 55"/>
                <a:gd name="T1" fmla="*/ 1 h 238"/>
                <a:gd name="T2" fmla="*/ 33 w 55"/>
                <a:gd name="T3" fmla="*/ 39 h 238"/>
                <a:gd name="T4" fmla="*/ 33 w 55"/>
                <a:gd name="T5" fmla="*/ 194 h 238"/>
                <a:gd name="T6" fmla="*/ 54 w 55"/>
                <a:gd name="T7" fmla="*/ 234 h 238"/>
                <a:gd name="T8" fmla="*/ 18 w 55"/>
                <a:gd name="T9" fmla="*/ 232 h 238"/>
                <a:gd name="T10" fmla="*/ 0 w 55"/>
                <a:gd name="T11" fmla="*/ 198 h 238"/>
                <a:gd name="T12" fmla="*/ 0 w 55"/>
                <a:gd name="T13" fmla="*/ 43 h 238"/>
                <a:gd name="T14" fmla="*/ 11 w 55"/>
                <a:gd name="T15" fmla="*/ 9 h 238"/>
                <a:gd name="T16" fmla="*/ 28 w 55"/>
                <a:gd name="T17" fmla="*/ 0 h 238"/>
                <a:gd name="T18" fmla="*/ 55 w 55"/>
                <a:gd name="T19" fmla="*/ 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238">
                  <a:moveTo>
                    <a:pt x="55" y="1"/>
                  </a:moveTo>
                  <a:cubicBezTo>
                    <a:pt x="40" y="9"/>
                    <a:pt x="33" y="22"/>
                    <a:pt x="33" y="39"/>
                  </a:cubicBezTo>
                  <a:cubicBezTo>
                    <a:pt x="33" y="91"/>
                    <a:pt x="33" y="142"/>
                    <a:pt x="33" y="194"/>
                  </a:cubicBezTo>
                  <a:cubicBezTo>
                    <a:pt x="33" y="212"/>
                    <a:pt x="39" y="223"/>
                    <a:pt x="54" y="234"/>
                  </a:cubicBezTo>
                  <a:cubicBezTo>
                    <a:pt x="42" y="233"/>
                    <a:pt x="30" y="238"/>
                    <a:pt x="18" y="232"/>
                  </a:cubicBezTo>
                  <a:cubicBezTo>
                    <a:pt x="6" y="224"/>
                    <a:pt x="0" y="212"/>
                    <a:pt x="0" y="198"/>
                  </a:cubicBezTo>
                  <a:cubicBezTo>
                    <a:pt x="0" y="146"/>
                    <a:pt x="0" y="95"/>
                    <a:pt x="0" y="43"/>
                  </a:cubicBezTo>
                  <a:cubicBezTo>
                    <a:pt x="0" y="30"/>
                    <a:pt x="2" y="19"/>
                    <a:pt x="11" y="9"/>
                  </a:cubicBezTo>
                  <a:cubicBezTo>
                    <a:pt x="15" y="4"/>
                    <a:pt x="20" y="0"/>
                    <a:pt x="28" y="0"/>
                  </a:cubicBezTo>
                  <a:cubicBezTo>
                    <a:pt x="36" y="1"/>
                    <a:pt x="45" y="1"/>
                    <a:pt x="5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5">
              <a:extLst>
                <a:ext uri="{FF2B5EF4-FFF2-40B4-BE49-F238E27FC236}">
                  <a16:creationId xmlns:a16="http://schemas.microsoft.com/office/drawing/2014/main" id="{480ED0AA-95C2-4A25-8920-3B00AC59EEA0}"/>
                </a:ext>
              </a:extLst>
            </p:cNvPr>
            <p:cNvSpPr>
              <a:spLocks/>
            </p:cNvSpPr>
            <p:nvPr/>
          </p:nvSpPr>
          <p:spPr bwMode="auto">
            <a:xfrm>
              <a:off x="9645650" y="3340100"/>
              <a:ext cx="107950" cy="506412"/>
            </a:xfrm>
            <a:custGeom>
              <a:avLst/>
              <a:gdLst>
                <a:gd name="T0" fmla="*/ 46 w 48"/>
                <a:gd name="T1" fmla="*/ 0 h 224"/>
                <a:gd name="T2" fmla="*/ 29 w 48"/>
                <a:gd name="T3" fmla="*/ 35 h 224"/>
                <a:gd name="T4" fmla="*/ 29 w 48"/>
                <a:gd name="T5" fmla="*/ 186 h 224"/>
                <a:gd name="T6" fmla="*/ 48 w 48"/>
                <a:gd name="T7" fmla="*/ 223 h 224"/>
                <a:gd name="T8" fmla="*/ 21 w 48"/>
                <a:gd name="T9" fmla="*/ 222 h 224"/>
                <a:gd name="T10" fmla="*/ 5 w 48"/>
                <a:gd name="T11" fmla="*/ 207 h 224"/>
                <a:gd name="T12" fmla="*/ 1 w 48"/>
                <a:gd name="T13" fmla="*/ 186 h 224"/>
                <a:gd name="T14" fmla="*/ 1 w 48"/>
                <a:gd name="T15" fmla="*/ 36 h 224"/>
                <a:gd name="T16" fmla="*/ 9 w 48"/>
                <a:gd name="T17" fmla="*/ 9 h 224"/>
                <a:gd name="T18" fmla="*/ 27 w 48"/>
                <a:gd name="T19" fmla="*/ 0 h 224"/>
                <a:gd name="T20" fmla="*/ 46 w 48"/>
                <a:gd name="T21"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224">
                  <a:moveTo>
                    <a:pt x="46" y="0"/>
                  </a:moveTo>
                  <a:cubicBezTo>
                    <a:pt x="34" y="9"/>
                    <a:pt x="29" y="21"/>
                    <a:pt x="29" y="35"/>
                  </a:cubicBezTo>
                  <a:cubicBezTo>
                    <a:pt x="29" y="85"/>
                    <a:pt x="29" y="136"/>
                    <a:pt x="29" y="186"/>
                  </a:cubicBezTo>
                  <a:cubicBezTo>
                    <a:pt x="29" y="201"/>
                    <a:pt x="33" y="214"/>
                    <a:pt x="48" y="223"/>
                  </a:cubicBezTo>
                  <a:cubicBezTo>
                    <a:pt x="38" y="223"/>
                    <a:pt x="29" y="224"/>
                    <a:pt x="21" y="222"/>
                  </a:cubicBezTo>
                  <a:cubicBezTo>
                    <a:pt x="13" y="221"/>
                    <a:pt x="7" y="214"/>
                    <a:pt x="5" y="207"/>
                  </a:cubicBezTo>
                  <a:cubicBezTo>
                    <a:pt x="2" y="200"/>
                    <a:pt x="1" y="193"/>
                    <a:pt x="1" y="186"/>
                  </a:cubicBezTo>
                  <a:cubicBezTo>
                    <a:pt x="0" y="136"/>
                    <a:pt x="1" y="86"/>
                    <a:pt x="1" y="36"/>
                  </a:cubicBezTo>
                  <a:cubicBezTo>
                    <a:pt x="1" y="26"/>
                    <a:pt x="3" y="17"/>
                    <a:pt x="9" y="9"/>
                  </a:cubicBezTo>
                  <a:cubicBezTo>
                    <a:pt x="14" y="3"/>
                    <a:pt x="19" y="0"/>
                    <a:pt x="27" y="0"/>
                  </a:cubicBezTo>
                  <a:cubicBezTo>
                    <a:pt x="34" y="1"/>
                    <a:pt x="40" y="0"/>
                    <a:pt x="4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6">
              <a:extLst>
                <a:ext uri="{FF2B5EF4-FFF2-40B4-BE49-F238E27FC236}">
                  <a16:creationId xmlns:a16="http://schemas.microsoft.com/office/drawing/2014/main" id="{412E393B-85F0-47EF-ABE0-22E177B17A94}"/>
                </a:ext>
              </a:extLst>
            </p:cNvPr>
            <p:cNvSpPr>
              <a:spLocks/>
            </p:cNvSpPr>
            <p:nvPr/>
          </p:nvSpPr>
          <p:spPr bwMode="auto">
            <a:xfrm>
              <a:off x="9828213" y="2787650"/>
              <a:ext cx="90488" cy="458787"/>
            </a:xfrm>
            <a:custGeom>
              <a:avLst/>
              <a:gdLst>
                <a:gd name="T0" fmla="*/ 40 w 40"/>
                <a:gd name="T1" fmla="*/ 1 h 203"/>
                <a:gd name="T2" fmla="*/ 24 w 40"/>
                <a:gd name="T3" fmla="*/ 32 h 203"/>
                <a:gd name="T4" fmla="*/ 24 w 40"/>
                <a:gd name="T5" fmla="*/ 173 h 203"/>
                <a:gd name="T6" fmla="*/ 40 w 40"/>
                <a:gd name="T7" fmla="*/ 202 h 203"/>
                <a:gd name="T8" fmla="*/ 18 w 40"/>
                <a:gd name="T9" fmla="*/ 202 h 203"/>
                <a:gd name="T10" fmla="*/ 2 w 40"/>
                <a:gd name="T11" fmla="*/ 182 h 203"/>
                <a:gd name="T12" fmla="*/ 1 w 40"/>
                <a:gd name="T13" fmla="*/ 146 h 203"/>
                <a:gd name="T14" fmla="*/ 1 w 40"/>
                <a:gd name="T15" fmla="*/ 30 h 203"/>
                <a:gd name="T16" fmla="*/ 4 w 40"/>
                <a:gd name="T17" fmla="*/ 13 h 203"/>
                <a:gd name="T18" fmla="*/ 23 w 40"/>
                <a:gd name="T19" fmla="*/ 1 h 203"/>
                <a:gd name="T20" fmla="*/ 40 w 40"/>
                <a:gd name="T21" fmla="*/ 1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3">
                  <a:moveTo>
                    <a:pt x="40" y="1"/>
                  </a:moveTo>
                  <a:cubicBezTo>
                    <a:pt x="27" y="9"/>
                    <a:pt x="24" y="20"/>
                    <a:pt x="24" y="32"/>
                  </a:cubicBezTo>
                  <a:cubicBezTo>
                    <a:pt x="24" y="79"/>
                    <a:pt x="24" y="126"/>
                    <a:pt x="24" y="173"/>
                  </a:cubicBezTo>
                  <a:cubicBezTo>
                    <a:pt x="24" y="185"/>
                    <a:pt x="28" y="195"/>
                    <a:pt x="40" y="202"/>
                  </a:cubicBezTo>
                  <a:cubicBezTo>
                    <a:pt x="31" y="202"/>
                    <a:pt x="25" y="203"/>
                    <a:pt x="18" y="202"/>
                  </a:cubicBezTo>
                  <a:cubicBezTo>
                    <a:pt x="11" y="201"/>
                    <a:pt x="2" y="191"/>
                    <a:pt x="2" y="182"/>
                  </a:cubicBezTo>
                  <a:cubicBezTo>
                    <a:pt x="1" y="170"/>
                    <a:pt x="1" y="158"/>
                    <a:pt x="1" y="146"/>
                  </a:cubicBezTo>
                  <a:cubicBezTo>
                    <a:pt x="0" y="107"/>
                    <a:pt x="0" y="69"/>
                    <a:pt x="1" y="30"/>
                  </a:cubicBezTo>
                  <a:cubicBezTo>
                    <a:pt x="1" y="25"/>
                    <a:pt x="2" y="19"/>
                    <a:pt x="4" y="13"/>
                  </a:cubicBezTo>
                  <a:cubicBezTo>
                    <a:pt x="8" y="5"/>
                    <a:pt x="14" y="0"/>
                    <a:pt x="23" y="1"/>
                  </a:cubicBezTo>
                  <a:cubicBezTo>
                    <a:pt x="28" y="1"/>
                    <a:pt x="33" y="1"/>
                    <a:pt x="4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2816" name="Google Shape;2816;p63"/>
          <p:cNvSpPr txBox="1">
            <a:spLocks noGrp="1"/>
          </p:cNvSpPr>
          <p:nvPr>
            <p:ph type="title"/>
          </p:nvPr>
        </p:nvSpPr>
        <p:spPr>
          <a:xfrm>
            <a:off x="758671" y="339763"/>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Literature Infographic</a:t>
            </a:r>
            <a:endParaRPr dirty="0">
              <a:solidFill>
                <a:srgbClr val="FFC000"/>
              </a:solidFill>
            </a:endParaRPr>
          </a:p>
        </p:txBody>
      </p:sp>
      <p:sp>
        <p:nvSpPr>
          <p:cNvPr id="2817" name="Google Shape;2817;p63"/>
          <p:cNvSpPr txBox="1"/>
          <p:nvPr/>
        </p:nvSpPr>
        <p:spPr>
          <a:xfrm>
            <a:off x="433198" y="2087505"/>
            <a:ext cx="2434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Mercury</a:t>
            </a:r>
            <a:endParaRPr sz="2000">
              <a:solidFill>
                <a:srgbClr val="5E4028"/>
              </a:solidFill>
              <a:latin typeface="Lemon"/>
              <a:ea typeface="Lemon"/>
              <a:cs typeface="Lemon"/>
              <a:sym typeface="Lemon"/>
            </a:endParaRPr>
          </a:p>
        </p:txBody>
      </p:sp>
      <p:sp>
        <p:nvSpPr>
          <p:cNvPr id="2818" name="Google Shape;2818;p63"/>
          <p:cNvSpPr txBox="1"/>
          <p:nvPr/>
        </p:nvSpPr>
        <p:spPr>
          <a:xfrm>
            <a:off x="433206" y="2481056"/>
            <a:ext cx="2434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It’s the closest planet to the Sun</a:t>
            </a:r>
            <a:endParaRPr>
              <a:solidFill>
                <a:srgbClr val="5E4028"/>
              </a:solidFill>
              <a:latin typeface="Comfortaa"/>
              <a:ea typeface="Comfortaa"/>
              <a:cs typeface="Comfortaa"/>
              <a:sym typeface="Comfortaa"/>
            </a:endParaRPr>
          </a:p>
        </p:txBody>
      </p:sp>
      <p:sp>
        <p:nvSpPr>
          <p:cNvPr id="2819" name="Google Shape;2819;p63"/>
          <p:cNvSpPr txBox="1"/>
          <p:nvPr/>
        </p:nvSpPr>
        <p:spPr>
          <a:xfrm>
            <a:off x="6299448" y="1595514"/>
            <a:ext cx="2434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Venus</a:t>
            </a:r>
            <a:endParaRPr sz="2000">
              <a:solidFill>
                <a:srgbClr val="5E4028"/>
              </a:solidFill>
              <a:latin typeface="Lemon"/>
              <a:ea typeface="Lemon"/>
              <a:cs typeface="Lemon"/>
              <a:sym typeface="Lemon"/>
            </a:endParaRPr>
          </a:p>
        </p:txBody>
      </p:sp>
      <p:sp>
        <p:nvSpPr>
          <p:cNvPr id="2820" name="Google Shape;2820;p63"/>
          <p:cNvSpPr txBox="1"/>
          <p:nvPr/>
        </p:nvSpPr>
        <p:spPr>
          <a:xfrm>
            <a:off x="6299448" y="1988301"/>
            <a:ext cx="2434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It’s the second planet from the Sun</a:t>
            </a:r>
            <a:endParaRPr>
              <a:solidFill>
                <a:srgbClr val="5E4028"/>
              </a:solidFill>
              <a:latin typeface="Comfortaa"/>
              <a:ea typeface="Comfortaa"/>
              <a:cs typeface="Comfortaa"/>
              <a:sym typeface="Comfortaa"/>
            </a:endParaRPr>
          </a:p>
        </p:txBody>
      </p:sp>
      <p:sp>
        <p:nvSpPr>
          <p:cNvPr id="2821" name="Google Shape;2821;p63"/>
          <p:cNvSpPr txBox="1"/>
          <p:nvPr/>
        </p:nvSpPr>
        <p:spPr>
          <a:xfrm>
            <a:off x="433198" y="3674224"/>
            <a:ext cx="2434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Jupiter</a:t>
            </a:r>
            <a:endParaRPr sz="2000">
              <a:solidFill>
                <a:srgbClr val="5E4028"/>
              </a:solidFill>
              <a:latin typeface="Lemon"/>
              <a:ea typeface="Lemon"/>
              <a:cs typeface="Lemon"/>
              <a:sym typeface="Lemon"/>
            </a:endParaRPr>
          </a:p>
        </p:txBody>
      </p:sp>
      <p:sp>
        <p:nvSpPr>
          <p:cNvPr id="2822" name="Google Shape;2822;p63"/>
          <p:cNvSpPr txBox="1"/>
          <p:nvPr/>
        </p:nvSpPr>
        <p:spPr>
          <a:xfrm>
            <a:off x="433206" y="4072302"/>
            <a:ext cx="24348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Jupiter is the biggest planet of them all</a:t>
            </a:r>
            <a:endParaRPr>
              <a:solidFill>
                <a:srgbClr val="5E4028"/>
              </a:solidFill>
              <a:latin typeface="Comfortaa"/>
              <a:ea typeface="Comfortaa"/>
              <a:cs typeface="Comfortaa"/>
              <a:sym typeface="Comfortaa"/>
            </a:endParaRPr>
          </a:p>
        </p:txBody>
      </p:sp>
      <p:sp>
        <p:nvSpPr>
          <p:cNvPr id="2823" name="Google Shape;2823;p63"/>
          <p:cNvSpPr txBox="1"/>
          <p:nvPr/>
        </p:nvSpPr>
        <p:spPr>
          <a:xfrm>
            <a:off x="6299448" y="3181858"/>
            <a:ext cx="2434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Saturn</a:t>
            </a:r>
            <a:endParaRPr sz="2000">
              <a:solidFill>
                <a:srgbClr val="5E4028"/>
              </a:solidFill>
              <a:latin typeface="Lemon"/>
              <a:ea typeface="Lemon"/>
              <a:cs typeface="Lemon"/>
              <a:sym typeface="Lemon"/>
            </a:endParaRPr>
          </a:p>
        </p:txBody>
      </p:sp>
      <p:sp>
        <p:nvSpPr>
          <p:cNvPr id="2824" name="Google Shape;2824;p63"/>
          <p:cNvSpPr txBox="1"/>
          <p:nvPr/>
        </p:nvSpPr>
        <p:spPr>
          <a:xfrm>
            <a:off x="6299448" y="3579936"/>
            <a:ext cx="24348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5E4028"/>
                </a:solidFill>
                <a:latin typeface="Comfortaa"/>
                <a:ea typeface="Comfortaa"/>
                <a:cs typeface="Comfortaa"/>
                <a:sym typeface="Comfortaa"/>
              </a:rPr>
              <a:t>It’s composed of hydrogen and helium</a:t>
            </a:r>
            <a:endParaRPr>
              <a:solidFill>
                <a:srgbClr val="5E4028"/>
              </a:solidFill>
              <a:latin typeface="Comfortaa"/>
              <a:ea typeface="Comfortaa"/>
              <a:cs typeface="Comfortaa"/>
              <a:sym typeface="Comfortaa"/>
            </a:endParaRPr>
          </a:p>
        </p:txBody>
      </p:sp>
      <p:sp>
        <p:nvSpPr>
          <p:cNvPr id="2825" name="Google Shape;2825;p63"/>
          <p:cNvSpPr/>
          <p:nvPr/>
        </p:nvSpPr>
        <p:spPr>
          <a:xfrm>
            <a:off x="3871171" y="2749130"/>
            <a:ext cx="128700" cy="146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63"/>
          <p:cNvSpPr/>
          <p:nvPr/>
        </p:nvSpPr>
        <p:spPr>
          <a:xfrm>
            <a:off x="4919496" y="2256764"/>
            <a:ext cx="128700" cy="146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63"/>
          <p:cNvSpPr/>
          <p:nvPr/>
        </p:nvSpPr>
        <p:spPr>
          <a:xfrm>
            <a:off x="3871171" y="3832755"/>
            <a:ext cx="128700" cy="146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63"/>
          <p:cNvSpPr/>
          <p:nvPr/>
        </p:nvSpPr>
        <p:spPr>
          <a:xfrm>
            <a:off x="4919496" y="3340389"/>
            <a:ext cx="128700" cy="146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29" name="Google Shape;2829;p63"/>
          <p:cNvCxnSpPr>
            <a:stCxn id="2817" idx="3"/>
            <a:endCxn id="2825" idx="2"/>
          </p:cNvCxnSpPr>
          <p:nvPr/>
        </p:nvCxnSpPr>
        <p:spPr>
          <a:xfrm>
            <a:off x="2867998" y="2287005"/>
            <a:ext cx="1003200" cy="535200"/>
          </a:xfrm>
          <a:prstGeom prst="bentConnector3">
            <a:avLst>
              <a:gd name="adj1" fmla="val 49999"/>
            </a:avLst>
          </a:prstGeom>
          <a:noFill/>
          <a:ln w="19050" cap="flat" cmpd="sng">
            <a:solidFill>
              <a:srgbClr val="000000"/>
            </a:solidFill>
            <a:prstDash val="solid"/>
            <a:round/>
            <a:headEnd type="none" w="med" len="med"/>
            <a:tailEnd type="none" w="med" len="med"/>
          </a:ln>
        </p:spPr>
      </p:cxnSp>
      <p:cxnSp>
        <p:nvCxnSpPr>
          <p:cNvPr id="2830" name="Google Shape;2830;p63"/>
          <p:cNvCxnSpPr>
            <a:stCxn id="2819" idx="1"/>
            <a:endCxn id="2826" idx="6"/>
          </p:cNvCxnSpPr>
          <p:nvPr/>
        </p:nvCxnSpPr>
        <p:spPr>
          <a:xfrm flipH="1">
            <a:off x="5048148" y="1795014"/>
            <a:ext cx="1251300" cy="534900"/>
          </a:xfrm>
          <a:prstGeom prst="bentConnector3">
            <a:avLst>
              <a:gd name="adj1" fmla="val 49998"/>
            </a:avLst>
          </a:prstGeom>
          <a:noFill/>
          <a:ln w="19050" cap="flat" cmpd="sng">
            <a:solidFill>
              <a:srgbClr val="000000"/>
            </a:solidFill>
            <a:prstDash val="solid"/>
            <a:round/>
            <a:headEnd type="none" w="med" len="med"/>
            <a:tailEnd type="none" w="med" len="med"/>
          </a:ln>
        </p:spPr>
      </p:cxnSp>
      <p:cxnSp>
        <p:nvCxnSpPr>
          <p:cNvPr id="2831" name="Google Shape;2831;p63"/>
          <p:cNvCxnSpPr>
            <a:stCxn id="2821" idx="3"/>
            <a:endCxn id="2827" idx="4"/>
          </p:cNvCxnSpPr>
          <p:nvPr/>
        </p:nvCxnSpPr>
        <p:spPr>
          <a:xfrm>
            <a:off x="2867998" y="3873724"/>
            <a:ext cx="1067400" cy="105000"/>
          </a:xfrm>
          <a:prstGeom prst="bentConnector4">
            <a:avLst>
              <a:gd name="adj1" fmla="val 46991"/>
              <a:gd name="adj2" fmla="val 326910"/>
            </a:avLst>
          </a:prstGeom>
          <a:noFill/>
          <a:ln w="19050" cap="flat" cmpd="sng">
            <a:solidFill>
              <a:srgbClr val="000000"/>
            </a:solidFill>
            <a:prstDash val="solid"/>
            <a:round/>
            <a:headEnd type="none" w="med" len="med"/>
            <a:tailEnd type="none" w="med" len="med"/>
          </a:ln>
        </p:spPr>
      </p:cxnSp>
      <p:cxnSp>
        <p:nvCxnSpPr>
          <p:cNvPr id="2832" name="Google Shape;2832;p63"/>
          <p:cNvCxnSpPr>
            <a:stCxn id="2823" idx="1"/>
            <a:endCxn id="2828" idx="4"/>
          </p:cNvCxnSpPr>
          <p:nvPr/>
        </p:nvCxnSpPr>
        <p:spPr>
          <a:xfrm flipH="1">
            <a:off x="4983948" y="3381358"/>
            <a:ext cx="1315500" cy="105000"/>
          </a:xfrm>
          <a:prstGeom prst="bentConnector4">
            <a:avLst>
              <a:gd name="adj1" fmla="val 47558"/>
              <a:gd name="adj2" fmla="val 326910"/>
            </a:avLst>
          </a:prstGeom>
          <a:noFill/>
          <a:ln w="19050" cap="flat" cmpd="sng">
            <a:solidFill>
              <a:srgbClr val="000000"/>
            </a:solidFill>
            <a:prstDash val="solid"/>
            <a:round/>
            <a:headEnd type="none" w="med" len="med"/>
            <a:tailEnd type="none" w="med" len="med"/>
          </a:ln>
        </p:spPr>
      </p:cxnSp>
      <p:sp>
        <p:nvSpPr>
          <p:cNvPr id="102" name="Rectángulo 101">
            <a:extLst>
              <a:ext uri="{FF2B5EF4-FFF2-40B4-BE49-F238E27FC236}">
                <a16:creationId xmlns:a16="http://schemas.microsoft.com/office/drawing/2014/main" id="{61401DA1-97E6-4215-B9F1-E8871C51D24A}"/>
              </a:ext>
            </a:extLst>
          </p:cNvPr>
          <p:cNvSpPr/>
          <p:nvPr/>
        </p:nvSpPr>
        <p:spPr>
          <a:xfrm>
            <a:off x="349048" y="843664"/>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1" name="Grupo 20">
            <a:extLst>
              <a:ext uri="{FF2B5EF4-FFF2-40B4-BE49-F238E27FC236}">
                <a16:creationId xmlns:a16="http://schemas.microsoft.com/office/drawing/2014/main" id="{DB6A1AD3-2C20-E624-B1FC-20B8EE8C23A4}"/>
              </a:ext>
            </a:extLst>
          </p:cNvPr>
          <p:cNvGrpSpPr/>
          <p:nvPr/>
        </p:nvGrpSpPr>
        <p:grpSpPr>
          <a:xfrm>
            <a:off x="271706" y="219076"/>
            <a:ext cx="551322" cy="837232"/>
            <a:chOff x="271706" y="219076"/>
            <a:chExt cx="551322" cy="837232"/>
          </a:xfrm>
        </p:grpSpPr>
        <p:sp>
          <p:nvSpPr>
            <p:cNvPr id="99" name="Rectángulo 98">
              <a:extLst>
                <a:ext uri="{FF2B5EF4-FFF2-40B4-BE49-F238E27FC236}">
                  <a16:creationId xmlns:a16="http://schemas.microsoft.com/office/drawing/2014/main" id="{6239F59C-BDEA-4365-A1A1-3AB30785CEE3}"/>
                </a:ext>
              </a:extLst>
            </p:cNvPr>
            <p:cNvSpPr/>
            <p:nvPr/>
          </p:nvSpPr>
          <p:spPr>
            <a:xfrm>
              <a:off x="297501" y="72628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0" name="Rectángulo 99">
              <a:extLst>
                <a:ext uri="{FF2B5EF4-FFF2-40B4-BE49-F238E27FC236}">
                  <a16:creationId xmlns:a16="http://schemas.microsoft.com/office/drawing/2014/main" id="{7F872E75-4C7A-4B5E-A7AF-00DFEA733246}"/>
                </a:ext>
              </a:extLst>
            </p:cNvPr>
            <p:cNvSpPr/>
            <p:nvPr/>
          </p:nvSpPr>
          <p:spPr>
            <a:xfrm>
              <a:off x="271706" y="84103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1" name="Rectángulo 100">
              <a:extLst>
                <a:ext uri="{FF2B5EF4-FFF2-40B4-BE49-F238E27FC236}">
                  <a16:creationId xmlns:a16="http://schemas.microsoft.com/office/drawing/2014/main" id="{C1867C6C-67AB-40D8-A2F4-C82141748CBD}"/>
                </a:ext>
              </a:extLst>
            </p:cNvPr>
            <p:cNvSpPr/>
            <p:nvPr/>
          </p:nvSpPr>
          <p:spPr>
            <a:xfrm>
              <a:off x="310377" y="97031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Freeform 5">
              <a:extLst>
                <a:ext uri="{FF2B5EF4-FFF2-40B4-BE49-F238E27FC236}">
                  <a16:creationId xmlns:a16="http://schemas.microsoft.com/office/drawing/2014/main" id="{E49A66A2-BEF0-D5AB-C0BD-DC2185620647}"/>
                </a:ext>
              </a:extLst>
            </p:cNvPr>
            <p:cNvSpPr>
              <a:spLocks/>
            </p:cNvSpPr>
            <p:nvPr/>
          </p:nvSpPr>
          <p:spPr bwMode="auto">
            <a:xfrm>
              <a:off x="574675" y="2190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B9954F55-5C6B-1569-FB78-B19E005A132D}"/>
                </a:ext>
              </a:extLst>
            </p:cNvPr>
            <p:cNvSpPr>
              <a:spLocks/>
            </p:cNvSpPr>
            <p:nvPr/>
          </p:nvSpPr>
          <p:spPr bwMode="auto">
            <a:xfrm>
              <a:off x="382588" y="3524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7">
              <a:extLst>
                <a:ext uri="{FF2B5EF4-FFF2-40B4-BE49-F238E27FC236}">
                  <a16:creationId xmlns:a16="http://schemas.microsoft.com/office/drawing/2014/main" id="{F59827E8-7477-6301-38B6-4C211954AB3D}"/>
                </a:ext>
              </a:extLst>
            </p:cNvPr>
            <p:cNvSpPr>
              <a:spLocks/>
            </p:cNvSpPr>
            <p:nvPr/>
          </p:nvSpPr>
          <p:spPr bwMode="auto">
            <a:xfrm>
              <a:off x="496888" y="2492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03"/>
        <p:cNvGrpSpPr/>
        <p:nvPr/>
      </p:nvGrpSpPr>
      <p:grpSpPr>
        <a:xfrm>
          <a:off x="0" y="0"/>
          <a:ext cx="0" cy="0"/>
          <a:chOff x="0" y="0"/>
          <a:chExt cx="0" cy="0"/>
        </a:xfrm>
      </p:grpSpPr>
      <p:pic>
        <p:nvPicPr>
          <p:cNvPr id="3" name="Imagen 2">
            <a:extLst>
              <a:ext uri="{FF2B5EF4-FFF2-40B4-BE49-F238E27FC236}">
                <a16:creationId xmlns:a16="http://schemas.microsoft.com/office/drawing/2014/main" id="{F0B115DF-A708-4D01-93A0-C4EA98E720FC}"/>
              </a:ext>
            </a:extLst>
          </p:cNvPr>
          <p:cNvPicPr>
            <a:picLocks noChangeAspect="1"/>
          </p:cNvPicPr>
          <p:nvPr/>
        </p:nvPicPr>
        <p:blipFill>
          <a:blip r:embed="rId3"/>
          <a:stretch>
            <a:fillRect/>
          </a:stretch>
        </p:blipFill>
        <p:spPr>
          <a:xfrm>
            <a:off x="227375" y="144470"/>
            <a:ext cx="8670439" cy="4876800"/>
          </a:xfrm>
          <a:prstGeom prst="rect">
            <a:avLst/>
          </a:prstGeom>
        </p:spPr>
      </p:pic>
      <p:sp>
        <p:nvSpPr>
          <p:cNvPr id="2912" name="Google Shape;2912;p64"/>
          <p:cNvSpPr txBox="1">
            <a:spLocks noGrp="1"/>
          </p:cNvSpPr>
          <p:nvPr>
            <p:ph type="title"/>
          </p:nvPr>
        </p:nvSpPr>
        <p:spPr>
          <a:xfrm>
            <a:off x="624212" y="3689157"/>
            <a:ext cx="5907600" cy="69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AE4500"/>
                </a:solidFill>
              </a:rPr>
              <a:t>Percentages</a:t>
            </a:r>
            <a:endParaRPr>
              <a:solidFill>
                <a:srgbClr val="AE4500"/>
              </a:solidFill>
            </a:endParaRPr>
          </a:p>
        </p:txBody>
      </p:sp>
      <p:sp>
        <p:nvSpPr>
          <p:cNvPr id="2913" name="Google Shape;2913;p64"/>
          <p:cNvSpPr txBox="1">
            <a:spLocks noGrp="1"/>
          </p:cNvSpPr>
          <p:nvPr>
            <p:ph type="subTitle" idx="1"/>
          </p:nvPr>
        </p:nvSpPr>
        <p:spPr>
          <a:xfrm>
            <a:off x="624212" y="4334855"/>
            <a:ext cx="4360200" cy="482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enter a subtitle here if you need it</a:t>
            </a:r>
            <a:endParaRPr/>
          </a:p>
        </p:txBody>
      </p:sp>
      <p:sp>
        <p:nvSpPr>
          <p:cNvPr id="2914" name="Google Shape;2914;p64"/>
          <p:cNvSpPr txBox="1">
            <a:spLocks noGrp="1"/>
          </p:cNvSpPr>
          <p:nvPr>
            <p:ph type="title" idx="2"/>
          </p:nvPr>
        </p:nvSpPr>
        <p:spPr>
          <a:xfrm>
            <a:off x="624212" y="2801543"/>
            <a:ext cx="3150900" cy="69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8800" dirty="0">
                <a:solidFill>
                  <a:srgbClr val="8A1120"/>
                </a:solidFill>
              </a:rPr>
              <a:t>05.</a:t>
            </a:r>
            <a:endParaRPr sz="8800" dirty="0">
              <a:solidFill>
                <a:srgbClr val="8A1120"/>
              </a:solidFill>
            </a:endParaRPr>
          </a:p>
        </p:txBody>
      </p:sp>
      <p:sp>
        <p:nvSpPr>
          <p:cNvPr id="3097" name="Google Shape;3097;p64"/>
          <p:cNvSpPr/>
          <p:nvPr/>
        </p:nvSpPr>
        <p:spPr>
          <a:xfrm>
            <a:off x="5432871" y="493467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03"/>
        <p:cNvGrpSpPr/>
        <p:nvPr/>
      </p:nvGrpSpPr>
      <p:grpSpPr>
        <a:xfrm>
          <a:off x="0" y="0"/>
          <a:ext cx="0" cy="0"/>
          <a:chOff x="0" y="0"/>
          <a:chExt cx="0" cy="0"/>
        </a:xfrm>
      </p:grpSpPr>
      <p:grpSp>
        <p:nvGrpSpPr>
          <p:cNvPr id="11" name="Grupo 10">
            <a:extLst>
              <a:ext uri="{FF2B5EF4-FFF2-40B4-BE49-F238E27FC236}">
                <a16:creationId xmlns:a16="http://schemas.microsoft.com/office/drawing/2014/main" id="{BC938D1C-81C2-2FB9-6B1F-CD422E246655}"/>
              </a:ext>
            </a:extLst>
          </p:cNvPr>
          <p:cNvGrpSpPr/>
          <p:nvPr/>
        </p:nvGrpSpPr>
        <p:grpSpPr>
          <a:xfrm>
            <a:off x="235974" y="55563"/>
            <a:ext cx="8564580" cy="876063"/>
            <a:chOff x="235974" y="55563"/>
            <a:chExt cx="8564580" cy="876063"/>
          </a:xfrm>
        </p:grpSpPr>
        <p:grpSp>
          <p:nvGrpSpPr>
            <p:cNvPr id="73" name="Grupo 72">
              <a:extLst>
                <a:ext uri="{FF2B5EF4-FFF2-40B4-BE49-F238E27FC236}">
                  <a16:creationId xmlns:a16="http://schemas.microsoft.com/office/drawing/2014/main" id="{24847B7A-8FBF-409B-AB20-CEE702EAEE9B}"/>
                </a:ext>
              </a:extLst>
            </p:cNvPr>
            <p:cNvGrpSpPr/>
            <p:nvPr/>
          </p:nvGrpSpPr>
          <p:grpSpPr>
            <a:xfrm>
              <a:off x="235974" y="591167"/>
              <a:ext cx="8564580" cy="340459"/>
              <a:chOff x="365761" y="445025"/>
              <a:chExt cx="7610004" cy="486600"/>
            </a:xfrm>
          </p:grpSpPr>
          <p:grpSp>
            <p:nvGrpSpPr>
              <p:cNvPr id="74" name="Grupo 73">
                <a:extLst>
                  <a:ext uri="{FF2B5EF4-FFF2-40B4-BE49-F238E27FC236}">
                    <a16:creationId xmlns:a16="http://schemas.microsoft.com/office/drawing/2014/main" id="{18DAE5F9-1977-416D-B532-0CE4A05619FD}"/>
                  </a:ext>
                </a:extLst>
              </p:cNvPr>
              <p:cNvGrpSpPr/>
              <p:nvPr/>
            </p:nvGrpSpPr>
            <p:grpSpPr>
              <a:xfrm>
                <a:off x="523856" y="582185"/>
                <a:ext cx="7441555" cy="230203"/>
                <a:chOff x="1838739" y="109330"/>
                <a:chExt cx="715618" cy="230203"/>
              </a:xfrm>
            </p:grpSpPr>
            <p:cxnSp>
              <p:nvCxnSpPr>
                <p:cNvPr id="78" name="Conector recto 77">
                  <a:extLst>
                    <a:ext uri="{FF2B5EF4-FFF2-40B4-BE49-F238E27FC236}">
                      <a16:creationId xmlns:a16="http://schemas.microsoft.com/office/drawing/2014/main" id="{5AA0F412-43CC-4E5D-95C4-80406BA2CB58}"/>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Conector recto 78">
                  <a:extLst>
                    <a:ext uri="{FF2B5EF4-FFF2-40B4-BE49-F238E27FC236}">
                      <a16:creationId xmlns:a16="http://schemas.microsoft.com/office/drawing/2014/main" id="{799DF462-F5F0-4C72-997C-8244C5197DB0}"/>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ector recto 79">
                  <a:extLst>
                    <a:ext uri="{FF2B5EF4-FFF2-40B4-BE49-F238E27FC236}">
                      <a16:creationId xmlns:a16="http://schemas.microsoft.com/office/drawing/2014/main" id="{6AAD1B75-A939-4D56-B482-86CB01CC2C17}"/>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Conector recto 80">
                  <a:extLst>
                    <a:ext uri="{FF2B5EF4-FFF2-40B4-BE49-F238E27FC236}">
                      <a16:creationId xmlns:a16="http://schemas.microsoft.com/office/drawing/2014/main" id="{FF7E7158-61D2-4247-A4D3-1014215AAAF0}"/>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Rectángulo 74">
                <a:extLst>
                  <a:ext uri="{FF2B5EF4-FFF2-40B4-BE49-F238E27FC236}">
                    <a16:creationId xmlns:a16="http://schemas.microsoft.com/office/drawing/2014/main" id="{9BC9A13E-9F06-4E4F-A620-036AA08D015B}"/>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6" name="Rectángulo 75">
                <a:extLst>
                  <a:ext uri="{FF2B5EF4-FFF2-40B4-BE49-F238E27FC236}">
                    <a16:creationId xmlns:a16="http://schemas.microsoft.com/office/drawing/2014/main" id="{24A1CFE3-DF6C-4F2A-898C-E2B09F4CF035}"/>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77" name="Rectángulo 76">
                <a:extLst>
                  <a:ext uri="{FF2B5EF4-FFF2-40B4-BE49-F238E27FC236}">
                    <a16:creationId xmlns:a16="http://schemas.microsoft.com/office/drawing/2014/main" id="{79F7C64B-4A15-4870-A8C1-654D8097A3F5}"/>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0" name="Grupo 9">
              <a:extLst>
                <a:ext uri="{FF2B5EF4-FFF2-40B4-BE49-F238E27FC236}">
                  <a16:creationId xmlns:a16="http://schemas.microsoft.com/office/drawing/2014/main" id="{EA17CC90-76E9-04FB-6CCA-B9FF8DAE6058}"/>
                </a:ext>
              </a:extLst>
            </p:cNvPr>
            <p:cNvGrpSpPr/>
            <p:nvPr/>
          </p:nvGrpSpPr>
          <p:grpSpPr>
            <a:xfrm>
              <a:off x="460376" y="55563"/>
              <a:ext cx="401638" cy="485775"/>
              <a:chOff x="460376" y="55563"/>
              <a:chExt cx="401638" cy="485775"/>
            </a:xfrm>
          </p:grpSpPr>
          <p:sp>
            <p:nvSpPr>
              <p:cNvPr id="5" name="Freeform 5">
                <a:extLst>
                  <a:ext uri="{FF2B5EF4-FFF2-40B4-BE49-F238E27FC236}">
                    <a16:creationId xmlns:a16="http://schemas.microsoft.com/office/drawing/2014/main" id="{21EE23A4-C40A-8242-ADFD-B7848D040952}"/>
                  </a:ext>
                </a:extLst>
              </p:cNvPr>
              <p:cNvSpPr>
                <a:spLocks/>
              </p:cNvSpPr>
              <p:nvPr/>
            </p:nvSpPr>
            <p:spPr bwMode="auto">
              <a:xfrm>
                <a:off x="652463" y="55563"/>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85CEDCAF-7C1C-2DB5-7FDF-FE66EAA35B00}"/>
                  </a:ext>
                </a:extLst>
              </p:cNvPr>
              <p:cNvSpPr>
                <a:spLocks/>
              </p:cNvSpPr>
              <p:nvPr/>
            </p:nvSpPr>
            <p:spPr bwMode="auto">
              <a:xfrm>
                <a:off x="460376" y="188913"/>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4D407F37-E7E4-92CC-AB57-1599299802D6}"/>
                  </a:ext>
                </a:extLst>
              </p:cNvPr>
              <p:cNvSpPr>
                <a:spLocks/>
              </p:cNvSpPr>
              <p:nvPr/>
            </p:nvSpPr>
            <p:spPr bwMode="auto">
              <a:xfrm>
                <a:off x="574676" y="85725"/>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3104" name="Google Shape;3104;p6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Literacy bullet point</a:t>
            </a:r>
            <a:endParaRPr dirty="0">
              <a:solidFill>
                <a:srgbClr val="FFC000"/>
              </a:solidFill>
            </a:endParaRPr>
          </a:p>
        </p:txBody>
      </p:sp>
      <p:sp>
        <p:nvSpPr>
          <p:cNvPr id="3105" name="Google Shape;3105;p65"/>
          <p:cNvSpPr txBox="1">
            <a:spLocks noGrp="1"/>
          </p:cNvSpPr>
          <p:nvPr>
            <p:ph type="subTitle" idx="1"/>
          </p:nvPr>
        </p:nvSpPr>
        <p:spPr>
          <a:xfrm>
            <a:off x="719938" y="1870300"/>
            <a:ext cx="3166800" cy="1941000"/>
          </a:xfrm>
          <a:prstGeom prst="rect">
            <a:avLst/>
          </a:prstGeom>
        </p:spPr>
        <p:txBody>
          <a:bodyPr spcFirstLastPara="1" wrap="square" lIns="91425" tIns="91425" rIns="91425" bIns="91425" anchor="ctr" anchorCtr="0">
            <a:noAutofit/>
          </a:bodyPr>
          <a:lstStyle/>
          <a:p>
            <a:pPr marL="457200" lvl="0" indent="-317500" algn="l" rtl="0">
              <a:spcBef>
                <a:spcPts val="0"/>
              </a:spcBef>
              <a:spcAft>
                <a:spcPts val="0"/>
              </a:spcAft>
              <a:buSzPts val="1400"/>
              <a:buChar char="●"/>
            </a:pPr>
            <a:r>
              <a:rPr lang="en"/>
              <a:t>Mercury is the closest planet to the Sun</a:t>
            </a:r>
            <a:endParaRPr/>
          </a:p>
          <a:p>
            <a:pPr marL="457200" lvl="0" indent="-317500" algn="l" rtl="0">
              <a:spcBef>
                <a:spcPts val="1000"/>
              </a:spcBef>
              <a:spcAft>
                <a:spcPts val="0"/>
              </a:spcAft>
              <a:buSzPts val="1400"/>
              <a:buChar char="●"/>
            </a:pPr>
            <a:r>
              <a:rPr lang="en"/>
              <a:t>Venus is the second planet from the Sun</a:t>
            </a:r>
            <a:endParaRPr/>
          </a:p>
          <a:p>
            <a:pPr marL="457200" lvl="0" indent="-317500" algn="l" rtl="0">
              <a:spcBef>
                <a:spcPts val="1000"/>
              </a:spcBef>
              <a:spcAft>
                <a:spcPts val="1000"/>
              </a:spcAft>
              <a:buSzPts val="1400"/>
              <a:buChar char="●"/>
            </a:pPr>
            <a:r>
              <a:rPr lang="en"/>
              <a:t>Despite being red, Mars is a cold place</a:t>
            </a:r>
            <a:endParaRPr/>
          </a:p>
        </p:txBody>
      </p:sp>
      <p:sp>
        <p:nvSpPr>
          <p:cNvPr id="3106" name="Google Shape;3106;p65"/>
          <p:cNvSpPr txBox="1">
            <a:spLocks noGrp="1"/>
          </p:cNvSpPr>
          <p:nvPr>
            <p:ph type="subTitle" idx="2"/>
          </p:nvPr>
        </p:nvSpPr>
        <p:spPr>
          <a:xfrm>
            <a:off x="5257263" y="1870300"/>
            <a:ext cx="3166800" cy="1941000"/>
          </a:xfrm>
          <a:prstGeom prst="rect">
            <a:avLst/>
          </a:prstGeom>
        </p:spPr>
        <p:txBody>
          <a:bodyPr spcFirstLastPara="1" wrap="square" lIns="91425" tIns="91425" rIns="91425" bIns="91425" anchor="ctr" anchorCtr="0">
            <a:noAutofit/>
          </a:bodyPr>
          <a:lstStyle/>
          <a:p>
            <a:pPr marL="457200" lvl="0" indent="-317500" algn="l" rtl="0">
              <a:spcBef>
                <a:spcPts val="0"/>
              </a:spcBef>
              <a:spcAft>
                <a:spcPts val="0"/>
              </a:spcAft>
              <a:buSzPts val="1400"/>
              <a:buChar char="●"/>
            </a:pPr>
            <a:r>
              <a:rPr lang="en"/>
              <a:t>Jupiter is the biggest planet of them all</a:t>
            </a:r>
            <a:endParaRPr/>
          </a:p>
          <a:p>
            <a:pPr marL="457200" lvl="0" indent="-317500" algn="l" rtl="0">
              <a:spcBef>
                <a:spcPts val="1000"/>
              </a:spcBef>
              <a:spcAft>
                <a:spcPts val="0"/>
              </a:spcAft>
              <a:buSzPts val="1400"/>
              <a:buChar char="●"/>
            </a:pPr>
            <a:r>
              <a:rPr lang="en"/>
              <a:t>Saturn is composed of hydrogen and helium</a:t>
            </a:r>
            <a:endParaRPr/>
          </a:p>
          <a:p>
            <a:pPr marL="457200" lvl="0" indent="-317500" algn="l" rtl="0">
              <a:spcBef>
                <a:spcPts val="1000"/>
              </a:spcBef>
              <a:spcAft>
                <a:spcPts val="1000"/>
              </a:spcAft>
              <a:buSzPts val="1400"/>
              <a:buChar char="●"/>
            </a:pPr>
            <a:r>
              <a:rPr lang="en"/>
              <a:t>Neptune is the farthest planet from the Sun</a:t>
            </a:r>
            <a:endParaRPr/>
          </a:p>
        </p:txBody>
      </p:sp>
      <p:sp>
        <p:nvSpPr>
          <p:cNvPr id="7" name="Freeform 5">
            <a:extLst>
              <a:ext uri="{FF2B5EF4-FFF2-40B4-BE49-F238E27FC236}">
                <a16:creationId xmlns:a16="http://schemas.microsoft.com/office/drawing/2014/main" id="{4F084389-7E97-4F2F-87CE-A0493B3725B3}"/>
              </a:ext>
            </a:extLst>
          </p:cNvPr>
          <p:cNvSpPr>
            <a:spLocks noEditPoints="1"/>
          </p:cNvSpPr>
          <p:nvPr/>
        </p:nvSpPr>
        <p:spPr bwMode="auto">
          <a:xfrm>
            <a:off x="2265363" y="4049713"/>
            <a:ext cx="4733924" cy="954088"/>
          </a:xfrm>
          <a:custGeom>
            <a:avLst/>
            <a:gdLst>
              <a:gd name="T0" fmla="*/ 75 w 246"/>
              <a:gd name="T1" fmla="*/ 8 h 49"/>
              <a:gd name="T2" fmla="*/ 26 w 246"/>
              <a:gd name="T3" fmla="*/ 19 h 49"/>
              <a:gd name="T4" fmla="*/ 23 w 246"/>
              <a:gd name="T5" fmla="*/ 17 h 49"/>
              <a:gd name="T6" fmla="*/ 40 w 246"/>
              <a:gd name="T7" fmla="*/ 12 h 49"/>
              <a:gd name="T8" fmla="*/ 122 w 246"/>
              <a:gd name="T9" fmla="*/ 25 h 49"/>
              <a:gd name="T10" fmla="*/ 123 w 246"/>
              <a:gd name="T11" fmla="*/ 25 h 49"/>
              <a:gd name="T12" fmla="*/ 211 w 246"/>
              <a:gd name="T13" fmla="*/ 13 h 49"/>
              <a:gd name="T14" fmla="*/ 222 w 246"/>
              <a:gd name="T15" fmla="*/ 18 h 49"/>
              <a:gd name="T16" fmla="*/ 192 w 246"/>
              <a:gd name="T17" fmla="*/ 13 h 49"/>
              <a:gd name="T18" fmla="*/ 135 w 246"/>
              <a:gd name="T19" fmla="*/ 19 h 49"/>
              <a:gd name="T20" fmla="*/ 136 w 246"/>
              <a:gd name="T21" fmla="*/ 19 h 49"/>
              <a:gd name="T22" fmla="*/ 217 w 246"/>
              <a:gd name="T23" fmla="*/ 22 h 49"/>
              <a:gd name="T24" fmla="*/ 230 w 246"/>
              <a:gd name="T25" fmla="*/ 27 h 49"/>
              <a:gd name="T26" fmla="*/ 243 w 246"/>
              <a:gd name="T27" fmla="*/ 34 h 49"/>
              <a:gd name="T28" fmla="*/ 238 w 246"/>
              <a:gd name="T29" fmla="*/ 42 h 49"/>
              <a:gd name="T30" fmla="*/ 139 w 246"/>
              <a:gd name="T31" fmla="*/ 44 h 49"/>
              <a:gd name="T32" fmla="*/ 116 w 246"/>
              <a:gd name="T33" fmla="*/ 49 h 49"/>
              <a:gd name="T34" fmla="*/ 101 w 246"/>
              <a:gd name="T35" fmla="*/ 42 h 49"/>
              <a:gd name="T36" fmla="*/ 4 w 246"/>
              <a:gd name="T37" fmla="*/ 42 h 49"/>
              <a:gd name="T38" fmla="*/ 3 w 246"/>
              <a:gd name="T39" fmla="*/ 33 h 49"/>
              <a:gd name="T40" fmla="*/ 15 w 246"/>
              <a:gd name="T41" fmla="*/ 27 h 49"/>
              <a:gd name="T42" fmla="*/ 52 w 246"/>
              <a:gd name="T43" fmla="*/ 16 h 49"/>
              <a:gd name="T44" fmla="*/ 111 w 246"/>
              <a:gd name="T45" fmla="*/ 20 h 49"/>
              <a:gd name="T46" fmla="*/ 12 w 246"/>
              <a:gd name="T47" fmla="*/ 38 h 49"/>
              <a:gd name="T48" fmla="*/ 108 w 246"/>
              <a:gd name="T49" fmla="*/ 39 h 49"/>
              <a:gd name="T50" fmla="*/ 128 w 246"/>
              <a:gd name="T51" fmla="*/ 45 h 49"/>
              <a:gd name="T52" fmla="*/ 141 w 246"/>
              <a:gd name="T53" fmla="*/ 38 h 49"/>
              <a:gd name="T54" fmla="*/ 239 w 246"/>
              <a:gd name="T55" fmla="*/ 38 h 49"/>
              <a:gd name="T56" fmla="*/ 226 w 246"/>
              <a:gd name="T57" fmla="*/ 29 h 49"/>
              <a:gd name="T58" fmla="*/ 200 w 246"/>
              <a:gd name="T59" fmla="*/ 22 h 49"/>
              <a:gd name="T60" fmla="*/ 125 w 246"/>
              <a:gd name="T61" fmla="*/ 34 h 49"/>
              <a:gd name="T62" fmla="*/ 91 w 246"/>
              <a:gd name="T63" fmla="*/ 17 h 49"/>
              <a:gd name="T64" fmla="*/ 22 w 246"/>
              <a:gd name="T65" fmla="*/ 28 h 49"/>
              <a:gd name="T66" fmla="*/ 13 w 246"/>
              <a:gd name="T67" fmla="*/ 3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6" h="49">
                <a:moveTo>
                  <a:pt x="111" y="20"/>
                </a:moveTo>
                <a:cubicBezTo>
                  <a:pt x="101" y="11"/>
                  <a:pt x="89" y="6"/>
                  <a:pt x="75" y="8"/>
                </a:cubicBezTo>
                <a:cubicBezTo>
                  <a:pt x="64" y="10"/>
                  <a:pt x="54" y="13"/>
                  <a:pt x="43" y="16"/>
                </a:cubicBezTo>
                <a:cubicBezTo>
                  <a:pt x="37" y="17"/>
                  <a:pt x="32" y="18"/>
                  <a:pt x="26" y="19"/>
                </a:cubicBezTo>
                <a:cubicBezTo>
                  <a:pt x="25" y="19"/>
                  <a:pt x="24" y="19"/>
                  <a:pt x="23" y="19"/>
                </a:cubicBezTo>
                <a:cubicBezTo>
                  <a:pt x="23" y="18"/>
                  <a:pt x="23" y="17"/>
                  <a:pt x="23" y="17"/>
                </a:cubicBezTo>
                <a:cubicBezTo>
                  <a:pt x="23" y="16"/>
                  <a:pt x="24" y="15"/>
                  <a:pt x="25" y="15"/>
                </a:cubicBezTo>
                <a:cubicBezTo>
                  <a:pt x="30" y="14"/>
                  <a:pt x="35" y="13"/>
                  <a:pt x="40" y="12"/>
                </a:cubicBezTo>
                <a:cubicBezTo>
                  <a:pt x="50" y="9"/>
                  <a:pt x="60" y="6"/>
                  <a:pt x="70" y="5"/>
                </a:cubicBezTo>
                <a:cubicBezTo>
                  <a:pt x="91" y="1"/>
                  <a:pt x="108" y="8"/>
                  <a:pt x="122" y="25"/>
                </a:cubicBezTo>
                <a:cubicBezTo>
                  <a:pt x="122" y="25"/>
                  <a:pt x="122" y="25"/>
                  <a:pt x="122" y="25"/>
                </a:cubicBezTo>
                <a:cubicBezTo>
                  <a:pt x="123" y="25"/>
                  <a:pt x="123" y="25"/>
                  <a:pt x="123" y="25"/>
                </a:cubicBezTo>
                <a:cubicBezTo>
                  <a:pt x="137" y="7"/>
                  <a:pt x="155" y="0"/>
                  <a:pt x="177" y="5"/>
                </a:cubicBezTo>
                <a:cubicBezTo>
                  <a:pt x="188" y="7"/>
                  <a:pt x="199" y="11"/>
                  <a:pt x="211" y="13"/>
                </a:cubicBezTo>
                <a:cubicBezTo>
                  <a:pt x="213" y="14"/>
                  <a:pt x="216" y="14"/>
                  <a:pt x="219" y="15"/>
                </a:cubicBezTo>
                <a:cubicBezTo>
                  <a:pt x="220" y="15"/>
                  <a:pt x="222" y="15"/>
                  <a:pt x="222" y="18"/>
                </a:cubicBezTo>
                <a:cubicBezTo>
                  <a:pt x="222" y="20"/>
                  <a:pt x="220" y="19"/>
                  <a:pt x="218" y="19"/>
                </a:cubicBezTo>
                <a:cubicBezTo>
                  <a:pt x="209" y="17"/>
                  <a:pt x="200" y="15"/>
                  <a:pt x="192" y="13"/>
                </a:cubicBezTo>
                <a:cubicBezTo>
                  <a:pt x="182" y="10"/>
                  <a:pt x="173" y="8"/>
                  <a:pt x="163" y="8"/>
                </a:cubicBezTo>
                <a:cubicBezTo>
                  <a:pt x="152" y="8"/>
                  <a:pt x="143" y="12"/>
                  <a:pt x="135" y="19"/>
                </a:cubicBezTo>
                <a:cubicBezTo>
                  <a:pt x="135" y="19"/>
                  <a:pt x="135" y="19"/>
                  <a:pt x="134" y="20"/>
                </a:cubicBezTo>
                <a:cubicBezTo>
                  <a:pt x="135" y="19"/>
                  <a:pt x="136" y="19"/>
                  <a:pt x="136" y="19"/>
                </a:cubicBezTo>
                <a:cubicBezTo>
                  <a:pt x="150" y="11"/>
                  <a:pt x="165" y="9"/>
                  <a:pt x="181" y="13"/>
                </a:cubicBezTo>
                <a:cubicBezTo>
                  <a:pt x="193" y="16"/>
                  <a:pt x="205" y="19"/>
                  <a:pt x="217" y="22"/>
                </a:cubicBezTo>
                <a:cubicBezTo>
                  <a:pt x="220" y="23"/>
                  <a:pt x="224" y="24"/>
                  <a:pt x="227" y="25"/>
                </a:cubicBezTo>
                <a:cubicBezTo>
                  <a:pt x="228" y="25"/>
                  <a:pt x="229" y="26"/>
                  <a:pt x="230" y="27"/>
                </a:cubicBezTo>
                <a:cubicBezTo>
                  <a:pt x="232" y="30"/>
                  <a:pt x="234" y="33"/>
                  <a:pt x="239" y="33"/>
                </a:cubicBezTo>
                <a:cubicBezTo>
                  <a:pt x="240" y="32"/>
                  <a:pt x="242" y="33"/>
                  <a:pt x="243" y="34"/>
                </a:cubicBezTo>
                <a:cubicBezTo>
                  <a:pt x="246" y="36"/>
                  <a:pt x="245" y="40"/>
                  <a:pt x="242" y="41"/>
                </a:cubicBezTo>
                <a:cubicBezTo>
                  <a:pt x="240" y="42"/>
                  <a:pt x="239" y="42"/>
                  <a:pt x="238" y="42"/>
                </a:cubicBezTo>
                <a:cubicBezTo>
                  <a:pt x="207" y="42"/>
                  <a:pt x="175" y="42"/>
                  <a:pt x="144" y="42"/>
                </a:cubicBezTo>
                <a:cubicBezTo>
                  <a:pt x="142" y="42"/>
                  <a:pt x="140" y="42"/>
                  <a:pt x="139" y="44"/>
                </a:cubicBezTo>
                <a:cubicBezTo>
                  <a:pt x="137" y="47"/>
                  <a:pt x="133" y="49"/>
                  <a:pt x="129" y="49"/>
                </a:cubicBezTo>
                <a:cubicBezTo>
                  <a:pt x="125" y="49"/>
                  <a:pt x="120" y="49"/>
                  <a:pt x="116" y="49"/>
                </a:cubicBezTo>
                <a:cubicBezTo>
                  <a:pt x="111" y="49"/>
                  <a:pt x="108" y="47"/>
                  <a:pt x="105" y="44"/>
                </a:cubicBezTo>
                <a:cubicBezTo>
                  <a:pt x="104" y="42"/>
                  <a:pt x="103" y="42"/>
                  <a:pt x="101" y="42"/>
                </a:cubicBezTo>
                <a:cubicBezTo>
                  <a:pt x="70" y="42"/>
                  <a:pt x="39" y="42"/>
                  <a:pt x="7" y="42"/>
                </a:cubicBezTo>
                <a:cubicBezTo>
                  <a:pt x="6" y="42"/>
                  <a:pt x="5" y="42"/>
                  <a:pt x="4" y="42"/>
                </a:cubicBezTo>
                <a:cubicBezTo>
                  <a:pt x="1" y="41"/>
                  <a:pt x="0" y="40"/>
                  <a:pt x="0" y="37"/>
                </a:cubicBezTo>
                <a:cubicBezTo>
                  <a:pt x="0" y="35"/>
                  <a:pt x="1" y="34"/>
                  <a:pt x="3" y="33"/>
                </a:cubicBezTo>
                <a:cubicBezTo>
                  <a:pt x="4" y="33"/>
                  <a:pt x="6" y="32"/>
                  <a:pt x="7" y="33"/>
                </a:cubicBezTo>
                <a:cubicBezTo>
                  <a:pt x="11" y="33"/>
                  <a:pt x="13" y="31"/>
                  <a:pt x="15" y="27"/>
                </a:cubicBezTo>
                <a:cubicBezTo>
                  <a:pt x="15" y="25"/>
                  <a:pt x="17" y="25"/>
                  <a:pt x="19" y="24"/>
                </a:cubicBezTo>
                <a:cubicBezTo>
                  <a:pt x="30" y="22"/>
                  <a:pt x="41" y="18"/>
                  <a:pt x="52" y="16"/>
                </a:cubicBezTo>
                <a:cubicBezTo>
                  <a:pt x="60" y="14"/>
                  <a:pt x="68" y="12"/>
                  <a:pt x="76" y="11"/>
                </a:cubicBezTo>
                <a:cubicBezTo>
                  <a:pt x="86" y="10"/>
                  <a:pt x="97" y="12"/>
                  <a:pt x="111" y="20"/>
                </a:cubicBezTo>
                <a:close/>
                <a:moveTo>
                  <a:pt x="5" y="38"/>
                </a:moveTo>
                <a:cubicBezTo>
                  <a:pt x="8" y="38"/>
                  <a:pt x="10" y="38"/>
                  <a:pt x="12" y="38"/>
                </a:cubicBezTo>
                <a:cubicBezTo>
                  <a:pt x="43" y="38"/>
                  <a:pt x="73" y="38"/>
                  <a:pt x="104" y="38"/>
                </a:cubicBezTo>
                <a:cubicBezTo>
                  <a:pt x="106" y="38"/>
                  <a:pt x="107" y="38"/>
                  <a:pt x="108" y="39"/>
                </a:cubicBezTo>
                <a:cubicBezTo>
                  <a:pt x="109" y="43"/>
                  <a:pt x="113" y="44"/>
                  <a:pt x="116" y="45"/>
                </a:cubicBezTo>
                <a:cubicBezTo>
                  <a:pt x="120" y="45"/>
                  <a:pt x="124" y="45"/>
                  <a:pt x="128" y="45"/>
                </a:cubicBezTo>
                <a:cubicBezTo>
                  <a:pt x="132" y="44"/>
                  <a:pt x="135" y="43"/>
                  <a:pt x="136" y="40"/>
                </a:cubicBezTo>
                <a:cubicBezTo>
                  <a:pt x="138" y="38"/>
                  <a:pt x="139" y="38"/>
                  <a:pt x="141" y="38"/>
                </a:cubicBezTo>
                <a:cubicBezTo>
                  <a:pt x="173" y="38"/>
                  <a:pt x="205" y="38"/>
                  <a:pt x="237" y="38"/>
                </a:cubicBezTo>
                <a:cubicBezTo>
                  <a:pt x="237" y="38"/>
                  <a:pt x="238" y="38"/>
                  <a:pt x="239" y="38"/>
                </a:cubicBezTo>
                <a:cubicBezTo>
                  <a:pt x="239" y="37"/>
                  <a:pt x="239" y="37"/>
                  <a:pt x="239" y="37"/>
                </a:cubicBezTo>
                <a:cubicBezTo>
                  <a:pt x="233" y="38"/>
                  <a:pt x="229" y="34"/>
                  <a:pt x="226" y="29"/>
                </a:cubicBezTo>
                <a:cubicBezTo>
                  <a:pt x="226" y="29"/>
                  <a:pt x="225" y="29"/>
                  <a:pt x="224" y="29"/>
                </a:cubicBezTo>
                <a:cubicBezTo>
                  <a:pt x="216" y="26"/>
                  <a:pt x="208" y="24"/>
                  <a:pt x="200" y="22"/>
                </a:cubicBezTo>
                <a:cubicBezTo>
                  <a:pt x="190" y="19"/>
                  <a:pt x="179" y="16"/>
                  <a:pt x="168" y="16"/>
                </a:cubicBezTo>
                <a:cubicBezTo>
                  <a:pt x="151" y="15"/>
                  <a:pt x="136" y="21"/>
                  <a:pt x="125" y="34"/>
                </a:cubicBezTo>
                <a:cubicBezTo>
                  <a:pt x="123" y="36"/>
                  <a:pt x="122" y="36"/>
                  <a:pt x="120" y="34"/>
                </a:cubicBezTo>
                <a:cubicBezTo>
                  <a:pt x="112" y="25"/>
                  <a:pt x="103" y="20"/>
                  <a:pt x="91" y="17"/>
                </a:cubicBezTo>
                <a:cubicBezTo>
                  <a:pt x="80" y="14"/>
                  <a:pt x="69" y="16"/>
                  <a:pt x="58" y="19"/>
                </a:cubicBezTo>
                <a:cubicBezTo>
                  <a:pt x="46" y="22"/>
                  <a:pt x="34" y="25"/>
                  <a:pt x="22" y="28"/>
                </a:cubicBezTo>
                <a:cubicBezTo>
                  <a:pt x="20" y="29"/>
                  <a:pt x="19" y="29"/>
                  <a:pt x="17" y="31"/>
                </a:cubicBezTo>
                <a:cubicBezTo>
                  <a:pt x="16" y="33"/>
                  <a:pt x="15" y="34"/>
                  <a:pt x="13" y="35"/>
                </a:cubicBezTo>
                <a:cubicBezTo>
                  <a:pt x="11" y="36"/>
                  <a:pt x="8" y="37"/>
                  <a:pt x="5" y="38"/>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CA987B8C-1360-4379-8823-BB3623A1E282}"/>
              </a:ext>
            </a:extLst>
          </p:cNvPr>
          <p:cNvSpPr>
            <a:spLocks noEditPoints="1"/>
          </p:cNvSpPr>
          <p:nvPr/>
        </p:nvSpPr>
        <p:spPr bwMode="auto">
          <a:xfrm>
            <a:off x="4016375" y="2592388"/>
            <a:ext cx="1192212" cy="1419225"/>
          </a:xfrm>
          <a:custGeom>
            <a:avLst/>
            <a:gdLst>
              <a:gd name="T0" fmla="*/ 16 w 62"/>
              <a:gd name="T1" fmla="*/ 21 h 73"/>
              <a:gd name="T2" fmla="*/ 12 w 62"/>
              <a:gd name="T3" fmla="*/ 3 h 73"/>
              <a:gd name="T4" fmla="*/ 16 w 62"/>
              <a:gd name="T5" fmla="*/ 0 h 73"/>
              <a:gd name="T6" fmla="*/ 34 w 62"/>
              <a:gd name="T7" fmla="*/ 14 h 73"/>
              <a:gd name="T8" fmla="*/ 40 w 62"/>
              <a:gd name="T9" fmla="*/ 10 h 73"/>
              <a:gd name="T10" fmla="*/ 44 w 62"/>
              <a:gd name="T11" fmla="*/ 8 h 73"/>
              <a:gd name="T12" fmla="*/ 48 w 62"/>
              <a:gd name="T13" fmla="*/ 10 h 73"/>
              <a:gd name="T14" fmla="*/ 45 w 62"/>
              <a:gd name="T15" fmla="*/ 13 h 73"/>
              <a:gd name="T16" fmla="*/ 35 w 62"/>
              <a:gd name="T17" fmla="*/ 23 h 73"/>
              <a:gd name="T18" fmla="*/ 38 w 62"/>
              <a:gd name="T19" fmla="*/ 22 h 73"/>
              <a:gd name="T20" fmla="*/ 53 w 62"/>
              <a:gd name="T21" fmla="*/ 25 h 73"/>
              <a:gd name="T22" fmla="*/ 61 w 62"/>
              <a:gd name="T23" fmla="*/ 47 h 73"/>
              <a:gd name="T24" fmla="*/ 50 w 62"/>
              <a:gd name="T25" fmla="*/ 67 h 73"/>
              <a:gd name="T26" fmla="*/ 33 w 62"/>
              <a:gd name="T27" fmla="*/ 70 h 73"/>
              <a:gd name="T28" fmla="*/ 30 w 62"/>
              <a:gd name="T29" fmla="*/ 70 h 73"/>
              <a:gd name="T30" fmla="*/ 9 w 62"/>
              <a:gd name="T31" fmla="*/ 63 h 73"/>
              <a:gd name="T32" fmla="*/ 3 w 62"/>
              <a:gd name="T33" fmla="*/ 35 h 73"/>
              <a:gd name="T34" fmla="*/ 16 w 62"/>
              <a:gd name="T35" fmla="*/ 21 h 73"/>
              <a:gd name="T36" fmla="*/ 57 w 62"/>
              <a:gd name="T37" fmla="*/ 44 h 73"/>
              <a:gd name="T38" fmla="*/ 53 w 62"/>
              <a:gd name="T39" fmla="*/ 30 h 73"/>
              <a:gd name="T40" fmla="*/ 39 w 62"/>
              <a:gd name="T41" fmla="*/ 26 h 73"/>
              <a:gd name="T42" fmla="*/ 24 w 62"/>
              <a:gd name="T43" fmla="*/ 26 h 73"/>
              <a:gd name="T44" fmla="*/ 12 w 62"/>
              <a:gd name="T45" fmla="*/ 28 h 73"/>
              <a:gd name="T46" fmla="*/ 7 w 62"/>
              <a:gd name="T47" fmla="*/ 35 h 73"/>
              <a:gd name="T48" fmla="*/ 15 w 62"/>
              <a:gd name="T49" fmla="*/ 63 h 73"/>
              <a:gd name="T50" fmla="*/ 30 w 62"/>
              <a:gd name="T51" fmla="*/ 66 h 73"/>
              <a:gd name="T52" fmla="*/ 33 w 62"/>
              <a:gd name="T53" fmla="*/ 66 h 73"/>
              <a:gd name="T54" fmla="*/ 44 w 62"/>
              <a:gd name="T55" fmla="*/ 65 h 73"/>
              <a:gd name="T56" fmla="*/ 57 w 62"/>
              <a:gd name="T57" fmla="*/ 44 h 73"/>
              <a:gd name="T58" fmla="*/ 16 w 62"/>
              <a:gd name="T59" fmla="*/ 5 h 73"/>
              <a:gd name="T60" fmla="*/ 29 w 62"/>
              <a:gd name="T61" fmla="*/ 22 h 73"/>
              <a:gd name="T62" fmla="*/ 16 w 62"/>
              <a:gd name="T63" fmla="*/ 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73">
                <a:moveTo>
                  <a:pt x="16" y="21"/>
                </a:moveTo>
                <a:cubicBezTo>
                  <a:pt x="11" y="15"/>
                  <a:pt x="11" y="9"/>
                  <a:pt x="12" y="3"/>
                </a:cubicBezTo>
                <a:cubicBezTo>
                  <a:pt x="12" y="1"/>
                  <a:pt x="14" y="0"/>
                  <a:pt x="16" y="0"/>
                </a:cubicBezTo>
                <a:cubicBezTo>
                  <a:pt x="24" y="1"/>
                  <a:pt x="31" y="5"/>
                  <a:pt x="34" y="14"/>
                </a:cubicBezTo>
                <a:cubicBezTo>
                  <a:pt x="36" y="12"/>
                  <a:pt x="38" y="11"/>
                  <a:pt x="40" y="10"/>
                </a:cubicBezTo>
                <a:cubicBezTo>
                  <a:pt x="41" y="9"/>
                  <a:pt x="43" y="9"/>
                  <a:pt x="44" y="8"/>
                </a:cubicBezTo>
                <a:cubicBezTo>
                  <a:pt x="46" y="8"/>
                  <a:pt x="48" y="8"/>
                  <a:pt x="48" y="10"/>
                </a:cubicBezTo>
                <a:cubicBezTo>
                  <a:pt x="49" y="12"/>
                  <a:pt x="47" y="12"/>
                  <a:pt x="45" y="13"/>
                </a:cubicBezTo>
                <a:cubicBezTo>
                  <a:pt x="39" y="13"/>
                  <a:pt x="35" y="18"/>
                  <a:pt x="35" y="23"/>
                </a:cubicBezTo>
                <a:cubicBezTo>
                  <a:pt x="36" y="23"/>
                  <a:pt x="37" y="22"/>
                  <a:pt x="38" y="22"/>
                </a:cubicBezTo>
                <a:cubicBezTo>
                  <a:pt x="44" y="19"/>
                  <a:pt x="49" y="21"/>
                  <a:pt x="53" y="25"/>
                </a:cubicBezTo>
                <a:cubicBezTo>
                  <a:pt x="60" y="30"/>
                  <a:pt x="62" y="38"/>
                  <a:pt x="61" y="47"/>
                </a:cubicBezTo>
                <a:cubicBezTo>
                  <a:pt x="60" y="55"/>
                  <a:pt x="57" y="62"/>
                  <a:pt x="50" y="67"/>
                </a:cubicBezTo>
                <a:cubicBezTo>
                  <a:pt x="45" y="71"/>
                  <a:pt x="39" y="72"/>
                  <a:pt x="33" y="70"/>
                </a:cubicBezTo>
                <a:cubicBezTo>
                  <a:pt x="32" y="70"/>
                  <a:pt x="31" y="70"/>
                  <a:pt x="30" y="70"/>
                </a:cubicBezTo>
                <a:cubicBezTo>
                  <a:pt x="21" y="73"/>
                  <a:pt x="14" y="69"/>
                  <a:pt x="9" y="63"/>
                </a:cubicBezTo>
                <a:cubicBezTo>
                  <a:pt x="2" y="55"/>
                  <a:pt x="0" y="45"/>
                  <a:pt x="3" y="35"/>
                </a:cubicBezTo>
                <a:cubicBezTo>
                  <a:pt x="5" y="28"/>
                  <a:pt x="9" y="24"/>
                  <a:pt x="16" y="21"/>
                </a:cubicBezTo>
                <a:close/>
                <a:moveTo>
                  <a:pt x="57" y="44"/>
                </a:moveTo>
                <a:cubicBezTo>
                  <a:pt x="57" y="38"/>
                  <a:pt x="56" y="34"/>
                  <a:pt x="53" y="30"/>
                </a:cubicBezTo>
                <a:cubicBezTo>
                  <a:pt x="49" y="25"/>
                  <a:pt x="45" y="24"/>
                  <a:pt x="39" y="26"/>
                </a:cubicBezTo>
                <a:cubicBezTo>
                  <a:pt x="34" y="29"/>
                  <a:pt x="29" y="29"/>
                  <a:pt x="24" y="26"/>
                </a:cubicBezTo>
                <a:cubicBezTo>
                  <a:pt x="19" y="24"/>
                  <a:pt x="15" y="25"/>
                  <a:pt x="12" y="28"/>
                </a:cubicBezTo>
                <a:cubicBezTo>
                  <a:pt x="10" y="30"/>
                  <a:pt x="8" y="33"/>
                  <a:pt x="7" y="35"/>
                </a:cubicBezTo>
                <a:cubicBezTo>
                  <a:pt x="4" y="44"/>
                  <a:pt x="7" y="57"/>
                  <a:pt x="15" y="63"/>
                </a:cubicBezTo>
                <a:cubicBezTo>
                  <a:pt x="20" y="67"/>
                  <a:pt x="25" y="68"/>
                  <a:pt x="30" y="66"/>
                </a:cubicBezTo>
                <a:cubicBezTo>
                  <a:pt x="31" y="65"/>
                  <a:pt x="32" y="65"/>
                  <a:pt x="33" y="66"/>
                </a:cubicBezTo>
                <a:cubicBezTo>
                  <a:pt x="36" y="67"/>
                  <a:pt x="40" y="67"/>
                  <a:pt x="44" y="65"/>
                </a:cubicBezTo>
                <a:cubicBezTo>
                  <a:pt x="53" y="61"/>
                  <a:pt x="56" y="53"/>
                  <a:pt x="57" y="44"/>
                </a:cubicBezTo>
                <a:close/>
                <a:moveTo>
                  <a:pt x="16" y="5"/>
                </a:moveTo>
                <a:cubicBezTo>
                  <a:pt x="14" y="14"/>
                  <a:pt x="21" y="23"/>
                  <a:pt x="29" y="22"/>
                </a:cubicBezTo>
                <a:cubicBezTo>
                  <a:pt x="32" y="13"/>
                  <a:pt x="26" y="5"/>
                  <a:pt x="16" y="5"/>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07"/>
        <p:cNvGrpSpPr/>
        <p:nvPr/>
      </p:nvGrpSpPr>
      <p:grpSpPr>
        <a:xfrm>
          <a:off x="0" y="0"/>
          <a:ext cx="0" cy="0"/>
          <a:chOff x="0" y="0"/>
          <a:chExt cx="0" cy="0"/>
        </a:xfrm>
      </p:grpSpPr>
      <p:sp>
        <p:nvSpPr>
          <p:cNvPr id="3208" name="Google Shape;3208;p68"/>
          <p:cNvSpPr txBox="1">
            <a:spLocks noGrp="1"/>
          </p:cNvSpPr>
          <p:nvPr>
            <p:ph type="title"/>
          </p:nvPr>
        </p:nvSpPr>
        <p:spPr>
          <a:xfrm>
            <a:off x="675924" y="200064"/>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rgbClr val="FFC000"/>
                </a:solidFill>
              </a:rPr>
              <a:t>Literature exercise</a:t>
            </a:r>
            <a:endParaRPr sz="4000" dirty="0">
              <a:solidFill>
                <a:srgbClr val="FFC000"/>
              </a:solidFill>
            </a:endParaRPr>
          </a:p>
        </p:txBody>
      </p:sp>
      <p:sp>
        <p:nvSpPr>
          <p:cNvPr id="3209" name="Google Shape;3209;p68"/>
          <p:cNvSpPr txBox="1"/>
          <p:nvPr/>
        </p:nvSpPr>
        <p:spPr>
          <a:xfrm>
            <a:off x="764076" y="1874500"/>
            <a:ext cx="31905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Definition 1</a:t>
            </a:r>
            <a:endParaRPr sz="2000">
              <a:solidFill>
                <a:srgbClr val="5E4028"/>
              </a:solidFill>
              <a:latin typeface="Lemon"/>
              <a:ea typeface="Lemon"/>
              <a:cs typeface="Lemon"/>
              <a:sym typeface="Lemon"/>
            </a:endParaRPr>
          </a:p>
        </p:txBody>
      </p:sp>
      <p:sp>
        <p:nvSpPr>
          <p:cNvPr id="3210" name="Google Shape;3210;p68"/>
          <p:cNvSpPr txBox="1"/>
          <p:nvPr/>
        </p:nvSpPr>
        <p:spPr>
          <a:xfrm>
            <a:off x="764075" y="2268050"/>
            <a:ext cx="3190500" cy="46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Works that express feelings with a special language</a:t>
            </a:r>
            <a:endParaRPr>
              <a:solidFill>
                <a:srgbClr val="5E4028"/>
              </a:solidFill>
              <a:latin typeface="Comfortaa"/>
              <a:ea typeface="Comfortaa"/>
              <a:cs typeface="Comfortaa"/>
              <a:sym typeface="Comfortaa"/>
            </a:endParaRPr>
          </a:p>
        </p:txBody>
      </p:sp>
      <p:sp>
        <p:nvSpPr>
          <p:cNvPr id="3211" name="Google Shape;3211;p68"/>
          <p:cNvSpPr txBox="1"/>
          <p:nvPr/>
        </p:nvSpPr>
        <p:spPr>
          <a:xfrm>
            <a:off x="764076" y="2809345"/>
            <a:ext cx="31905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Definition 2</a:t>
            </a:r>
            <a:endParaRPr sz="2000">
              <a:solidFill>
                <a:srgbClr val="5E4028"/>
              </a:solidFill>
              <a:latin typeface="Lemon"/>
              <a:ea typeface="Lemon"/>
              <a:cs typeface="Lemon"/>
              <a:sym typeface="Lemon"/>
            </a:endParaRPr>
          </a:p>
        </p:txBody>
      </p:sp>
      <p:sp>
        <p:nvSpPr>
          <p:cNvPr id="3212" name="Google Shape;3212;p68"/>
          <p:cNvSpPr txBox="1"/>
          <p:nvPr/>
        </p:nvSpPr>
        <p:spPr>
          <a:xfrm>
            <a:off x="764075" y="3207425"/>
            <a:ext cx="3190500" cy="46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Theater plays to be performed on stage</a:t>
            </a:r>
            <a:endParaRPr>
              <a:solidFill>
                <a:srgbClr val="5E4028"/>
              </a:solidFill>
              <a:latin typeface="Comfortaa"/>
              <a:ea typeface="Comfortaa"/>
              <a:cs typeface="Comfortaa"/>
              <a:sym typeface="Comfortaa"/>
            </a:endParaRPr>
          </a:p>
        </p:txBody>
      </p:sp>
      <p:sp>
        <p:nvSpPr>
          <p:cNvPr id="3213" name="Google Shape;3213;p68"/>
          <p:cNvSpPr txBox="1"/>
          <p:nvPr/>
        </p:nvSpPr>
        <p:spPr>
          <a:xfrm>
            <a:off x="764076" y="3748721"/>
            <a:ext cx="3190500" cy="399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5E4028"/>
                </a:solidFill>
                <a:latin typeface="Lemon"/>
                <a:ea typeface="Lemon"/>
                <a:cs typeface="Lemon"/>
                <a:sym typeface="Lemon"/>
              </a:rPr>
              <a:t>Definition 3</a:t>
            </a:r>
            <a:endParaRPr sz="2000">
              <a:solidFill>
                <a:srgbClr val="5E4028"/>
              </a:solidFill>
              <a:latin typeface="Lemon"/>
              <a:ea typeface="Lemon"/>
              <a:cs typeface="Lemon"/>
              <a:sym typeface="Lemon"/>
            </a:endParaRPr>
          </a:p>
        </p:txBody>
      </p:sp>
      <p:sp>
        <p:nvSpPr>
          <p:cNvPr id="3214" name="Google Shape;3214;p68"/>
          <p:cNvSpPr txBox="1"/>
          <p:nvPr/>
        </p:nvSpPr>
        <p:spPr>
          <a:xfrm>
            <a:off x="764075" y="4146800"/>
            <a:ext cx="3190500" cy="46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5E4028"/>
                </a:solidFill>
                <a:latin typeface="Comfortaa"/>
                <a:ea typeface="Comfortaa"/>
                <a:cs typeface="Comfortaa"/>
                <a:sym typeface="Comfortaa"/>
              </a:rPr>
              <a:t>Works that tell stories and stories that are real or fantastic</a:t>
            </a:r>
            <a:endParaRPr>
              <a:solidFill>
                <a:srgbClr val="5E4028"/>
              </a:solidFill>
              <a:latin typeface="Comfortaa"/>
              <a:ea typeface="Comfortaa"/>
              <a:cs typeface="Comfortaa"/>
              <a:sym typeface="Comfortaa"/>
            </a:endParaRPr>
          </a:p>
        </p:txBody>
      </p:sp>
      <p:sp>
        <p:nvSpPr>
          <p:cNvPr id="3215" name="Google Shape;3215;p68"/>
          <p:cNvSpPr txBox="1"/>
          <p:nvPr/>
        </p:nvSpPr>
        <p:spPr>
          <a:xfrm>
            <a:off x="6016825" y="1872250"/>
            <a:ext cx="23631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Narrative</a:t>
            </a:r>
            <a:endParaRPr sz="2000">
              <a:solidFill>
                <a:srgbClr val="5E4028"/>
              </a:solidFill>
              <a:latin typeface="Lemon"/>
              <a:ea typeface="Lemon"/>
              <a:cs typeface="Lemon"/>
              <a:sym typeface="Lemon"/>
            </a:endParaRPr>
          </a:p>
        </p:txBody>
      </p:sp>
      <p:sp>
        <p:nvSpPr>
          <p:cNvPr id="3216" name="Google Shape;3216;p68"/>
          <p:cNvSpPr txBox="1"/>
          <p:nvPr/>
        </p:nvSpPr>
        <p:spPr>
          <a:xfrm>
            <a:off x="6016825" y="2807087"/>
            <a:ext cx="23631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Dramatic</a:t>
            </a:r>
            <a:endParaRPr sz="2000">
              <a:solidFill>
                <a:srgbClr val="5E4028"/>
              </a:solidFill>
              <a:latin typeface="Lemon"/>
              <a:ea typeface="Lemon"/>
              <a:cs typeface="Lemon"/>
              <a:sym typeface="Lemon"/>
            </a:endParaRPr>
          </a:p>
        </p:txBody>
      </p:sp>
      <p:sp>
        <p:nvSpPr>
          <p:cNvPr id="3217" name="Google Shape;3217;p68"/>
          <p:cNvSpPr txBox="1"/>
          <p:nvPr/>
        </p:nvSpPr>
        <p:spPr>
          <a:xfrm>
            <a:off x="6016824" y="3746453"/>
            <a:ext cx="2363100" cy="39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5E4028"/>
                </a:solidFill>
                <a:latin typeface="Lemon"/>
                <a:ea typeface="Lemon"/>
                <a:cs typeface="Lemon"/>
                <a:sym typeface="Lemon"/>
              </a:rPr>
              <a:t>Lyrical</a:t>
            </a:r>
            <a:endParaRPr sz="2000">
              <a:solidFill>
                <a:srgbClr val="5E4028"/>
              </a:solidFill>
              <a:latin typeface="Lemon"/>
              <a:ea typeface="Lemon"/>
              <a:cs typeface="Lemon"/>
              <a:sym typeface="Lemon"/>
            </a:endParaRPr>
          </a:p>
        </p:txBody>
      </p:sp>
      <p:sp>
        <p:nvSpPr>
          <p:cNvPr id="3218" name="Google Shape;3218;p68"/>
          <p:cNvSpPr txBox="1"/>
          <p:nvPr/>
        </p:nvSpPr>
        <p:spPr>
          <a:xfrm>
            <a:off x="715100" y="1215250"/>
            <a:ext cx="7704000" cy="4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5E4028"/>
                </a:solidFill>
                <a:latin typeface="Comfortaa"/>
                <a:ea typeface="Comfortaa"/>
                <a:cs typeface="Comfortaa"/>
                <a:sym typeface="Comfortaa"/>
              </a:rPr>
              <a:t>Indicate in the correct order to which literary genre each definition belongs</a:t>
            </a:r>
            <a:endParaRPr>
              <a:solidFill>
                <a:srgbClr val="5E4028"/>
              </a:solidFill>
              <a:latin typeface="Comfortaa"/>
              <a:ea typeface="Comfortaa"/>
              <a:cs typeface="Comfortaa"/>
              <a:sym typeface="Comfortaa"/>
            </a:endParaRPr>
          </a:p>
        </p:txBody>
      </p:sp>
      <p:cxnSp>
        <p:nvCxnSpPr>
          <p:cNvPr id="3219" name="Google Shape;3219;p68"/>
          <p:cNvCxnSpPr>
            <a:stCxn id="3209" idx="3"/>
            <a:endCxn id="3215" idx="1"/>
          </p:cNvCxnSpPr>
          <p:nvPr/>
        </p:nvCxnSpPr>
        <p:spPr>
          <a:xfrm rot="10800000" flipH="1">
            <a:off x="3954576" y="2071900"/>
            <a:ext cx="2062200" cy="2100"/>
          </a:xfrm>
          <a:prstGeom prst="curvedConnector3">
            <a:avLst>
              <a:gd name="adj1" fmla="val 50001"/>
            </a:avLst>
          </a:prstGeom>
          <a:noFill/>
          <a:ln w="19050" cap="flat" cmpd="sng">
            <a:solidFill>
              <a:schemeClr val="lt2"/>
            </a:solidFill>
            <a:prstDash val="solid"/>
            <a:round/>
            <a:headEnd type="none" w="med" len="med"/>
            <a:tailEnd type="oval" w="med" len="med"/>
          </a:ln>
        </p:spPr>
      </p:cxnSp>
      <p:cxnSp>
        <p:nvCxnSpPr>
          <p:cNvPr id="3220" name="Google Shape;3220;p68"/>
          <p:cNvCxnSpPr>
            <a:stCxn id="3211" idx="3"/>
            <a:endCxn id="3217" idx="1"/>
          </p:cNvCxnSpPr>
          <p:nvPr/>
        </p:nvCxnSpPr>
        <p:spPr>
          <a:xfrm>
            <a:off x="3954576" y="3008845"/>
            <a:ext cx="2062200" cy="937200"/>
          </a:xfrm>
          <a:prstGeom prst="curvedConnector3">
            <a:avLst>
              <a:gd name="adj1" fmla="val 50001"/>
            </a:avLst>
          </a:prstGeom>
          <a:noFill/>
          <a:ln w="19050" cap="flat" cmpd="sng">
            <a:solidFill>
              <a:schemeClr val="dk1"/>
            </a:solidFill>
            <a:prstDash val="solid"/>
            <a:round/>
            <a:headEnd type="none" w="med" len="med"/>
            <a:tailEnd type="oval" w="med" len="med"/>
          </a:ln>
        </p:spPr>
      </p:cxnSp>
      <p:cxnSp>
        <p:nvCxnSpPr>
          <p:cNvPr id="3221" name="Google Shape;3221;p68"/>
          <p:cNvCxnSpPr>
            <a:stCxn id="3213" idx="3"/>
            <a:endCxn id="3216" idx="1"/>
          </p:cNvCxnSpPr>
          <p:nvPr/>
        </p:nvCxnSpPr>
        <p:spPr>
          <a:xfrm rot="10800000" flipH="1">
            <a:off x="3954576" y="3006521"/>
            <a:ext cx="2062200" cy="941700"/>
          </a:xfrm>
          <a:prstGeom prst="curvedConnector3">
            <a:avLst>
              <a:gd name="adj1" fmla="val 50001"/>
            </a:avLst>
          </a:prstGeom>
          <a:noFill/>
          <a:ln w="19050" cap="flat" cmpd="sng">
            <a:solidFill>
              <a:schemeClr val="accent1"/>
            </a:solidFill>
            <a:prstDash val="solid"/>
            <a:round/>
            <a:headEnd type="none" w="med" len="med"/>
            <a:tailEnd type="oval" w="med" len="med"/>
          </a:ln>
        </p:spPr>
      </p:cxnSp>
      <p:sp>
        <p:nvSpPr>
          <p:cNvPr id="62" name="Rectángulo 61">
            <a:extLst>
              <a:ext uri="{FF2B5EF4-FFF2-40B4-BE49-F238E27FC236}">
                <a16:creationId xmlns:a16="http://schemas.microsoft.com/office/drawing/2014/main" id="{BE2FC9FF-26EB-4B84-8F4F-E980A9950C94}"/>
              </a:ext>
            </a:extLst>
          </p:cNvPr>
          <p:cNvSpPr/>
          <p:nvPr/>
        </p:nvSpPr>
        <p:spPr>
          <a:xfrm>
            <a:off x="349048" y="843664"/>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 name="Grupo 1">
            <a:extLst>
              <a:ext uri="{FF2B5EF4-FFF2-40B4-BE49-F238E27FC236}">
                <a16:creationId xmlns:a16="http://schemas.microsoft.com/office/drawing/2014/main" id="{FA1F4071-801D-D702-A5E3-EA8FFFFAB24D}"/>
              </a:ext>
            </a:extLst>
          </p:cNvPr>
          <p:cNvGrpSpPr/>
          <p:nvPr/>
        </p:nvGrpSpPr>
        <p:grpSpPr>
          <a:xfrm>
            <a:off x="7450137" y="3430588"/>
            <a:ext cx="1430339" cy="1528762"/>
            <a:chOff x="7450137" y="3430588"/>
            <a:chExt cx="1430339" cy="1528762"/>
          </a:xfrm>
        </p:grpSpPr>
        <p:sp>
          <p:nvSpPr>
            <p:cNvPr id="14" name="Freeform 5">
              <a:extLst>
                <a:ext uri="{FF2B5EF4-FFF2-40B4-BE49-F238E27FC236}">
                  <a16:creationId xmlns:a16="http://schemas.microsoft.com/office/drawing/2014/main" id="{27444F34-541D-4B5F-A3FA-17950AB06F7F}"/>
                </a:ext>
              </a:extLst>
            </p:cNvPr>
            <p:cNvSpPr>
              <a:spLocks/>
            </p:cNvSpPr>
            <p:nvPr/>
          </p:nvSpPr>
          <p:spPr bwMode="auto">
            <a:xfrm>
              <a:off x="7775575" y="3430588"/>
              <a:ext cx="765175" cy="779463"/>
            </a:xfrm>
            <a:custGeom>
              <a:avLst/>
              <a:gdLst>
                <a:gd name="T0" fmla="*/ 46 w 99"/>
                <a:gd name="T1" fmla="*/ 34 h 101"/>
                <a:gd name="T2" fmla="*/ 53 w 99"/>
                <a:gd name="T3" fmla="*/ 10 h 101"/>
                <a:gd name="T4" fmla="*/ 65 w 99"/>
                <a:gd name="T5" fmla="*/ 0 h 101"/>
                <a:gd name="T6" fmla="*/ 70 w 99"/>
                <a:gd name="T7" fmla="*/ 1 h 101"/>
                <a:gd name="T8" fmla="*/ 67 w 99"/>
                <a:gd name="T9" fmla="*/ 6 h 101"/>
                <a:gd name="T10" fmla="*/ 53 w 99"/>
                <a:gd name="T11" fmla="*/ 31 h 101"/>
                <a:gd name="T12" fmla="*/ 53 w 99"/>
                <a:gd name="T13" fmla="*/ 34 h 101"/>
                <a:gd name="T14" fmla="*/ 64 w 99"/>
                <a:gd name="T15" fmla="*/ 31 h 101"/>
                <a:gd name="T16" fmla="*/ 99 w 99"/>
                <a:gd name="T17" fmla="*/ 57 h 101"/>
                <a:gd name="T18" fmla="*/ 82 w 99"/>
                <a:gd name="T19" fmla="*/ 99 h 101"/>
                <a:gd name="T20" fmla="*/ 77 w 99"/>
                <a:gd name="T21" fmla="*/ 100 h 101"/>
                <a:gd name="T22" fmla="*/ 23 w 99"/>
                <a:gd name="T23" fmla="*/ 100 h 101"/>
                <a:gd name="T24" fmla="*/ 18 w 99"/>
                <a:gd name="T25" fmla="*/ 98 h 101"/>
                <a:gd name="T26" fmla="*/ 1 w 99"/>
                <a:gd name="T27" fmla="*/ 63 h 101"/>
                <a:gd name="T28" fmla="*/ 21 w 99"/>
                <a:gd name="T29" fmla="*/ 31 h 101"/>
                <a:gd name="T30" fmla="*/ 37 w 99"/>
                <a:gd name="T31" fmla="*/ 32 h 101"/>
                <a:gd name="T32" fmla="*/ 46 w 99"/>
                <a:gd name="T33" fmla="*/ 3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 h="101">
                  <a:moveTo>
                    <a:pt x="46" y="34"/>
                  </a:moveTo>
                  <a:cubicBezTo>
                    <a:pt x="46" y="24"/>
                    <a:pt x="47" y="16"/>
                    <a:pt x="53" y="10"/>
                  </a:cubicBezTo>
                  <a:cubicBezTo>
                    <a:pt x="56" y="6"/>
                    <a:pt x="61" y="3"/>
                    <a:pt x="65" y="0"/>
                  </a:cubicBezTo>
                  <a:cubicBezTo>
                    <a:pt x="66" y="0"/>
                    <a:pt x="68" y="1"/>
                    <a:pt x="70" y="1"/>
                  </a:cubicBezTo>
                  <a:cubicBezTo>
                    <a:pt x="69" y="3"/>
                    <a:pt x="69" y="5"/>
                    <a:pt x="67" y="6"/>
                  </a:cubicBezTo>
                  <a:cubicBezTo>
                    <a:pt x="58" y="12"/>
                    <a:pt x="53" y="20"/>
                    <a:pt x="53" y="31"/>
                  </a:cubicBezTo>
                  <a:cubicBezTo>
                    <a:pt x="53" y="32"/>
                    <a:pt x="53" y="33"/>
                    <a:pt x="53" y="34"/>
                  </a:cubicBezTo>
                  <a:cubicBezTo>
                    <a:pt x="57" y="33"/>
                    <a:pt x="61" y="32"/>
                    <a:pt x="64" y="31"/>
                  </a:cubicBezTo>
                  <a:cubicBezTo>
                    <a:pt x="82" y="27"/>
                    <a:pt x="98" y="38"/>
                    <a:pt x="99" y="57"/>
                  </a:cubicBezTo>
                  <a:cubicBezTo>
                    <a:pt x="99" y="73"/>
                    <a:pt x="92" y="87"/>
                    <a:pt x="82" y="99"/>
                  </a:cubicBezTo>
                  <a:cubicBezTo>
                    <a:pt x="81" y="100"/>
                    <a:pt x="79" y="100"/>
                    <a:pt x="77" y="100"/>
                  </a:cubicBezTo>
                  <a:cubicBezTo>
                    <a:pt x="59" y="101"/>
                    <a:pt x="41" y="101"/>
                    <a:pt x="23" y="100"/>
                  </a:cubicBezTo>
                  <a:cubicBezTo>
                    <a:pt x="21" y="100"/>
                    <a:pt x="19" y="99"/>
                    <a:pt x="18" y="98"/>
                  </a:cubicBezTo>
                  <a:cubicBezTo>
                    <a:pt x="9" y="88"/>
                    <a:pt x="3" y="76"/>
                    <a:pt x="1" y="63"/>
                  </a:cubicBezTo>
                  <a:cubicBezTo>
                    <a:pt x="0" y="48"/>
                    <a:pt x="9" y="34"/>
                    <a:pt x="21" y="31"/>
                  </a:cubicBezTo>
                  <a:cubicBezTo>
                    <a:pt x="26" y="30"/>
                    <a:pt x="31" y="31"/>
                    <a:pt x="37" y="32"/>
                  </a:cubicBezTo>
                  <a:cubicBezTo>
                    <a:pt x="40" y="32"/>
                    <a:pt x="43" y="33"/>
                    <a:pt x="46" y="34"/>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6">
              <a:extLst>
                <a:ext uri="{FF2B5EF4-FFF2-40B4-BE49-F238E27FC236}">
                  <a16:creationId xmlns:a16="http://schemas.microsoft.com/office/drawing/2014/main" id="{DE0F72B9-E4C7-4C08-9975-D30B108B32AF}"/>
                </a:ext>
              </a:extLst>
            </p:cNvPr>
            <p:cNvSpPr>
              <a:spLocks/>
            </p:cNvSpPr>
            <p:nvPr/>
          </p:nvSpPr>
          <p:spPr bwMode="auto">
            <a:xfrm>
              <a:off x="7450137" y="4603750"/>
              <a:ext cx="1376363" cy="355600"/>
            </a:xfrm>
            <a:custGeom>
              <a:avLst/>
              <a:gdLst>
                <a:gd name="T0" fmla="*/ 5 w 178"/>
                <a:gd name="T1" fmla="*/ 31 h 46"/>
                <a:gd name="T2" fmla="*/ 5 w 178"/>
                <a:gd name="T3" fmla="*/ 19 h 46"/>
                <a:gd name="T4" fmla="*/ 11 w 178"/>
                <a:gd name="T5" fmla="*/ 19 h 46"/>
                <a:gd name="T6" fmla="*/ 78 w 178"/>
                <a:gd name="T7" fmla="*/ 19 h 46"/>
                <a:gd name="T8" fmla="*/ 84 w 178"/>
                <a:gd name="T9" fmla="*/ 18 h 46"/>
                <a:gd name="T10" fmla="*/ 83 w 178"/>
                <a:gd name="T11" fmla="*/ 16 h 46"/>
                <a:gd name="T12" fmla="*/ 77 w 178"/>
                <a:gd name="T13" fmla="*/ 15 h 46"/>
                <a:gd name="T14" fmla="*/ 9 w 178"/>
                <a:gd name="T15" fmla="*/ 15 h 46"/>
                <a:gd name="T16" fmla="*/ 3 w 178"/>
                <a:gd name="T17" fmla="*/ 11 h 46"/>
                <a:gd name="T18" fmla="*/ 0 w 178"/>
                <a:gd name="T19" fmla="*/ 1 h 46"/>
                <a:gd name="T20" fmla="*/ 110 w 178"/>
                <a:gd name="T21" fmla="*/ 1 h 46"/>
                <a:gd name="T22" fmla="*/ 110 w 178"/>
                <a:gd name="T23" fmla="*/ 26 h 46"/>
                <a:gd name="T24" fmla="*/ 119 w 178"/>
                <a:gd name="T25" fmla="*/ 21 h 46"/>
                <a:gd name="T26" fmla="*/ 136 w 178"/>
                <a:gd name="T27" fmla="*/ 22 h 46"/>
                <a:gd name="T28" fmla="*/ 145 w 178"/>
                <a:gd name="T29" fmla="*/ 26 h 46"/>
                <a:gd name="T30" fmla="*/ 145 w 178"/>
                <a:gd name="T31" fmla="*/ 1 h 46"/>
                <a:gd name="T32" fmla="*/ 172 w 178"/>
                <a:gd name="T33" fmla="*/ 11 h 46"/>
                <a:gd name="T34" fmla="*/ 173 w 178"/>
                <a:gd name="T35" fmla="*/ 35 h 46"/>
                <a:gd name="T36" fmla="*/ 150 w 178"/>
                <a:gd name="T37" fmla="*/ 45 h 46"/>
                <a:gd name="T38" fmla="*/ 160 w 178"/>
                <a:gd name="T39" fmla="*/ 34 h 46"/>
                <a:gd name="T40" fmla="*/ 162 w 178"/>
                <a:gd name="T41" fmla="*/ 25 h 46"/>
                <a:gd name="T42" fmla="*/ 161 w 178"/>
                <a:gd name="T43" fmla="*/ 22 h 46"/>
                <a:gd name="T44" fmla="*/ 159 w 178"/>
                <a:gd name="T45" fmla="*/ 24 h 46"/>
                <a:gd name="T46" fmla="*/ 132 w 178"/>
                <a:gd name="T47" fmla="*/ 45 h 46"/>
                <a:gd name="T48" fmla="*/ 2 w 178"/>
                <a:gd name="T49" fmla="*/ 46 h 46"/>
                <a:gd name="T50" fmla="*/ 0 w 178"/>
                <a:gd name="T51" fmla="*/ 45 h 46"/>
                <a:gd name="T52" fmla="*/ 3 w 178"/>
                <a:gd name="T53" fmla="*/ 37 h 46"/>
                <a:gd name="T54" fmla="*/ 8 w 178"/>
                <a:gd name="T55" fmla="*/ 35 h 46"/>
                <a:gd name="T56" fmla="*/ 94 w 178"/>
                <a:gd name="T57" fmla="*/ 35 h 46"/>
                <a:gd name="T58" fmla="*/ 98 w 178"/>
                <a:gd name="T59" fmla="*/ 35 h 46"/>
                <a:gd name="T60" fmla="*/ 102 w 178"/>
                <a:gd name="T61" fmla="*/ 33 h 46"/>
                <a:gd name="T62" fmla="*/ 98 w 178"/>
                <a:gd name="T63" fmla="*/ 31 h 46"/>
                <a:gd name="T64" fmla="*/ 11 w 178"/>
                <a:gd name="T65" fmla="*/ 31 h 46"/>
                <a:gd name="T66" fmla="*/ 5 w 178"/>
                <a:gd name="T67" fmla="*/ 3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8" h="46">
                  <a:moveTo>
                    <a:pt x="5" y="31"/>
                  </a:moveTo>
                  <a:cubicBezTo>
                    <a:pt x="5" y="26"/>
                    <a:pt x="5" y="23"/>
                    <a:pt x="5" y="19"/>
                  </a:cubicBezTo>
                  <a:cubicBezTo>
                    <a:pt x="7" y="19"/>
                    <a:pt x="9" y="19"/>
                    <a:pt x="11" y="19"/>
                  </a:cubicBezTo>
                  <a:cubicBezTo>
                    <a:pt x="33" y="19"/>
                    <a:pt x="56" y="19"/>
                    <a:pt x="78" y="19"/>
                  </a:cubicBezTo>
                  <a:cubicBezTo>
                    <a:pt x="80" y="19"/>
                    <a:pt x="82" y="18"/>
                    <a:pt x="84" y="18"/>
                  </a:cubicBezTo>
                  <a:cubicBezTo>
                    <a:pt x="83" y="17"/>
                    <a:pt x="83" y="16"/>
                    <a:pt x="83" y="16"/>
                  </a:cubicBezTo>
                  <a:cubicBezTo>
                    <a:pt x="81" y="15"/>
                    <a:pt x="79" y="15"/>
                    <a:pt x="77" y="15"/>
                  </a:cubicBezTo>
                  <a:cubicBezTo>
                    <a:pt x="54" y="15"/>
                    <a:pt x="32" y="15"/>
                    <a:pt x="9" y="15"/>
                  </a:cubicBezTo>
                  <a:cubicBezTo>
                    <a:pt x="6" y="15"/>
                    <a:pt x="4" y="15"/>
                    <a:pt x="3" y="11"/>
                  </a:cubicBezTo>
                  <a:cubicBezTo>
                    <a:pt x="2" y="8"/>
                    <a:pt x="1" y="4"/>
                    <a:pt x="0" y="1"/>
                  </a:cubicBezTo>
                  <a:cubicBezTo>
                    <a:pt x="37" y="1"/>
                    <a:pt x="73" y="1"/>
                    <a:pt x="110" y="1"/>
                  </a:cubicBezTo>
                  <a:cubicBezTo>
                    <a:pt x="110" y="9"/>
                    <a:pt x="110" y="17"/>
                    <a:pt x="110" y="26"/>
                  </a:cubicBezTo>
                  <a:cubicBezTo>
                    <a:pt x="114" y="24"/>
                    <a:pt x="117" y="23"/>
                    <a:pt x="119" y="21"/>
                  </a:cubicBezTo>
                  <a:cubicBezTo>
                    <a:pt x="125" y="17"/>
                    <a:pt x="130" y="18"/>
                    <a:pt x="136" y="22"/>
                  </a:cubicBezTo>
                  <a:cubicBezTo>
                    <a:pt x="138" y="23"/>
                    <a:pt x="141" y="24"/>
                    <a:pt x="145" y="26"/>
                  </a:cubicBezTo>
                  <a:cubicBezTo>
                    <a:pt x="145" y="17"/>
                    <a:pt x="145" y="9"/>
                    <a:pt x="145" y="1"/>
                  </a:cubicBezTo>
                  <a:cubicBezTo>
                    <a:pt x="156" y="0"/>
                    <a:pt x="166" y="1"/>
                    <a:pt x="172" y="11"/>
                  </a:cubicBezTo>
                  <a:cubicBezTo>
                    <a:pt x="177" y="18"/>
                    <a:pt x="178" y="27"/>
                    <a:pt x="173" y="35"/>
                  </a:cubicBezTo>
                  <a:cubicBezTo>
                    <a:pt x="168" y="44"/>
                    <a:pt x="159" y="46"/>
                    <a:pt x="150" y="45"/>
                  </a:cubicBezTo>
                  <a:cubicBezTo>
                    <a:pt x="153" y="42"/>
                    <a:pt x="157" y="38"/>
                    <a:pt x="160" y="34"/>
                  </a:cubicBezTo>
                  <a:cubicBezTo>
                    <a:pt x="161" y="31"/>
                    <a:pt x="162" y="28"/>
                    <a:pt x="162" y="25"/>
                  </a:cubicBezTo>
                  <a:cubicBezTo>
                    <a:pt x="162" y="24"/>
                    <a:pt x="161" y="23"/>
                    <a:pt x="161" y="22"/>
                  </a:cubicBezTo>
                  <a:cubicBezTo>
                    <a:pt x="160" y="23"/>
                    <a:pt x="159" y="23"/>
                    <a:pt x="159" y="24"/>
                  </a:cubicBezTo>
                  <a:cubicBezTo>
                    <a:pt x="154" y="39"/>
                    <a:pt x="147" y="45"/>
                    <a:pt x="132" y="45"/>
                  </a:cubicBezTo>
                  <a:cubicBezTo>
                    <a:pt x="89" y="46"/>
                    <a:pt x="45" y="46"/>
                    <a:pt x="2" y="46"/>
                  </a:cubicBezTo>
                  <a:cubicBezTo>
                    <a:pt x="1" y="46"/>
                    <a:pt x="1" y="45"/>
                    <a:pt x="0" y="45"/>
                  </a:cubicBezTo>
                  <a:cubicBezTo>
                    <a:pt x="1" y="42"/>
                    <a:pt x="2" y="39"/>
                    <a:pt x="3" y="37"/>
                  </a:cubicBezTo>
                  <a:cubicBezTo>
                    <a:pt x="4" y="35"/>
                    <a:pt x="7" y="35"/>
                    <a:pt x="8" y="35"/>
                  </a:cubicBezTo>
                  <a:cubicBezTo>
                    <a:pt x="37" y="35"/>
                    <a:pt x="66" y="35"/>
                    <a:pt x="94" y="35"/>
                  </a:cubicBezTo>
                  <a:cubicBezTo>
                    <a:pt x="96" y="35"/>
                    <a:pt x="97" y="35"/>
                    <a:pt x="98" y="35"/>
                  </a:cubicBezTo>
                  <a:cubicBezTo>
                    <a:pt x="99" y="34"/>
                    <a:pt x="101" y="33"/>
                    <a:pt x="102" y="33"/>
                  </a:cubicBezTo>
                  <a:cubicBezTo>
                    <a:pt x="101" y="32"/>
                    <a:pt x="99" y="31"/>
                    <a:pt x="98" y="31"/>
                  </a:cubicBezTo>
                  <a:cubicBezTo>
                    <a:pt x="69" y="31"/>
                    <a:pt x="40" y="31"/>
                    <a:pt x="11" y="31"/>
                  </a:cubicBezTo>
                  <a:cubicBezTo>
                    <a:pt x="9" y="31"/>
                    <a:pt x="7" y="31"/>
                    <a:pt x="5" y="31"/>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7">
              <a:extLst>
                <a:ext uri="{FF2B5EF4-FFF2-40B4-BE49-F238E27FC236}">
                  <a16:creationId xmlns:a16="http://schemas.microsoft.com/office/drawing/2014/main" id="{26E98DC3-1BA3-407B-8569-18B5B0DD7FB9}"/>
                </a:ext>
              </a:extLst>
            </p:cNvPr>
            <p:cNvSpPr>
              <a:spLocks/>
            </p:cNvSpPr>
            <p:nvPr/>
          </p:nvSpPr>
          <p:spPr bwMode="auto">
            <a:xfrm>
              <a:off x="7504113" y="4233863"/>
              <a:ext cx="1376363" cy="355600"/>
            </a:xfrm>
            <a:custGeom>
              <a:avLst/>
              <a:gdLst>
                <a:gd name="T0" fmla="*/ 178 w 178"/>
                <a:gd name="T1" fmla="*/ 1 h 46"/>
                <a:gd name="T2" fmla="*/ 174 w 178"/>
                <a:gd name="T3" fmla="*/ 15 h 46"/>
                <a:gd name="T4" fmla="*/ 129 w 178"/>
                <a:gd name="T5" fmla="*/ 15 h 46"/>
                <a:gd name="T6" fmla="*/ 84 w 178"/>
                <a:gd name="T7" fmla="*/ 15 h 46"/>
                <a:gd name="T8" fmla="*/ 84 w 178"/>
                <a:gd name="T9" fmla="*/ 18 h 46"/>
                <a:gd name="T10" fmla="*/ 102 w 178"/>
                <a:gd name="T11" fmla="*/ 18 h 46"/>
                <a:gd name="T12" fmla="*/ 102 w 178"/>
                <a:gd name="T13" fmla="*/ 31 h 46"/>
                <a:gd name="T14" fmla="*/ 69 w 178"/>
                <a:gd name="T15" fmla="*/ 31 h 46"/>
                <a:gd name="T16" fmla="*/ 69 w 178"/>
                <a:gd name="T17" fmla="*/ 34 h 46"/>
                <a:gd name="T18" fmla="*/ 102 w 178"/>
                <a:gd name="T19" fmla="*/ 34 h 46"/>
                <a:gd name="T20" fmla="*/ 102 w 178"/>
                <a:gd name="T21" fmla="*/ 44 h 46"/>
                <a:gd name="T22" fmla="*/ 102 w 178"/>
                <a:gd name="T23" fmla="*/ 45 h 46"/>
                <a:gd name="T24" fmla="*/ 42 w 178"/>
                <a:gd name="T25" fmla="*/ 44 h 46"/>
                <a:gd name="T26" fmla="*/ 20 w 178"/>
                <a:gd name="T27" fmla="*/ 23 h 46"/>
                <a:gd name="T28" fmla="*/ 18 w 178"/>
                <a:gd name="T29" fmla="*/ 21 h 46"/>
                <a:gd name="T30" fmla="*/ 30 w 178"/>
                <a:gd name="T31" fmla="*/ 45 h 46"/>
                <a:gd name="T32" fmla="*/ 4 w 178"/>
                <a:gd name="T33" fmla="*/ 32 h 46"/>
                <a:gd name="T34" fmla="*/ 10 w 178"/>
                <a:gd name="T35" fmla="*/ 6 h 46"/>
                <a:gd name="T36" fmla="*/ 24 w 178"/>
                <a:gd name="T37" fmla="*/ 1 h 46"/>
                <a:gd name="T38" fmla="*/ 176 w 178"/>
                <a:gd name="T39" fmla="*/ 1 h 46"/>
                <a:gd name="T40" fmla="*/ 178 w 178"/>
                <a:gd name="T41"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46">
                  <a:moveTo>
                    <a:pt x="178" y="1"/>
                  </a:moveTo>
                  <a:cubicBezTo>
                    <a:pt x="177" y="6"/>
                    <a:pt x="176" y="10"/>
                    <a:pt x="174" y="15"/>
                  </a:cubicBezTo>
                  <a:cubicBezTo>
                    <a:pt x="159" y="15"/>
                    <a:pt x="144" y="14"/>
                    <a:pt x="129" y="15"/>
                  </a:cubicBezTo>
                  <a:cubicBezTo>
                    <a:pt x="114" y="15"/>
                    <a:pt x="99" y="14"/>
                    <a:pt x="84" y="15"/>
                  </a:cubicBezTo>
                  <a:cubicBezTo>
                    <a:pt x="84" y="16"/>
                    <a:pt x="84" y="17"/>
                    <a:pt x="84" y="18"/>
                  </a:cubicBezTo>
                  <a:cubicBezTo>
                    <a:pt x="90" y="18"/>
                    <a:pt x="96" y="18"/>
                    <a:pt x="102" y="18"/>
                  </a:cubicBezTo>
                  <a:cubicBezTo>
                    <a:pt x="102" y="22"/>
                    <a:pt x="102" y="26"/>
                    <a:pt x="102" y="31"/>
                  </a:cubicBezTo>
                  <a:cubicBezTo>
                    <a:pt x="91" y="31"/>
                    <a:pt x="80" y="31"/>
                    <a:pt x="69" y="31"/>
                  </a:cubicBezTo>
                  <a:cubicBezTo>
                    <a:pt x="69" y="32"/>
                    <a:pt x="69" y="33"/>
                    <a:pt x="69" y="34"/>
                  </a:cubicBezTo>
                  <a:cubicBezTo>
                    <a:pt x="80" y="34"/>
                    <a:pt x="91" y="34"/>
                    <a:pt x="102" y="34"/>
                  </a:cubicBezTo>
                  <a:cubicBezTo>
                    <a:pt x="102" y="38"/>
                    <a:pt x="102" y="41"/>
                    <a:pt x="102" y="44"/>
                  </a:cubicBezTo>
                  <a:cubicBezTo>
                    <a:pt x="102" y="45"/>
                    <a:pt x="102" y="45"/>
                    <a:pt x="102" y="45"/>
                  </a:cubicBezTo>
                  <a:cubicBezTo>
                    <a:pt x="82" y="45"/>
                    <a:pt x="62" y="45"/>
                    <a:pt x="42" y="44"/>
                  </a:cubicBezTo>
                  <a:cubicBezTo>
                    <a:pt x="29" y="43"/>
                    <a:pt x="22" y="36"/>
                    <a:pt x="20" y="23"/>
                  </a:cubicBezTo>
                  <a:cubicBezTo>
                    <a:pt x="20" y="23"/>
                    <a:pt x="19" y="22"/>
                    <a:pt x="18" y="21"/>
                  </a:cubicBezTo>
                  <a:cubicBezTo>
                    <a:pt x="13" y="26"/>
                    <a:pt x="17" y="34"/>
                    <a:pt x="30" y="45"/>
                  </a:cubicBezTo>
                  <a:cubicBezTo>
                    <a:pt x="17" y="46"/>
                    <a:pt x="8" y="41"/>
                    <a:pt x="4" y="32"/>
                  </a:cubicBezTo>
                  <a:cubicBezTo>
                    <a:pt x="0" y="23"/>
                    <a:pt x="2" y="12"/>
                    <a:pt x="10" y="6"/>
                  </a:cubicBezTo>
                  <a:cubicBezTo>
                    <a:pt x="14" y="3"/>
                    <a:pt x="19" y="1"/>
                    <a:pt x="24" y="1"/>
                  </a:cubicBezTo>
                  <a:cubicBezTo>
                    <a:pt x="75" y="0"/>
                    <a:pt x="125" y="1"/>
                    <a:pt x="176" y="1"/>
                  </a:cubicBezTo>
                  <a:cubicBezTo>
                    <a:pt x="176" y="1"/>
                    <a:pt x="177" y="1"/>
                    <a:pt x="178" y="1"/>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8">
              <a:extLst>
                <a:ext uri="{FF2B5EF4-FFF2-40B4-BE49-F238E27FC236}">
                  <a16:creationId xmlns:a16="http://schemas.microsoft.com/office/drawing/2014/main" id="{91DB3435-AD85-4B1D-979E-441278A20DB1}"/>
                </a:ext>
              </a:extLst>
            </p:cNvPr>
            <p:cNvSpPr>
              <a:spLocks/>
            </p:cNvSpPr>
            <p:nvPr/>
          </p:nvSpPr>
          <p:spPr bwMode="auto">
            <a:xfrm>
              <a:off x="8331200" y="4379913"/>
              <a:ext cx="209550" cy="387350"/>
            </a:xfrm>
            <a:custGeom>
              <a:avLst/>
              <a:gdLst>
                <a:gd name="T0" fmla="*/ 27 w 27"/>
                <a:gd name="T1" fmla="*/ 50 h 50"/>
                <a:gd name="T2" fmla="*/ 0 w 27"/>
                <a:gd name="T3" fmla="*/ 50 h 50"/>
                <a:gd name="T4" fmla="*/ 0 w 27"/>
                <a:gd name="T5" fmla="*/ 0 h 50"/>
                <a:gd name="T6" fmla="*/ 27 w 27"/>
                <a:gd name="T7" fmla="*/ 0 h 50"/>
                <a:gd name="T8" fmla="*/ 27 w 27"/>
                <a:gd name="T9" fmla="*/ 50 h 50"/>
              </a:gdLst>
              <a:ahLst/>
              <a:cxnLst>
                <a:cxn ang="0">
                  <a:pos x="T0" y="T1"/>
                </a:cxn>
                <a:cxn ang="0">
                  <a:pos x="T2" y="T3"/>
                </a:cxn>
                <a:cxn ang="0">
                  <a:pos x="T4" y="T5"/>
                </a:cxn>
                <a:cxn ang="0">
                  <a:pos x="T6" y="T7"/>
                </a:cxn>
                <a:cxn ang="0">
                  <a:pos x="T8" y="T9"/>
                </a:cxn>
              </a:cxnLst>
              <a:rect l="0" t="0" r="r" b="b"/>
              <a:pathLst>
                <a:path w="27" h="50">
                  <a:moveTo>
                    <a:pt x="27" y="50"/>
                  </a:moveTo>
                  <a:cubicBezTo>
                    <a:pt x="18" y="41"/>
                    <a:pt x="9" y="42"/>
                    <a:pt x="0" y="50"/>
                  </a:cubicBezTo>
                  <a:cubicBezTo>
                    <a:pt x="0" y="32"/>
                    <a:pt x="0" y="16"/>
                    <a:pt x="0" y="0"/>
                  </a:cubicBezTo>
                  <a:cubicBezTo>
                    <a:pt x="9" y="0"/>
                    <a:pt x="18" y="0"/>
                    <a:pt x="27" y="0"/>
                  </a:cubicBezTo>
                  <a:cubicBezTo>
                    <a:pt x="27" y="16"/>
                    <a:pt x="27" y="32"/>
                    <a:pt x="27" y="5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9">
              <a:extLst>
                <a:ext uri="{FF2B5EF4-FFF2-40B4-BE49-F238E27FC236}">
                  <a16:creationId xmlns:a16="http://schemas.microsoft.com/office/drawing/2014/main" id="{33D43BA4-9100-4E9C-94EB-39E6932CE639}"/>
                </a:ext>
              </a:extLst>
            </p:cNvPr>
            <p:cNvSpPr>
              <a:spLocks/>
            </p:cNvSpPr>
            <p:nvPr/>
          </p:nvSpPr>
          <p:spPr bwMode="auto">
            <a:xfrm>
              <a:off x="8578850" y="4379913"/>
              <a:ext cx="271463" cy="85725"/>
            </a:xfrm>
            <a:custGeom>
              <a:avLst/>
              <a:gdLst>
                <a:gd name="T0" fmla="*/ 35 w 35"/>
                <a:gd name="T1" fmla="*/ 0 h 11"/>
                <a:gd name="T2" fmla="*/ 35 w 35"/>
                <a:gd name="T3" fmla="*/ 2 h 11"/>
                <a:gd name="T4" fmla="*/ 35 w 35"/>
                <a:gd name="T5" fmla="*/ 11 h 11"/>
                <a:gd name="T6" fmla="*/ 0 w 35"/>
                <a:gd name="T7" fmla="*/ 11 h 11"/>
                <a:gd name="T8" fmla="*/ 0 w 35"/>
                <a:gd name="T9" fmla="*/ 0 h 11"/>
                <a:gd name="T10" fmla="*/ 35 w 35"/>
                <a:gd name="T11" fmla="*/ 0 h 11"/>
              </a:gdLst>
              <a:ahLst/>
              <a:cxnLst>
                <a:cxn ang="0">
                  <a:pos x="T0" y="T1"/>
                </a:cxn>
                <a:cxn ang="0">
                  <a:pos x="T2" y="T3"/>
                </a:cxn>
                <a:cxn ang="0">
                  <a:pos x="T4" y="T5"/>
                </a:cxn>
                <a:cxn ang="0">
                  <a:pos x="T6" y="T7"/>
                </a:cxn>
                <a:cxn ang="0">
                  <a:pos x="T8" y="T9"/>
                </a:cxn>
                <a:cxn ang="0">
                  <a:pos x="T10" y="T11"/>
                </a:cxn>
              </a:cxnLst>
              <a:rect l="0" t="0" r="r" b="b"/>
              <a:pathLst>
                <a:path w="35" h="11">
                  <a:moveTo>
                    <a:pt x="35" y="0"/>
                  </a:moveTo>
                  <a:cubicBezTo>
                    <a:pt x="35" y="1"/>
                    <a:pt x="35" y="1"/>
                    <a:pt x="35" y="2"/>
                  </a:cubicBezTo>
                  <a:cubicBezTo>
                    <a:pt x="35" y="5"/>
                    <a:pt x="35" y="8"/>
                    <a:pt x="35" y="11"/>
                  </a:cubicBezTo>
                  <a:cubicBezTo>
                    <a:pt x="23" y="11"/>
                    <a:pt x="12" y="11"/>
                    <a:pt x="0" y="11"/>
                  </a:cubicBezTo>
                  <a:cubicBezTo>
                    <a:pt x="0" y="7"/>
                    <a:pt x="0" y="4"/>
                    <a:pt x="0" y="0"/>
                  </a:cubicBezTo>
                  <a:cubicBezTo>
                    <a:pt x="11" y="0"/>
                    <a:pt x="23" y="0"/>
                    <a:pt x="35"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0">
              <a:extLst>
                <a:ext uri="{FF2B5EF4-FFF2-40B4-BE49-F238E27FC236}">
                  <a16:creationId xmlns:a16="http://schemas.microsoft.com/office/drawing/2014/main" id="{72E60822-84E6-43E6-A4FC-F7F3DB688D74}"/>
                </a:ext>
              </a:extLst>
            </p:cNvPr>
            <p:cNvSpPr>
              <a:spLocks/>
            </p:cNvSpPr>
            <p:nvPr/>
          </p:nvSpPr>
          <p:spPr bwMode="auto">
            <a:xfrm>
              <a:off x="8578850" y="4495800"/>
              <a:ext cx="301625" cy="85725"/>
            </a:xfrm>
            <a:custGeom>
              <a:avLst/>
              <a:gdLst>
                <a:gd name="T0" fmla="*/ 39 w 39"/>
                <a:gd name="T1" fmla="*/ 11 h 11"/>
                <a:gd name="T2" fmla="*/ 37 w 39"/>
                <a:gd name="T3" fmla="*/ 11 h 11"/>
                <a:gd name="T4" fmla="*/ 0 w 39"/>
                <a:gd name="T5" fmla="*/ 11 h 11"/>
                <a:gd name="T6" fmla="*/ 0 w 39"/>
                <a:gd name="T7" fmla="*/ 0 h 11"/>
                <a:gd name="T8" fmla="*/ 17 w 39"/>
                <a:gd name="T9" fmla="*/ 0 h 11"/>
                <a:gd name="T10" fmla="*/ 26 w 39"/>
                <a:gd name="T11" fmla="*/ 0 h 11"/>
                <a:gd name="T12" fmla="*/ 39 w 39"/>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39" h="11">
                  <a:moveTo>
                    <a:pt x="39" y="11"/>
                  </a:moveTo>
                  <a:cubicBezTo>
                    <a:pt x="39" y="11"/>
                    <a:pt x="38" y="11"/>
                    <a:pt x="37" y="11"/>
                  </a:cubicBezTo>
                  <a:cubicBezTo>
                    <a:pt x="25" y="11"/>
                    <a:pt x="13" y="11"/>
                    <a:pt x="0" y="11"/>
                  </a:cubicBezTo>
                  <a:cubicBezTo>
                    <a:pt x="0" y="8"/>
                    <a:pt x="0" y="4"/>
                    <a:pt x="0" y="0"/>
                  </a:cubicBezTo>
                  <a:cubicBezTo>
                    <a:pt x="5" y="0"/>
                    <a:pt x="11" y="0"/>
                    <a:pt x="17" y="0"/>
                  </a:cubicBezTo>
                  <a:cubicBezTo>
                    <a:pt x="20" y="0"/>
                    <a:pt x="23" y="0"/>
                    <a:pt x="26" y="0"/>
                  </a:cubicBezTo>
                  <a:cubicBezTo>
                    <a:pt x="37" y="0"/>
                    <a:pt x="37" y="0"/>
                    <a:pt x="39" y="11"/>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10" name="Grupo 9">
            <a:extLst>
              <a:ext uri="{FF2B5EF4-FFF2-40B4-BE49-F238E27FC236}">
                <a16:creationId xmlns:a16="http://schemas.microsoft.com/office/drawing/2014/main" id="{9A61BBB1-D84F-6726-6D43-2FCE011BD25E}"/>
              </a:ext>
            </a:extLst>
          </p:cNvPr>
          <p:cNvGrpSpPr/>
          <p:nvPr/>
        </p:nvGrpSpPr>
        <p:grpSpPr>
          <a:xfrm>
            <a:off x="271706" y="219076"/>
            <a:ext cx="551322" cy="837232"/>
            <a:chOff x="271706" y="219076"/>
            <a:chExt cx="551322" cy="837232"/>
          </a:xfrm>
        </p:grpSpPr>
        <p:sp>
          <p:nvSpPr>
            <p:cNvPr id="59" name="Rectángulo 58">
              <a:extLst>
                <a:ext uri="{FF2B5EF4-FFF2-40B4-BE49-F238E27FC236}">
                  <a16:creationId xmlns:a16="http://schemas.microsoft.com/office/drawing/2014/main" id="{7AC7DBF3-B676-4646-BEFB-833CC4CD1736}"/>
                </a:ext>
              </a:extLst>
            </p:cNvPr>
            <p:cNvSpPr/>
            <p:nvPr/>
          </p:nvSpPr>
          <p:spPr>
            <a:xfrm>
              <a:off x="297501" y="72628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0" name="Rectángulo 59">
              <a:extLst>
                <a:ext uri="{FF2B5EF4-FFF2-40B4-BE49-F238E27FC236}">
                  <a16:creationId xmlns:a16="http://schemas.microsoft.com/office/drawing/2014/main" id="{85822906-DB02-4361-8A34-ECA9E6FB0B34}"/>
                </a:ext>
              </a:extLst>
            </p:cNvPr>
            <p:cNvSpPr/>
            <p:nvPr/>
          </p:nvSpPr>
          <p:spPr>
            <a:xfrm>
              <a:off x="271706" y="84103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1" name="Rectángulo 60">
              <a:extLst>
                <a:ext uri="{FF2B5EF4-FFF2-40B4-BE49-F238E27FC236}">
                  <a16:creationId xmlns:a16="http://schemas.microsoft.com/office/drawing/2014/main" id="{19594CCA-5F8A-45AE-9ED0-01A434D3AA39}"/>
                </a:ext>
              </a:extLst>
            </p:cNvPr>
            <p:cNvSpPr/>
            <p:nvPr/>
          </p:nvSpPr>
          <p:spPr>
            <a:xfrm>
              <a:off x="310377" y="97031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8" name="Grupo 7">
              <a:extLst>
                <a:ext uri="{FF2B5EF4-FFF2-40B4-BE49-F238E27FC236}">
                  <a16:creationId xmlns:a16="http://schemas.microsoft.com/office/drawing/2014/main" id="{DBC580E6-F760-051A-AC4F-988F1D75BAF5}"/>
                </a:ext>
              </a:extLst>
            </p:cNvPr>
            <p:cNvGrpSpPr/>
            <p:nvPr/>
          </p:nvGrpSpPr>
          <p:grpSpPr>
            <a:xfrm>
              <a:off x="382588" y="219076"/>
              <a:ext cx="401638" cy="485775"/>
              <a:chOff x="382588" y="219076"/>
              <a:chExt cx="401638" cy="485775"/>
            </a:xfrm>
          </p:grpSpPr>
          <p:sp>
            <p:nvSpPr>
              <p:cNvPr id="5" name="Freeform 5">
                <a:extLst>
                  <a:ext uri="{FF2B5EF4-FFF2-40B4-BE49-F238E27FC236}">
                    <a16:creationId xmlns:a16="http://schemas.microsoft.com/office/drawing/2014/main" id="{F8FB9CAE-FD3B-B58A-BDAF-7BB27669110A}"/>
                  </a:ext>
                </a:extLst>
              </p:cNvPr>
              <p:cNvSpPr>
                <a:spLocks/>
              </p:cNvSpPr>
              <p:nvPr/>
            </p:nvSpPr>
            <p:spPr bwMode="auto">
              <a:xfrm>
                <a:off x="574675" y="2190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9C6CFF5E-87AC-886E-4DE5-9FCBE5C7E972}"/>
                  </a:ext>
                </a:extLst>
              </p:cNvPr>
              <p:cNvSpPr>
                <a:spLocks/>
              </p:cNvSpPr>
              <p:nvPr/>
            </p:nvSpPr>
            <p:spPr bwMode="auto">
              <a:xfrm>
                <a:off x="382588" y="3524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A2E6A5F2-9798-578A-9268-867652FFEDE1}"/>
                  </a:ext>
                </a:extLst>
              </p:cNvPr>
              <p:cNvSpPr>
                <a:spLocks/>
              </p:cNvSpPr>
              <p:nvPr/>
            </p:nvSpPr>
            <p:spPr bwMode="auto">
              <a:xfrm>
                <a:off x="496888" y="2492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grpSp>
        <p:nvGrpSpPr>
          <p:cNvPr id="22" name="Grupo 21">
            <a:extLst>
              <a:ext uri="{FF2B5EF4-FFF2-40B4-BE49-F238E27FC236}">
                <a16:creationId xmlns:a16="http://schemas.microsoft.com/office/drawing/2014/main" id="{109698A5-597A-4321-7E87-B5A58DA117F5}"/>
              </a:ext>
            </a:extLst>
          </p:cNvPr>
          <p:cNvGrpSpPr/>
          <p:nvPr/>
        </p:nvGrpSpPr>
        <p:grpSpPr>
          <a:xfrm>
            <a:off x="8485188" y="333376"/>
            <a:ext cx="401638" cy="487361"/>
            <a:chOff x="8485188" y="333376"/>
            <a:chExt cx="401638" cy="487361"/>
          </a:xfrm>
        </p:grpSpPr>
        <p:sp>
          <p:nvSpPr>
            <p:cNvPr id="13" name="Freeform 11">
              <a:extLst>
                <a:ext uri="{FF2B5EF4-FFF2-40B4-BE49-F238E27FC236}">
                  <a16:creationId xmlns:a16="http://schemas.microsoft.com/office/drawing/2014/main" id="{B8A6713D-7607-0F02-CD38-D4D4DAE76F9C}"/>
                </a:ext>
              </a:extLst>
            </p:cNvPr>
            <p:cNvSpPr>
              <a:spLocks/>
            </p:cNvSpPr>
            <p:nvPr/>
          </p:nvSpPr>
          <p:spPr bwMode="auto">
            <a:xfrm>
              <a:off x="8677275" y="3333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2">
              <a:extLst>
                <a:ext uri="{FF2B5EF4-FFF2-40B4-BE49-F238E27FC236}">
                  <a16:creationId xmlns:a16="http://schemas.microsoft.com/office/drawing/2014/main" id="{D93E495A-3CB2-3633-CF68-EC90656F7C33}"/>
                </a:ext>
              </a:extLst>
            </p:cNvPr>
            <p:cNvSpPr>
              <a:spLocks/>
            </p:cNvSpPr>
            <p:nvPr/>
          </p:nvSpPr>
          <p:spPr bwMode="auto">
            <a:xfrm>
              <a:off x="8485188" y="466725"/>
              <a:ext cx="401638" cy="354012"/>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3">
              <a:extLst>
                <a:ext uri="{FF2B5EF4-FFF2-40B4-BE49-F238E27FC236}">
                  <a16:creationId xmlns:a16="http://schemas.microsoft.com/office/drawing/2014/main" id="{76E1A901-D9B1-9CF0-3147-8BF2054C2ADE}"/>
                </a:ext>
              </a:extLst>
            </p:cNvPr>
            <p:cNvSpPr>
              <a:spLocks/>
            </p:cNvSpPr>
            <p:nvPr/>
          </p:nvSpPr>
          <p:spPr bwMode="auto">
            <a:xfrm>
              <a:off x="8599488" y="363538"/>
              <a:ext cx="90488" cy="123825"/>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54"/>
        <p:cNvGrpSpPr/>
        <p:nvPr/>
      </p:nvGrpSpPr>
      <p:grpSpPr>
        <a:xfrm>
          <a:off x="0" y="0"/>
          <a:ext cx="0" cy="0"/>
          <a:chOff x="0" y="0"/>
          <a:chExt cx="0" cy="0"/>
        </a:xfrm>
      </p:grpSpPr>
      <p:sp>
        <p:nvSpPr>
          <p:cNvPr id="3255" name="Google Shape;3255;p69"/>
          <p:cNvSpPr txBox="1">
            <a:spLocks noGrp="1"/>
          </p:cNvSpPr>
          <p:nvPr>
            <p:ph type="title"/>
          </p:nvPr>
        </p:nvSpPr>
        <p:spPr>
          <a:xfrm>
            <a:off x="4048681" y="3103187"/>
            <a:ext cx="43602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Mockup</a:t>
            </a:r>
            <a:endParaRPr/>
          </a:p>
        </p:txBody>
      </p:sp>
      <p:sp>
        <p:nvSpPr>
          <p:cNvPr id="3256" name="Google Shape;3256;p69"/>
          <p:cNvSpPr txBox="1">
            <a:spLocks noGrp="1"/>
          </p:cNvSpPr>
          <p:nvPr>
            <p:ph type="subTitle" idx="1"/>
          </p:nvPr>
        </p:nvSpPr>
        <p:spPr>
          <a:xfrm>
            <a:off x="4048681" y="3617662"/>
            <a:ext cx="4360200" cy="40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3257" name="Google Shape;3257;p69"/>
          <p:cNvSpPr txBox="1">
            <a:spLocks noGrp="1"/>
          </p:cNvSpPr>
          <p:nvPr>
            <p:ph type="title" idx="2"/>
          </p:nvPr>
        </p:nvSpPr>
        <p:spPr>
          <a:xfrm>
            <a:off x="4653331" y="2182848"/>
            <a:ext cx="3150900" cy="73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9600" dirty="0">
                <a:solidFill>
                  <a:srgbClr val="FFC000"/>
                </a:solidFill>
              </a:rPr>
              <a:t>06.</a:t>
            </a:r>
            <a:endParaRPr sz="9600" dirty="0">
              <a:solidFill>
                <a:srgbClr val="FFC000"/>
              </a:solidFill>
            </a:endParaRPr>
          </a:p>
        </p:txBody>
      </p:sp>
      <p:grpSp>
        <p:nvGrpSpPr>
          <p:cNvPr id="30" name="Grupo 29">
            <a:extLst>
              <a:ext uri="{FF2B5EF4-FFF2-40B4-BE49-F238E27FC236}">
                <a16:creationId xmlns:a16="http://schemas.microsoft.com/office/drawing/2014/main" id="{EBA6EE72-7316-D2AA-1677-29F52808DE82}"/>
              </a:ext>
            </a:extLst>
          </p:cNvPr>
          <p:cNvGrpSpPr/>
          <p:nvPr/>
        </p:nvGrpSpPr>
        <p:grpSpPr>
          <a:xfrm flipH="1">
            <a:off x="476989" y="547688"/>
            <a:ext cx="3478324" cy="3832225"/>
            <a:chOff x="482601" y="547688"/>
            <a:chExt cx="3467099" cy="3832225"/>
          </a:xfrm>
        </p:grpSpPr>
        <p:sp>
          <p:nvSpPr>
            <p:cNvPr id="5" name="Freeform 5">
              <a:extLst>
                <a:ext uri="{FF2B5EF4-FFF2-40B4-BE49-F238E27FC236}">
                  <a16:creationId xmlns:a16="http://schemas.microsoft.com/office/drawing/2014/main" id="{7CED13E3-A378-4CE7-92DD-9DD41B514514}"/>
                </a:ext>
              </a:extLst>
            </p:cNvPr>
            <p:cNvSpPr>
              <a:spLocks/>
            </p:cNvSpPr>
            <p:nvPr/>
          </p:nvSpPr>
          <p:spPr bwMode="auto">
            <a:xfrm>
              <a:off x="687388" y="3094038"/>
              <a:ext cx="3187700" cy="1193800"/>
            </a:xfrm>
            <a:custGeom>
              <a:avLst/>
              <a:gdLst>
                <a:gd name="T0" fmla="*/ 0 w 592"/>
                <a:gd name="T1" fmla="*/ 73 h 222"/>
                <a:gd name="T2" fmla="*/ 5 w 592"/>
                <a:gd name="T3" fmla="*/ 68 h 222"/>
                <a:gd name="T4" fmla="*/ 7 w 592"/>
                <a:gd name="T5" fmla="*/ 11 h 222"/>
                <a:gd name="T6" fmla="*/ 8 w 592"/>
                <a:gd name="T7" fmla="*/ 3 h 222"/>
                <a:gd name="T8" fmla="*/ 16 w 592"/>
                <a:gd name="T9" fmla="*/ 4 h 222"/>
                <a:gd name="T10" fmla="*/ 155 w 592"/>
                <a:gd name="T11" fmla="*/ 83 h 222"/>
                <a:gd name="T12" fmla="*/ 235 w 592"/>
                <a:gd name="T13" fmla="*/ 127 h 222"/>
                <a:gd name="T14" fmla="*/ 288 w 592"/>
                <a:gd name="T15" fmla="*/ 135 h 222"/>
                <a:gd name="T16" fmla="*/ 546 w 592"/>
                <a:gd name="T17" fmla="*/ 80 h 222"/>
                <a:gd name="T18" fmla="*/ 584 w 592"/>
                <a:gd name="T19" fmla="*/ 103 h 222"/>
                <a:gd name="T20" fmla="*/ 550 w 592"/>
                <a:gd name="T21" fmla="*/ 159 h 222"/>
                <a:gd name="T22" fmla="*/ 357 w 592"/>
                <a:gd name="T23" fmla="*/ 202 h 222"/>
                <a:gd name="T24" fmla="*/ 271 w 592"/>
                <a:gd name="T25" fmla="*/ 220 h 222"/>
                <a:gd name="T26" fmla="*/ 256 w 592"/>
                <a:gd name="T27" fmla="*/ 218 h 222"/>
                <a:gd name="T28" fmla="*/ 133 w 592"/>
                <a:gd name="T29" fmla="*/ 149 h 222"/>
                <a:gd name="T30" fmla="*/ 5 w 592"/>
                <a:gd name="T31" fmla="*/ 79 h 222"/>
                <a:gd name="T32" fmla="*/ 0 w 592"/>
                <a:gd name="T33" fmla="*/ 7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2" h="222">
                  <a:moveTo>
                    <a:pt x="0" y="73"/>
                  </a:moveTo>
                  <a:cubicBezTo>
                    <a:pt x="3" y="73"/>
                    <a:pt x="4" y="70"/>
                    <a:pt x="5" y="68"/>
                  </a:cubicBezTo>
                  <a:cubicBezTo>
                    <a:pt x="9" y="49"/>
                    <a:pt x="9" y="30"/>
                    <a:pt x="7" y="11"/>
                  </a:cubicBezTo>
                  <a:cubicBezTo>
                    <a:pt x="7" y="8"/>
                    <a:pt x="6" y="5"/>
                    <a:pt x="8" y="3"/>
                  </a:cubicBezTo>
                  <a:cubicBezTo>
                    <a:pt x="11" y="0"/>
                    <a:pt x="14" y="3"/>
                    <a:pt x="16" y="4"/>
                  </a:cubicBezTo>
                  <a:cubicBezTo>
                    <a:pt x="63" y="30"/>
                    <a:pt x="109" y="57"/>
                    <a:pt x="155" y="83"/>
                  </a:cubicBezTo>
                  <a:cubicBezTo>
                    <a:pt x="182" y="97"/>
                    <a:pt x="208" y="113"/>
                    <a:pt x="235" y="127"/>
                  </a:cubicBezTo>
                  <a:cubicBezTo>
                    <a:pt x="260" y="141"/>
                    <a:pt x="260" y="141"/>
                    <a:pt x="288" y="135"/>
                  </a:cubicBezTo>
                  <a:cubicBezTo>
                    <a:pt x="374" y="117"/>
                    <a:pt x="460" y="98"/>
                    <a:pt x="546" y="80"/>
                  </a:cubicBezTo>
                  <a:cubicBezTo>
                    <a:pt x="566" y="76"/>
                    <a:pt x="577" y="83"/>
                    <a:pt x="584" y="103"/>
                  </a:cubicBezTo>
                  <a:cubicBezTo>
                    <a:pt x="592" y="129"/>
                    <a:pt x="579" y="154"/>
                    <a:pt x="550" y="159"/>
                  </a:cubicBezTo>
                  <a:cubicBezTo>
                    <a:pt x="486" y="173"/>
                    <a:pt x="421" y="188"/>
                    <a:pt x="357" y="202"/>
                  </a:cubicBezTo>
                  <a:cubicBezTo>
                    <a:pt x="328" y="208"/>
                    <a:pt x="299" y="214"/>
                    <a:pt x="271" y="220"/>
                  </a:cubicBezTo>
                  <a:cubicBezTo>
                    <a:pt x="265" y="222"/>
                    <a:pt x="260" y="221"/>
                    <a:pt x="256" y="218"/>
                  </a:cubicBezTo>
                  <a:cubicBezTo>
                    <a:pt x="215" y="195"/>
                    <a:pt x="174" y="172"/>
                    <a:pt x="133" y="149"/>
                  </a:cubicBezTo>
                  <a:cubicBezTo>
                    <a:pt x="90" y="126"/>
                    <a:pt x="49" y="101"/>
                    <a:pt x="5" y="79"/>
                  </a:cubicBezTo>
                  <a:cubicBezTo>
                    <a:pt x="3" y="78"/>
                    <a:pt x="0" y="77"/>
                    <a:pt x="0" y="73"/>
                  </a:cubicBezTo>
                  <a:close/>
                </a:path>
              </a:pathLst>
            </a:custGeom>
            <a:solidFill>
              <a:srgbClr val="F5E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1592928B-89B9-29A6-BFD5-5EE7CE7292BD}"/>
                </a:ext>
              </a:extLst>
            </p:cNvPr>
            <p:cNvSpPr>
              <a:spLocks/>
            </p:cNvSpPr>
            <p:nvPr/>
          </p:nvSpPr>
          <p:spPr bwMode="auto">
            <a:xfrm>
              <a:off x="552450" y="2470150"/>
              <a:ext cx="3181350" cy="1193800"/>
            </a:xfrm>
            <a:custGeom>
              <a:avLst/>
              <a:gdLst>
                <a:gd name="T0" fmla="*/ 0 w 591"/>
                <a:gd name="T1" fmla="*/ 74 h 222"/>
                <a:gd name="T2" fmla="*/ 5 w 591"/>
                <a:gd name="T3" fmla="*/ 61 h 222"/>
                <a:gd name="T4" fmla="*/ 5 w 591"/>
                <a:gd name="T5" fmla="*/ 4 h 222"/>
                <a:gd name="T6" fmla="*/ 5 w 591"/>
                <a:gd name="T7" fmla="*/ 1 h 222"/>
                <a:gd name="T8" fmla="*/ 14 w 591"/>
                <a:gd name="T9" fmla="*/ 4 h 222"/>
                <a:gd name="T10" fmla="*/ 136 w 591"/>
                <a:gd name="T11" fmla="*/ 72 h 222"/>
                <a:gd name="T12" fmla="*/ 251 w 591"/>
                <a:gd name="T13" fmla="*/ 136 h 222"/>
                <a:gd name="T14" fmla="*/ 273 w 591"/>
                <a:gd name="T15" fmla="*/ 139 h 222"/>
                <a:gd name="T16" fmla="*/ 545 w 591"/>
                <a:gd name="T17" fmla="*/ 81 h 222"/>
                <a:gd name="T18" fmla="*/ 582 w 591"/>
                <a:gd name="T19" fmla="*/ 100 h 222"/>
                <a:gd name="T20" fmla="*/ 569 w 591"/>
                <a:gd name="T21" fmla="*/ 152 h 222"/>
                <a:gd name="T22" fmla="*/ 557 w 591"/>
                <a:gd name="T23" fmla="*/ 158 h 222"/>
                <a:gd name="T24" fmla="*/ 341 w 591"/>
                <a:gd name="T25" fmla="*/ 206 h 222"/>
                <a:gd name="T26" fmla="*/ 271 w 591"/>
                <a:gd name="T27" fmla="*/ 221 h 222"/>
                <a:gd name="T28" fmla="*/ 254 w 591"/>
                <a:gd name="T29" fmla="*/ 218 h 222"/>
                <a:gd name="T30" fmla="*/ 19 w 591"/>
                <a:gd name="T31" fmla="*/ 86 h 222"/>
                <a:gd name="T32" fmla="*/ 0 w 591"/>
                <a:gd name="T33" fmla="*/ 7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222">
                  <a:moveTo>
                    <a:pt x="0" y="74"/>
                  </a:moveTo>
                  <a:cubicBezTo>
                    <a:pt x="4" y="71"/>
                    <a:pt x="4" y="66"/>
                    <a:pt x="5" y="61"/>
                  </a:cubicBezTo>
                  <a:cubicBezTo>
                    <a:pt x="10" y="42"/>
                    <a:pt x="8" y="23"/>
                    <a:pt x="5" y="4"/>
                  </a:cubicBezTo>
                  <a:cubicBezTo>
                    <a:pt x="5" y="3"/>
                    <a:pt x="5" y="2"/>
                    <a:pt x="5" y="1"/>
                  </a:cubicBezTo>
                  <a:cubicBezTo>
                    <a:pt x="9" y="0"/>
                    <a:pt x="11" y="2"/>
                    <a:pt x="14" y="4"/>
                  </a:cubicBezTo>
                  <a:cubicBezTo>
                    <a:pt x="54" y="26"/>
                    <a:pt x="95" y="49"/>
                    <a:pt x="136" y="72"/>
                  </a:cubicBezTo>
                  <a:cubicBezTo>
                    <a:pt x="174" y="94"/>
                    <a:pt x="212" y="116"/>
                    <a:pt x="251" y="136"/>
                  </a:cubicBezTo>
                  <a:cubicBezTo>
                    <a:pt x="258" y="140"/>
                    <a:pt x="265" y="141"/>
                    <a:pt x="273" y="139"/>
                  </a:cubicBezTo>
                  <a:cubicBezTo>
                    <a:pt x="363" y="120"/>
                    <a:pt x="455" y="101"/>
                    <a:pt x="545" y="81"/>
                  </a:cubicBezTo>
                  <a:cubicBezTo>
                    <a:pt x="564" y="77"/>
                    <a:pt x="573" y="81"/>
                    <a:pt x="582" y="100"/>
                  </a:cubicBezTo>
                  <a:cubicBezTo>
                    <a:pt x="591" y="120"/>
                    <a:pt x="585" y="140"/>
                    <a:pt x="569" y="152"/>
                  </a:cubicBezTo>
                  <a:cubicBezTo>
                    <a:pt x="566" y="155"/>
                    <a:pt x="561" y="157"/>
                    <a:pt x="557" y="158"/>
                  </a:cubicBezTo>
                  <a:cubicBezTo>
                    <a:pt x="485" y="174"/>
                    <a:pt x="413" y="191"/>
                    <a:pt x="341" y="206"/>
                  </a:cubicBezTo>
                  <a:cubicBezTo>
                    <a:pt x="317" y="211"/>
                    <a:pt x="294" y="216"/>
                    <a:pt x="271" y="221"/>
                  </a:cubicBezTo>
                  <a:cubicBezTo>
                    <a:pt x="265" y="222"/>
                    <a:pt x="260" y="221"/>
                    <a:pt x="254" y="218"/>
                  </a:cubicBezTo>
                  <a:cubicBezTo>
                    <a:pt x="176" y="175"/>
                    <a:pt x="98" y="130"/>
                    <a:pt x="19" y="86"/>
                  </a:cubicBezTo>
                  <a:cubicBezTo>
                    <a:pt x="12" y="83"/>
                    <a:pt x="4" y="81"/>
                    <a:pt x="0" y="74"/>
                  </a:cubicBezTo>
                  <a:close/>
                </a:path>
              </a:pathLst>
            </a:custGeom>
            <a:solidFill>
              <a:srgbClr val="F5E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FE06A57D-DD58-51C4-50A5-E1BBEB1BF201}"/>
                </a:ext>
              </a:extLst>
            </p:cNvPr>
            <p:cNvSpPr>
              <a:spLocks/>
            </p:cNvSpPr>
            <p:nvPr/>
          </p:nvSpPr>
          <p:spPr bwMode="auto">
            <a:xfrm>
              <a:off x="660400" y="1862138"/>
              <a:ext cx="3149600" cy="1173163"/>
            </a:xfrm>
            <a:custGeom>
              <a:avLst/>
              <a:gdLst>
                <a:gd name="T0" fmla="*/ 522 w 585"/>
                <a:gd name="T1" fmla="*/ 85 h 218"/>
                <a:gd name="T2" fmla="*/ 554 w 585"/>
                <a:gd name="T3" fmla="*/ 79 h 218"/>
                <a:gd name="T4" fmla="*/ 568 w 585"/>
                <a:gd name="T5" fmla="*/ 83 h 218"/>
                <a:gd name="T6" fmla="*/ 582 w 585"/>
                <a:gd name="T7" fmla="*/ 126 h 218"/>
                <a:gd name="T8" fmla="*/ 550 w 585"/>
                <a:gd name="T9" fmla="*/ 155 h 218"/>
                <a:gd name="T10" fmla="*/ 327 w 585"/>
                <a:gd name="T11" fmla="*/ 204 h 218"/>
                <a:gd name="T12" fmla="*/ 270 w 585"/>
                <a:gd name="T13" fmla="*/ 216 h 218"/>
                <a:gd name="T14" fmla="*/ 253 w 585"/>
                <a:gd name="T15" fmla="*/ 213 h 218"/>
                <a:gd name="T16" fmla="*/ 11 w 585"/>
                <a:gd name="T17" fmla="*/ 78 h 218"/>
                <a:gd name="T18" fmla="*/ 0 w 585"/>
                <a:gd name="T19" fmla="*/ 72 h 218"/>
                <a:gd name="T20" fmla="*/ 6 w 585"/>
                <a:gd name="T21" fmla="*/ 53 h 218"/>
                <a:gd name="T22" fmla="*/ 6 w 585"/>
                <a:gd name="T23" fmla="*/ 7 h 218"/>
                <a:gd name="T24" fmla="*/ 6 w 585"/>
                <a:gd name="T25" fmla="*/ 0 h 218"/>
                <a:gd name="T26" fmla="*/ 110 w 585"/>
                <a:gd name="T27" fmla="*/ 58 h 218"/>
                <a:gd name="T28" fmla="*/ 120 w 585"/>
                <a:gd name="T29" fmla="*/ 64 h 218"/>
                <a:gd name="T30" fmla="*/ 127 w 585"/>
                <a:gd name="T31" fmla="*/ 66 h 218"/>
                <a:gd name="T32" fmla="*/ 133 w 585"/>
                <a:gd name="T33" fmla="*/ 69 h 218"/>
                <a:gd name="T34" fmla="*/ 143 w 585"/>
                <a:gd name="T35" fmla="*/ 77 h 218"/>
                <a:gd name="T36" fmla="*/ 251 w 585"/>
                <a:gd name="T37" fmla="*/ 137 h 218"/>
                <a:gd name="T38" fmla="*/ 269 w 585"/>
                <a:gd name="T39" fmla="*/ 140 h 218"/>
                <a:gd name="T40" fmla="*/ 494 w 585"/>
                <a:gd name="T41" fmla="*/ 92 h 218"/>
                <a:gd name="T42" fmla="*/ 507 w 585"/>
                <a:gd name="T43" fmla="*/ 87 h 218"/>
                <a:gd name="T44" fmla="*/ 515 w 585"/>
                <a:gd name="T45" fmla="*/ 85 h 218"/>
                <a:gd name="T46" fmla="*/ 522 w 585"/>
                <a:gd name="T47" fmla="*/ 8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5" h="218">
                  <a:moveTo>
                    <a:pt x="522" y="85"/>
                  </a:moveTo>
                  <a:cubicBezTo>
                    <a:pt x="533" y="83"/>
                    <a:pt x="543" y="81"/>
                    <a:pt x="554" y="79"/>
                  </a:cubicBezTo>
                  <a:cubicBezTo>
                    <a:pt x="559" y="78"/>
                    <a:pt x="564" y="79"/>
                    <a:pt x="568" y="83"/>
                  </a:cubicBezTo>
                  <a:cubicBezTo>
                    <a:pt x="581" y="94"/>
                    <a:pt x="585" y="109"/>
                    <a:pt x="582" y="126"/>
                  </a:cubicBezTo>
                  <a:cubicBezTo>
                    <a:pt x="578" y="143"/>
                    <a:pt x="567" y="151"/>
                    <a:pt x="550" y="155"/>
                  </a:cubicBezTo>
                  <a:cubicBezTo>
                    <a:pt x="476" y="171"/>
                    <a:pt x="402" y="188"/>
                    <a:pt x="327" y="204"/>
                  </a:cubicBezTo>
                  <a:cubicBezTo>
                    <a:pt x="308" y="208"/>
                    <a:pt x="289" y="212"/>
                    <a:pt x="270" y="216"/>
                  </a:cubicBezTo>
                  <a:cubicBezTo>
                    <a:pt x="264" y="218"/>
                    <a:pt x="259" y="216"/>
                    <a:pt x="253" y="213"/>
                  </a:cubicBezTo>
                  <a:cubicBezTo>
                    <a:pt x="173" y="168"/>
                    <a:pt x="92" y="123"/>
                    <a:pt x="11" y="78"/>
                  </a:cubicBezTo>
                  <a:cubicBezTo>
                    <a:pt x="8" y="76"/>
                    <a:pt x="4" y="74"/>
                    <a:pt x="0" y="72"/>
                  </a:cubicBezTo>
                  <a:cubicBezTo>
                    <a:pt x="5" y="67"/>
                    <a:pt x="5" y="60"/>
                    <a:pt x="6" y="53"/>
                  </a:cubicBezTo>
                  <a:cubicBezTo>
                    <a:pt x="10" y="38"/>
                    <a:pt x="8" y="22"/>
                    <a:pt x="6" y="7"/>
                  </a:cubicBezTo>
                  <a:cubicBezTo>
                    <a:pt x="6" y="5"/>
                    <a:pt x="5" y="2"/>
                    <a:pt x="6" y="0"/>
                  </a:cubicBezTo>
                  <a:cubicBezTo>
                    <a:pt x="41" y="19"/>
                    <a:pt x="75" y="39"/>
                    <a:pt x="110" y="58"/>
                  </a:cubicBezTo>
                  <a:cubicBezTo>
                    <a:pt x="113" y="60"/>
                    <a:pt x="117" y="62"/>
                    <a:pt x="120" y="64"/>
                  </a:cubicBezTo>
                  <a:cubicBezTo>
                    <a:pt x="122" y="65"/>
                    <a:pt x="125" y="64"/>
                    <a:pt x="127" y="66"/>
                  </a:cubicBezTo>
                  <a:cubicBezTo>
                    <a:pt x="129" y="67"/>
                    <a:pt x="131" y="68"/>
                    <a:pt x="133" y="69"/>
                  </a:cubicBezTo>
                  <a:cubicBezTo>
                    <a:pt x="136" y="72"/>
                    <a:pt x="141" y="73"/>
                    <a:pt x="143" y="77"/>
                  </a:cubicBezTo>
                  <a:cubicBezTo>
                    <a:pt x="179" y="97"/>
                    <a:pt x="215" y="117"/>
                    <a:pt x="251" y="137"/>
                  </a:cubicBezTo>
                  <a:cubicBezTo>
                    <a:pt x="257" y="140"/>
                    <a:pt x="262" y="141"/>
                    <a:pt x="269" y="140"/>
                  </a:cubicBezTo>
                  <a:cubicBezTo>
                    <a:pt x="344" y="123"/>
                    <a:pt x="419" y="107"/>
                    <a:pt x="494" y="92"/>
                  </a:cubicBezTo>
                  <a:cubicBezTo>
                    <a:pt x="497" y="87"/>
                    <a:pt x="502" y="89"/>
                    <a:pt x="507" y="87"/>
                  </a:cubicBezTo>
                  <a:cubicBezTo>
                    <a:pt x="510" y="86"/>
                    <a:pt x="512" y="86"/>
                    <a:pt x="515" y="85"/>
                  </a:cubicBezTo>
                  <a:cubicBezTo>
                    <a:pt x="518" y="86"/>
                    <a:pt x="520" y="86"/>
                    <a:pt x="522" y="85"/>
                  </a:cubicBezTo>
                  <a:close/>
                </a:path>
              </a:pathLst>
            </a:custGeom>
            <a:solidFill>
              <a:srgbClr val="F5E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6BDCCDBE-05B7-1878-5DCC-892B8AA4BA50}"/>
                </a:ext>
              </a:extLst>
            </p:cNvPr>
            <p:cNvSpPr>
              <a:spLocks/>
            </p:cNvSpPr>
            <p:nvPr/>
          </p:nvSpPr>
          <p:spPr bwMode="auto">
            <a:xfrm>
              <a:off x="1554163" y="812800"/>
              <a:ext cx="1323975" cy="1247775"/>
            </a:xfrm>
            <a:custGeom>
              <a:avLst/>
              <a:gdLst>
                <a:gd name="T0" fmla="*/ 228 w 246"/>
                <a:gd name="T1" fmla="*/ 161 h 232"/>
                <a:gd name="T2" fmla="*/ 201 w 246"/>
                <a:gd name="T3" fmla="*/ 201 h 232"/>
                <a:gd name="T4" fmla="*/ 134 w 246"/>
                <a:gd name="T5" fmla="*/ 220 h 232"/>
                <a:gd name="T6" fmla="*/ 105 w 246"/>
                <a:gd name="T7" fmla="*/ 217 h 232"/>
                <a:gd name="T8" fmla="*/ 53 w 246"/>
                <a:gd name="T9" fmla="*/ 210 h 232"/>
                <a:gd name="T10" fmla="*/ 45 w 246"/>
                <a:gd name="T11" fmla="*/ 202 h 232"/>
                <a:gd name="T12" fmla="*/ 6 w 246"/>
                <a:gd name="T13" fmla="*/ 131 h 232"/>
                <a:gd name="T14" fmla="*/ 1 w 246"/>
                <a:gd name="T15" fmla="*/ 96 h 232"/>
                <a:gd name="T16" fmla="*/ 18 w 246"/>
                <a:gd name="T17" fmla="*/ 36 h 232"/>
                <a:gd name="T18" fmla="*/ 108 w 246"/>
                <a:gd name="T19" fmla="*/ 18 h 232"/>
                <a:gd name="T20" fmla="*/ 142 w 246"/>
                <a:gd name="T21" fmla="*/ 20 h 232"/>
                <a:gd name="T22" fmla="*/ 201 w 246"/>
                <a:gd name="T23" fmla="*/ 14 h 232"/>
                <a:gd name="T24" fmla="*/ 243 w 246"/>
                <a:gd name="T25" fmla="*/ 75 h 232"/>
                <a:gd name="T26" fmla="*/ 231 w 246"/>
                <a:gd name="T27" fmla="*/ 149 h 232"/>
                <a:gd name="T28" fmla="*/ 228 w 246"/>
                <a:gd name="T29" fmla="*/ 16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6" h="232">
                  <a:moveTo>
                    <a:pt x="228" y="161"/>
                  </a:moveTo>
                  <a:cubicBezTo>
                    <a:pt x="220" y="175"/>
                    <a:pt x="210" y="188"/>
                    <a:pt x="201" y="201"/>
                  </a:cubicBezTo>
                  <a:cubicBezTo>
                    <a:pt x="183" y="221"/>
                    <a:pt x="155" y="232"/>
                    <a:pt x="134" y="220"/>
                  </a:cubicBezTo>
                  <a:cubicBezTo>
                    <a:pt x="124" y="214"/>
                    <a:pt x="115" y="214"/>
                    <a:pt x="105" y="217"/>
                  </a:cubicBezTo>
                  <a:cubicBezTo>
                    <a:pt x="87" y="223"/>
                    <a:pt x="69" y="220"/>
                    <a:pt x="53" y="210"/>
                  </a:cubicBezTo>
                  <a:cubicBezTo>
                    <a:pt x="50" y="208"/>
                    <a:pt x="46" y="206"/>
                    <a:pt x="45" y="202"/>
                  </a:cubicBezTo>
                  <a:cubicBezTo>
                    <a:pt x="27" y="181"/>
                    <a:pt x="15" y="157"/>
                    <a:pt x="6" y="131"/>
                  </a:cubicBezTo>
                  <a:cubicBezTo>
                    <a:pt x="4" y="120"/>
                    <a:pt x="1" y="108"/>
                    <a:pt x="1" y="96"/>
                  </a:cubicBezTo>
                  <a:cubicBezTo>
                    <a:pt x="0" y="74"/>
                    <a:pt x="4" y="54"/>
                    <a:pt x="18" y="36"/>
                  </a:cubicBezTo>
                  <a:cubicBezTo>
                    <a:pt x="38" y="8"/>
                    <a:pt x="75" y="0"/>
                    <a:pt x="108" y="18"/>
                  </a:cubicBezTo>
                  <a:cubicBezTo>
                    <a:pt x="119" y="25"/>
                    <a:pt x="129" y="25"/>
                    <a:pt x="142" y="20"/>
                  </a:cubicBezTo>
                  <a:cubicBezTo>
                    <a:pt x="160" y="10"/>
                    <a:pt x="180" y="7"/>
                    <a:pt x="201" y="14"/>
                  </a:cubicBezTo>
                  <a:cubicBezTo>
                    <a:pt x="228" y="25"/>
                    <a:pt x="239" y="48"/>
                    <a:pt x="243" y="75"/>
                  </a:cubicBezTo>
                  <a:cubicBezTo>
                    <a:pt x="246" y="101"/>
                    <a:pt x="240" y="125"/>
                    <a:pt x="231" y="149"/>
                  </a:cubicBezTo>
                  <a:cubicBezTo>
                    <a:pt x="230" y="153"/>
                    <a:pt x="228" y="157"/>
                    <a:pt x="228" y="161"/>
                  </a:cubicBezTo>
                  <a:close/>
                </a:path>
              </a:pathLst>
            </a:custGeom>
            <a:solidFill>
              <a:srgbClr val="E52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0446796C-A94C-C035-8B34-3CBDE31831A0}"/>
                </a:ext>
              </a:extLst>
            </p:cNvPr>
            <p:cNvSpPr>
              <a:spLocks/>
            </p:cNvSpPr>
            <p:nvPr/>
          </p:nvSpPr>
          <p:spPr bwMode="auto">
            <a:xfrm>
              <a:off x="482601" y="2335213"/>
              <a:ext cx="3348037" cy="1458913"/>
            </a:xfrm>
            <a:custGeom>
              <a:avLst/>
              <a:gdLst>
                <a:gd name="T0" fmla="*/ 13 w 622"/>
                <a:gd name="T1" fmla="*/ 99 h 271"/>
                <a:gd name="T2" fmla="*/ 268 w 622"/>
                <a:gd name="T3" fmla="*/ 241 h 271"/>
                <a:gd name="T4" fmla="*/ 284 w 622"/>
                <a:gd name="T5" fmla="*/ 244 h 271"/>
                <a:gd name="T6" fmla="*/ 489 w 622"/>
                <a:gd name="T7" fmla="*/ 199 h 271"/>
                <a:gd name="T8" fmla="*/ 567 w 622"/>
                <a:gd name="T9" fmla="*/ 182 h 271"/>
                <a:gd name="T10" fmla="*/ 596 w 622"/>
                <a:gd name="T11" fmla="*/ 152 h 271"/>
                <a:gd name="T12" fmla="*/ 578 w 622"/>
                <a:gd name="T13" fmla="*/ 108 h 271"/>
                <a:gd name="T14" fmla="*/ 568 w 622"/>
                <a:gd name="T15" fmla="*/ 106 h 271"/>
                <a:gd name="T16" fmla="*/ 288 w 622"/>
                <a:gd name="T17" fmla="*/ 166 h 271"/>
                <a:gd name="T18" fmla="*/ 260 w 622"/>
                <a:gd name="T19" fmla="*/ 162 h 271"/>
                <a:gd name="T20" fmla="*/ 23 w 622"/>
                <a:gd name="T21" fmla="*/ 28 h 271"/>
                <a:gd name="T22" fmla="*/ 18 w 622"/>
                <a:gd name="T23" fmla="*/ 26 h 271"/>
                <a:gd name="T24" fmla="*/ 7 w 622"/>
                <a:gd name="T25" fmla="*/ 19 h 271"/>
                <a:gd name="T26" fmla="*/ 8 w 622"/>
                <a:gd name="T27" fmla="*/ 3 h 271"/>
                <a:gd name="T28" fmla="*/ 21 w 622"/>
                <a:gd name="T29" fmla="*/ 0 h 271"/>
                <a:gd name="T30" fmla="*/ 55 w 622"/>
                <a:gd name="T31" fmla="*/ 18 h 271"/>
                <a:gd name="T32" fmla="*/ 77 w 622"/>
                <a:gd name="T33" fmla="*/ 29 h 271"/>
                <a:gd name="T34" fmla="*/ 128 w 622"/>
                <a:gd name="T35" fmla="*/ 59 h 271"/>
                <a:gd name="T36" fmla="*/ 184 w 622"/>
                <a:gd name="T37" fmla="*/ 90 h 271"/>
                <a:gd name="T38" fmla="*/ 238 w 622"/>
                <a:gd name="T39" fmla="*/ 121 h 271"/>
                <a:gd name="T40" fmla="*/ 276 w 622"/>
                <a:gd name="T41" fmla="*/ 141 h 271"/>
                <a:gd name="T42" fmla="*/ 299 w 622"/>
                <a:gd name="T43" fmla="*/ 149 h 271"/>
                <a:gd name="T44" fmla="*/ 321 w 622"/>
                <a:gd name="T45" fmla="*/ 143 h 271"/>
                <a:gd name="T46" fmla="*/ 382 w 622"/>
                <a:gd name="T47" fmla="*/ 130 h 271"/>
                <a:gd name="T48" fmla="*/ 421 w 622"/>
                <a:gd name="T49" fmla="*/ 121 h 271"/>
                <a:gd name="T50" fmla="*/ 498 w 622"/>
                <a:gd name="T51" fmla="*/ 105 h 271"/>
                <a:gd name="T52" fmla="*/ 539 w 622"/>
                <a:gd name="T53" fmla="*/ 96 h 271"/>
                <a:gd name="T54" fmla="*/ 558 w 622"/>
                <a:gd name="T55" fmla="*/ 91 h 271"/>
                <a:gd name="T56" fmla="*/ 580 w 622"/>
                <a:gd name="T57" fmla="*/ 87 h 271"/>
                <a:gd name="T58" fmla="*/ 612 w 622"/>
                <a:gd name="T59" fmla="*/ 165 h 271"/>
                <a:gd name="T60" fmla="*/ 589 w 622"/>
                <a:gd name="T61" fmla="*/ 193 h 271"/>
                <a:gd name="T62" fmla="*/ 577 w 622"/>
                <a:gd name="T63" fmla="*/ 201 h 271"/>
                <a:gd name="T64" fmla="*/ 472 w 622"/>
                <a:gd name="T65" fmla="*/ 224 h 271"/>
                <a:gd name="T66" fmla="*/ 376 w 622"/>
                <a:gd name="T67" fmla="*/ 245 h 271"/>
                <a:gd name="T68" fmla="*/ 296 w 622"/>
                <a:gd name="T69" fmla="*/ 262 h 271"/>
                <a:gd name="T70" fmla="*/ 239 w 622"/>
                <a:gd name="T71" fmla="*/ 249 h 271"/>
                <a:gd name="T72" fmla="*/ 173 w 622"/>
                <a:gd name="T73" fmla="*/ 212 h 271"/>
                <a:gd name="T74" fmla="*/ 92 w 622"/>
                <a:gd name="T75" fmla="*/ 166 h 271"/>
                <a:gd name="T76" fmla="*/ 39 w 622"/>
                <a:gd name="T77" fmla="*/ 137 h 271"/>
                <a:gd name="T78" fmla="*/ 28 w 622"/>
                <a:gd name="T79" fmla="*/ 129 h 271"/>
                <a:gd name="T80" fmla="*/ 8 w 622"/>
                <a:gd name="T81" fmla="*/ 116 h 271"/>
                <a:gd name="T82" fmla="*/ 2 w 622"/>
                <a:gd name="T83" fmla="*/ 105 h 271"/>
                <a:gd name="T84" fmla="*/ 13 w 622"/>
                <a:gd name="T85" fmla="*/ 9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271">
                  <a:moveTo>
                    <a:pt x="13" y="99"/>
                  </a:moveTo>
                  <a:cubicBezTo>
                    <a:pt x="99" y="145"/>
                    <a:pt x="183" y="195"/>
                    <a:pt x="268" y="241"/>
                  </a:cubicBezTo>
                  <a:cubicBezTo>
                    <a:pt x="274" y="244"/>
                    <a:pt x="278" y="245"/>
                    <a:pt x="284" y="244"/>
                  </a:cubicBezTo>
                  <a:cubicBezTo>
                    <a:pt x="352" y="229"/>
                    <a:pt x="420" y="214"/>
                    <a:pt x="489" y="199"/>
                  </a:cubicBezTo>
                  <a:cubicBezTo>
                    <a:pt x="515" y="193"/>
                    <a:pt x="541" y="187"/>
                    <a:pt x="567" y="182"/>
                  </a:cubicBezTo>
                  <a:cubicBezTo>
                    <a:pt x="582" y="178"/>
                    <a:pt x="593" y="167"/>
                    <a:pt x="596" y="152"/>
                  </a:cubicBezTo>
                  <a:cubicBezTo>
                    <a:pt x="599" y="134"/>
                    <a:pt x="591" y="115"/>
                    <a:pt x="578" y="108"/>
                  </a:cubicBezTo>
                  <a:cubicBezTo>
                    <a:pt x="575" y="106"/>
                    <a:pt x="571" y="105"/>
                    <a:pt x="568" y="106"/>
                  </a:cubicBezTo>
                  <a:cubicBezTo>
                    <a:pt x="474" y="126"/>
                    <a:pt x="381" y="146"/>
                    <a:pt x="288" y="166"/>
                  </a:cubicBezTo>
                  <a:cubicBezTo>
                    <a:pt x="278" y="168"/>
                    <a:pt x="269" y="167"/>
                    <a:pt x="260" y="162"/>
                  </a:cubicBezTo>
                  <a:cubicBezTo>
                    <a:pt x="181" y="118"/>
                    <a:pt x="102" y="73"/>
                    <a:pt x="23" y="28"/>
                  </a:cubicBezTo>
                  <a:cubicBezTo>
                    <a:pt x="21" y="28"/>
                    <a:pt x="20" y="27"/>
                    <a:pt x="18" y="26"/>
                  </a:cubicBezTo>
                  <a:cubicBezTo>
                    <a:pt x="14" y="24"/>
                    <a:pt x="10" y="22"/>
                    <a:pt x="7" y="19"/>
                  </a:cubicBezTo>
                  <a:cubicBezTo>
                    <a:pt x="0" y="14"/>
                    <a:pt x="0" y="7"/>
                    <a:pt x="8" y="3"/>
                  </a:cubicBezTo>
                  <a:cubicBezTo>
                    <a:pt x="12" y="1"/>
                    <a:pt x="16" y="0"/>
                    <a:pt x="21" y="0"/>
                  </a:cubicBezTo>
                  <a:cubicBezTo>
                    <a:pt x="35" y="0"/>
                    <a:pt x="45" y="10"/>
                    <a:pt x="55" y="18"/>
                  </a:cubicBezTo>
                  <a:cubicBezTo>
                    <a:pt x="62" y="23"/>
                    <a:pt x="70" y="24"/>
                    <a:pt x="77" y="29"/>
                  </a:cubicBezTo>
                  <a:cubicBezTo>
                    <a:pt x="93" y="40"/>
                    <a:pt x="111" y="49"/>
                    <a:pt x="128" y="59"/>
                  </a:cubicBezTo>
                  <a:cubicBezTo>
                    <a:pt x="146" y="70"/>
                    <a:pt x="166" y="78"/>
                    <a:pt x="184" y="90"/>
                  </a:cubicBezTo>
                  <a:cubicBezTo>
                    <a:pt x="201" y="101"/>
                    <a:pt x="220" y="110"/>
                    <a:pt x="238" y="121"/>
                  </a:cubicBezTo>
                  <a:cubicBezTo>
                    <a:pt x="250" y="128"/>
                    <a:pt x="263" y="135"/>
                    <a:pt x="276" y="141"/>
                  </a:cubicBezTo>
                  <a:cubicBezTo>
                    <a:pt x="284" y="145"/>
                    <a:pt x="290" y="150"/>
                    <a:pt x="299" y="149"/>
                  </a:cubicBezTo>
                  <a:cubicBezTo>
                    <a:pt x="307" y="148"/>
                    <a:pt x="313" y="144"/>
                    <a:pt x="321" y="143"/>
                  </a:cubicBezTo>
                  <a:cubicBezTo>
                    <a:pt x="341" y="139"/>
                    <a:pt x="361" y="132"/>
                    <a:pt x="382" y="130"/>
                  </a:cubicBezTo>
                  <a:cubicBezTo>
                    <a:pt x="396" y="128"/>
                    <a:pt x="409" y="125"/>
                    <a:pt x="421" y="121"/>
                  </a:cubicBezTo>
                  <a:cubicBezTo>
                    <a:pt x="447" y="115"/>
                    <a:pt x="472" y="112"/>
                    <a:pt x="498" y="105"/>
                  </a:cubicBezTo>
                  <a:cubicBezTo>
                    <a:pt x="511" y="101"/>
                    <a:pt x="525" y="97"/>
                    <a:pt x="539" y="96"/>
                  </a:cubicBezTo>
                  <a:cubicBezTo>
                    <a:pt x="545" y="95"/>
                    <a:pt x="551" y="93"/>
                    <a:pt x="558" y="91"/>
                  </a:cubicBezTo>
                  <a:cubicBezTo>
                    <a:pt x="565" y="89"/>
                    <a:pt x="573" y="90"/>
                    <a:pt x="580" y="87"/>
                  </a:cubicBezTo>
                  <a:cubicBezTo>
                    <a:pt x="610" y="99"/>
                    <a:pt x="622" y="135"/>
                    <a:pt x="612" y="165"/>
                  </a:cubicBezTo>
                  <a:cubicBezTo>
                    <a:pt x="608" y="177"/>
                    <a:pt x="601" y="187"/>
                    <a:pt x="589" y="193"/>
                  </a:cubicBezTo>
                  <a:cubicBezTo>
                    <a:pt x="587" y="199"/>
                    <a:pt x="581" y="200"/>
                    <a:pt x="577" y="201"/>
                  </a:cubicBezTo>
                  <a:cubicBezTo>
                    <a:pt x="542" y="208"/>
                    <a:pt x="507" y="216"/>
                    <a:pt x="472" y="224"/>
                  </a:cubicBezTo>
                  <a:cubicBezTo>
                    <a:pt x="440" y="231"/>
                    <a:pt x="408" y="238"/>
                    <a:pt x="376" y="245"/>
                  </a:cubicBezTo>
                  <a:cubicBezTo>
                    <a:pt x="349" y="250"/>
                    <a:pt x="323" y="258"/>
                    <a:pt x="296" y="262"/>
                  </a:cubicBezTo>
                  <a:cubicBezTo>
                    <a:pt x="274" y="271"/>
                    <a:pt x="257" y="259"/>
                    <a:pt x="239" y="249"/>
                  </a:cubicBezTo>
                  <a:cubicBezTo>
                    <a:pt x="217" y="236"/>
                    <a:pt x="195" y="224"/>
                    <a:pt x="173" y="212"/>
                  </a:cubicBezTo>
                  <a:cubicBezTo>
                    <a:pt x="145" y="197"/>
                    <a:pt x="119" y="181"/>
                    <a:pt x="92" y="166"/>
                  </a:cubicBezTo>
                  <a:cubicBezTo>
                    <a:pt x="74" y="156"/>
                    <a:pt x="57" y="146"/>
                    <a:pt x="39" y="137"/>
                  </a:cubicBezTo>
                  <a:cubicBezTo>
                    <a:pt x="35" y="134"/>
                    <a:pt x="31" y="132"/>
                    <a:pt x="28" y="129"/>
                  </a:cubicBezTo>
                  <a:cubicBezTo>
                    <a:pt x="22" y="123"/>
                    <a:pt x="15" y="120"/>
                    <a:pt x="8" y="116"/>
                  </a:cubicBezTo>
                  <a:cubicBezTo>
                    <a:pt x="4" y="113"/>
                    <a:pt x="0" y="111"/>
                    <a:pt x="2" y="105"/>
                  </a:cubicBezTo>
                  <a:cubicBezTo>
                    <a:pt x="4" y="100"/>
                    <a:pt x="8" y="98"/>
                    <a:pt x="13" y="99"/>
                  </a:cubicBezTo>
                  <a:close/>
                </a:path>
              </a:pathLst>
            </a:custGeom>
            <a:solidFill>
              <a:srgbClr val="7722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3FB01837-EEC4-C461-ECD2-D5D2E78FC7EE}"/>
                </a:ext>
              </a:extLst>
            </p:cNvPr>
            <p:cNvSpPr>
              <a:spLocks/>
            </p:cNvSpPr>
            <p:nvPr/>
          </p:nvSpPr>
          <p:spPr bwMode="auto">
            <a:xfrm>
              <a:off x="622300" y="3373438"/>
              <a:ext cx="3327400" cy="1006475"/>
            </a:xfrm>
            <a:custGeom>
              <a:avLst/>
              <a:gdLst>
                <a:gd name="T0" fmla="*/ 269 w 618"/>
                <a:gd name="T1" fmla="*/ 67 h 187"/>
                <a:gd name="T2" fmla="*/ 341 w 618"/>
                <a:gd name="T3" fmla="*/ 51 h 187"/>
                <a:gd name="T4" fmla="*/ 444 w 618"/>
                <a:gd name="T5" fmla="*/ 29 h 187"/>
                <a:gd name="T6" fmla="*/ 548 w 618"/>
                <a:gd name="T7" fmla="*/ 6 h 187"/>
                <a:gd name="T8" fmla="*/ 564 w 618"/>
                <a:gd name="T9" fmla="*/ 0 h 187"/>
                <a:gd name="T10" fmla="*/ 584 w 618"/>
                <a:gd name="T11" fmla="*/ 12 h 187"/>
                <a:gd name="T12" fmla="*/ 614 w 618"/>
                <a:gd name="T13" fmla="*/ 74 h 187"/>
                <a:gd name="T14" fmla="*/ 571 w 618"/>
                <a:gd name="T15" fmla="*/ 122 h 187"/>
                <a:gd name="T16" fmla="*/ 280 w 618"/>
                <a:gd name="T17" fmla="*/ 185 h 187"/>
                <a:gd name="T18" fmla="*/ 266 w 618"/>
                <a:gd name="T19" fmla="*/ 184 h 187"/>
                <a:gd name="T20" fmla="*/ 8 w 618"/>
                <a:gd name="T21" fmla="*/ 39 h 187"/>
                <a:gd name="T22" fmla="*/ 2 w 618"/>
                <a:gd name="T23" fmla="*/ 27 h 187"/>
                <a:gd name="T24" fmla="*/ 12 w 618"/>
                <a:gd name="T25" fmla="*/ 21 h 187"/>
                <a:gd name="T26" fmla="*/ 205 w 618"/>
                <a:gd name="T27" fmla="*/ 128 h 187"/>
                <a:gd name="T28" fmla="*/ 267 w 618"/>
                <a:gd name="T29" fmla="*/ 163 h 187"/>
                <a:gd name="T30" fmla="*/ 285 w 618"/>
                <a:gd name="T31" fmla="*/ 166 h 187"/>
                <a:gd name="T32" fmla="*/ 451 w 618"/>
                <a:gd name="T33" fmla="*/ 130 h 187"/>
                <a:gd name="T34" fmla="*/ 564 w 618"/>
                <a:gd name="T35" fmla="*/ 105 h 187"/>
                <a:gd name="T36" fmla="*/ 594 w 618"/>
                <a:gd name="T37" fmla="*/ 53 h 187"/>
                <a:gd name="T38" fmla="*/ 586 w 618"/>
                <a:gd name="T39" fmla="*/ 38 h 187"/>
                <a:gd name="T40" fmla="*/ 564 w 618"/>
                <a:gd name="T41" fmla="*/ 29 h 187"/>
                <a:gd name="T42" fmla="*/ 312 w 618"/>
                <a:gd name="T43" fmla="*/ 83 h 187"/>
                <a:gd name="T44" fmla="*/ 278 w 618"/>
                <a:gd name="T45" fmla="*/ 90 h 187"/>
                <a:gd name="T46" fmla="*/ 270 w 618"/>
                <a:gd name="T47" fmla="*/ 89 h 187"/>
                <a:gd name="T48" fmla="*/ 245 w 618"/>
                <a:gd name="T49" fmla="*/ 76 h 187"/>
                <a:gd name="T50" fmla="*/ 251 w 618"/>
                <a:gd name="T51" fmla="*/ 72 h 187"/>
                <a:gd name="T52" fmla="*/ 269 w 618"/>
                <a:gd name="T53" fmla="*/ 6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8" h="187">
                  <a:moveTo>
                    <a:pt x="269" y="67"/>
                  </a:moveTo>
                  <a:cubicBezTo>
                    <a:pt x="293" y="62"/>
                    <a:pt x="317" y="57"/>
                    <a:pt x="341" y="51"/>
                  </a:cubicBezTo>
                  <a:cubicBezTo>
                    <a:pt x="375" y="44"/>
                    <a:pt x="409" y="36"/>
                    <a:pt x="444" y="29"/>
                  </a:cubicBezTo>
                  <a:cubicBezTo>
                    <a:pt x="478" y="21"/>
                    <a:pt x="513" y="14"/>
                    <a:pt x="548" y="6"/>
                  </a:cubicBezTo>
                  <a:cubicBezTo>
                    <a:pt x="553" y="5"/>
                    <a:pt x="559" y="3"/>
                    <a:pt x="564" y="0"/>
                  </a:cubicBezTo>
                  <a:cubicBezTo>
                    <a:pt x="570" y="5"/>
                    <a:pt x="577" y="8"/>
                    <a:pt x="584" y="12"/>
                  </a:cubicBezTo>
                  <a:cubicBezTo>
                    <a:pt x="606" y="23"/>
                    <a:pt x="618" y="48"/>
                    <a:pt x="614" y="74"/>
                  </a:cubicBezTo>
                  <a:cubicBezTo>
                    <a:pt x="611" y="101"/>
                    <a:pt x="597" y="116"/>
                    <a:pt x="571" y="122"/>
                  </a:cubicBezTo>
                  <a:cubicBezTo>
                    <a:pt x="474" y="143"/>
                    <a:pt x="377" y="164"/>
                    <a:pt x="280" y="185"/>
                  </a:cubicBezTo>
                  <a:cubicBezTo>
                    <a:pt x="275" y="187"/>
                    <a:pt x="271" y="187"/>
                    <a:pt x="266" y="184"/>
                  </a:cubicBezTo>
                  <a:cubicBezTo>
                    <a:pt x="180" y="137"/>
                    <a:pt x="94" y="88"/>
                    <a:pt x="8" y="39"/>
                  </a:cubicBezTo>
                  <a:cubicBezTo>
                    <a:pt x="4" y="36"/>
                    <a:pt x="0" y="33"/>
                    <a:pt x="2" y="27"/>
                  </a:cubicBezTo>
                  <a:cubicBezTo>
                    <a:pt x="3" y="22"/>
                    <a:pt x="7" y="21"/>
                    <a:pt x="12" y="21"/>
                  </a:cubicBezTo>
                  <a:cubicBezTo>
                    <a:pt x="77" y="55"/>
                    <a:pt x="140" y="93"/>
                    <a:pt x="205" y="128"/>
                  </a:cubicBezTo>
                  <a:cubicBezTo>
                    <a:pt x="225" y="140"/>
                    <a:pt x="246" y="151"/>
                    <a:pt x="267" y="163"/>
                  </a:cubicBezTo>
                  <a:cubicBezTo>
                    <a:pt x="273" y="167"/>
                    <a:pt x="278" y="167"/>
                    <a:pt x="285" y="166"/>
                  </a:cubicBezTo>
                  <a:cubicBezTo>
                    <a:pt x="340" y="154"/>
                    <a:pt x="395" y="142"/>
                    <a:pt x="451" y="130"/>
                  </a:cubicBezTo>
                  <a:cubicBezTo>
                    <a:pt x="489" y="121"/>
                    <a:pt x="526" y="112"/>
                    <a:pt x="564" y="105"/>
                  </a:cubicBezTo>
                  <a:cubicBezTo>
                    <a:pt x="587" y="100"/>
                    <a:pt x="601" y="79"/>
                    <a:pt x="594" y="53"/>
                  </a:cubicBezTo>
                  <a:cubicBezTo>
                    <a:pt x="593" y="48"/>
                    <a:pt x="590" y="42"/>
                    <a:pt x="586" y="38"/>
                  </a:cubicBezTo>
                  <a:cubicBezTo>
                    <a:pt x="580" y="31"/>
                    <a:pt x="574" y="27"/>
                    <a:pt x="564" y="29"/>
                  </a:cubicBezTo>
                  <a:cubicBezTo>
                    <a:pt x="480" y="48"/>
                    <a:pt x="396" y="65"/>
                    <a:pt x="312" y="83"/>
                  </a:cubicBezTo>
                  <a:cubicBezTo>
                    <a:pt x="301" y="85"/>
                    <a:pt x="289" y="88"/>
                    <a:pt x="278" y="90"/>
                  </a:cubicBezTo>
                  <a:cubicBezTo>
                    <a:pt x="275" y="91"/>
                    <a:pt x="272" y="91"/>
                    <a:pt x="270" y="89"/>
                  </a:cubicBezTo>
                  <a:cubicBezTo>
                    <a:pt x="262" y="85"/>
                    <a:pt x="253" y="80"/>
                    <a:pt x="245" y="76"/>
                  </a:cubicBezTo>
                  <a:cubicBezTo>
                    <a:pt x="246" y="72"/>
                    <a:pt x="248" y="72"/>
                    <a:pt x="251" y="72"/>
                  </a:cubicBezTo>
                  <a:cubicBezTo>
                    <a:pt x="257" y="71"/>
                    <a:pt x="263" y="69"/>
                    <a:pt x="269" y="67"/>
                  </a:cubicBezTo>
                  <a:close/>
                </a:path>
              </a:pathLst>
            </a:custGeom>
            <a:solidFill>
              <a:srgbClr val="56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AF3C0CEF-2F99-F689-D769-3D2EEB2AB1AC}"/>
                </a:ext>
              </a:extLst>
            </p:cNvPr>
            <p:cNvSpPr>
              <a:spLocks/>
            </p:cNvSpPr>
            <p:nvPr/>
          </p:nvSpPr>
          <p:spPr bwMode="auto">
            <a:xfrm>
              <a:off x="2286000" y="554038"/>
              <a:ext cx="344487" cy="290513"/>
            </a:xfrm>
            <a:custGeom>
              <a:avLst/>
              <a:gdLst>
                <a:gd name="T0" fmla="*/ 64 w 64"/>
                <a:gd name="T1" fmla="*/ 0 h 54"/>
                <a:gd name="T2" fmla="*/ 3 w 64"/>
                <a:gd name="T3" fmla="*/ 49 h 54"/>
                <a:gd name="T4" fmla="*/ 0 w 64"/>
                <a:gd name="T5" fmla="*/ 44 h 54"/>
                <a:gd name="T6" fmla="*/ 37 w 64"/>
                <a:gd name="T7" fmla="*/ 3 h 54"/>
                <a:gd name="T8" fmla="*/ 64 w 64"/>
                <a:gd name="T9" fmla="*/ 0 h 54"/>
              </a:gdLst>
              <a:ahLst/>
              <a:cxnLst>
                <a:cxn ang="0">
                  <a:pos x="T0" y="T1"/>
                </a:cxn>
                <a:cxn ang="0">
                  <a:pos x="T2" y="T3"/>
                </a:cxn>
                <a:cxn ang="0">
                  <a:pos x="T4" y="T5"/>
                </a:cxn>
                <a:cxn ang="0">
                  <a:pos x="T6" y="T7"/>
                </a:cxn>
                <a:cxn ang="0">
                  <a:pos x="T8" y="T9"/>
                </a:cxn>
              </a:cxnLst>
              <a:rect l="0" t="0" r="r" b="b"/>
              <a:pathLst>
                <a:path w="64" h="54">
                  <a:moveTo>
                    <a:pt x="64" y="0"/>
                  </a:moveTo>
                  <a:cubicBezTo>
                    <a:pt x="62" y="32"/>
                    <a:pt x="34" y="54"/>
                    <a:pt x="3" y="49"/>
                  </a:cubicBezTo>
                  <a:cubicBezTo>
                    <a:pt x="0" y="48"/>
                    <a:pt x="0" y="47"/>
                    <a:pt x="0" y="44"/>
                  </a:cubicBezTo>
                  <a:cubicBezTo>
                    <a:pt x="0" y="21"/>
                    <a:pt x="14" y="6"/>
                    <a:pt x="37" y="3"/>
                  </a:cubicBezTo>
                  <a:cubicBezTo>
                    <a:pt x="46" y="3"/>
                    <a:pt x="55" y="3"/>
                    <a:pt x="64" y="0"/>
                  </a:cubicBezTo>
                  <a:close/>
                </a:path>
              </a:pathLst>
            </a:custGeom>
            <a:solidFill>
              <a:srgbClr val="0F8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2F4D75AB-F898-E35C-2853-F935395576CF}"/>
                </a:ext>
              </a:extLst>
            </p:cNvPr>
            <p:cNvSpPr>
              <a:spLocks/>
            </p:cNvSpPr>
            <p:nvPr/>
          </p:nvSpPr>
          <p:spPr bwMode="auto">
            <a:xfrm>
              <a:off x="633413" y="3028950"/>
              <a:ext cx="1438275" cy="754063"/>
            </a:xfrm>
            <a:custGeom>
              <a:avLst/>
              <a:gdLst>
                <a:gd name="T0" fmla="*/ 267 w 267"/>
                <a:gd name="T1" fmla="*/ 131 h 140"/>
                <a:gd name="T2" fmla="*/ 251 w 267"/>
                <a:gd name="T3" fmla="*/ 136 h 140"/>
                <a:gd name="T4" fmla="*/ 243 w 267"/>
                <a:gd name="T5" fmla="*/ 140 h 140"/>
                <a:gd name="T6" fmla="*/ 136 w 267"/>
                <a:gd name="T7" fmla="*/ 80 h 140"/>
                <a:gd name="T8" fmla="*/ 23 w 267"/>
                <a:gd name="T9" fmla="*/ 16 h 140"/>
                <a:gd name="T10" fmla="*/ 18 w 267"/>
                <a:gd name="T11" fmla="*/ 15 h 140"/>
                <a:gd name="T12" fmla="*/ 6 w 267"/>
                <a:gd name="T13" fmla="*/ 6 h 140"/>
                <a:gd name="T14" fmla="*/ 0 w 267"/>
                <a:gd name="T15" fmla="*/ 0 h 140"/>
                <a:gd name="T16" fmla="*/ 25 w 267"/>
                <a:gd name="T17" fmla="*/ 13 h 140"/>
                <a:gd name="T18" fmla="*/ 88 w 267"/>
                <a:gd name="T19" fmla="*/ 48 h 140"/>
                <a:gd name="T20" fmla="*/ 144 w 267"/>
                <a:gd name="T21" fmla="*/ 80 h 140"/>
                <a:gd name="T22" fmla="*/ 220 w 267"/>
                <a:gd name="T23" fmla="*/ 123 h 140"/>
                <a:gd name="T24" fmla="*/ 243 w 267"/>
                <a:gd name="T25" fmla="*/ 134 h 140"/>
                <a:gd name="T26" fmla="*/ 252 w 267"/>
                <a:gd name="T27" fmla="*/ 134 h 140"/>
                <a:gd name="T28" fmla="*/ 267 w 267"/>
                <a:gd name="T29" fmla="*/ 13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7" h="140">
                  <a:moveTo>
                    <a:pt x="267" y="131"/>
                  </a:moveTo>
                  <a:cubicBezTo>
                    <a:pt x="262" y="136"/>
                    <a:pt x="256" y="135"/>
                    <a:pt x="251" y="136"/>
                  </a:cubicBezTo>
                  <a:cubicBezTo>
                    <a:pt x="248" y="137"/>
                    <a:pt x="246" y="138"/>
                    <a:pt x="243" y="140"/>
                  </a:cubicBezTo>
                  <a:cubicBezTo>
                    <a:pt x="207" y="120"/>
                    <a:pt x="171" y="100"/>
                    <a:pt x="136" y="80"/>
                  </a:cubicBezTo>
                  <a:cubicBezTo>
                    <a:pt x="98" y="59"/>
                    <a:pt x="60" y="37"/>
                    <a:pt x="23" y="16"/>
                  </a:cubicBezTo>
                  <a:cubicBezTo>
                    <a:pt x="21" y="15"/>
                    <a:pt x="20" y="14"/>
                    <a:pt x="18" y="15"/>
                  </a:cubicBezTo>
                  <a:cubicBezTo>
                    <a:pt x="14" y="11"/>
                    <a:pt x="10" y="9"/>
                    <a:pt x="6" y="6"/>
                  </a:cubicBezTo>
                  <a:cubicBezTo>
                    <a:pt x="3" y="5"/>
                    <a:pt x="0" y="4"/>
                    <a:pt x="0" y="0"/>
                  </a:cubicBezTo>
                  <a:cubicBezTo>
                    <a:pt x="9" y="2"/>
                    <a:pt x="17" y="9"/>
                    <a:pt x="25" y="13"/>
                  </a:cubicBezTo>
                  <a:cubicBezTo>
                    <a:pt x="46" y="25"/>
                    <a:pt x="67" y="36"/>
                    <a:pt x="88" y="48"/>
                  </a:cubicBezTo>
                  <a:cubicBezTo>
                    <a:pt x="107" y="59"/>
                    <a:pt x="125" y="70"/>
                    <a:pt x="144" y="80"/>
                  </a:cubicBezTo>
                  <a:cubicBezTo>
                    <a:pt x="169" y="94"/>
                    <a:pt x="195" y="108"/>
                    <a:pt x="220" y="123"/>
                  </a:cubicBezTo>
                  <a:cubicBezTo>
                    <a:pt x="227" y="127"/>
                    <a:pt x="235" y="130"/>
                    <a:pt x="243" y="134"/>
                  </a:cubicBezTo>
                  <a:cubicBezTo>
                    <a:pt x="245" y="135"/>
                    <a:pt x="249" y="135"/>
                    <a:pt x="252" y="134"/>
                  </a:cubicBezTo>
                  <a:cubicBezTo>
                    <a:pt x="257" y="133"/>
                    <a:pt x="261" y="131"/>
                    <a:pt x="267" y="131"/>
                  </a:cubicBezTo>
                  <a:close/>
                </a:path>
              </a:pathLst>
            </a:custGeom>
            <a:solidFill>
              <a:srgbClr val="6B5D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401D71F7-466A-0CEF-A73B-C2063AA78916}"/>
                </a:ext>
              </a:extLst>
            </p:cNvPr>
            <p:cNvSpPr>
              <a:spLocks/>
            </p:cNvSpPr>
            <p:nvPr/>
          </p:nvSpPr>
          <p:spPr bwMode="auto">
            <a:xfrm>
              <a:off x="1947863" y="635000"/>
              <a:ext cx="268287" cy="203200"/>
            </a:xfrm>
            <a:custGeom>
              <a:avLst/>
              <a:gdLst>
                <a:gd name="T0" fmla="*/ 33 w 50"/>
                <a:gd name="T1" fmla="*/ 36 h 38"/>
                <a:gd name="T2" fmla="*/ 0 w 50"/>
                <a:gd name="T3" fmla="*/ 4 h 38"/>
                <a:gd name="T4" fmla="*/ 30 w 50"/>
                <a:gd name="T5" fmla="*/ 5 h 38"/>
                <a:gd name="T6" fmla="*/ 49 w 50"/>
                <a:gd name="T7" fmla="*/ 31 h 38"/>
                <a:gd name="T8" fmla="*/ 45 w 50"/>
                <a:gd name="T9" fmla="*/ 36 h 38"/>
                <a:gd name="T10" fmla="*/ 33 w 50"/>
                <a:gd name="T11" fmla="*/ 36 h 38"/>
              </a:gdLst>
              <a:ahLst/>
              <a:cxnLst>
                <a:cxn ang="0">
                  <a:pos x="T0" y="T1"/>
                </a:cxn>
                <a:cxn ang="0">
                  <a:pos x="T2" y="T3"/>
                </a:cxn>
                <a:cxn ang="0">
                  <a:pos x="T4" y="T5"/>
                </a:cxn>
                <a:cxn ang="0">
                  <a:pos x="T6" y="T7"/>
                </a:cxn>
                <a:cxn ang="0">
                  <a:pos x="T8" y="T9"/>
                </a:cxn>
                <a:cxn ang="0">
                  <a:pos x="T10" y="T11"/>
                </a:cxn>
              </a:cxnLst>
              <a:rect l="0" t="0" r="r" b="b"/>
              <a:pathLst>
                <a:path w="50" h="38">
                  <a:moveTo>
                    <a:pt x="33" y="36"/>
                  </a:moveTo>
                  <a:cubicBezTo>
                    <a:pt x="13" y="34"/>
                    <a:pt x="4" y="21"/>
                    <a:pt x="0" y="4"/>
                  </a:cubicBezTo>
                  <a:cubicBezTo>
                    <a:pt x="10" y="0"/>
                    <a:pt x="20" y="3"/>
                    <a:pt x="30" y="5"/>
                  </a:cubicBezTo>
                  <a:cubicBezTo>
                    <a:pt x="40" y="6"/>
                    <a:pt x="50" y="21"/>
                    <a:pt x="49" y="31"/>
                  </a:cubicBezTo>
                  <a:cubicBezTo>
                    <a:pt x="49" y="34"/>
                    <a:pt x="48" y="36"/>
                    <a:pt x="45" y="36"/>
                  </a:cubicBezTo>
                  <a:cubicBezTo>
                    <a:pt x="41" y="37"/>
                    <a:pt x="37" y="38"/>
                    <a:pt x="33" y="36"/>
                  </a:cubicBezTo>
                  <a:close/>
                </a:path>
              </a:pathLst>
            </a:custGeom>
            <a:solidFill>
              <a:srgbClr val="1281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A7BFA857-DE80-51CD-FABD-F7F71B4A1AE3}"/>
                </a:ext>
              </a:extLst>
            </p:cNvPr>
            <p:cNvSpPr>
              <a:spLocks/>
            </p:cNvSpPr>
            <p:nvPr/>
          </p:nvSpPr>
          <p:spPr bwMode="auto">
            <a:xfrm>
              <a:off x="2146300" y="547688"/>
              <a:ext cx="128587" cy="344488"/>
            </a:xfrm>
            <a:custGeom>
              <a:avLst/>
              <a:gdLst>
                <a:gd name="T0" fmla="*/ 6 w 24"/>
                <a:gd name="T1" fmla="*/ 21 h 64"/>
                <a:gd name="T2" fmla="*/ 1 w 24"/>
                <a:gd name="T3" fmla="*/ 12 h 64"/>
                <a:gd name="T4" fmla="*/ 4 w 24"/>
                <a:gd name="T5" fmla="*/ 2 h 64"/>
                <a:gd name="T6" fmla="*/ 14 w 24"/>
                <a:gd name="T7" fmla="*/ 6 h 64"/>
                <a:gd name="T8" fmla="*/ 21 w 24"/>
                <a:gd name="T9" fmla="*/ 48 h 64"/>
                <a:gd name="T10" fmla="*/ 17 w 24"/>
                <a:gd name="T11" fmla="*/ 64 h 64"/>
                <a:gd name="T12" fmla="*/ 15 w 24"/>
                <a:gd name="T13" fmla="*/ 63 h 64"/>
                <a:gd name="T14" fmla="*/ 6 w 24"/>
                <a:gd name="T15" fmla="*/ 21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64">
                  <a:moveTo>
                    <a:pt x="6" y="21"/>
                  </a:moveTo>
                  <a:cubicBezTo>
                    <a:pt x="4" y="18"/>
                    <a:pt x="3" y="15"/>
                    <a:pt x="1" y="12"/>
                  </a:cubicBezTo>
                  <a:cubicBezTo>
                    <a:pt x="0" y="8"/>
                    <a:pt x="0" y="4"/>
                    <a:pt x="4" y="2"/>
                  </a:cubicBezTo>
                  <a:cubicBezTo>
                    <a:pt x="9" y="0"/>
                    <a:pt x="12" y="2"/>
                    <a:pt x="14" y="6"/>
                  </a:cubicBezTo>
                  <a:cubicBezTo>
                    <a:pt x="23" y="19"/>
                    <a:pt x="24" y="33"/>
                    <a:pt x="21" y="48"/>
                  </a:cubicBezTo>
                  <a:cubicBezTo>
                    <a:pt x="20" y="53"/>
                    <a:pt x="18" y="59"/>
                    <a:pt x="17" y="64"/>
                  </a:cubicBezTo>
                  <a:cubicBezTo>
                    <a:pt x="16" y="64"/>
                    <a:pt x="15" y="64"/>
                    <a:pt x="15" y="63"/>
                  </a:cubicBezTo>
                  <a:cubicBezTo>
                    <a:pt x="15" y="48"/>
                    <a:pt x="9" y="35"/>
                    <a:pt x="6" y="21"/>
                  </a:cubicBezTo>
                  <a:close/>
                </a:path>
              </a:pathLst>
            </a:custGeom>
            <a:solidFill>
              <a:srgbClr val="772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0F0DF453-3765-F528-4A93-6AD19D834AD0}"/>
                </a:ext>
              </a:extLst>
            </p:cNvPr>
            <p:cNvSpPr>
              <a:spLocks/>
            </p:cNvSpPr>
            <p:nvPr/>
          </p:nvSpPr>
          <p:spPr bwMode="auto">
            <a:xfrm>
              <a:off x="1558925" y="1893888"/>
              <a:ext cx="1158875" cy="204788"/>
            </a:xfrm>
            <a:custGeom>
              <a:avLst/>
              <a:gdLst>
                <a:gd name="T0" fmla="*/ 44 w 215"/>
                <a:gd name="T1" fmla="*/ 1 h 38"/>
                <a:gd name="T2" fmla="*/ 92 w 215"/>
                <a:gd name="T3" fmla="*/ 16 h 38"/>
                <a:gd name="T4" fmla="*/ 113 w 215"/>
                <a:gd name="T5" fmla="*/ 11 h 38"/>
                <a:gd name="T6" fmla="*/ 124 w 215"/>
                <a:gd name="T7" fmla="*/ 12 h 38"/>
                <a:gd name="T8" fmla="*/ 192 w 215"/>
                <a:gd name="T9" fmla="*/ 5 h 38"/>
                <a:gd name="T10" fmla="*/ 200 w 215"/>
                <a:gd name="T11" fmla="*/ 0 h 38"/>
                <a:gd name="T12" fmla="*/ 209 w 215"/>
                <a:gd name="T13" fmla="*/ 12 h 38"/>
                <a:gd name="T14" fmla="*/ 212 w 215"/>
                <a:gd name="T15" fmla="*/ 26 h 38"/>
                <a:gd name="T16" fmla="*/ 213 w 215"/>
                <a:gd name="T17" fmla="*/ 30 h 38"/>
                <a:gd name="T18" fmla="*/ 187 w 215"/>
                <a:gd name="T19" fmla="*/ 33 h 38"/>
                <a:gd name="T20" fmla="*/ 184 w 215"/>
                <a:gd name="T21" fmla="*/ 32 h 38"/>
                <a:gd name="T22" fmla="*/ 176 w 215"/>
                <a:gd name="T23" fmla="*/ 33 h 38"/>
                <a:gd name="T24" fmla="*/ 175 w 215"/>
                <a:gd name="T25" fmla="*/ 33 h 38"/>
                <a:gd name="T26" fmla="*/ 172 w 215"/>
                <a:gd name="T27" fmla="*/ 34 h 38"/>
                <a:gd name="T28" fmla="*/ 108 w 215"/>
                <a:gd name="T29" fmla="*/ 36 h 38"/>
                <a:gd name="T30" fmla="*/ 58 w 215"/>
                <a:gd name="T31" fmla="*/ 33 h 38"/>
                <a:gd name="T32" fmla="*/ 9 w 215"/>
                <a:gd name="T33" fmla="*/ 24 h 38"/>
                <a:gd name="T34" fmla="*/ 0 w 215"/>
                <a:gd name="T35" fmla="*/ 16 h 38"/>
                <a:gd name="T36" fmla="*/ 9 w 215"/>
                <a:gd name="T37" fmla="*/ 8 h 38"/>
                <a:gd name="T38" fmla="*/ 44 w 215"/>
                <a:gd name="T3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5" h="38">
                  <a:moveTo>
                    <a:pt x="44" y="1"/>
                  </a:moveTo>
                  <a:cubicBezTo>
                    <a:pt x="58" y="12"/>
                    <a:pt x="74" y="18"/>
                    <a:pt x="92" y="16"/>
                  </a:cubicBezTo>
                  <a:cubicBezTo>
                    <a:pt x="99" y="16"/>
                    <a:pt x="106" y="14"/>
                    <a:pt x="113" y="11"/>
                  </a:cubicBezTo>
                  <a:cubicBezTo>
                    <a:pt x="117" y="10"/>
                    <a:pt x="120" y="10"/>
                    <a:pt x="124" y="12"/>
                  </a:cubicBezTo>
                  <a:cubicBezTo>
                    <a:pt x="151" y="26"/>
                    <a:pt x="169" y="24"/>
                    <a:pt x="192" y="5"/>
                  </a:cubicBezTo>
                  <a:cubicBezTo>
                    <a:pt x="195" y="3"/>
                    <a:pt x="197" y="0"/>
                    <a:pt x="200" y="0"/>
                  </a:cubicBezTo>
                  <a:cubicBezTo>
                    <a:pt x="206" y="1"/>
                    <a:pt x="213" y="2"/>
                    <a:pt x="209" y="12"/>
                  </a:cubicBezTo>
                  <a:cubicBezTo>
                    <a:pt x="207" y="16"/>
                    <a:pt x="209" y="22"/>
                    <a:pt x="212" y="26"/>
                  </a:cubicBezTo>
                  <a:cubicBezTo>
                    <a:pt x="215" y="26"/>
                    <a:pt x="214" y="28"/>
                    <a:pt x="213" y="30"/>
                  </a:cubicBezTo>
                  <a:cubicBezTo>
                    <a:pt x="204" y="29"/>
                    <a:pt x="196" y="32"/>
                    <a:pt x="187" y="33"/>
                  </a:cubicBezTo>
                  <a:cubicBezTo>
                    <a:pt x="186" y="34"/>
                    <a:pt x="185" y="33"/>
                    <a:pt x="184" y="32"/>
                  </a:cubicBezTo>
                  <a:cubicBezTo>
                    <a:pt x="181" y="30"/>
                    <a:pt x="179" y="31"/>
                    <a:pt x="176" y="33"/>
                  </a:cubicBezTo>
                  <a:cubicBezTo>
                    <a:pt x="176" y="33"/>
                    <a:pt x="176" y="33"/>
                    <a:pt x="175" y="33"/>
                  </a:cubicBezTo>
                  <a:cubicBezTo>
                    <a:pt x="174" y="33"/>
                    <a:pt x="173" y="34"/>
                    <a:pt x="172" y="34"/>
                  </a:cubicBezTo>
                  <a:cubicBezTo>
                    <a:pt x="150" y="33"/>
                    <a:pt x="129" y="38"/>
                    <a:pt x="108" y="36"/>
                  </a:cubicBezTo>
                  <a:cubicBezTo>
                    <a:pt x="91" y="34"/>
                    <a:pt x="75" y="34"/>
                    <a:pt x="58" y="33"/>
                  </a:cubicBezTo>
                  <a:cubicBezTo>
                    <a:pt x="42" y="32"/>
                    <a:pt x="25" y="28"/>
                    <a:pt x="9" y="24"/>
                  </a:cubicBezTo>
                  <a:cubicBezTo>
                    <a:pt x="6" y="23"/>
                    <a:pt x="0" y="21"/>
                    <a:pt x="0" y="16"/>
                  </a:cubicBezTo>
                  <a:cubicBezTo>
                    <a:pt x="1" y="12"/>
                    <a:pt x="5" y="9"/>
                    <a:pt x="9" y="8"/>
                  </a:cubicBezTo>
                  <a:cubicBezTo>
                    <a:pt x="21" y="4"/>
                    <a:pt x="32" y="1"/>
                    <a:pt x="44" y="1"/>
                  </a:cubicBezTo>
                  <a:close/>
                </a:path>
              </a:pathLst>
            </a:custGeom>
            <a:solidFill>
              <a:srgbClr val="2C2A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E8548B56-04B5-EDA2-02C4-0E5FAC0AE32D}"/>
                </a:ext>
              </a:extLst>
            </p:cNvPr>
            <p:cNvSpPr>
              <a:spLocks/>
            </p:cNvSpPr>
            <p:nvPr/>
          </p:nvSpPr>
          <p:spPr bwMode="auto">
            <a:xfrm>
              <a:off x="1882775" y="2087563"/>
              <a:ext cx="322262" cy="274638"/>
            </a:xfrm>
            <a:custGeom>
              <a:avLst/>
              <a:gdLst>
                <a:gd name="T0" fmla="*/ 59 w 60"/>
                <a:gd name="T1" fmla="*/ 32 h 51"/>
                <a:gd name="T2" fmla="*/ 60 w 60"/>
                <a:gd name="T3" fmla="*/ 44 h 51"/>
                <a:gd name="T4" fmla="*/ 54 w 60"/>
                <a:gd name="T5" fmla="*/ 51 h 51"/>
                <a:gd name="T6" fmla="*/ 48 w 60"/>
                <a:gd name="T7" fmla="*/ 45 h 51"/>
                <a:gd name="T8" fmla="*/ 48 w 60"/>
                <a:gd name="T9" fmla="*/ 24 h 51"/>
                <a:gd name="T10" fmla="*/ 44 w 60"/>
                <a:gd name="T11" fmla="*/ 17 h 51"/>
                <a:gd name="T12" fmla="*/ 36 w 60"/>
                <a:gd name="T13" fmla="*/ 22 h 51"/>
                <a:gd name="T14" fmla="*/ 36 w 60"/>
                <a:gd name="T15" fmla="*/ 42 h 51"/>
                <a:gd name="T16" fmla="*/ 30 w 60"/>
                <a:gd name="T17" fmla="*/ 50 h 51"/>
                <a:gd name="T18" fmla="*/ 25 w 60"/>
                <a:gd name="T19" fmla="*/ 42 h 51"/>
                <a:gd name="T20" fmla="*/ 25 w 60"/>
                <a:gd name="T21" fmla="*/ 25 h 51"/>
                <a:gd name="T22" fmla="*/ 17 w 60"/>
                <a:gd name="T23" fmla="*/ 17 h 51"/>
                <a:gd name="T24" fmla="*/ 12 w 60"/>
                <a:gd name="T25" fmla="*/ 25 h 51"/>
                <a:gd name="T26" fmla="*/ 12 w 60"/>
                <a:gd name="T27" fmla="*/ 42 h 51"/>
                <a:gd name="T28" fmla="*/ 5 w 60"/>
                <a:gd name="T29" fmla="*/ 49 h 51"/>
                <a:gd name="T30" fmla="*/ 0 w 60"/>
                <a:gd name="T31" fmla="*/ 42 h 51"/>
                <a:gd name="T32" fmla="*/ 0 w 60"/>
                <a:gd name="T33" fmla="*/ 22 h 51"/>
                <a:gd name="T34" fmla="*/ 25 w 60"/>
                <a:gd name="T35" fmla="*/ 4 h 51"/>
                <a:gd name="T36" fmla="*/ 34 w 60"/>
                <a:gd name="T37" fmla="*/ 5 h 51"/>
                <a:gd name="T38" fmla="*/ 59 w 60"/>
                <a:gd name="T39" fmla="*/ 23 h 51"/>
                <a:gd name="T40" fmla="*/ 59 w 60"/>
                <a:gd name="T41"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51">
                  <a:moveTo>
                    <a:pt x="59" y="32"/>
                  </a:moveTo>
                  <a:cubicBezTo>
                    <a:pt x="59" y="36"/>
                    <a:pt x="59" y="40"/>
                    <a:pt x="60" y="44"/>
                  </a:cubicBezTo>
                  <a:cubicBezTo>
                    <a:pt x="60" y="48"/>
                    <a:pt x="59" y="51"/>
                    <a:pt x="54" y="51"/>
                  </a:cubicBezTo>
                  <a:cubicBezTo>
                    <a:pt x="51" y="51"/>
                    <a:pt x="48" y="49"/>
                    <a:pt x="48" y="45"/>
                  </a:cubicBezTo>
                  <a:cubicBezTo>
                    <a:pt x="48" y="38"/>
                    <a:pt x="48" y="31"/>
                    <a:pt x="48" y="24"/>
                  </a:cubicBezTo>
                  <a:cubicBezTo>
                    <a:pt x="48" y="21"/>
                    <a:pt x="47" y="18"/>
                    <a:pt x="44" y="17"/>
                  </a:cubicBezTo>
                  <a:cubicBezTo>
                    <a:pt x="40" y="16"/>
                    <a:pt x="36" y="16"/>
                    <a:pt x="36" y="22"/>
                  </a:cubicBezTo>
                  <a:cubicBezTo>
                    <a:pt x="37" y="29"/>
                    <a:pt x="37" y="35"/>
                    <a:pt x="36" y="42"/>
                  </a:cubicBezTo>
                  <a:cubicBezTo>
                    <a:pt x="36" y="46"/>
                    <a:pt x="35" y="50"/>
                    <a:pt x="30" y="50"/>
                  </a:cubicBezTo>
                  <a:cubicBezTo>
                    <a:pt x="25" y="49"/>
                    <a:pt x="25" y="46"/>
                    <a:pt x="25" y="42"/>
                  </a:cubicBezTo>
                  <a:cubicBezTo>
                    <a:pt x="25" y="36"/>
                    <a:pt x="25" y="30"/>
                    <a:pt x="25" y="25"/>
                  </a:cubicBezTo>
                  <a:cubicBezTo>
                    <a:pt x="25" y="20"/>
                    <a:pt x="23" y="17"/>
                    <a:pt x="17" y="17"/>
                  </a:cubicBezTo>
                  <a:cubicBezTo>
                    <a:pt x="12" y="17"/>
                    <a:pt x="12" y="21"/>
                    <a:pt x="12" y="25"/>
                  </a:cubicBezTo>
                  <a:cubicBezTo>
                    <a:pt x="12" y="30"/>
                    <a:pt x="12" y="36"/>
                    <a:pt x="12" y="42"/>
                  </a:cubicBezTo>
                  <a:cubicBezTo>
                    <a:pt x="12" y="46"/>
                    <a:pt x="10" y="50"/>
                    <a:pt x="5" y="49"/>
                  </a:cubicBezTo>
                  <a:cubicBezTo>
                    <a:pt x="0" y="49"/>
                    <a:pt x="0" y="46"/>
                    <a:pt x="0" y="42"/>
                  </a:cubicBezTo>
                  <a:cubicBezTo>
                    <a:pt x="0" y="35"/>
                    <a:pt x="0" y="29"/>
                    <a:pt x="0" y="22"/>
                  </a:cubicBezTo>
                  <a:cubicBezTo>
                    <a:pt x="0" y="9"/>
                    <a:pt x="13" y="0"/>
                    <a:pt x="25" y="4"/>
                  </a:cubicBezTo>
                  <a:cubicBezTo>
                    <a:pt x="28" y="6"/>
                    <a:pt x="30" y="6"/>
                    <a:pt x="34" y="5"/>
                  </a:cubicBezTo>
                  <a:cubicBezTo>
                    <a:pt x="48" y="0"/>
                    <a:pt x="59" y="8"/>
                    <a:pt x="59" y="23"/>
                  </a:cubicBezTo>
                  <a:cubicBezTo>
                    <a:pt x="60" y="26"/>
                    <a:pt x="59" y="29"/>
                    <a:pt x="59" y="32"/>
                  </a:cubicBezTo>
                  <a:close/>
                </a:path>
              </a:pathLst>
            </a:custGeom>
            <a:solidFill>
              <a:srgbClr val="696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EA749D2D-FC06-A100-416D-7DD0FAA7CDFC}"/>
                </a:ext>
              </a:extLst>
            </p:cNvPr>
            <p:cNvSpPr>
              <a:spLocks/>
            </p:cNvSpPr>
            <p:nvPr/>
          </p:nvSpPr>
          <p:spPr bwMode="auto">
            <a:xfrm>
              <a:off x="2501900" y="2065338"/>
              <a:ext cx="204787" cy="296863"/>
            </a:xfrm>
            <a:custGeom>
              <a:avLst/>
              <a:gdLst>
                <a:gd name="T0" fmla="*/ 10 w 38"/>
                <a:gd name="T1" fmla="*/ 0 h 55"/>
                <a:gd name="T2" fmla="*/ 12 w 38"/>
                <a:gd name="T3" fmla="*/ 1 h 55"/>
                <a:gd name="T4" fmla="*/ 19 w 38"/>
                <a:gd name="T5" fmla="*/ 8 h 55"/>
                <a:gd name="T6" fmla="*/ 30 w 38"/>
                <a:gd name="T7" fmla="*/ 8 h 55"/>
                <a:gd name="T8" fmla="*/ 37 w 38"/>
                <a:gd name="T9" fmla="*/ 14 h 55"/>
                <a:gd name="T10" fmla="*/ 30 w 38"/>
                <a:gd name="T11" fmla="*/ 21 h 55"/>
                <a:gd name="T12" fmla="*/ 23 w 38"/>
                <a:gd name="T13" fmla="*/ 21 h 55"/>
                <a:gd name="T14" fmla="*/ 12 w 38"/>
                <a:gd name="T15" fmla="*/ 34 h 55"/>
                <a:gd name="T16" fmla="*/ 18 w 38"/>
                <a:gd name="T17" fmla="*/ 40 h 55"/>
                <a:gd name="T18" fmla="*/ 25 w 38"/>
                <a:gd name="T19" fmla="*/ 34 h 55"/>
                <a:gd name="T20" fmla="*/ 33 w 38"/>
                <a:gd name="T21" fmla="*/ 28 h 55"/>
                <a:gd name="T22" fmla="*/ 37 w 38"/>
                <a:gd name="T23" fmla="*/ 37 h 55"/>
                <a:gd name="T24" fmla="*/ 17 w 38"/>
                <a:gd name="T25" fmla="*/ 54 h 55"/>
                <a:gd name="T26" fmla="*/ 0 w 38"/>
                <a:gd name="T27" fmla="*/ 36 h 55"/>
                <a:gd name="T28" fmla="*/ 0 w 38"/>
                <a:gd name="T29" fmla="*/ 1 h 55"/>
                <a:gd name="T30" fmla="*/ 0 w 38"/>
                <a:gd name="T31" fmla="*/ 1 h 55"/>
                <a:gd name="T32" fmla="*/ 6 w 38"/>
                <a:gd name="T33" fmla="*/ 12 h 55"/>
                <a:gd name="T34" fmla="*/ 6 w 38"/>
                <a:gd name="T35" fmla="*/ 33 h 55"/>
                <a:gd name="T36" fmla="*/ 16 w 38"/>
                <a:gd name="T37" fmla="*/ 48 h 55"/>
                <a:gd name="T38" fmla="*/ 30 w 38"/>
                <a:gd name="T39" fmla="*/ 37 h 55"/>
                <a:gd name="T40" fmla="*/ 26 w 38"/>
                <a:gd name="T41" fmla="*/ 43 h 55"/>
                <a:gd name="T42" fmla="*/ 8 w 38"/>
                <a:gd name="T43" fmla="*/ 40 h 55"/>
                <a:gd name="T44" fmla="*/ 7 w 38"/>
                <a:gd name="T45" fmla="*/ 19 h 55"/>
                <a:gd name="T46" fmla="*/ 15 w 38"/>
                <a:gd name="T47" fmla="*/ 15 h 55"/>
                <a:gd name="T48" fmla="*/ 28 w 38"/>
                <a:gd name="T49" fmla="*/ 14 h 55"/>
                <a:gd name="T50" fmla="*/ 13 w 38"/>
                <a:gd name="T51" fmla="*/ 12 h 55"/>
                <a:gd name="T52" fmla="*/ 10 w 38"/>
                <a:gd name="T5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8" h="55">
                  <a:moveTo>
                    <a:pt x="10" y="0"/>
                  </a:moveTo>
                  <a:cubicBezTo>
                    <a:pt x="11" y="0"/>
                    <a:pt x="11" y="1"/>
                    <a:pt x="12" y="1"/>
                  </a:cubicBezTo>
                  <a:cubicBezTo>
                    <a:pt x="11" y="6"/>
                    <a:pt x="13" y="8"/>
                    <a:pt x="19" y="8"/>
                  </a:cubicBezTo>
                  <a:cubicBezTo>
                    <a:pt x="22" y="7"/>
                    <a:pt x="26" y="7"/>
                    <a:pt x="30" y="8"/>
                  </a:cubicBezTo>
                  <a:cubicBezTo>
                    <a:pt x="34" y="8"/>
                    <a:pt x="37" y="10"/>
                    <a:pt x="37" y="14"/>
                  </a:cubicBezTo>
                  <a:cubicBezTo>
                    <a:pt x="36" y="18"/>
                    <a:pt x="34" y="20"/>
                    <a:pt x="30" y="21"/>
                  </a:cubicBezTo>
                  <a:cubicBezTo>
                    <a:pt x="28" y="21"/>
                    <a:pt x="26" y="21"/>
                    <a:pt x="23" y="21"/>
                  </a:cubicBezTo>
                  <a:cubicBezTo>
                    <a:pt x="11" y="21"/>
                    <a:pt x="11" y="22"/>
                    <a:pt x="12" y="34"/>
                  </a:cubicBezTo>
                  <a:cubicBezTo>
                    <a:pt x="12" y="37"/>
                    <a:pt x="13" y="40"/>
                    <a:pt x="18" y="40"/>
                  </a:cubicBezTo>
                  <a:cubicBezTo>
                    <a:pt x="22" y="41"/>
                    <a:pt x="25" y="38"/>
                    <a:pt x="25" y="34"/>
                  </a:cubicBezTo>
                  <a:cubicBezTo>
                    <a:pt x="25" y="29"/>
                    <a:pt x="27" y="26"/>
                    <a:pt x="33" y="28"/>
                  </a:cubicBezTo>
                  <a:cubicBezTo>
                    <a:pt x="38" y="29"/>
                    <a:pt x="37" y="33"/>
                    <a:pt x="37" y="37"/>
                  </a:cubicBezTo>
                  <a:cubicBezTo>
                    <a:pt x="35" y="46"/>
                    <a:pt x="28" y="55"/>
                    <a:pt x="17" y="54"/>
                  </a:cubicBezTo>
                  <a:cubicBezTo>
                    <a:pt x="7" y="53"/>
                    <a:pt x="1" y="47"/>
                    <a:pt x="0" y="36"/>
                  </a:cubicBezTo>
                  <a:cubicBezTo>
                    <a:pt x="0" y="24"/>
                    <a:pt x="0" y="13"/>
                    <a:pt x="0" y="1"/>
                  </a:cubicBezTo>
                  <a:cubicBezTo>
                    <a:pt x="0" y="1"/>
                    <a:pt x="0" y="1"/>
                    <a:pt x="0" y="1"/>
                  </a:cubicBezTo>
                  <a:cubicBezTo>
                    <a:pt x="6" y="3"/>
                    <a:pt x="5" y="8"/>
                    <a:pt x="6" y="12"/>
                  </a:cubicBezTo>
                  <a:cubicBezTo>
                    <a:pt x="6" y="19"/>
                    <a:pt x="6" y="26"/>
                    <a:pt x="6" y="33"/>
                  </a:cubicBezTo>
                  <a:cubicBezTo>
                    <a:pt x="6" y="41"/>
                    <a:pt x="9" y="46"/>
                    <a:pt x="16" y="48"/>
                  </a:cubicBezTo>
                  <a:cubicBezTo>
                    <a:pt x="23" y="49"/>
                    <a:pt x="27" y="46"/>
                    <a:pt x="30" y="37"/>
                  </a:cubicBezTo>
                  <a:cubicBezTo>
                    <a:pt x="28" y="39"/>
                    <a:pt x="28" y="41"/>
                    <a:pt x="26" y="43"/>
                  </a:cubicBezTo>
                  <a:cubicBezTo>
                    <a:pt x="21" y="48"/>
                    <a:pt x="11" y="47"/>
                    <a:pt x="8" y="40"/>
                  </a:cubicBezTo>
                  <a:cubicBezTo>
                    <a:pt x="5" y="34"/>
                    <a:pt x="6" y="26"/>
                    <a:pt x="7" y="19"/>
                  </a:cubicBezTo>
                  <a:cubicBezTo>
                    <a:pt x="8" y="16"/>
                    <a:pt x="12" y="16"/>
                    <a:pt x="15" y="15"/>
                  </a:cubicBezTo>
                  <a:cubicBezTo>
                    <a:pt x="19" y="15"/>
                    <a:pt x="23" y="16"/>
                    <a:pt x="28" y="14"/>
                  </a:cubicBezTo>
                  <a:cubicBezTo>
                    <a:pt x="22" y="13"/>
                    <a:pt x="18" y="14"/>
                    <a:pt x="13" y="12"/>
                  </a:cubicBezTo>
                  <a:cubicBezTo>
                    <a:pt x="6" y="10"/>
                    <a:pt x="5" y="4"/>
                    <a:pt x="10" y="0"/>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72F89772-7800-BDFE-5E53-06D9BB61D475}"/>
                </a:ext>
              </a:extLst>
            </p:cNvPr>
            <p:cNvSpPr>
              <a:spLocks/>
            </p:cNvSpPr>
            <p:nvPr/>
          </p:nvSpPr>
          <p:spPr bwMode="auto">
            <a:xfrm>
              <a:off x="2749550" y="2103438"/>
              <a:ext cx="74612" cy="252413"/>
            </a:xfrm>
            <a:custGeom>
              <a:avLst/>
              <a:gdLst>
                <a:gd name="T0" fmla="*/ 14 w 14"/>
                <a:gd name="T1" fmla="*/ 25 h 47"/>
                <a:gd name="T2" fmla="*/ 14 w 14"/>
                <a:gd name="T3" fmla="*/ 40 h 47"/>
                <a:gd name="T4" fmla="*/ 8 w 14"/>
                <a:gd name="T5" fmla="*/ 47 h 47"/>
                <a:gd name="T6" fmla="*/ 1 w 14"/>
                <a:gd name="T7" fmla="*/ 40 h 47"/>
                <a:gd name="T8" fmla="*/ 1 w 14"/>
                <a:gd name="T9" fmla="*/ 8 h 47"/>
                <a:gd name="T10" fmla="*/ 8 w 14"/>
                <a:gd name="T11" fmla="*/ 0 h 47"/>
                <a:gd name="T12" fmla="*/ 14 w 14"/>
                <a:gd name="T13" fmla="*/ 9 h 47"/>
                <a:gd name="T14" fmla="*/ 14 w 14"/>
                <a:gd name="T15" fmla="*/ 25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7">
                  <a:moveTo>
                    <a:pt x="14" y="25"/>
                  </a:moveTo>
                  <a:cubicBezTo>
                    <a:pt x="14" y="30"/>
                    <a:pt x="14" y="35"/>
                    <a:pt x="14" y="40"/>
                  </a:cubicBezTo>
                  <a:cubicBezTo>
                    <a:pt x="14" y="44"/>
                    <a:pt x="12" y="47"/>
                    <a:pt x="8" y="47"/>
                  </a:cubicBezTo>
                  <a:cubicBezTo>
                    <a:pt x="3" y="47"/>
                    <a:pt x="1" y="44"/>
                    <a:pt x="1" y="40"/>
                  </a:cubicBezTo>
                  <a:cubicBezTo>
                    <a:pt x="0" y="30"/>
                    <a:pt x="0" y="19"/>
                    <a:pt x="1" y="8"/>
                  </a:cubicBezTo>
                  <a:cubicBezTo>
                    <a:pt x="1" y="4"/>
                    <a:pt x="2" y="0"/>
                    <a:pt x="8" y="0"/>
                  </a:cubicBezTo>
                  <a:cubicBezTo>
                    <a:pt x="13" y="1"/>
                    <a:pt x="14" y="5"/>
                    <a:pt x="14" y="9"/>
                  </a:cubicBezTo>
                  <a:cubicBezTo>
                    <a:pt x="14" y="14"/>
                    <a:pt x="14" y="20"/>
                    <a:pt x="14" y="25"/>
                  </a:cubicBezTo>
                  <a:close/>
                </a:path>
              </a:pathLst>
            </a:custGeom>
            <a:solidFill>
              <a:srgbClr val="5B5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70B6F264-80E6-EB74-9714-4940A6D4F0E8}"/>
                </a:ext>
              </a:extLst>
            </p:cNvPr>
            <p:cNvSpPr>
              <a:spLocks/>
            </p:cNvSpPr>
            <p:nvPr/>
          </p:nvSpPr>
          <p:spPr bwMode="auto">
            <a:xfrm>
              <a:off x="1306513" y="2082800"/>
              <a:ext cx="227012" cy="193675"/>
            </a:xfrm>
            <a:custGeom>
              <a:avLst/>
              <a:gdLst>
                <a:gd name="T0" fmla="*/ 7 w 42"/>
                <a:gd name="T1" fmla="*/ 26 h 36"/>
                <a:gd name="T2" fmla="*/ 0 w 42"/>
                <a:gd name="T3" fmla="*/ 23 h 36"/>
                <a:gd name="T4" fmla="*/ 5 w 42"/>
                <a:gd name="T5" fmla="*/ 16 h 36"/>
                <a:gd name="T6" fmla="*/ 38 w 42"/>
                <a:gd name="T7" fmla="*/ 10 h 36"/>
                <a:gd name="T8" fmla="*/ 40 w 42"/>
                <a:gd name="T9" fmla="*/ 20 h 36"/>
                <a:gd name="T10" fmla="*/ 23 w 42"/>
                <a:gd name="T11" fmla="*/ 36 h 36"/>
                <a:gd name="T12" fmla="*/ 12 w 42"/>
                <a:gd name="T13" fmla="*/ 29 h 36"/>
                <a:gd name="T14" fmla="*/ 22 w 42"/>
                <a:gd name="T15" fmla="*/ 13 h 36"/>
                <a:gd name="T16" fmla="*/ 29 w 42"/>
                <a:gd name="T17" fmla="*/ 15 h 36"/>
                <a:gd name="T18" fmla="*/ 28 w 42"/>
                <a:gd name="T19" fmla="*/ 22 h 36"/>
                <a:gd name="T20" fmla="*/ 26 w 42"/>
                <a:gd name="T21" fmla="*/ 26 h 36"/>
                <a:gd name="T22" fmla="*/ 28 w 42"/>
                <a:gd name="T23" fmla="*/ 25 h 36"/>
                <a:gd name="T24" fmla="*/ 33 w 42"/>
                <a:gd name="T25" fmla="*/ 13 h 36"/>
                <a:gd name="T26" fmla="*/ 17 w 42"/>
                <a:gd name="T27" fmla="*/ 12 h 36"/>
                <a:gd name="T28" fmla="*/ 7 w 42"/>
                <a:gd name="T2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36">
                  <a:moveTo>
                    <a:pt x="7" y="26"/>
                  </a:moveTo>
                  <a:cubicBezTo>
                    <a:pt x="4" y="25"/>
                    <a:pt x="2" y="24"/>
                    <a:pt x="0" y="23"/>
                  </a:cubicBezTo>
                  <a:cubicBezTo>
                    <a:pt x="4" y="22"/>
                    <a:pt x="4" y="19"/>
                    <a:pt x="5" y="16"/>
                  </a:cubicBezTo>
                  <a:cubicBezTo>
                    <a:pt x="11" y="4"/>
                    <a:pt x="28" y="0"/>
                    <a:pt x="38" y="10"/>
                  </a:cubicBezTo>
                  <a:cubicBezTo>
                    <a:pt x="42" y="13"/>
                    <a:pt x="42" y="16"/>
                    <a:pt x="40" y="20"/>
                  </a:cubicBezTo>
                  <a:cubicBezTo>
                    <a:pt x="35" y="26"/>
                    <a:pt x="31" y="32"/>
                    <a:pt x="23" y="36"/>
                  </a:cubicBezTo>
                  <a:cubicBezTo>
                    <a:pt x="19" y="34"/>
                    <a:pt x="15" y="32"/>
                    <a:pt x="12" y="29"/>
                  </a:cubicBezTo>
                  <a:cubicBezTo>
                    <a:pt x="9" y="21"/>
                    <a:pt x="14" y="13"/>
                    <a:pt x="22" y="13"/>
                  </a:cubicBezTo>
                  <a:cubicBezTo>
                    <a:pt x="25" y="12"/>
                    <a:pt x="28" y="13"/>
                    <a:pt x="29" y="15"/>
                  </a:cubicBezTo>
                  <a:cubicBezTo>
                    <a:pt x="31" y="18"/>
                    <a:pt x="29" y="20"/>
                    <a:pt x="28" y="22"/>
                  </a:cubicBezTo>
                  <a:cubicBezTo>
                    <a:pt x="27" y="23"/>
                    <a:pt x="25" y="24"/>
                    <a:pt x="26" y="26"/>
                  </a:cubicBezTo>
                  <a:cubicBezTo>
                    <a:pt x="27" y="26"/>
                    <a:pt x="28" y="26"/>
                    <a:pt x="28" y="25"/>
                  </a:cubicBezTo>
                  <a:cubicBezTo>
                    <a:pt x="31" y="22"/>
                    <a:pt x="37" y="19"/>
                    <a:pt x="33" y="13"/>
                  </a:cubicBezTo>
                  <a:cubicBezTo>
                    <a:pt x="31" y="9"/>
                    <a:pt x="22" y="9"/>
                    <a:pt x="17" y="12"/>
                  </a:cubicBezTo>
                  <a:cubicBezTo>
                    <a:pt x="11" y="15"/>
                    <a:pt x="10" y="21"/>
                    <a:pt x="7" y="26"/>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DCCC8B16-4086-18D3-E376-2647EF5773F0}"/>
                </a:ext>
              </a:extLst>
            </p:cNvPr>
            <p:cNvSpPr>
              <a:spLocks/>
            </p:cNvSpPr>
            <p:nvPr/>
          </p:nvSpPr>
          <p:spPr bwMode="auto">
            <a:xfrm>
              <a:off x="1581150" y="2098675"/>
              <a:ext cx="242887" cy="257175"/>
            </a:xfrm>
            <a:custGeom>
              <a:avLst/>
              <a:gdLst>
                <a:gd name="T0" fmla="*/ 7 w 45"/>
                <a:gd name="T1" fmla="*/ 38 h 48"/>
                <a:gd name="T2" fmla="*/ 5 w 45"/>
                <a:gd name="T3" fmla="*/ 11 h 48"/>
                <a:gd name="T4" fmla="*/ 29 w 45"/>
                <a:gd name="T5" fmla="*/ 2 h 48"/>
                <a:gd name="T6" fmla="*/ 45 w 45"/>
                <a:gd name="T7" fmla="*/ 22 h 48"/>
                <a:gd name="T8" fmla="*/ 45 w 45"/>
                <a:gd name="T9" fmla="*/ 41 h 48"/>
                <a:gd name="T10" fmla="*/ 39 w 45"/>
                <a:gd name="T11" fmla="*/ 48 h 48"/>
                <a:gd name="T12" fmla="*/ 33 w 45"/>
                <a:gd name="T13" fmla="*/ 40 h 48"/>
                <a:gd name="T14" fmla="*/ 30 w 45"/>
                <a:gd name="T15" fmla="*/ 15 h 48"/>
                <a:gd name="T16" fmla="*/ 31 w 45"/>
                <a:gd name="T17" fmla="*/ 14 h 48"/>
                <a:gd name="T18" fmla="*/ 38 w 45"/>
                <a:gd name="T19" fmla="*/ 24 h 48"/>
                <a:gd name="T20" fmla="*/ 39 w 45"/>
                <a:gd name="T21" fmla="*/ 37 h 48"/>
                <a:gd name="T22" fmla="*/ 39 w 45"/>
                <a:gd name="T23" fmla="*/ 22 h 48"/>
                <a:gd name="T24" fmla="*/ 23 w 45"/>
                <a:gd name="T25" fmla="*/ 7 h 48"/>
                <a:gd name="T26" fmla="*/ 8 w 45"/>
                <a:gd name="T27" fmla="*/ 23 h 48"/>
                <a:gd name="T28" fmla="*/ 8 w 45"/>
                <a:gd name="T29" fmla="*/ 36 h 48"/>
                <a:gd name="T30" fmla="*/ 7 w 45"/>
                <a:gd name="T3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48">
                  <a:moveTo>
                    <a:pt x="7" y="38"/>
                  </a:moveTo>
                  <a:cubicBezTo>
                    <a:pt x="1" y="31"/>
                    <a:pt x="0" y="19"/>
                    <a:pt x="5" y="11"/>
                  </a:cubicBezTo>
                  <a:cubicBezTo>
                    <a:pt x="10" y="3"/>
                    <a:pt x="19" y="0"/>
                    <a:pt x="29" y="2"/>
                  </a:cubicBezTo>
                  <a:cubicBezTo>
                    <a:pt x="37" y="3"/>
                    <a:pt x="44" y="13"/>
                    <a:pt x="45" y="22"/>
                  </a:cubicBezTo>
                  <a:cubicBezTo>
                    <a:pt x="45" y="28"/>
                    <a:pt x="45" y="35"/>
                    <a:pt x="45" y="41"/>
                  </a:cubicBezTo>
                  <a:cubicBezTo>
                    <a:pt x="45" y="45"/>
                    <a:pt x="44" y="48"/>
                    <a:pt x="39" y="48"/>
                  </a:cubicBezTo>
                  <a:cubicBezTo>
                    <a:pt x="34" y="48"/>
                    <a:pt x="33" y="44"/>
                    <a:pt x="33" y="40"/>
                  </a:cubicBezTo>
                  <a:cubicBezTo>
                    <a:pt x="33" y="32"/>
                    <a:pt x="34" y="23"/>
                    <a:pt x="30" y="15"/>
                  </a:cubicBezTo>
                  <a:cubicBezTo>
                    <a:pt x="30" y="15"/>
                    <a:pt x="31" y="14"/>
                    <a:pt x="31" y="14"/>
                  </a:cubicBezTo>
                  <a:cubicBezTo>
                    <a:pt x="37" y="15"/>
                    <a:pt x="38" y="20"/>
                    <a:pt x="38" y="24"/>
                  </a:cubicBezTo>
                  <a:cubicBezTo>
                    <a:pt x="39" y="29"/>
                    <a:pt x="39" y="33"/>
                    <a:pt x="39" y="37"/>
                  </a:cubicBezTo>
                  <a:cubicBezTo>
                    <a:pt x="39" y="32"/>
                    <a:pt x="39" y="27"/>
                    <a:pt x="39" y="22"/>
                  </a:cubicBezTo>
                  <a:cubicBezTo>
                    <a:pt x="38" y="12"/>
                    <a:pt x="33" y="7"/>
                    <a:pt x="23" y="7"/>
                  </a:cubicBezTo>
                  <a:cubicBezTo>
                    <a:pt x="14" y="7"/>
                    <a:pt x="8" y="13"/>
                    <a:pt x="8" y="23"/>
                  </a:cubicBezTo>
                  <a:cubicBezTo>
                    <a:pt x="7" y="27"/>
                    <a:pt x="9" y="31"/>
                    <a:pt x="8" y="36"/>
                  </a:cubicBezTo>
                  <a:cubicBezTo>
                    <a:pt x="8" y="37"/>
                    <a:pt x="7" y="37"/>
                    <a:pt x="7" y="38"/>
                  </a:cubicBezTo>
                  <a:close/>
                </a:path>
              </a:pathLst>
            </a:custGeom>
            <a:solidFill>
              <a:srgbClr val="6A67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5A870D29-AFAB-7BAD-45AD-C4185A1AB12C}"/>
                </a:ext>
              </a:extLst>
            </p:cNvPr>
            <p:cNvSpPr>
              <a:spLocks/>
            </p:cNvSpPr>
            <p:nvPr/>
          </p:nvSpPr>
          <p:spPr bwMode="auto">
            <a:xfrm>
              <a:off x="2249488" y="2103438"/>
              <a:ext cx="220662" cy="263525"/>
            </a:xfrm>
            <a:custGeom>
              <a:avLst/>
              <a:gdLst>
                <a:gd name="T0" fmla="*/ 31 w 41"/>
                <a:gd name="T1" fmla="*/ 1 h 49"/>
                <a:gd name="T2" fmla="*/ 40 w 41"/>
                <a:gd name="T3" fmla="*/ 6 h 49"/>
                <a:gd name="T4" fmla="*/ 33 w 41"/>
                <a:gd name="T5" fmla="*/ 13 h 49"/>
                <a:gd name="T6" fmla="*/ 26 w 41"/>
                <a:gd name="T7" fmla="*/ 22 h 49"/>
                <a:gd name="T8" fmla="*/ 23 w 41"/>
                <a:gd name="T9" fmla="*/ 38 h 49"/>
                <a:gd name="T10" fmla="*/ 3 w 41"/>
                <a:gd name="T11" fmla="*/ 46 h 49"/>
                <a:gd name="T12" fmla="*/ 0 w 41"/>
                <a:gd name="T13" fmla="*/ 41 h 49"/>
                <a:gd name="T14" fmla="*/ 3 w 41"/>
                <a:gd name="T15" fmla="*/ 35 h 49"/>
                <a:gd name="T16" fmla="*/ 13 w 41"/>
                <a:gd name="T17" fmla="*/ 19 h 49"/>
                <a:gd name="T18" fmla="*/ 31 w 41"/>
                <a:gd name="T19"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9">
                  <a:moveTo>
                    <a:pt x="31" y="1"/>
                  </a:moveTo>
                  <a:cubicBezTo>
                    <a:pt x="35" y="0"/>
                    <a:pt x="40" y="1"/>
                    <a:pt x="40" y="6"/>
                  </a:cubicBezTo>
                  <a:cubicBezTo>
                    <a:pt x="41" y="11"/>
                    <a:pt x="37" y="13"/>
                    <a:pt x="33" y="13"/>
                  </a:cubicBezTo>
                  <a:cubicBezTo>
                    <a:pt x="26" y="13"/>
                    <a:pt x="25" y="17"/>
                    <a:pt x="26" y="22"/>
                  </a:cubicBezTo>
                  <a:cubicBezTo>
                    <a:pt x="27" y="27"/>
                    <a:pt x="25" y="33"/>
                    <a:pt x="23" y="38"/>
                  </a:cubicBezTo>
                  <a:cubicBezTo>
                    <a:pt x="20" y="45"/>
                    <a:pt x="11" y="49"/>
                    <a:pt x="3" y="46"/>
                  </a:cubicBezTo>
                  <a:cubicBezTo>
                    <a:pt x="0" y="45"/>
                    <a:pt x="0" y="43"/>
                    <a:pt x="0" y="41"/>
                  </a:cubicBezTo>
                  <a:cubicBezTo>
                    <a:pt x="0" y="38"/>
                    <a:pt x="0" y="35"/>
                    <a:pt x="3" y="35"/>
                  </a:cubicBezTo>
                  <a:cubicBezTo>
                    <a:pt x="14" y="34"/>
                    <a:pt x="13" y="27"/>
                    <a:pt x="13" y="19"/>
                  </a:cubicBezTo>
                  <a:cubicBezTo>
                    <a:pt x="13" y="8"/>
                    <a:pt x="20" y="0"/>
                    <a:pt x="31" y="1"/>
                  </a:cubicBezTo>
                  <a:close/>
                </a:path>
              </a:pathLst>
            </a:custGeom>
            <a:solidFill>
              <a:srgbClr val="6966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4AF938C4-D214-999A-BC5B-0429F467C8E7}"/>
                </a:ext>
              </a:extLst>
            </p:cNvPr>
            <p:cNvSpPr>
              <a:spLocks/>
            </p:cNvSpPr>
            <p:nvPr/>
          </p:nvSpPr>
          <p:spPr bwMode="auto">
            <a:xfrm>
              <a:off x="1619250" y="2146300"/>
              <a:ext cx="134937" cy="215900"/>
            </a:xfrm>
            <a:custGeom>
              <a:avLst/>
              <a:gdLst>
                <a:gd name="T0" fmla="*/ 0 w 25"/>
                <a:gd name="T1" fmla="*/ 29 h 40"/>
                <a:gd name="T2" fmla="*/ 0 w 25"/>
                <a:gd name="T3" fmla="*/ 27 h 40"/>
                <a:gd name="T4" fmla="*/ 14 w 25"/>
                <a:gd name="T5" fmla="*/ 33 h 40"/>
                <a:gd name="T6" fmla="*/ 7 w 25"/>
                <a:gd name="T7" fmla="*/ 27 h 40"/>
                <a:gd name="T8" fmla="*/ 3 w 25"/>
                <a:gd name="T9" fmla="*/ 9 h 40"/>
                <a:gd name="T10" fmla="*/ 18 w 25"/>
                <a:gd name="T11" fmla="*/ 1 h 40"/>
                <a:gd name="T12" fmla="*/ 23 w 25"/>
                <a:gd name="T13" fmla="*/ 6 h 40"/>
                <a:gd name="T14" fmla="*/ 23 w 25"/>
                <a:gd name="T15" fmla="*/ 6 h 40"/>
                <a:gd name="T16" fmla="*/ 17 w 25"/>
                <a:gd name="T17" fmla="*/ 6 h 40"/>
                <a:gd name="T18" fmla="*/ 7 w 25"/>
                <a:gd name="T19" fmla="*/ 13 h 40"/>
                <a:gd name="T20" fmla="*/ 12 w 25"/>
                <a:gd name="T21" fmla="*/ 25 h 40"/>
                <a:gd name="T22" fmla="*/ 18 w 25"/>
                <a:gd name="T23" fmla="*/ 27 h 40"/>
                <a:gd name="T24" fmla="*/ 22 w 25"/>
                <a:gd name="T25" fmla="*/ 35 h 40"/>
                <a:gd name="T26" fmla="*/ 16 w 25"/>
                <a:gd name="T27" fmla="*/ 40 h 40"/>
                <a:gd name="T28" fmla="*/ 0 w 25"/>
                <a:gd name="T2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40">
                  <a:moveTo>
                    <a:pt x="0" y="29"/>
                  </a:moveTo>
                  <a:cubicBezTo>
                    <a:pt x="0" y="28"/>
                    <a:pt x="0" y="28"/>
                    <a:pt x="0" y="27"/>
                  </a:cubicBezTo>
                  <a:cubicBezTo>
                    <a:pt x="5" y="27"/>
                    <a:pt x="7" y="34"/>
                    <a:pt x="14" y="33"/>
                  </a:cubicBezTo>
                  <a:cubicBezTo>
                    <a:pt x="11" y="30"/>
                    <a:pt x="9" y="29"/>
                    <a:pt x="7" y="27"/>
                  </a:cubicBezTo>
                  <a:cubicBezTo>
                    <a:pt x="2" y="23"/>
                    <a:pt x="0" y="16"/>
                    <a:pt x="3" y="9"/>
                  </a:cubicBezTo>
                  <a:cubicBezTo>
                    <a:pt x="5" y="3"/>
                    <a:pt x="11" y="0"/>
                    <a:pt x="18" y="1"/>
                  </a:cubicBezTo>
                  <a:cubicBezTo>
                    <a:pt x="21" y="1"/>
                    <a:pt x="25" y="1"/>
                    <a:pt x="23" y="6"/>
                  </a:cubicBezTo>
                  <a:cubicBezTo>
                    <a:pt x="23" y="6"/>
                    <a:pt x="23" y="6"/>
                    <a:pt x="23" y="6"/>
                  </a:cubicBezTo>
                  <a:cubicBezTo>
                    <a:pt x="21" y="6"/>
                    <a:pt x="19" y="6"/>
                    <a:pt x="17" y="6"/>
                  </a:cubicBezTo>
                  <a:cubicBezTo>
                    <a:pt x="11" y="5"/>
                    <a:pt x="8" y="8"/>
                    <a:pt x="7" y="13"/>
                  </a:cubicBezTo>
                  <a:cubicBezTo>
                    <a:pt x="5" y="18"/>
                    <a:pt x="8" y="22"/>
                    <a:pt x="12" y="25"/>
                  </a:cubicBezTo>
                  <a:cubicBezTo>
                    <a:pt x="13" y="26"/>
                    <a:pt x="16" y="26"/>
                    <a:pt x="18" y="27"/>
                  </a:cubicBezTo>
                  <a:cubicBezTo>
                    <a:pt x="22" y="29"/>
                    <a:pt x="23" y="32"/>
                    <a:pt x="22" y="35"/>
                  </a:cubicBezTo>
                  <a:cubicBezTo>
                    <a:pt x="22" y="38"/>
                    <a:pt x="19" y="40"/>
                    <a:pt x="16" y="40"/>
                  </a:cubicBezTo>
                  <a:cubicBezTo>
                    <a:pt x="9" y="39"/>
                    <a:pt x="2" y="37"/>
                    <a:pt x="0" y="29"/>
                  </a:cubicBezTo>
                  <a:close/>
                </a:path>
              </a:pathLst>
            </a:custGeom>
            <a:solidFill>
              <a:srgbClr val="676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78BDBEFA-9201-A1C1-0C50-96A635ED4864}"/>
                </a:ext>
              </a:extLst>
            </p:cNvPr>
            <p:cNvSpPr>
              <a:spLocks/>
            </p:cNvSpPr>
            <p:nvPr/>
          </p:nvSpPr>
          <p:spPr bwMode="auto">
            <a:xfrm>
              <a:off x="2781300" y="1909763"/>
              <a:ext cx="80962" cy="53975"/>
            </a:xfrm>
            <a:custGeom>
              <a:avLst/>
              <a:gdLst>
                <a:gd name="T0" fmla="*/ 15 w 15"/>
                <a:gd name="T1" fmla="*/ 10 h 10"/>
                <a:gd name="T2" fmla="*/ 2 w 15"/>
                <a:gd name="T3" fmla="*/ 5 h 10"/>
                <a:gd name="T4" fmla="*/ 0 w 15"/>
                <a:gd name="T5" fmla="*/ 2 h 10"/>
                <a:gd name="T6" fmla="*/ 3 w 15"/>
                <a:gd name="T7" fmla="*/ 0 h 10"/>
                <a:gd name="T8" fmla="*/ 15 w 15"/>
                <a:gd name="T9" fmla="*/ 10 h 10"/>
              </a:gdLst>
              <a:ahLst/>
              <a:cxnLst>
                <a:cxn ang="0">
                  <a:pos x="T0" y="T1"/>
                </a:cxn>
                <a:cxn ang="0">
                  <a:pos x="T2" y="T3"/>
                </a:cxn>
                <a:cxn ang="0">
                  <a:pos x="T4" y="T5"/>
                </a:cxn>
                <a:cxn ang="0">
                  <a:pos x="T6" y="T7"/>
                </a:cxn>
                <a:cxn ang="0">
                  <a:pos x="T8" y="T9"/>
                </a:cxn>
              </a:cxnLst>
              <a:rect l="0" t="0" r="r" b="b"/>
              <a:pathLst>
                <a:path w="15" h="10">
                  <a:moveTo>
                    <a:pt x="15" y="10"/>
                  </a:moveTo>
                  <a:cubicBezTo>
                    <a:pt x="10" y="7"/>
                    <a:pt x="6" y="5"/>
                    <a:pt x="2" y="5"/>
                  </a:cubicBezTo>
                  <a:cubicBezTo>
                    <a:pt x="1" y="5"/>
                    <a:pt x="0" y="3"/>
                    <a:pt x="0" y="2"/>
                  </a:cubicBezTo>
                  <a:cubicBezTo>
                    <a:pt x="0" y="1"/>
                    <a:pt x="2" y="0"/>
                    <a:pt x="3" y="0"/>
                  </a:cubicBezTo>
                  <a:cubicBezTo>
                    <a:pt x="9" y="0"/>
                    <a:pt x="13" y="3"/>
                    <a:pt x="15" y="10"/>
                  </a:cubicBezTo>
                  <a:close/>
                </a:path>
              </a:pathLst>
            </a:custGeom>
            <a:solidFill>
              <a:srgbClr val="676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2A3B2FEB-E95E-9451-ECDA-5A42984399D0}"/>
                </a:ext>
              </a:extLst>
            </p:cNvPr>
            <p:cNvSpPr>
              <a:spLocks/>
            </p:cNvSpPr>
            <p:nvPr/>
          </p:nvSpPr>
          <p:spPr bwMode="auto">
            <a:xfrm>
              <a:off x="1333500" y="2114550"/>
              <a:ext cx="182562" cy="134938"/>
            </a:xfrm>
            <a:custGeom>
              <a:avLst/>
              <a:gdLst>
                <a:gd name="T0" fmla="*/ 2 w 34"/>
                <a:gd name="T1" fmla="*/ 20 h 25"/>
                <a:gd name="T2" fmla="*/ 12 w 34"/>
                <a:gd name="T3" fmla="*/ 3 h 25"/>
                <a:gd name="T4" fmla="*/ 29 w 34"/>
                <a:gd name="T5" fmla="*/ 5 h 25"/>
                <a:gd name="T6" fmla="*/ 31 w 34"/>
                <a:gd name="T7" fmla="*/ 14 h 25"/>
                <a:gd name="T8" fmla="*/ 23 w 34"/>
                <a:gd name="T9" fmla="*/ 23 h 25"/>
                <a:gd name="T10" fmla="*/ 18 w 34"/>
                <a:gd name="T11" fmla="*/ 24 h 25"/>
                <a:gd name="T12" fmla="*/ 18 w 34"/>
                <a:gd name="T13" fmla="*/ 18 h 25"/>
                <a:gd name="T14" fmla="*/ 21 w 34"/>
                <a:gd name="T15" fmla="*/ 15 h 25"/>
                <a:gd name="T16" fmla="*/ 23 w 34"/>
                <a:gd name="T17" fmla="*/ 10 h 25"/>
                <a:gd name="T18" fmla="*/ 17 w 34"/>
                <a:gd name="T19" fmla="*/ 9 h 25"/>
                <a:gd name="T20" fmla="*/ 7 w 34"/>
                <a:gd name="T21" fmla="*/ 23 h 25"/>
                <a:gd name="T22" fmla="*/ 2 w 34"/>
                <a:gd name="T23"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25">
                  <a:moveTo>
                    <a:pt x="2" y="20"/>
                  </a:moveTo>
                  <a:cubicBezTo>
                    <a:pt x="0" y="12"/>
                    <a:pt x="6" y="6"/>
                    <a:pt x="12" y="3"/>
                  </a:cubicBezTo>
                  <a:cubicBezTo>
                    <a:pt x="17" y="0"/>
                    <a:pt x="24" y="1"/>
                    <a:pt x="29" y="5"/>
                  </a:cubicBezTo>
                  <a:cubicBezTo>
                    <a:pt x="33" y="8"/>
                    <a:pt x="34" y="10"/>
                    <a:pt x="31" y="14"/>
                  </a:cubicBezTo>
                  <a:cubicBezTo>
                    <a:pt x="29" y="17"/>
                    <a:pt x="26" y="20"/>
                    <a:pt x="23" y="23"/>
                  </a:cubicBezTo>
                  <a:cubicBezTo>
                    <a:pt x="22" y="24"/>
                    <a:pt x="20" y="25"/>
                    <a:pt x="18" y="24"/>
                  </a:cubicBezTo>
                  <a:cubicBezTo>
                    <a:pt x="16" y="22"/>
                    <a:pt x="17" y="20"/>
                    <a:pt x="18" y="18"/>
                  </a:cubicBezTo>
                  <a:cubicBezTo>
                    <a:pt x="19" y="17"/>
                    <a:pt x="20" y="16"/>
                    <a:pt x="21" y="15"/>
                  </a:cubicBezTo>
                  <a:cubicBezTo>
                    <a:pt x="22" y="13"/>
                    <a:pt x="25" y="13"/>
                    <a:pt x="23" y="10"/>
                  </a:cubicBezTo>
                  <a:cubicBezTo>
                    <a:pt x="22" y="7"/>
                    <a:pt x="19" y="8"/>
                    <a:pt x="17" y="9"/>
                  </a:cubicBezTo>
                  <a:cubicBezTo>
                    <a:pt x="9" y="10"/>
                    <a:pt x="6" y="15"/>
                    <a:pt x="7" y="23"/>
                  </a:cubicBezTo>
                  <a:cubicBezTo>
                    <a:pt x="5" y="23"/>
                    <a:pt x="3" y="22"/>
                    <a:pt x="2" y="20"/>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D41BCE84-365E-884F-9275-AEF39D8DF6E2}"/>
                </a:ext>
              </a:extLst>
            </p:cNvPr>
            <p:cNvSpPr>
              <a:spLocks/>
            </p:cNvSpPr>
            <p:nvPr/>
          </p:nvSpPr>
          <p:spPr bwMode="auto">
            <a:xfrm>
              <a:off x="2501900" y="2033588"/>
              <a:ext cx="188912" cy="312738"/>
            </a:xfrm>
            <a:custGeom>
              <a:avLst/>
              <a:gdLst>
                <a:gd name="T0" fmla="*/ 10 w 35"/>
                <a:gd name="T1" fmla="*/ 6 h 58"/>
                <a:gd name="T2" fmla="*/ 17 w 35"/>
                <a:gd name="T3" fmla="*/ 17 h 58"/>
                <a:gd name="T4" fmla="*/ 26 w 35"/>
                <a:gd name="T5" fmla="*/ 17 h 58"/>
                <a:gd name="T6" fmla="*/ 33 w 35"/>
                <a:gd name="T7" fmla="*/ 20 h 58"/>
                <a:gd name="T8" fmla="*/ 27 w 35"/>
                <a:gd name="T9" fmla="*/ 23 h 58"/>
                <a:gd name="T10" fmla="*/ 15 w 35"/>
                <a:gd name="T11" fmla="*/ 23 h 58"/>
                <a:gd name="T12" fmla="*/ 9 w 35"/>
                <a:gd name="T13" fmla="*/ 29 h 58"/>
                <a:gd name="T14" fmla="*/ 9 w 35"/>
                <a:gd name="T15" fmla="*/ 41 h 58"/>
                <a:gd name="T16" fmla="*/ 17 w 35"/>
                <a:gd name="T17" fmla="*/ 50 h 58"/>
                <a:gd name="T18" fmla="*/ 27 w 35"/>
                <a:gd name="T19" fmla="*/ 43 h 58"/>
                <a:gd name="T20" fmla="*/ 31 w 35"/>
                <a:gd name="T21" fmla="*/ 37 h 58"/>
                <a:gd name="T22" fmla="*/ 33 w 35"/>
                <a:gd name="T23" fmla="*/ 45 h 58"/>
                <a:gd name="T24" fmla="*/ 16 w 35"/>
                <a:gd name="T25" fmla="*/ 56 h 58"/>
                <a:gd name="T26" fmla="*/ 3 w 35"/>
                <a:gd name="T27" fmla="*/ 40 h 58"/>
                <a:gd name="T28" fmla="*/ 2 w 35"/>
                <a:gd name="T29" fmla="*/ 10 h 58"/>
                <a:gd name="T30" fmla="*/ 0 w 35"/>
                <a:gd name="T31" fmla="*/ 7 h 58"/>
                <a:gd name="T32" fmla="*/ 10 w 35"/>
                <a:gd name="T33" fmla="*/ 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58">
                  <a:moveTo>
                    <a:pt x="10" y="6"/>
                  </a:moveTo>
                  <a:cubicBezTo>
                    <a:pt x="7" y="14"/>
                    <a:pt x="9" y="16"/>
                    <a:pt x="17" y="17"/>
                  </a:cubicBezTo>
                  <a:cubicBezTo>
                    <a:pt x="20" y="17"/>
                    <a:pt x="23" y="17"/>
                    <a:pt x="26" y="17"/>
                  </a:cubicBezTo>
                  <a:cubicBezTo>
                    <a:pt x="29" y="17"/>
                    <a:pt x="33" y="16"/>
                    <a:pt x="33" y="20"/>
                  </a:cubicBezTo>
                  <a:cubicBezTo>
                    <a:pt x="33" y="24"/>
                    <a:pt x="29" y="23"/>
                    <a:pt x="27" y="23"/>
                  </a:cubicBezTo>
                  <a:cubicBezTo>
                    <a:pt x="23" y="23"/>
                    <a:pt x="19" y="24"/>
                    <a:pt x="15" y="23"/>
                  </a:cubicBezTo>
                  <a:cubicBezTo>
                    <a:pt x="10" y="23"/>
                    <a:pt x="8" y="25"/>
                    <a:pt x="9" y="29"/>
                  </a:cubicBezTo>
                  <a:cubicBezTo>
                    <a:pt x="9" y="33"/>
                    <a:pt x="8" y="37"/>
                    <a:pt x="9" y="41"/>
                  </a:cubicBezTo>
                  <a:cubicBezTo>
                    <a:pt x="9" y="46"/>
                    <a:pt x="11" y="50"/>
                    <a:pt x="17" y="50"/>
                  </a:cubicBezTo>
                  <a:cubicBezTo>
                    <a:pt x="22" y="50"/>
                    <a:pt x="26" y="49"/>
                    <a:pt x="27" y="43"/>
                  </a:cubicBezTo>
                  <a:cubicBezTo>
                    <a:pt x="27" y="40"/>
                    <a:pt x="28" y="36"/>
                    <a:pt x="31" y="37"/>
                  </a:cubicBezTo>
                  <a:cubicBezTo>
                    <a:pt x="35" y="38"/>
                    <a:pt x="33" y="42"/>
                    <a:pt x="33" y="45"/>
                  </a:cubicBezTo>
                  <a:cubicBezTo>
                    <a:pt x="30" y="54"/>
                    <a:pt x="24" y="58"/>
                    <a:pt x="16" y="56"/>
                  </a:cubicBezTo>
                  <a:cubicBezTo>
                    <a:pt x="8" y="55"/>
                    <a:pt x="3" y="48"/>
                    <a:pt x="3" y="40"/>
                  </a:cubicBezTo>
                  <a:cubicBezTo>
                    <a:pt x="4" y="30"/>
                    <a:pt x="5" y="20"/>
                    <a:pt x="2" y="10"/>
                  </a:cubicBezTo>
                  <a:cubicBezTo>
                    <a:pt x="2" y="9"/>
                    <a:pt x="1" y="8"/>
                    <a:pt x="0" y="7"/>
                  </a:cubicBezTo>
                  <a:cubicBezTo>
                    <a:pt x="3" y="0"/>
                    <a:pt x="6" y="0"/>
                    <a:pt x="10" y="6"/>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E5482B7C-DC35-AF1D-EC72-314462EC03D1}"/>
                </a:ext>
              </a:extLst>
            </p:cNvPr>
            <p:cNvSpPr>
              <a:spLocks/>
            </p:cNvSpPr>
            <p:nvPr/>
          </p:nvSpPr>
          <p:spPr bwMode="auto">
            <a:xfrm>
              <a:off x="1898650" y="2103438"/>
              <a:ext cx="290512" cy="242888"/>
            </a:xfrm>
            <a:custGeom>
              <a:avLst/>
              <a:gdLst>
                <a:gd name="T0" fmla="*/ 53 w 54"/>
                <a:gd name="T1" fmla="*/ 30 h 45"/>
                <a:gd name="T2" fmla="*/ 54 w 54"/>
                <a:gd name="T3" fmla="*/ 39 h 45"/>
                <a:gd name="T4" fmla="*/ 51 w 54"/>
                <a:gd name="T5" fmla="*/ 45 h 45"/>
                <a:gd name="T6" fmla="*/ 48 w 54"/>
                <a:gd name="T7" fmla="*/ 40 h 45"/>
                <a:gd name="T8" fmla="*/ 48 w 54"/>
                <a:gd name="T9" fmla="*/ 23 h 45"/>
                <a:gd name="T10" fmla="*/ 46 w 54"/>
                <a:gd name="T11" fmla="*/ 15 h 45"/>
                <a:gd name="T12" fmla="*/ 36 w 54"/>
                <a:gd name="T13" fmla="*/ 11 h 45"/>
                <a:gd name="T14" fmla="*/ 30 w 54"/>
                <a:gd name="T15" fmla="*/ 19 h 45"/>
                <a:gd name="T16" fmla="*/ 30 w 54"/>
                <a:gd name="T17" fmla="*/ 36 h 45"/>
                <a:gd name="T18" fmla="*/ 28 w 54"/>
                <a:gd name="T19" fmla="*/ 43 h 45"/>
                <a:gd name="T20" fmla="*/ 25 w 54"/>
                <a:gd name="T21" fmla="*/ 35 h 45"/>
                <a:gd name="T22" fmla="*/ 25 w 54"/>
                <a:gd name="T23" fmla="*/ 22 h 45"/>
                <a:gd name="T24" fmla="*/ 14 w 54"/>
                <a:gd name="T25" fmla="*/ 11 h 45"/>
                <a:gd name="T26" fmla="*/ 5 w 54"/>
                <a:gd name="T27" fmla="*/ 23 h 45"/>
                <a:gd name="T28" fmla="*/ 5 w 54"/>
                <a:gd name="T29" fmla="*/ 39 h 45"/>
                <a:gd name="T30" fmla="*/ 3 w 54"/>
                <a:gd name="T31" fmla="*/ 43 h 45"/>
                <a:gd name="T32" fmla="*/ 1 w 54"/>
                <a:gd name="T33" fmla="*/ 40 h 45"/>
                <a:gd name="T34" fmla="*/ 1 w 54"/>
                <a:gd name="T35" fmla="*/ 15 h 45"/>
                <a:gd name="T36" fmla="*/ 22 w 54"/>
                <a:gd name="T37" fmla="*/ 5 h 45"/>
                <a:gd name="T38" fmla="*/ 31 w 54"/>
                <a:gd name="T39" fmla="*/ 5 h 45"/>
                <a:gd name="T40" fmla="*/ 53 w 54"/>
                <a:gd name="T41" fmla="*/ 19 h 45"/>
                <a:gd name="T42" fmla="*/ 53 w 54"/>
                <a:gd name="T43" fmla="*/ 30 h 45"/>
                <a:gd name="T44" fmla="*/ 53 w 54"/>
                <a:gd name="T45"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45">
                  <a:moveTo>
                    <a:pt x="53" y="30"/>
                  </a:moveTo>
                  <a:cubicBezTo>
                    <a:pt x="53" y="33"/>
                    <a:pt x="53" y="36"/>
                    <a:pt x="54" y="39"/>
                  </a:cubicBezTo>
                  <a:cubicBezTo>
                    <a:pt x="54" y="42"/>
                    <a:pt x="54" y="44"/>
                    <a:pt x="51" y="45"/>
                  </a:cubicBezTo>
                  <a:cubicBezTo>
                    <a:pt x="48" y="45"/>
                    <a:pt x="48" y="42"/>
                    <a:pt x="48" y="40"/>
                  </a:cubicBezTo>
                  <a:cubicBezTo>
                    <a:pt x="48" y="34"/>
                    <a:pt x="48" y="29"/>
                    <a:pt x="48" y="23"/>
                  </a:cubicBezTo>
                  <a:cubicBezTo>
                    <a:pt x="48" y="20"/>
                    <a:pt x="48" y="17"/>
                    <a:pt x="46" y="15"/>
                  </a:cubicBezTo>
                  <a:cubicBezTo>
                    <a:pt x="44" y="10"/>
                    <a:pt x="40" y="10"/>
                    <a:pt x="36" y="11"/>
                  </a:cubicBezTo>
                  <a:cubicBezTo>
                    <a:pt x="32" y="12"/>
                    <a:pt x="30" y="15"/>
                    <a:pt x="30" y="19"/>
                  </a:cubicBezTo>
                  <a:cubicBezTo>
                    <a:pt x="30" y="24"/>
                    <a:pt x="30" y="30"/>
                    <a:pt x="30" y="36"/>
                  </a:cubicBezTo>
                  <a:cubicBezTo>
                    <a:pt x="30" y="38"/>
                    <a:pt x="32" y="43"/>
                    <a:pt x="28" y="43"/>
                  </a:cubicBezTo>
                  <a:cubicBezTo>
                    <a:pt x="23" y="43"/>
                    <a:pt x="25" y="38"/>
                    <a:pt x="25" y="35"/>
                  </a:cubicBezTo>
                  <a:cubicBezTo>
                    <a:pt x="25" y="31"/>
                    <a:pt x="25" y="27"/>
                    <a:pt x="25" y="22"/>
                  </a:cubicBezTo>
                  <a:cubicBezTo>
                    <a:pt x="24" y="16"/>
                    <a:pt x="22" y="10"/>
                    <a:pt x="14" y="11"/>
                  </a:cubicBezTo>
                  <a:cubicBezTo>
                    <a:pt x="7" y="11"/>
                    <a:pt x="6" y="17"/>
                    <a:pt x="5" y="23"/>
                  </a:cubicBezTo>
                  <a:cubicBezTo>
                    <a:pt x="5" y="28"/>
                    <a:pt x="5" y="34"/>
                    <a:pt x="5" y="39"/>
                  </a:cubicBezTo>
                  <a:cubicBezTo>
                    <a:pt x="5" y="41"/>
                    <a:pt x="5" y="43"/>
                    <a:pt x="3" y="43"/>
                  </a:cubicBezTo>
                  <a:cubicBezTo>
                    <a:pt x="1" y="43"/>
                    <a:pt x="1" y="42"/>
                    <a:pt x="1" y="40"/>
                  </a:cubicBezTo>
                  <a:cubicBezTo>
                    <a:pt x="1" y="32"/>
                    <a:pt x="0" y="23"/>
                    <a:pt x="1" y="15"/>
                  </a:cubicBezTo>
                  <a:cubicBezTo>
                    <a:pt x="3" y="5"/>
                    <a:pt x="13" y="1"/>
                    <a:pt x="22" y="5"/>
                  </a:cubicBezTo>
                  <a:cubicBezTo>
                    <a:pt x="26" y="7"/>
                    <a:pt x="28" y="7"/>
                    <a:pt x="31" y="5"/>
                  </a:cubicBezTo>
                  <a:cubicBezTo>
                    <a:pt x="42" y="0"/>
                    <a:pt x="53" y="7"/>
                    <a:pt x="53" y="19"/>
                  </a:cubicBezTo>
                  <a:cubicBezTo>
                    <a:pt x="53" y="22"/>
                    <a:pt x="53" y="26"/>
                    <a:pt x="53" y="30"/>
                  </a:cubicBezTo>
                  <a:cubicBezTo>
                    <a:pt x="53" y="30"/>
                    <a:pt x="53" y="30"/>
                    <a:pt x="53" y="30"/>
                  </a:cubicBezTo>
                  <a:close/>
                </a:path>
              </a:pathLst>
            </a:custGeom>
            <a:solidFill>
              <a:srgbClr val="474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36CDACC1-00EE-DFEE-1056-8DF4D33DAFC1}"/>
                </a:ext>
              </a:extLst>
            </p:cNvPr>
            <p:cNvSpPr>
              <a:spLocks/>
            </p:cNvSpPr>
            <p:nvPr/>
          </p:nvSpPr>
          <p:spPr bwMode="auto">
            <a:xfrm>
              <a:off x="590550" y="1517650"/>
              <a:ext cx="3316287" cy="1635125"/>
            </a:xfrm>
            <a:custGeom>
              <a:avLst/>
              <a:gdLst>
                <a:gd name="T0" fmla="*/ 557 w 616"/>
                <a:gd name="T1" fmla="*/ 112 h 304"/>
                <a:gd name="T2" fmla="*/ 402 w 616"/>
                <a:gd name="T3" fmla="*/ 33 h 304"/>
                <a:gd name="T4" fmla="*/ 380 w 616"/>
                <a:gd name="T5" fmla="*/ 71 h 304"/>
                <a:gd name="T6" fmla="*/ 391 w 616"/>
                <a:gd name="T7" fmla="*/ 97 h 304"/>
                <a:gd name="T8" fmla="*/ 393 w 616"/>
                <a:gd name="T9" fmla="*/ 98 h 304"/>
                <a:gd name="T10" fmla="*/ 367 w 616"/>
                <a:gd name="T11" fmla="*/ 103 h 304"/>
                <a:gd name="T12" fmla="*/ 384 w 616"/>
                <a:gd name="T13" fmla="*/ 112 h 304"/>
                <a:gd name="T14" fmla="*/ 384 w 616"/>
                <a:gd name="T15" fmla="*/ 120 h 304"/>
                <a:gd name="T16" fmla="*/ 365 w 616"/>
                <a:gd name="T17" fmla="*/ 133 h 304"/>
                <a:gd name="T18" fmla="*/ 382 w 616"/>
                <a:gd name="T19" fmla="*/ 136 h 304"/>
                <a:gd name="T20" fmla="*/ 389 w 616"/>
                <a:gd name="T21" fmla="*/ 138 h 304"/>
                <a:gd name="T22" fmla="*/ 358 w 616"/>
                <a:gd name="T23" fmla="*/ 138 h 304"/>
                <a:gd name="T24" fmla="*/ 355 w 616"/>
                <a:gd name="T25" fmla="*/ 103 h 304"/>
                <a:gd name="T26" fmla="*/ 293 w 616"/>
                <a:gd name="T27" fmla="*/ 104 h 304"/>
                <a:gd name="T28" fmla="*/ 193 w 616"/>
                <a:gd name="T29" fmla="*/ 92 h 304"/>
                <a:gd name="T30" fmla="*/ 193 w 616"/>
                <a:gd name="T31" fmla="*/ 79 h 304"/>
                <a:gd name="T32" fmla="*/ 222 w 616"/>
                <a:gd name="T33" fmla="*/ 64 h 304"/>
                <a:gd name="T34" fmla="*/ 185 w 616"/>
                <a:gd name="T35" fmla="*/ 0 h 304"/>
                <a:gd name="T36" fmla="*/ 9 w 616"/>
                <a:gd name="T37" fmla="*/ 39 h 304"/>
                <a:gd name="T38" fmla="*/ 7 w 616"/>
                <a:gd name="T39" fmla="*/ 56 h 304"/>
                <a:gd name="T40" fmla="*/ 28 w 616"/>
                <a:gd name="T41" fmla="*/ 71 h 304"/>
                <a:gd name="T42" fmla="*/ 133 w 616"/>
                <a:gd name="T43" fmla="*/ 129 h 304"/>
                <a:gd name="T44" fmla="*/ 166 w 616"/>
                <a:gd name="T45" fmla="*/ 113 h 304"/>
                <a:gd name="T46" fmla="*/ 159 w 616"/>
                <a:gd name="T47" fmla="*/ 137 h 304"/>
                <a:gd name="T48" fmla="*/ 163 w 616"/>
                <a:gd name="T49" fmla="*/ 147 h 304"/>
                <a:gd name="T50" fmla="*/ 285 w 616"/>
                <a:gd name="T51" fmla="*/ 205 h 304"/>
                <a:gd name="T52" fmla="*/ 507 w 616"/>
                <a:gd name="T53" fmla="*/ 156 h 304"/>
                <a:gd name="T54" fmla="*/ 520 w 616"/>
                <a:gd name="T55" fmla="*/ 153 h 304"/>
                <a:gd name="T56" fmla="*/ 533 w 616"/>
                <a:gd name="T57" fmla="*/ 150 h 304"/>
                <a:gd name="T58" fmla="*/ 566 w 616"/>
                <a:gd name="T59" fmla="*/ 146 h 304"/>
                <a:gd name="T60" fmla="*/ 593 w 616"/>
                <a:gd name="T61" fmla="*/ 190 h 304"/>
                <a:gd name="T62" fmla="*/ 422 w 616"/>
                <a:gd name="T63" fmla="*/ 248 h 304"/>
                <a:gd name="T64" fmla="*/ 267 w 616"/>
                <a:gd name="T65" fmla="*/ 275 h 304"/>
                <a:gd name="T66" fmla="*/ 24 w 616"/>
                <a:gd name="T67" fmla="*/ 139 h 304"/>
                <a:gd name="T68" fmla="*/ 2 w 616"/>
                <a:gd name="T69" fmla="*/ 148 h 304"/>
                <a:gd name="T70" fmla="*/ 20 w 616"/>
                <a:gd name="T71" fmla="*/ 162 h 304"/>
                <a:gd name="T72" fmla="*/ 65 w 616"/>
                <a:gd name="T73" fmla="*/ 189 h 304"/>
                <a:gd name="T74" fmla="*/ 167 w 616"/>
                <a:gd name="T75" fmla="*/ 247 h 304"/>
                <a:gd name="T76" fmla="*/ 260 w 616"/>
                <a:gd name="T77" fmla="*/ 298 h 304"/>
                <a:gd name="T78" fmla="*/ 354 w 616"/>
                <a:gd name="T79" fmla="*/ 286 h 304"/>
                <a:gd name="T80" fmla="*/ 412 w 616"/>
                <a:gd name="T81" fmla="*/ 273 h 304"/>
                <a:gd name="T82" fmla="*/ 499 w 616"/>
                <a:gd name="T83" fmla="*/ 255 h 304"/>
                <a:gd name="T84" fmla="*/ 560 w 616"/>
                <a:gd name="T85" fmla="*/ 239 h 304"/>
                <a:gd name="T86" fmla="*/ 614 w 616"/>
                <a:gd name="T87" fmla="*/ 18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6" h="304">
                  <a:moveTo>
                    <a:pt x="585" y="127"/>
                  </a:moveTo>
                  <a:cubicBezTo>
                    <a:pt x="576" y="122"/>
                    <a:pt x="566" y="117"/>
                    <a:pt x="557" y="112"/>
                  </a:cubicBezTo>
                  <a:cubicBezTo>
                    <a:pt x="507" y="85"/>
                    <a:pt x="457" y="57"/>
                    <a:pt x="407" y="30"/>
                  </a:cubicBezTo>
                  <a:cubicBezTo>
                    <a:pt x="404" y="30"/>
                    <a:pt x="403" y="31"/>
                    <a:pt x="402" y="33"/>
                  </a:cubicBezTo>
                  <a:cubicBezTo>
                    <a:pt x="397" y="44"/>
                    <a:pt x="389" y="53"/>
                    <a:pt x="382" y="62"/>
                  </a:cubicBezTo>
                  <a:cubicBezTo>
                    <a:pt x="380" y="64"/>
                    <a:pt x="378" y="67"/>
                    <a:pt x="380" y="71"/>
                  </a:cubicBezTo>
                  <a:cubicBezTo>
                    <a:pt x="385" y="73"/>
                    <a:pt x="388" y="76"/>
                    <a:pt x="387" y="83"/>
                  </a:cubicBezTo>
                  <a:cubicBezTo>
                    <a:pt x="386" y="88"/>
                    <a:pt x="386" y="93"/>
                    <a:pt x="391" y="97"/>
                  </a:cubicBezTo>
                  <a:cubicBezTo>
                    <a:pt x="392" y="97"/>
                    <a:pt x="392" y="97"/>
                    <a:pt x="393" y="97"/>
                  </a:cubicBezTo>
                  <a:cubicBezTo>
                    <a:pt x="393" y="97"/>
                    <a:pt x="393" y="98"/>
                    <a:pt x="393" y="98"/>
                  </a:cubicBezTo>
                  <a:cubicBezTo>
                    <a:pt x="393" y="98"/>
                    <a:pt x="392" y="98"/>
                    <a:pt x="392" y="98"/>
                  </a:cubicBezTo>
                  <a:cubicBezTo>
                    <a:pt x="383" y="97"/>
                    <a:pt x="374" y="98"/>
                    <a:pt x="367" y="103"/>
                  </a:cubicBezTo>
                  <a:cubicBezTo>
                    <a:pt x="364" y="109"/>
                    <a:pt x="367" y="111"/>
                    <a:pt x="373" y="112"/>
                  </a:cubicBezTo>
                  <a:cubicBezTo>
                    <a:pt x="377" y="112"/>
                    <a:pt x="380" y="112"/>
                    <a:pt x="384" y="112"/>
                  </a:cubicBezTo>
                  <a:cubicBezTo>
                    <a:pt x="387" y="112"/>
                    <a:pt x="389" y="113"/>
                    <a:pt x="389" y="116"/>
                  </a:cubicBezTo>
                  <a:cubicBezTo>
                    <a:pt x="389" y="119"/>
                    <a:pt x="387" y="120"/>
                    <a:pt x="384" y="120"/>
                  </a:cubicBezTo>
                  <a:cubicBezTo>
                    <a:pt x="382" y="121"/>
                    <a:pt x="379" y="120"/>
                    <a:pt x="376" y="120"/>
                  </a:cubicBezTo>
                  <a:cubicBezTo>
                    <a:pt x="366" y="121"/>
                    <a:pt x="364" y="123"/>
                    <a:pt x="365" y="133"/>
                  </a:cubicBezTo>
                  <a:cubicBezTo>
                    <a:pt x="365" y="138"/>
                    <a:pt x="365" y="143"/>
                    <a:pt x="371" y="144"/>
                  </a:cubicBezTo>
                  <a:cubicBezTo>
                    <a:pt x="377" y="145"/>
                    <a:pt x="381" y="142"/>
                    <a:pt x="382" y="136"/>
                  </a:cubicBezTo>
                  <a:cubicBezTo>
                    <a:pt x="383" y="134"/>
                    <a:pt x="384" y="132"/>
                    <a:pt x="386" y="132"/>
                  </a:cubicBezTo>
                  <a:cubicBezTo>
                    <a:pt x="390" y="133"/>
                    <a:pt x="389" y="136"/>
                    <a:pt x="389" y="138"/>
                  </a:cubicBezTo>
                  <a:cubicBezTo>
                    <a:pt x="389" y="146"/>
                    <a:pt x="381" y="153"/>
                    <a:pt x="374" y="153"/>
                  </a:cubicBezTo>
                  <a:cubicBezTo>
                    <a:pt x="364" y="153"/>
                    <a:pt x="358" y="148"/>
                    <a:pt x="358" y="138"/>
                  </a:cubicBezTo>
                  <a:cubicBezTo>
                    <a:pt x="357" y="130"/>
                    <a:pt x="358" y="121"/>
                    <a:pt x="358" y="112"/>
                  </a:cubicBezTo>
                  <a:cubicBezTo>
                    <a:pt x="358" y="109"/>
                    <a:pt x="358" y="106"/>
                    <a:pt x="355" y="103"/>
                  </a:cubicBezTo>
                  <a:cubicBezTo>
                    <a:pt x="353" y="102"/>
                    <a:pt x="350" y="102"/>
                    <a:pt x="347" y="102"/>
                  </a:cubicBezTo>
                  <a:cubicBezTo>
                    <a:pt x="329" y="101"/>
                    <a:pt x="311" y="105"/>
                    <a:pt x="293" y="104"/>
                  </a:cubicBezTo>
                  <a:cubicBezTo>
                    <a:pt x="275" y="103"/>
                    <a:pt x="256" y="102"/>
                    <a:pt x="238" y="101"/>
                  </a:cubicBezTo>
                  <a:cubicBezTo>
                    <a:pt x="223" y="99"/>
                    <a:pt x="208" y="96"/>
                    <a:pt x="193" y="92"/>
                  </a:cubicBezTo>
                  <a:cubicBezTo>
                    <a:pt x="189" y="91"/>
                    <a:pt x="184" y="91"/>
                    <a:pt x="184" y="86"/>
                  </a:cubicBezTo>
                  <a:cubicBezTo>
                    <a:pt x="185" y="81"/>
                    <a:pt x="189" y="81"/>
                    <a:pt x="193" y="79"/>
                  </a:cubicBezTo>
                  <a:cubicBezTo>
                    <a:pt x="203" y="76"/>
                    <a:pt x="213" y="74"/>
                    <a:pt x="223" y="73"/>
                  </a:cubicBezTo>
                  <a:cubicBezTo>
                    <a:pt x="226" y="70"/>
                    <a:pt x="223" y="67"/>
                    <a:pt x="222" y="64"/>
                  </a:cubicBezTo>
                  <a:cubicBezTo>
                    <a:pt x="208" y="47"/>
                    <a:pt x="197" y="28"/>
                    <a:pt x="190" y="7"/>
                  </a:cubicBezTo>
                  <a:cubicBezTo>
                    <a:pt x="189" y="4"/>
                    <a:pt x="188" y="1"/>
                    <a:pt x="185" y="0"/>
                  </a:cubicBezTo>
                  <a:cubicBezTo>
                    <a:pt x="137" y="11"/>
                    <a:pt x="90" y="21"/>
                    <a:pt x="42" y="31"/>
                  </a:cubicBezTo>
                  <a:cubicBezTo>
                    <a:pt x="31" y="34"/>
                    <a:pt x="20" y="36"/>
                    <a:pt x="9" y="39"/>
                  </a:cubicBezTo>
                  <a:cubicBezTo>
                    <a:pt x="5" y="40"/>
                    <a:pt x="2" y="43"/>
                    <a:pt x="1" y="47"/>
                  </a:cubicBezTo>
                  <a:cubicBezTo>
                    <a:pt x="1" y="52"/>
                    <a:pt x="3" y="54"/>
                    <a:pt x="7" y="56"/>
                  </a:cubicBezTo>
                  <a:cubicBezTo>
                    <a:pt x="11" y="59"/>
                    <a:pt x="15" y="61"/>
                    <a:pt x="19" y="64"/>
                  </a:cubicBezTo>
                  <a:cubicBezTo>
                    <a:pt x="21" y="67"/>
                    <a:pt x="25" y="69"/>
                    <a:pt x="28" y="71"/>
                  </a:cubicBezTo>
                  <a:cubicBezTo>
                    <a:pt x="52" y="85"/>
                    <a:pt x="76" y="98"/>
                    <a:pt x="100" y="112"/>
                  </a:cubicBezTo>
                  <a:cubicBezTo>
                    <a:pt x="111" y="118"/>
                    <a:pt x="121" y="125"/>
                    <a:pt x="133" y="129"/>
                  </a:cubicBezTo>
                  <a:cubicBezTo>
                    <a:pt x="138" y="129"/>
                    <a:pt x="139" y="125"/>
                    <a:pt x="140" y="122"/>
                  </a:cubicBezTo>
                  <a:cubicBezTo>
                    <a:pt x="146" y="112"/>
                    <a:pt x="157" y="109"/>
                    <a:pt x="166" y="113"/>
                  </a:cubicBezTo>
                  <a:cubicBezTo>
                    <a:pt x="173" y="117"/>
                    <a:pt x="173" y="120"/>
                    <a:pt x="169" y="126"/>
                  </a:cubicBezTo>
                  <a:cubicBezTo>
                    <a:pt x="166" y="130"/>
                    <a:pt x="163" y="134"/>
                    <a:pt x="159" y="137"/>
                  </a:cubicBezTo>
                  <a:cubicBezTo>
                    <a:pt x="157" y="138"/>
                    <a:pt x="155" y="139"/>
                    <a:pt x="156" y="142"/>
                  </a:cubicBezTo>
                  <a:cubicBezTo>
                    <a:pt x="158" y="144"/>
                    <a:pt x="160" y="145"/>
                    <a:pt x="163" y="147"/>
                  </a:cubicBezTo>
                  <a:cubicBezTo>
                    <a:pt x="195" y="166"/>
                    <a:pt x="229" y="184"/>
                    <a:pt x="262" y="202"/>
                  </a:cubicBezTo>
                  <a:cubicBezTo>
                    <a:pt x="270" y="206"/>
                    <a:pt x="277" y="207"/>
                    <a:pt x="285" y="205"/>
                  </a:cubicBezTo>
                  <a:cubicBezTo>
                    <a:pt x="353" y="191"/>
                    <a:pt x="421" y="176"/>
                    <a:pt x="488" y="162"/>
                  </a:cubicBezTo>
                  <a:cubicBezTo>
                    <a:pt x="495" y="161"/>
                    <a:pt x="501" y="161"/>
                    <a:pt x="507" y="156"/>
                  </a:cubicBezTo>
                  <a:cubicBezTo>
                    <a:pt x="507" y="156"/>
                    <a:pt x="507" y="156"/>
                    <a:pt x="507" y="155"/>
                  </a:cubicBezTo>
                  <a:cubicBezTo>
                    <a:pt x="512" y="154"/>
                    <a:pt x="516" y="154"/>
                    <a:pt x="520" y="153"/>
                  </a:cubicBezTo>
                  <a:cubicBezTo>
                    <a:pt x="523" y="153"/>
                    <a:pt x="526" y="152"/>
                    <a:pt x="528" y="151"/>
                  </a:cubicBezTo>
                  <a:cubicBezTo>
                    <a:pt x="530" y="151"/>
                    <a:pt x="532" y="151"/>
                    <a:pt x="533" y="150"/>
                  </a:cubicBezTo>
                  <a:cubicBezTo>
                    <a:pt x="534" y="151"/>
                    <a:pt x="535" y="151"/>
                    <a:pt x="535" y="151"/>
                  </a:cubicBezTo>
                  <a:cubicBezTo>
                    <a:pt x="546" y="150"/>
                    <a:pt x="556" y="147"/>
                    <a:pt x="566" y="146"/>
                  </a:cubicBezTo>
                  <a:cubicBezTo>
                    <a:pt x="571" y="145"/>
                    <a:pt x="576" y="145"/>
                    <a:pt x="580" y="149"/>
                  </a:cubicBezTo>
                  <a:cubicBezTo>
                    <a:pt x="592" y="160"/>
                    <a:pt x="596" y="174"/>
                    <a:pt x="593" y="190"/>
                  </a:cubicBezTo>
                  <a:cubicBezTo>
                    <a:pt x="589" y="205"/>
                    <a:pt x="579" y="213"/>
                    <a:pt x="564" y="217"/>
                  </a:cubicBezTo>
                  <a:cubicBezTo>
                    <a:pt x="517" y="227"/>
                    <a:pt x="470" y="238"/>
                    <a:pt x="422" y="248"/>
                  </a:cubicBezTo>
                  <a:cubicBezTo>
                    <a:pt x="377" y="258"/>
                    <a:pt x="332" y="268"/>
                    <a:pt x="287" y="277"/>
                  </a:cubicBezTo>
                  <a:cubicBezTo>
                    <a:pt x="280" y="279"/>
                    <a:pt x="274" y="279"/>
                    <a:pt x="267" y="275"/>
                  </a:cubicBezTo>
                  <a:cubicBezTo>
                    <a:pt x="225" y="251"/>
                    <a:pt x="182" y="228"/>
                    <a:pt x="139" y="204"/>
                  </a:cubicBezTo>
                  <a:cubicBezTo>
                    <a:pt x="101" y="182"/>
                    <a:pt x="63" y="160"/>
                    <a:pt x="24" y="139"/>
                  </a:cubicBezTo>
                  <a:cubicBezTo>
                    <a:pt x="20" y="137"/>
                    <a:pt x="17" y="136"/>
                    <a:pt x="13" y="136"/>
                  </a:cubicBezTo>
                  <a:cubicBezTo>
                    <a:pt x="3" y="136"/>
                    <a:pt x="0" y="139"/>
                    <a:pt x="2" y="148"/>
                  </a:cubicBezTo>
                  <a:cubicBezTo>
                    <a:pt x="2" y="150"/>
                    <a:pt x="2" y="151"/>
                    <a:pt x="1" y="152"/>
                  </a:cubicBezTo>
                  <a:cubicBezTo>
                    <a:pt x="7" y="156"/>
                    <a:pt x="14" y="158"/>
                    <a:pt x="20" y="162"/>
                  </a:cubicBezTo>
                  <a:cubicBezTo>
                    <a:pt x="27" y="167"/>
                    <a:pt x="34" y="173"/>
                    <a:pt x="42" y="176"/>
                  </a:cubicBezTo>
                  <a:cubicBezTo>
                    <a:pt x="51" y="180"/>
                    <a:pt x="58" y="184"/>
                    <a:pt x="65" y="189"/>
                  </a:cubicBezTo>
                  <a:cubicBezTo>
                    <a:pt x="83" y="199"/>
                    <a:pt x="101" y="210"/>
                    <a:pt x="119" y="220"/>
                  </a:cubicBezTo>
                  <a:cubicBezTo>
                    <a:pt x="136" y="228"/>
                    <a:pt x="152" y="237"/>
                    <a:pt x="167" y="247"/>
                  </a:cubicBezTo>
                  <a:cubicBezTo>
                    <a:pt x="185" y="257"/>
                    <a:pt x="203" y="267"/>
                    <a:pt x="220" y="276"/>
                  </a:cubicBezTo>
                  <a:cubicBezTo>
                    <a:pt x="234" y="284"/>
                    <a:pt x="247" y="291"/>
                    <a:pt x="260" y="298"/>
                  </a:cubicBezTo>
                  <a:cubicBezTo>
                    <a:pt x="268" y="303"/>
                    <a:pt x="276" y="304"/>
                    <a:pt x="284" y="302"/>
                  </a:cubicBezTo>
                  <a:cubicBezTo>
                    <a:pt x="307" y="296"/>
                    <a:pt x="331" y="290"/>
                    <a:pt x="354" y="286"/>
                  </a:cubicBezTo>
                  <a:cubicBezTo>
                    <a:pt x="361" y="284"/>
                    <a:pt x="370" y="285"/>
                    <a:pt x="376" y="282"/>
                  </a:cubicBezTo>
                  <a:cubicBezTo>
                    <a:pt x="388" y="277"/>
                    <a:pt x="400" y="276"/>
                    <a:pt x="412" y="273"/>
                  </a:cubicBezTo>
                  <a:cubicBezTo>
                    <a:pt x="440" y="268"/>
                    <a:pt x="467" y="260"/>
                    <a:pt x="495" y="256"/>
                  </a:cubicBezTo>
                  <a:cubicBezTo>
                    <a:pt x="496" y="256"/>
                    <a:pt x="498" y="255"/>
                    <a:pt x="499" y="255"/>
                  </a:cubicBezTo>
                  <a:cubicBezTo>
                    <a:pt x="516" y="249"/>
                    <a:pt x="533" y="246"/>
                    <a:pt x="551" y="243"/>
                  </a:cubicBezTo>
                  <a:cubicBezTo>
                    <a:pt x="554" y="243"/>
                    <a:pt x="558" y="243"/>
                    <a:pt x="560" y="239"/>
                  </a:cubicBezTo>
                  <a:cubicBezTo>
                    <a:pt x="566" y="236"/>
                    <a:pt x="573" y="236"/>
                    <a:pt x="580" y="234"/>
                  </a:cubicBezTo>
                  <a:cubicBezTo>
                    <a:pt x="603" y="226"/>
                    <a:pt x="613" y="208"/>
                    <a:pt x="614" y="184"/>
                  </a:cubicBezTo>
                  <a:cubicBezTo>
                    <a:pt x="616" y="160"/>
                    <a:pt x="608" y="140"/>
                    <a:pt x="585" y="127"/>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a:extLst>
                <a:ext uri="{FF2B5EF4-FFF2-40B4-BE49-F238E27FC236}">
                  <a16:creationId xmlns:a16="http://schemas.microsoft.com/office/drawing/2014/main" id="{88DC3C10-39C1-2BD7-8B65-F73BD4461EB4}"/>
                </a:ext>
              </a:extLst>
            </p:cNvPr>
            <p:cNvSpPr>
              <a:spLocks/>
            </p:cNvSpPr>
            <p:nvPr/>
          </p:nvSpPr>
          <p:spPr bwMode="auto">
            <a:xfrm>
              <a:off x="1597025" y="2119313"/>
              <a:ext cx="209550" cy="227013"/>
            </a:xfrm>
            <a:custGeom>
              <a:avLst/>
              <a:gdLst>
                <a:gd name="T0" fmla="*/ 27 w 39"/>
                <a:gd name="T1" fmla="*/ 11 h 42"/>
                <a:gd name="T2" fmla="*/ 14 w 39"/>
                <a:gd name="T3" fmla="*/ 9 h 42"/>
                <a:gd name="T4" fmla="*/ 8 w 39"/>
                <a:gd name="T5" fmla="*/ 23 h 42"/>
                <a:gd name="T6" fmla="*/ 20 w 39"/>
                <a:gd name="T7" fmla="*/ 35 h 42"/>
                <a:gd name="T8" fmla="*/ 23 w 39"/>
                <a:gd name="T9" fmla="*/ 39 h 42"/>
                <a:gd name="T10" fmla="*/ 19 w 39"/>
                <a:gd name="T11" fmla="*/ 40 h 42"/>
                <a:gd name="T12" fmla="*/ 4 w 39"/>
                <a:gd name="T13" fmla="*/ 32 h 42"/>
                <a:gd name="T14" fmla="*/ 4 w 39"/>
                <a:gd name="T15" fmla="*/ 11 h 42"/>
                <a:gd name="T16" fmla="*/ 25 w 39"/>
                <a:gd name="T17" fmla="*/ 1 h 42"/>
                <a:gd name="T18" fmla="*/ 38 w 39"/>
                <a:gd name="T19" fmla="*/ 15 h 42"/>
                <a:gd name="T20" fmla="*/ 38 w 39"/>
                <a:gd name="T21" fmla="*/ 37 h 42"/>
                <a:gd name="T22" fmla="*/ 36 w 39"/>
                <a:gd name="T23" fmla="*/ 40 h 42"/>
                <a:gd name="T24" fmla="*/ 33 w 39"/>
                <a:gd name="T25" fmla="*/ 36 h 42"/>
                <a:gd name="T26" fmla="*/ 33 w 39"/>
                <a:gd name="T27" fmla="*/ 22 h 42"/>
                <a:gd name="T28" fmla="*/ 27 w 39"/>
                <a:gd name="T29"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2">
                  <a:moveTo>
                    <a:pt x="27" y="11"/>
                  </a:moveTo>
                  <a:cubicBezTo>
                    <a:pt x="24" y="4"/>
                    <a:pt x="18" y="7"/>
                    <a:pt x="14" y="9"/>
                  </a:cubicBezTo>
                  <a:cubicBezTo>
                    <a:pt x="8" y="12"/>
                    <a:pt x="7" y="17"/>
                    <a:pt x="8" y="23"/>
                  </a:cubicBezTo>
                  <a:cubicBezTo>
                    <a:pt x="9" y="30"/>
                    <a:pt x="14" y="33"/>
                    <a:pt x="20" y="35"/>
                  </a:cubicBezTo>
                  <a:cubicBezTo>
                    <a:pt x="21" y="36"/>
                    <a:pt x="23" y="37"/>
                    <a:pt x="23" y="39"/>
                  </a:cubicBezTo>
                  <a:cubicBezTo>
                    <a:pt x="22" y="41"/>
                    <a:pt x="20" y="40"/>
                    <a:pt x="19" y="40"/>
                  </a:cubicBezTo>
                  <a:cubicBezTo>
                    <a:pt x="12" y="42"/>
                    <a:pt x="8" y="36"/>
                    <a:pt x="4" y="32"/>
                  </a:cubicBezTo>
                  <a:cubicBezTo>
                    <a:pt x="3" y="25"/>
                    <a:pt x="0" y="18"/>
                    <a:pt x="4" y="11"/>
                  </a:cubicBezTo>
                  <a:cubicBezTo>
                    <a:pt x="9" y="2"/>
                    <a:pt x="14" y="0"/>
                    <a:pt x="25" y="1"/>
                  </a:cubicBezTo>
                  <a:cubicBezTo>
                    <a:pt x="33" y="2"/>
                    <a:pt x="37" y="8"/>
                    <a:pt x="38" y="15"/>
                  </a:cubicBezTo>
                  <a:cubicBezTo>
                    <a:pt x="39" y="22"/>
                    <a:pt x="38" y="29"/>
                    <a:pt x="38" y="37"/>
                  </a:cubicBezTo>
                  <a:cubicBezTo>
                    <a:pt x="38" y="38"/>
                    <a:pt x="38" y="40"/>
                    <a:pt x="36" y="40"/>
                  </a:cubicBezTo>
                  <a:cubicBezTo>
                    <a:pt x="34" y="40"/>
                    <a:pt x="34" y="38"/>
                    <a:pt x="33" y="36"/>
                  </a:cubicBezTo>
                  <a:cubicBezTo>
                    <a:pt x="33" y="31"/>
                    <a:pt x="33" y="26"/>
                    <a:pt x="33" y="22"/>
                  </a:cubicBezTo>
                  <a:cubicBezTo>
                    <a:pt x="34" y="17"/>
                    <a:pt x="32" y="13"/>
                    <a:pt x="27" y="11"/>
                  </a:cubicBezTo>
                  <a:close/>
                </a:path>
              </a:pathLst>
            </a:custGeom>
            <a:solidFill>
              <a:srgbClr val="48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9">
              <a:extLst>
                <a:ext uri="{FF2B5EF4-FFF2-40B4-BE49-F238E27FC236}">
                  <a16:creationId xmlns:a16="http://schemas.microsoft.com/office/drawing/2014/main" id="{BAE04BF5-F9EA-C4A7-2CED-267164DF0F50}"/>
                </a:ext>
              </a:extLst>
            </p:cNvPr>
            <p:cNvSpPr>
              <a:spLocks/>
            </p:cNvSpPr>
            <p:nvPr/>
          </p:nvSpPr>
          <p:spPr bwMode="auto">
            <a:xfrm>
              <a:off x="2265363" y="2114550"/>
              <a:ext cx="182562" cy="225425"/>
            </a:xfrm>
            <a:custGeom>
              <a:avLst/>
              <a:gdLst>
                <a:gd name="T0" fmla="*/ 5 w 34"/>
                <a:gd name="T1" fmla="*/ 41 h 42"/>
                <a:gd name="T2" fmla="*/ 0 w 34"/>
                <a:gd name="T3" fmla="*/ 39 h 42"/>
                <a:gd name="T4" fmla="*/ 5 w 34"/>
                <a:gd name="T5" fmla="*/ 35 h 42"/>
                <a:gd name="T6" fmla="*/ 13 w 34"/>
                <a:gd name="T7" fmla="*/ 24 h 42"/>
                <a:gd name="T8" fmla="*/ 16 w 34"/>
                <a:gd name="T9" fmla="*/ 8 h 42"/>
                <a:gd name="T10" fmla="*/ 30 w 34"/>
                <a:gd name="T11" fmla="*/ 1 h 42"/>
                <a:gd name="T12" fmla="*/ 33 w 34"/>
                <a:gd name="T13" fmla="*/ 4 h 42"/>
                <a:gd name="T14" fmla="*/ 30 w 34"/>
                <a:gd name="T15" fmla="*/ 8 h 42"/>
                <a:gd name="T16" fmla="*/ 20 w 34"/>
                <a:gd name="T17" fmla="*/ 24 h 42"/>
                <a:gd name="T18" fmla="*/ 5 w 34"/>
                <a:gd name="T19"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2">
                  <a:moveTo>
                    <a:pt x="5" y="41"/>
                  </a:moveTo>
                  <a:cubicBezTo>
                    <a:pt x="4" y="41"/>
                    <a:pt x="1" y="42"/>
                    <a:pt x="0" y="39"/>
                  </a:cubicBezTo>
                  <a:cubicBezTo>
                    <a:pt x="0" y="36"/>
                    <a:pt x="3" y="35"/>
                    <a:pt x="5" y="35"/>
                  </a:cubicBezTo>
                  <a:cubicBezTo>
                    <a:pt x="12" y="35"/>
                    <a:pt x="14" y="30"/>
                    <a:pt x="13" y="24"/>
                  </a:cubicBezTo>
                  <a:cubicBezTo>
                    <a:pt x="13" y="18"/>
                    <a:pt x="13" y="13"/>
                    <a:pt x="16" y="8"/>
                  </a:cubicBezTo>
                  <a:cubicBezTo>
                    <a:pt x="19" y="2"/>
                    <a:pt x="25" y="2"/>
                    <a:pt x="30" y="1"/>
                  </a:cubicBezTo>
                  <a:cubicBezTo>
                    <a:pt x="31" y="0"/>
                    <a:pt x="33" y="2"/>
                    <a:pt x="33" y="4"/>
                  </a:cubicBezTo>
                  <a:cubicBezTo>
                    <a:pt x="34" y="6"/>
                    <a:pt x="32" y="8"/>
                    <a:pt x="30" y="8"/>
                  </a:cubicBezTo>
                  <a:cubicBezTo>
                    <a:pt x="19" y="8"/>
                    <a:pt x="20" y="16"/>
                    <a:pt x="20" y="24"/>
                  </a:cubicBezTo>
                  <a:cubicBezTo>
                    <a:pt x="19" y="36"/>
                    <a:pt x="15" y="42"/>
                    <a:pt x="5" y="41"/>
                  </a:cubicBezTo>
                  <a:close/>
                </a:path>
              </a:pathLst>
            </a:custGeom>
            <a:solidFill>
              <a:srgbClr val="484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7" name="Grupo 36">
            <a:extLst>
              <a:ext uri="{FF2B5EF4-FFF2-40B4-BE49-F238E27FC236}">
                <a16:creationId xmlns:a16="http://schemas.microsoft.com/office/drawing/2014/main" id="{B875A5DF-662A-21EA-6987-F375128EBE00}"/>
              </a:ext>
            </a:extLst>
          </p:cNvPr>
          <p:cNvGrpSpPr/>
          <p:nvPr/>
        </p:nvGrpSpPr>
        <p:grpSpPr>
          <a:xfrm>
            <a:off x="268248" y="4049713"/>
            <a:ext cx="8564580" cy="840724"/>
            <a:chOff x="268248" y="4049713"/>
            <a:chExt cx="8564580" cy="840724"/>
          </a:xfrm>
        </p:grpSpPr>
        <p:grpSp>
          <p:nvGrpSpPr>
            <p:cNvPr id="169" name="Grupo 168">
              <a:extLst>
                <a:ext uri="{FF2B5EF4-FFF2-40B4-BE49-F238E27FC236}">
                  <a16:creationId xmlns:a16="http://schemas.microsoft.com/office/drawing/2014/main" id="{0D8BEAF4-4666-4262-861B-A9EF12E238B3}"/>
                </a:ext>
              </a:extLst>
            </p:cNvPr>
            <p:cNvGrpSpPr/>
            <p:nvPr/>
          </p:nvGrpSpPr>
          <p:grpSpPr>
            <a:xfrm>
              <a:off x="268248" y="4549978"/>
              <a:ext cx="8564580" cy="340459"/>
              <a:chOff x="365761" y="445025"/>
              <a:chExt cx="7610004" cy="486600"/>
            </a:xfrm>
          </p:grpSpPr>
          <p:grpSp>
            <p:nvGrpSpPr>
              <p:cNvPr id="171" name="Grupo 170">
                <a:extLst>
                  <a:ext uri="{FF2B5EF4-FFF2-40B4-BE49-F238E27FC236}">
                    <a16:creationId xmlns:a16="http://schemas.microsoft.com/office/drawing/2014/main" id="{C55D522C-D2B6-4335-8F56-7D26DEAD12B0}"/>
                  </a:ext>
                </a:extLst>
              </p:cNvPr>
              <p:cNvGrpSpPr/>
              <p:nvPr/>
            </p:nvGrpSpPr>
            <p:grpSpPr>
              <a:xfrm>
                <a:off x="523856" y="582185"/>
                <a:ext cx="7441555" cy="230203"/>
                <a:chOff x="1838739" y="109330"/>
                <a:chExt cx="715618" cy="230203"/>
              </a:xfrm>
            </p:grpSpPr>
            <p:cxnSp>
              <p:nvCxnSpPr>
                <p:cNvPr id="175" name="Conector recto 174">
                  <a:extLst>
                    <a:ext uri="{FF2B5EF4-FFF2-40B4-BE49-F238E27FC236}">
                      <a16:creationId xmlns:a16="http://schemas.microsoft.com/office/drawing/2014/main" id="{5D38D4A6-7FC8-40C3-9829-D429D08AE43B}"/>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Conector recto 175">
                  <a:extLst>
                    <a:ext uri="{FF2B5EF4-FFF2-40B4-BE49-F238E27FC236}">
                      <a16:creationId xmlns:a16="http://schemas.microsoft.com/office/drawing/2014/main" id="{CA0691AE-83A4-4C81-ADA1-C89B5396577B}"/>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Conector recto 176">
                  <a:extLst>
                    <a:ext uri="{FF2B5EF4-FFF2-40B4-BE49-F238E27FC236}">
                      <a16:creationId xmlns:a16="http://schemas.microsoft.com/office/drawing/2014/main" id="{8ADF0CE9-9814-4CDC-AC8D-F15079498C0D}"/>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8" name="Conector recto 177">
                  <a:extLst>
                    <a:ext uri="{FF2B5EF4-FFF2-40B4-BE49-F238E27FC236}">
                      <a16:creationId xmlns:a16="http://schemas.microsoft.com/office/drawing/2014/main" id="{63FB9DB9-8EBC-415B-A966-7D420801F3C3}"/>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72" name="Rectángulo 171">
                <a:extLst>
                  <a:ext uri="{FF2B5EF4-FFF2-40B4-BE49-F238E27FC236}">
                    <a16:creationId xmlns:a16="http://schemas.microsoft.com/office/drawing/2014/main" id="{AA28591B-997C-4A21-86F5-F7B307A945B3}"/>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3" name="Rectángulo 172">
                <a:extLst>
                  <a:ext uri="{FF2B5EF4-FFF2-40B4-BE49-F238E27FC236}">
                    <a16:creationId xmlns:a16="http://schemas.microsoft.com/office/drawing/2014/main" id="{F38C8FCB-6FA1-4745-990F-BB5C32F8C14B}"/>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74" name="Rectángulo 173">
                <a:extLst>
                  <a:ext uri="{FF2B5EF4-FFF2-40B4-BE49-F238E27FC236}">
                    <a16:creationId xmlns:a16="http://schemas.microsoft.com/office/drawing/2014/main" id="{37F34B89-2215-4DC4-8456-1B6A8D33205F}"/>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36" name="Grupo 35">
              <a:extLst>
                <a:ext uri="{FF2B5EF4-FFF2-40B4-BE49-F238E27FC236}">
                  <a16:creationId xmlns:a16="http://schemas.microsoft.com/office/drawing/2014/main" id="{7A1E0145-DD87-19FE-F4A3-F39E44F257C5}"/>
                </a:ext>
              </a:extLst>
            </p:cNvPr>
            <p:cNvGrpSpPr/>
            <p:nvPr/>
          </p:nvGrpSpPr>
          <p:grpSpPr>
            <a:xfrm>
              <a:off x="8407401" y="4049713"/>
              <a:ext cx="401638" cy="485775"/>
              <a:chOff x="8407401" y="4049713"/>
              <a:chExt cx="401638" cy="485775"/>
            </a:xfrm>
          </p:grpSpPr>
          <p:sp>
            <p:nvSpPr>
              <p:cNvPr id="33" name="Freeform 33">
                <a:extLst>
                  <a:ext uri="{FF2B5EF4-FFF2-40B4-BE49-F238E27FC236}">
                    <a16:creationId xmlns:a16="http://schemas.microsoft.com/office/drawing/2014/main" id="{3EF2F78B-A2B8-7DF9-C000-7E739CEF18C1}"/>
                  </a:ext>
                </a:extLst>
              </p:cNvPr>
              <p:cNvSpPr>
                <a:spLocks/>
              </p:cNvSpPr>
              <p:nvPr/>
            </p:nvSpPr>
            <p:spPr bwMode="auto">
              <a:xfrm>
                <a:off x="8599488" y="4049713"/>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4">
                <a:extLst>
                  <a:ext uri="{FF2B5EF4-FFF2-40B4-BE49-F238E27FC236}">
                    <a16:creationId xmlns:a16="http://schemas.microsoft.com/office/drawing/2014/main" id="{5F172740-BBEB-2330-9B87-55C25ABE7D1C}"/>
                  </a:ext>
                </a:extLst>
              </p:cNvPr>
              <p:cNvSpPr>
                <a:spLocks/>
              </p:cNvSpPr>
              <p:nvPr/>
            </p:nvSpPr>
            <p:spPr bwMode="auto">
              <a:xfrm>
                <a:off x="8407401" y="4183063"/>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5">
                <a:extLst>
                  <a:ext uri="{FF2B5EF4-FFF2-40B4-BE49-F238E27FC236}">
                    <a16:creationId xmlns:a16="http://schemas.microsoft.com/office/drawing/2014/main" id="{5E4A2161-55BB-C77A-03BB-A12AD5C773F0}"/>
                  </a:ext>
                </a:extLst>
              </p:cNvPr>
              <p:cNvSpPr>
                <a:spLocks/>
              </p:cNvSpPr>
              <p:nvPr/>
            </p:nvSpPr>
            <p:spPr bwMode="auto">
              <a:xfrm>
                <a:off x="8521701" y="4079875"/>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58"/>
        <p:cNvGrpSpPr/>
        <p:nvPr/>
      </p:nvGrpSpPr>
      <p:grpSpPr>
        <a:xfrm>
          <a:off x="0" y="0"/>
          <a:ext cx="0" cy="0"/>
          <a:chOff x="0" y="0"/>
          <a:chExt cx="0" cy="0"/>
        </a:xfrm>
      </p:grpSpPr>
      <p:grpSp>
        <p:nvGrpSpPr>
          <p:cNvPr id="17" name="Grupo 16">
            <a:extLst>
              <a:ext uri="{FF2B5EF4-FFF2-40B4-BE49-F238E27FC236}">
                <a16:creationId xmlns:a16="http://schemas.microsoft.com/office/drawing/2014/main" id="{28EC2C76-BB90-76B1-4770-CB7D0B98090A}"/>
              </a:ext>
            </a:extLst>
          </p:cNvPr>
          <p:cNvGrpSpPr/>
          <p:nvPr/>
        </p:nvGrpSpPr>
        <p:grpSpPr>
          <a:xfrm>
            <a:off x="289710" y="396876"/>
            <a:ext cx="8564580" cy="840462"/>
            <a:chOff x="289710" y="396876"/>
            <a:chExt cx="8564580" cy="840462"/>
          </a:xfrm>
        </p:grpSpPr>
        <p:grpSp>
          <p:nvGrpSpPr>
            <p:cNvPr id="42" name="Grupo 41">
              <a:extLst>
                <a:ext uri="{FF2B5EF4-FFF2-40B4-BE49-F238E27FC236}">
                  <a16:creationId xmlns:a16="http://schemas.microsoft.com/office/drawing/2014/main" id="{7E1F534D-E50F-469A-95E1-6C9A3DA99CE8}"/>
                </a:ext>
              </a:extLst>
            </p:cNvPr>
            <p:cNvGrpSpPr/>
            <p:nvPr/>
          </p:nvGrpSpPr>
          <p:grpSpPr>
            <a:xfrm>
              <a:off x="289710" y="896879"/>
              <a:ext cx="8564580" cy="340459"/>
              <a:chOff x="365761" y="445025"/>
              <a:chExt cx="7610004" cy="486600"/>
            </a:xfrm>
          </p:grpSpPr>
          <p:grpSp>
            <p:nvGrpSpPr>
              <p:cNvPr id="44" name="Grupo 43">
                <a:extLst>
                  <a:ext uri="{FF2B5EF4-FFF2-40B4-BE49-F238E27FC236}">
                    <a16:creationId xmlns:a16="http://schemas.microsoft.com/office/drawing/2014/main" id="{7C865512-CB03-496F-B387-55832B27D6C2}"/>
                  </a:ext>
                </a:extLst>
              </p:cNvPr>
              <p:cNvGrpSpPr/>
              <p:nvPr/>
            </p:nvGrpSpPr>
            <p:grpSpPr>
              <a:xfrm>
                <a:off x="523856" y="582185"/>
                <a:ext cx="7441555" cy="230203"/>
                <a:chOff x="1838739" y="109330"/>
                <a:chExt cx="715618" cy="230203"/>
              </a:xfrm>
            </p:grpSpPr>
            <p:cxnSp>
              <p:nvCxnSpPr>
                <p:cNvPr id="48" name="Conector recto 47">
                  <a:extLst>
                    <a:ext uri="{FF2B5EF4-FFF2-40B4-BE49-F238E27FC236}">
                      <a16:creationId xmlns:a16="http://schemas.microsoft.com/office/drawing/2014/main" id="{0486ABAF-961E-41DB-A467-179437DADFF5}"/>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0B939319-F300-4EE1-8047-CC22AD629420}"/>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4614090D-0BDB-4F3C-A41F-06D62C57FFFD}"/>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7EB59951-A29B-421B-9A66-B3D70632DF89}"/>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5" name="Rectángulo 44">
                <a:extLst>
                  <a:ext uri="{FF2B5EF4-FFF2-40B4-BE49-F238E27FC236}">
                    <a16:creationId xmlns:a16="http://schemas.microsoft.com/office/drawing/2014/main" id="{7A3B30DA-728A-409E-822B-4C878D02BB12}"/>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6" name="Rectángulo 45">
                <a:extLst>
                  <a:ext uri="{FF2B5EF4-FFF2-40B4-BE49-F238E27FC236}">
                    <a16:creationId xmlns:a16="http://schemas.microsoft.com/office/drawing/2014/main" id="{8A7F5F48-A149-47FF-8F23-DB7CB66A9A73}"/>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7" name="Rectángulo 46">
                <a:extLst>
                  <a:ext uri="{FF2B5EF4-FFF2-40B4-BE49-F238E27FC236}">
                    <a16:creationId xmlns:a16="http://schemas.microsoft.com/office/drawing/2014/main" id="{02664063-8B7A-48B1-B378-0E4A1417FA54}"/>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6" name="Grupo 15">
              <a:extLst>
                <a:ext uri="{FF2B5EF4-FFF2-40B4-BE49-F238E27FC236}">
                  <a16:creationId xmlns:a16="http://schemas.microsoft.com/office/drawing/2014/main" id="{5C6090D9-9553-0982-AC17-6223B230FC7C}"/>
                </a:ext>
              </a:extLst>
            </p:cNvPr>
            <p:cNvGrpSpPr/>
            <p:nvPr/>
          </p:nvGrpSpPr>
          <p:grpSpPr>
            <a:xfrm>
              <a:off x="8428038" y="396876"/>
              <a:ext cx="401638" cy="485775"/>
              <a:chOff x="8428038" y="396876"/>
              <a:chExt cx="401638" cy="485775"/>
            </a:xfrm>
          </p:grpSpPr>
          <p:sp>
            <p:nvSpPr>
              <p:cNvPr id="4" name="Freeform 5">
                <a:extLst>
                  <a:ext uri="{FF2B5EF4-FFF2-40B4-BE49-F238E27FC236}">
                    <a16:creationId xmlns:a16="http://schemas.microsoft.com/office/drawing/2014/main" id="{B89EB520-3464-ECD1-2EC1-FE95D61C9DD6}"/>
                  </a:ext>
                </a:extLst>
              </p:cNvPr>
              <p:cNvSpPr>
                <a:spLocks/>
              </p:cNvSpPr>
              <p:nvPr/>
            </p:nvSpPr>
            <p:spPr bwMode="auto">
              <a:xfrm>
                <a:off x="8620125" y="3968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A941A877-7499-7941-80EE-565474293B2B}"/>
                  </a:ext>
                </a:extLst>
              </p:cNvPr>
              <p:cNvSpPr>
                <a:spLocks/>
              </p:cNvSpPr>
              <p:nvPr/>
            </p:nvSpPr>
            <p:spPr bwMode="auto">
              <a:xfrm>
                <a:off x="8428038" y="5302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7">
                <a:extLst>
                  <a:ext uri="{FF2B5EF4-FFF2-40B4-BE49-F238E27FC236}">
                    <a16:creationId xmlns:a16="http://schemas.microsoft.com/office/drawing/2014/main" id="{E580E034-44F8-7263-6D5C-C393C22869A3}"/>
                  </a:ext>
                </a:extLst>
              </p:cNvPr>
              <p:cNvSpPr>
                <a:spLocks/>
              </p:cNvSpPr>
              <p:nvPr/>
            </p:nvSpPr>
            <p:spPr bwMode="auto">
              <a:xfrm>
                <a:off x="8542338" y="4270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
        <p:nvSpPr>
          <p:cNvPr id="3559" name="Google Shape;3559;p73"/>
          <p:cNvSpPr txBox="1">
            <a:spLocks noGrp="1"/>
          </p:cNvSpPr>
          <p:nvPr>
            <p:ph type="ctrTitle"/>
          </p:nvPr>
        </p:nvSpPr>
        <p:spPr>
          <a:xfrm>
            <a:off x="1998150" y="409660"/>
            <a:ext cx="5147700" cy="94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Thanks!</a:t>
            </a:r>
            <a:endParaRPr dirty="0">
              <a:solidFill>
                <a:srgbClr val="FFC000"/>
              </a:solidFill>
            </a:endParaRPr>
          </a:p>
        </p:txBody>
      </p:sp>
      <p:sp>
        <p:nvSpPr>
          <p:cNvPr id="3560" name="Google Shape;3560;p73"/>
          <p:cNvSpPr txBox="1">
            <a:spLocks noGrp="1"/>
          </p:cNvSpPr>
          <p:nvPr>
            <p:ph type="subTitle" idx="1"/>
          </p:nvPr>
        </p:nvSpPr>
        <p:spPr>
          <a:xfrm>
            <a:off x="3120897" y="1137990"/>
            <a:ext cx="2974206" cy="99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t>Do you have any questions?</a:t>
            </a:r>
            <a:endParaRPr sz="1600" b="1" dirty="0"/>
          </a:p>
        </p:txBody>
      </p:sp>
      <p:grpSp>
        <p:nvGrpSpPr>
          <p:cNvPr id="3562" name="Google Shape;3562;p73"/>
          <p:cNvGrpSpPr/>
          <p:nvPr/>
        </p:nvGrpSpPr>
        <p:grpSpPr>
          <a:xfrm>
            <a:off x="1434196" y="4316483"/>
            <a:ext cx="387661" cy="387661"/>
            <a:chOff x="1379798" y="1723250"/>
            <a:chExt cx="397887" cy="397887"/>
          </a:xfrm>
        </p:grpSpPr>
        <p:sp>
          <p:nvSpPr>
            <p:cNvPr id="3563" name="Google Shape;3563;p73"/>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3"/>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3"/>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3"/>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7" name="Google Shape;3567;p73"/>
          <p:cNvGrpSpPr/>
          <p:nvPr/>
        </p:nvGrpSpPr>
        <p:grpSpPr>
          <a:xfrm>
            <a:off x="936351" y="4316483"/>
            <a:ext cx="387641" cy="387661"/>
            <a:chOff x="864491" y="1723250"/>
            <a:chExt cx="397866" cy="397887"/>
          </a:xfrm>
        </p:grpSpPr>
        <p:sp>
          <p:nvSpPr>
            <p:cNvPr id="3568" name="Google Shape;3568;p73"/>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3"/>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3"/>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1" name="Google Shape;3571;p73"/>
          <p:cNvSpPr/>
          <p:nvPr/>
        </p:nvSpPr>
        <p:spPr>
          <a:xfrm>
            <a:off x="2442954" y="4351741"/>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72" name="Google Shape;3572;p73"/>
          <p:cNvGrpSpPr/>
          <p:nvPr/>
        </p:nvGrpSpPr>
        <p:grpSpPr>
          <a:xfrm>
            <a:off x="1943784" y="4315831"/>
            <a:ext cx="388966" cy="388966"/>
            <a:chOff x="1190625" y="238125"/>
            <a:chExt cx="5235075" cy="5235075"/>
          </a:xfrm>
        </p:grpSpPr>
        <p:sp>
          <p:nvSpPr>
            <p:cNvPr id="3573" name="Google Shape;3573;p73"/>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3"/>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rupo 13">
            <a:extLst>
              <a:ext uri="{FF2B5EF4-FFF2-40B4-BE49-F238E27FC236}">
                <a16:creationId xmlns:a16="http://schemas.microsoft.com/office/drawing/2014/main" id="{FA9C19B8-A050-428B-B4D8-93E1F08276FB}"/>
              </a:ext>
            </a:extLst>
          </p:cNvPr>
          <p:cNvGrpSpPr/>
          <p:nvPr/>
        </p:nvGrpSpPr>
        <p:grpSpPr>
          <a:xfrm>
            <a:off x="5457866" y="1520597"/>
            <a:ext cx="2706771" cy="3188435"/>
            <a:chOff x="5688013" y="1508125"/>
            <a:chExt cx="2908300" cy="3425826"/>
          </a:xfrm>
        </p:grpSpPr>
        <p:sp>
          <p:nvSpPr>
            <p:cNvPr id="6" name="Freeform 4">
              <a:extLst>
                <a:ext uri="{FF2B5EF4-FFF2-40B4-BE49-F238E27FC236}">
                  <a16:creationId xmlns:a16="http://schemas.microsoft.com/office/drawing/2014/main" id="{3F82C949-25F0-4325-ABBA-59C001B88A66}"/>
                </a:ext>
              </a:extLst>
            </p:cNvPr>
            <p:cNvSpPr>
              <a:spLocks/>
            </p:cNvSpPr>
            <p:nvPr/>
          </p:nvSpPr>
          <p:spPr bwMode="auto">
            <a:xfrm>
              <a:off x="5688013" y="3678238"/>
              <a:ext cx="2794000" cy="569913"/>
            </a:xfrm>
            <a:custGeom>
              <a:avLst/>
              <a:gdLst>
                <a:gd name="T0" fmla="*/ 0 w 790"/>
                <a:gd name="T1" fmla="*/ 32 h 161"/>
                <a:gd name="T2" fmla="*/ 0 w 790"/>
                <a:gd name="T3" fmla="*/ 5 h 161"/>
                <a:gd name="T4" fmla="*/ 5 w 790"/>
                <a:gd name="T5" fmla="*/ 0 h 161"/>
                <a:gd name="T6" fmla="*/ 211 w 790"/>
                <a:gd name="T7" fmla="*/ 0 h 161"/>
                <a:gd name="T8" fmla="*/ 567 w 790"/>
                <a:gd name="T9" fmla="*/ 0 h 161"/>
                <a:gd name="T10" fmla="*/ 733 w 790"/>
                <a:gd name="T11" fmla="*/ 0 h 161"/>
                <a:gd name="T12" fmla="*/ 789 w 790"/>
                <a:gd name="T13" fmla="*/ 53 h 161"/>
                <a:gd name="T14" fmla="*/ 789 w 790"/>
                <a:gd name="T15" fmla="*/ 113 h 161"/>
                <a:gd name="T16" fmla="*/ 738 w 790"/>
                <a:gd name="T17" fmla="*/ 161 h 161"/>
                <a:gd name="T18" fmla="*/ 727 w 790"/>
                <a:gd name="T19" fmla="*/ 161 h 161"/>
                <a:gd name="T20" fmla="*/ 99 w 790"/>
                <a:gd name="T21" fmla="*/ 161 h 161"/>
                <a:gd name="T22" fmla="*/ 5 w 790"/>
                <a:gd name="T23" fmla="*/ 161 h 161"/>
                <a:gd name="T24" fmla="*/ 0 w 790"/>
                <a:gd name="T25" fmla="*/ 157 h 161"/>
                <a:gd name="T26" fmla="*/ 0 w 790"/>
                <a:gd name="T27" fmla="*/ 133 h 161"/>
                <a:gd name="T28" fmla="*/ 4 w 790"/>
                <a:gd name="T29" fmla="*/ 129 h 161"/>
                <a:gd name="T30" fmla="*/ 111 w 790"/>
                <a:gd name="T31" fmla="*/ 129 h 161"/>
                <a:gd name="T32" fmla="*/ 703 w 790"/>
                <a:gd name="T33" fmla="*/ 129 h 161"/>
                <a:gd name="T34" fmla="*/ 709 w 790"/>
                <a:gd name="T35" fmla="*/ 124 h 161"/>
                <a:gd name="T36" fmla="*/ 709 w 790"/>
                <a:gd name="T37" fmla="*/ 101 h 161"/>
                <a:gd name="T38" fmla="*/ 705 w 790"/>
                <a:gd name="T39" fmla="*/ 97 h 161"/>
                <a:gd name="T40" fmla="*/ 698 w 790"/>
                <a:gd name="T41" fmla="*/ 97 h 161"/>
                <a:gd name="T42" fmla="*/ 5 w 790"/>
                <a:gd name="T43" fmla="*/ 97 h 161"/>
                <a:gd name="T44" fmla="*/ 0 w 790"/>
                <a:gd name="T45" fmla="*/ 92 h 161"/>
                <a:gd name="T46" fmla="*/ 0 w 790"/>
                <a:gd name="T47" fmla="*/ 68 h 161"/>
                <a:gd name="T48" fmla="*/ 5 w 790"/>
                <a:gd name="T49" fmla="*/ 64 h 161"/>
                <a:gd name="T50" fmla="*/ 192 w 790"/>
                <a:gd name="T51" fmla="*/ 64 h 161"/>
                <a:gd name="T52" fmla="*/ 259 w 790"/>
                <a:gd name="T53" fmla="*/ 63 h 161"/>
                <a:gd name="T54" fmla="*/ 537 w 790"/>
                <a:gd name="T55" fmla="*/ 63 h 161"/>
                <a:gd name="T56" fmla="*/ 543 w 790"/>
                <a:gd name="T57" fmla="*/ 63 h 161"/>
                <a:gd name="T58" fmla="*/ 546 w 790"/>
                <a:gd name="T59" fmla="*/ 60 h 161"/>
                <a:gd name="T60" fmla="*/ 546 w 790"/>
                <a:gd name="T61" fmla="*/ 35 h 161"/>
                <a:gd name="T62" fmla="*/ 545 w 790"/>
                <a:gd name="T63" fmla="*/ 34 h 161"/>
                <a:gd name="T64" fmla="*/ 539 w 790"/>
                <a:gd name="T65" fmla="*/ 34 h 161"/>
                <a:gd name="T66" fmla="*/ 265 w 790"/>
                <a:gd name="T67" fmla="*/ 34 h 161"/>
                <a:gd name="T68" fmla="*/ 215 w 790"/>
                <a:gd name="T69" fmla="*/ 34 h 161"/>
                <a:gd name="T70" fmla="*/ 3 w 790"/>
                <a:gd name="T71" fmla="*/ 33 h 161"/>
                <a:gd name="T72" fmla="*/ 0 w 790"/>
                <a:gd name="T73" fmla="*/ 3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90" h="161">
                  <a:moveTo>
                    <a:pt x="0" y="32"/>
                  </a:moveTo>
                  <a:cubicBezTo>
                    <a:pt x="0" y="23"/>
                    <a:pt x="0" y="14"/>
                    <a:pt x="0" y="5"/>
                  </a:cubicBezTo>
                  <a:cubicBezTo>
                    <a:pt x="0" y="1"/>
                    <a:pt x="1" y="0"/>
                    <a:pt x="5" y="0"/>
                  </a:cubicBezTo>
                  <a:cubicBezTo>
                    <a:pt x="73" y="0"/>
                    <a:pt x="142" y="0"/>
                    <a:pt x="211" y="0"/>
                  </a:cubicBezTo>
                  <a:cubicBezTo>
                    <a:pt x="330" y="0"/>
                    <a:pt x="448" y="0"/>
                    <a:pt x="567" y="0"/>
                  </a:cubicBezTo>
                  <a:cubicBezTo>
                    <a:pt x="622" y="0"/>
                    <a:pt x="678" y="0"/>
                    <a:pt x="733" y="0"/>
                  </a:cubicBezTo>
                  <a:cubicBezTo>
                    <a:pt x="764" y="0"/>
                    <a:pt x="788" y="21"/>
                    <a:pt x="789" y="53"/>
                  </a:cubicBezTo>
                  <a:cubicBezTo>
                    <a:pt x="790" y="73"/>
                    <a:pt x="790" y="93"/>
                    <a:pt x="789" y="113"/>
                  </a:cubicBezTo>
                  <a:cubicBezTo>
                    <a:pt x="786" y="139"/>
                    <a:pt x="764" y="160"/>
                    <a:pt x="738" y="161"/>
                  </a:cubicBezTo>
                  <a:cubicBezTo>
                    <a:pt x="734" y="161"/>
                    <a:pt x="731" y="161"/>
                    <a:pt x="727" y="161"/>
                  </a:cubicBezTo>
                  <a:cubicBezTo>
                    <a:pt x="518" y="161"/>
                    <a:pt x="308" y="161"/>
                    <a:pt x="99" y="161"/>
                  </a:cubicBezTo>
                  <a:cubicBezTo>
                    <a:pt x="67" y="161"/>
                    <a:pt x="36" y="161"/>
                    <a:pt x="5" y="161"/>
                  </a:cubicBezTo>
                  <a:cubicBezTo>
                    <a:pt x="1" y="161"/>
                    <a:pt x="0" y="161"/>
                    <a:pt x="0" y="157"/>
                  </a:cubicBezTo>
                  <a:cubicBezTo>
                    <a:pt x="0" y="149"/>
                    <a:pt x="0" y="141"/>
                    <a:pt x="0" y="133"/>
                  </a:cubicBezTo>
                  <a:cubicBezTo>
                    <a:pt x="0" y="130"/>
                    <a:pt x="1" y="129"/>
                    <a:pt x="4" y="129"/>
                  </a:cubicBezTo>
                  <a:cubicBezTo>
                    <a:pt x="40" y="129"/>
                    <a:pt x="75" y="129"/>
                    <a:pt x="111" y="129"/>
                  </a:cubicBezTo>
                  <a:cubicBezTo>
                    <a:pt x="308" y="129"/>
                    <a:pt x="506" y="129"/>
                    <a:pt x="703" y="129"/>
                  </a:cubicBezTo>
                  <a:cubicBezTo>
                    <a:pt x="707" y="129"/>
                    <a:pt x="709" y="128"/>
                    <a:pt x="709" y="124"/>
                  </a:cubicBezTo>
                  <a:cubicBezTo>
                    <a:pt x="708" y="116"/>
                    <a:pt x="708" y="109"/>
                    <a:pt x="709" y="101"/>
                  </a:cubicBezTo>
                  <a:cubicBezTo>
                    <a:pt x="709" y="98"/>
                    <a:pt x="708" y="97"/>
                    <a:pt x="705" y="97"/>
                  </a:cubicBezTo>
                  <a:cubicBezTo>
                    <a:pt x="703" y="97"/>
                    <a:pt x="700" y="97"/>
                    <a:pt x="698" y="97"/>
                  </a:cubicBezTo>
                  <a:cubicBezTo>
                    <a:pt x="467" y="97"/>
                    <a:pt x="236" y="97"/>
                    <a:pt x="5" y="97"/>
                  </a:cubicBezTo>
                  <a:cubicBezTo>
                    <a:pt x="1" y="97"/>
                    <a:pt x="0" y="96"/>
                    <a:pt x="0" y="92"/>
                  </a:cubicBezTo>
                  <a:cubicBezTo>
                    <a:pt x="0" y="84"/>
                    <a:pt x="0" y="76"/>
                    <a:pt x="0" y="68"/>
                  </a:cubicBezTo>
                  <a:cubicBezTo>
                    <a:pt x="0" y="64"/>
                    <a:pt x="2" y="64"/>
                    <a:pt x="5" y="64"/>
                  </a:cubicBezTo>
                  <a:cubicBezTo>
                    <a:pt x="67" y="64"/>
                    <a:pt x="130" y="65"/>
                    <a:pt x="192" y="64"/>
                  </a:cubicBezTo>
                  <a:cubicBezTo>
                    <a:pt x="215" y="64"/>
                    <a:pt x="237" y="63"/>
                    <a:pt x="259" y="63"/>
                  </a:cubicBezTo>
                  <a:cubicBezTo>
                    <a:pt x="352" y="63"/>
                    <a:pt x="445" y="63"/>
                    <a:pt x="537" y="63"/>
                  </a:cubicBezTo>
                  <a:cubicBezTo>
                    <a:pt x="539" y="63"/>
                    <a:pt x="541" y="63"/>
                    <a:pt x="543" y="63"/>
                  </a:cubicBezTo>
                  <a:cubicBezTo>
                    <a:pt x="545" y="63"/>
                    <a:pt x="546" y="62"/>
                    <a:pt x="546" y="60"/>
                  </a:cubicBezTo>
                  <a:cubicBezTo>
                    <a:pt x="546" y="52"/>
                    <a:pt x="547" y="44"/>
                    <a:pt x="546" y="35"/>
                  </a:cubicBezTo>
                  <a:cubicBezTo>
                    <a:pt x="545" y="35"/>
                    <a:pt x="545" y="35"/>
                    <a:pt x="545" y="34"/>
                  </a:cubicBezTo>
                  <a:cubicBezTo>
                    <a:pt x="543" y="33"/>
                    <a:pt x="541" y="34"/>
                    <a:pt x="539" y="34"/>
                  </a:cubicBezTo>
                  <a:cubicBezTo>
                    <a:pt x="448" y="34"/>
                    <a:pt x="357" y="34"/>
                    <a:pt x="265" y="34"/>
                  </a:cubicBezTo>
                  <a:cubicBezTo>
                    <a:pt x="249" y="34"/>
                    <a:pt x="232" y="34"/>
                    <a:pt x="215" y="34"/>
                  </a:cubicBezTo>
                  <a:cubicBezTo>
                    <a:pt x="144" y="32"/>
                    <a:pt x="73" y="33"/>
                    <a:pt x="3" y="33"/>
                  </a:cubicBezTo>
                  <a:cubicBezTo>
                    <a:pt x="2" y="33"/>
                    <a:pt x="0" y="33"/>
                    <a:pt x="0"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5">
              <a:extLst>
                <a:ext uri="{FF2B5EF4-FFF2-40B4-BE49-F238E27FC236}">
                  <a16:creationId xmlns:a16="http://schemas.microsoft.com/office/drawing/2014/main" id="{4DED2F19-CFC5-4B00-9B26-AA316ECE8FDF}"/>
                </a:ext>
              </a:extLst>
            </p:cNvPr>
            <p:cNvSpPr>
              <a:spLocks/>
            </p:cNvSpPr>
            <p:nvPr/>
          </p:nvSpPr>
          <p:spPr bwMode="auto">
            <a:xfrm>
              <a:off x="5903913" y="3222625"/>
              <a:ext cx="2151063" cy="342900"/>
            </a:xfrm>
            <a:custGeom>
              <a:avLst/>
              <a:gdLst>
                <a:gd name="T0" fmla="*/ 326 w 608"/>
                <a:gd name="T1" fmla="*/ 0 h 97"/>
                <a:gd name="T2" fmla="*/ 603 w 608"/>
                <a:gd name="T3" fmla="*/ 0 h 97"/>
                <a:gd name="T4" fmla="*/ 606 w 608"/>
                <a:gd name="T5" fmla="*/ 5 h 97"/>
                <a:gd name="T6" fmla="*/ 606 w 608"/>
                <a:gd name="T7" fmla="*/ 93 h 97"/>
                <a:gd name="T8" fmla="*/ 603 w 608"/>
                <a:gd name="T9" fmla="*/ 97 h 97"/>
                <a:gd name="T10" fmla="*/ 54 w 608"/>
                <a:gd name="T11" fmla="*/ 97 h 97"/>
                <a:gd name="T12" fmla="*/ 4 w 608"/>
                <a:gd name="T13" fmla="*/ 54 h 97"/>
                <a:gd name="T14" fmla="*/ 50 w 608"/>
                <a:gd name="T15" fmla="*/ 0 h 97"/>
                <a:gd name="T16" fmla="*/ 183 w 608"/>
                <a:gd name="T17" fmla="*/ 0 h 97"/>
                <a:gd name="T18" fmla="*/ 326 w 608"/>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8" h="97">
                  <a:moveTo>
                    <a:pt x="326" y="0"/>
                  </a:moveTo>
                  <a:cubicBezTo>
                    <a:pt x="418" y="0"/>
                    <a:pt x="510" y="0"/>
                    <a:pt x="603" y="0"/>
                  </a:cubicBezTo>
                  <a:cubicBezTo>
                    <a:pt x="607" y="0"/>
                    <a:pt x="607" y="1"/>
                    <a:pt x="606" y="5"/>
                  </a:cubicBezTo>
                  <a:cubicBezTo>
                    <a:pt x="597" y="34"/>
                    <a:pt x="597" y="64"/>
                    <a:pt x="606" y="93"/>
                  </a:cubicBezTo>
                  <a:cubicBezTo>
                    <a:pt x="608" y="97"/>
                    <a:pt x="606" y="97"/>
                    <a:pt x="603" y="97"/>
                  </a:cubicBezTo>
                  <a:cubicBezTo>
                    <a:pt x="420" y="97"/>
                    <a:pt x="237" y="97"/>
                    <a:pt x="54" y="97"/>
                  </a:cubicBezTo>
                  <a:cubicBezTo>
                    <a:pt x="27" y="97"/>
                    <a:pt x="7" y="80"/>
                    <a:pt x="4" y="54"/>
                  </a:cubicBezTo>
                  <a:cubicBezTo>
                    <a:pt x="0" y="27"/>
                    <a:pt x="22" y="0"/>
                    <a:pt x="50" y="0"/>
                  </a:cubicBezTo>
                  <a:cubicBezTo>
                    <a:pt x="95" y="0"/>
                    <a:pt x="139" y="0"/>
                    <a:pt x="183" y="0"/>
                  </a:cubicBezTo>
                  <a:cubicBezTo>
                    <a:pt x="231" y="0"/>
                    <a:pt x="278" y="0"/>
                    <a:pt x="326"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D410BC90-C5A9-4E0E-B03B-A4A8790346CC}"/>
                </a:ext>
              </a:extLst>
            </p:cNvPr>
            <p:cNvSpPr>
              <a:spLocks/>
            </p:cNvSpPr>
            <p:nvPr/>
          </p:nvSpPr>
          <p:spPr bwMode="auto">
            <a:xfrm>
              <a:off x="6762751" y="1793875"/>
              <a:ext cx="820738" cy="746125"/>
            </a:xfrm>
            <a:custGeom>
              <a:avLst/>
              <a:gdLst>
                <a:gd name="T0" fmla="*/ 115 w 232"/>
                <a:gd name="T1" fmla="*/ 211 h 211"/>
                <a:gd name="T2" fmla="*/ 81 w 232"/>
                <a:gd name="T3" fmla="*/ 211 h 211"/>
                <a:gd name="T4" fmla="*/ 15 w 232"/>
                <a:gd name="T5" fmla="*/ 169 h 211"/>
                <a:gd name="T6" fmla="*/ 4 w 232"/>
                <a:gd name="T7" fmla="*/ 84 h 211"/>
                <a:gd name="T8" fmla="*/ 25 w 232"/>
                <a:gd name="T9" fmla="*/ 29 h 211"/>
                <a:gd name="T10" fmla="*/ 90 w 232"/>
                <a:gd name="T11" fmla="*/ 2 h 211"/>
                <a:gd name="T12" fmla="*/ 112 w 232"/>
                <a:gd name="T13" fmla="*/ 7 h 211"/>
                <a:gd name="T14" fmla="*/ 119 w 232"/>
                <a:gd name="T15" fmla="*/ 6 h 211"/>
                <a:gd name="T16" fmla="*/ 180 w 232"/>
                <a:gd name="T17" fmla="*/ 9 h 211"/>
                <a:gd name="T18" fmla="*/ 218 w 232"/>
                <a:gd name="T19" fmla="*/ 52 h 211"/>
                <a:gd name="T20" fmla="*/ 214 w 232"/>
                <a:gd name="T21" fmla="*/ 169 h 211"/>
                <a:gd name="T22" fmla="*/ 148 w 232"/>
                <a:gd name="T23" fmla="*/ 211 h 211"/>
                <a:gd name="T24" fmla="*/ 115 w 232"/>
                <a:gd name="T25"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211">
                  <a:moveTo>
                    <a:pt x="115" y="211"/>
                  </a:moveTo>
                  <a:cubicBezTo>
                    <a:pt x="104" y="211"/>
                    <a:pt x="93" y="211"/>
                    <a:pt x="81" y="211"/>
                  </a:cubicBezTo>
                  <a:cubicBezTo>
                    <a:pt x="51" y="211"/>
                    <a:pt x="29" y="196"/>
                    <a:pt x="15" y="169"/>
                  </a:cubicBezTo>
                  <a:cubicBezTo>
                    <a:pt x="2" y="142"/>
                    <a:pt x="0" y="114"/>
                    <a:pt x="4" y="84"/>
                  </a:cubicBezTo>
                  <a:cubicBezTo>
                    <a:pt x="6" y="64"/>
                    <a:pt x="12" y="45"/>
                    <a:pt x="25" y="29"/>
                  </a:cubicBezTo>
                  <a:cubicBezTo>
                    <a:pt x="41" y="8"/>
                    <a:pt x="64" y="0"/>
                    <a:pt x="90" y="2"/>
                  </a:cubicBezTo>
                  <a:cubicBezTo>
                    <a:pt x="98" y="3"/>
                    <a:pt x="105" y="4"/>
                    <a:pt x="112" y="7"/>
                  </a:cubicBezTo>
                  <a:cubicBezTo>
                    <a:pt x="115" y="8"/>
                    <a:pt x="117" y="7"/>
                    <a:pt x="119" y="6"/>
                  </a:cubicBezTo>
                  <a:cubicBezTo>
                    <a:pt x="140" y="0"/>
                    <a:pt x="160" y="0"/>
                    <a:pt x="180" y="9"/>
                  </a:cubicBezTo>
                  <a:cubicBezTo>
                    <a:pt x="199" y="18"/>
                    <a:pt x="211" y="33"/>
                    <a:pt x="218" y="52"/>
                  </a:cubicBezTo>
                  <a:cubicBezTo>
                    <a:pt x="232" y="92"/>
                    <a:pt x="232" y="131"/>
                    <a:pt x="214" y="169"/>
                  </a:cubicBezTo>
                  <a:cubicBezTo>
                    <a:pt x="201" y="197"/>
                    <a:pt x="179" y="211"/>
                    <a:pt x="148" y="211"/>
                  </a:cubicBezTo>
                  <a:cubicBezTo>
                    <a:pt x="137" y="211"/>
                    <a:pt x="126" y="211"/>
                    <a:pt x="115" y="21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01C1CE05-22E1-4C78-B345-0D1898EDCFF9}"/>
                </a:ext>
              </a:extLst>
            </p:cNvPr>
            <p:cNvSpPr>
              <a:spLocks/>
            </p:cNvSpPr>
            <p:nvPr/>
          </p:nvSpPr>
          <p:spPr bwMode="auto">
            <a:xfrm>
              <a:off x="6427788" y="2652713"/>
              <a:ext cx="1538288" cy="230188"/>
            </a:xfrm>
            <a:custGeom>
              <a:avLst/>
              <a:gdLst>
                <a:gd name="T0" fmla="*/ 224 w 435"/>
                <a:gd name="T1" fmla="*/ 0 h 65"/>
                <a:gd name="T2" fmla="*/ 430 w 435"/>
                <a:gd name="T3" fmla="*/ 0 h 65"/>
                <a:gd name="T4" fmla="*/ 435 w 435"/>
                <a:gd name="T5" fmla="*/ 5 h 65"/>
                <a:gd name="T6" fmla="*/ 435 w 435"/>
                <a:gd name="T7" fmla="*/ 61 h 65"/>
                <a:gd name="T8" fmla="*/ 431 w 435"/>
                <a:gd name="T9" fmla="*/ 65 h 65"/>
                <a:gd name="T10" fmla="*/ 18 w 435"/>
                <a:gd name="T11" fmla="*/ 65 h 65"/>
                <a:gd name="T12" fmla="*/ 0 w 435"/>
                <a:gd name="T13" fmla="*/ 47 h 65"/>
                <a:gd name="T14" fmla="*/ 0 w 435"/>
                <a:gd name="T15" fmla="*/ 17 h 65"/>
                <a:gd name="T16" fmla="*/ 18 w 435"/>
                <a:gd name="T17" fmla="*/ 0 h 65"/>
                <a:gd name="T18" fmla="*/ 224 w 435"/>
                <a:gd name="T1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5" h="65">
                  <a:moveTo>
                    <a:pt x="224" y="0"/>
                  </a:moveTo>
                  <a:cubicBezTo>
                    <a:pt x="293" y="0"/>
                    <a:pt x="361" y="0"/>
                    <a:pt x="430" y="0"/>
                  </a:cubicBezTo>
                  <a:cubicBezTo>
                    <a:pt x="434" y="0"/>
                    <a:pt x="435" y="1"/>
                    <a:pt x="435" y="5"/>
                  </a:cubicBezTo>
                  <a:cubicBezTo>
                    <a:pt x="435" y="24"/>
                    <a:pt x="435" y="42"/>
                    <a:pt x="435" y="61"/>
                  </a:cubicBezTo>
                  <a:cubicBezTo>
                    <a:pt x="435" y="64"/>
                    <a:pt x="435" y="65"/>
                    <a:pt x="431" y="65"/>
                  </a:cubicBezTo>
                  <a:cubicBezTo>
                    <a:pt x="293" y="65"/>
                    <a:pt x="156" y="65"/>
                    <a:pt x="18" y="65"/>
                  </a:cubicBezTo>
                  <a:cubicBezTo>
                    <a:pt x="7" y="65"/>
                    <a:pt x="0" y="58"/>
                    <a:pt x="0" y="47"/>
                  </a:cubicBezTo>
                  <a:cubicBezTo>
                    <a:pt x="0" y="37"/>
                    <a:pt x="0" y="27"/>
                    <a:pt x="0" y="17"/>
                  </a:cubicBezTo>
                  <a:cubicBezTo>
                    <a:pt x="0" y="7"/>
                    <a:pt x="7" y="0"/>
                    <a:pt x="18" y="0"/>
                  </a:cubicBezTo>
                  <a:cubicBezTo>
                    <a:pt x="86" y="0"/>
                    <a:pt x="155" y="0"/>
                    <a:pt x="224"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1390F0DD-3BA0-468D-ACA0-AE76CCA63E7A}"/>
                </a:ext>
              </a:extLst>
            </p:cNvPr>
            <p:cNvSpPr>
              <a:spLocks/>
            </p:cNvSpPr>
            <p:nvPr/>
          </p:nvSpPr>
          <p:spPr bwMode="auto">
            <a:xfrm>
              <a:off x="5857876" y="2995613"/>
              <a:ext cx="2344738" cy="114300"/>
            </a:xfrm>
            <a:custGeom>
              <a:avLst/>
              <a:gdLst>
                <a:gd name="T0" fmla="*/ 325 w 663"/>
                <a:gd name="T1" fmla="*/ 32 h 32"/>
                <a:gd name="T2" fmla="*/ 6 w 663"/>
                <a:gd name="T3" fmla="*/ 32 h 32"/>
                <a:gd name="T4" fmla="*/ 0 w 663"/>
                <a:gd name="T5" fmla="*/ 27 h 32"/>
                <a:gd name="T6" fmla="*/ 0 w 663"/>
                <a:gd name="T7" fmla="*/ 5 h 32"/>
                <a:gd name="T8" fmla="*/ 5 w 663"/>
                <a:gd name="T9" fmla="*/ 0 h 32"/>
                <a:gd name="T10" fmla="*/ 124 w 663"/>
                <a:gd name="T11" fmla="*/ 0 h 32"/>
                <a:gd name="T12" fmla="*/ 642 w 663"/>
                <a:gd name="T13" fmla="*/ 0 h 32"/>
                <a:gd name="T14" fmla="*/ 660 w 663"/>
                <a:gd name="T15" fmla="*/ 12 h 32"/>
                <a:gd name="T16" fmla="*/ 645 w 663"/>
                <a:gd name="T17" fmla="*/ 32 h 32"/>
                <a:gd name="T18" fmla="*/ 579 w 663"/>
                <a:gd name="T19" fmla="*/ 32 h 32"/>
                <a:gd name="T20" fmla="*/ 325 w 66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3" h="32">
                  <a:moveTo>
                    <a:pt x="325" y="32"/>
                  </a:moveTo>
                  <a:cubicBezTo>
                    <a:pt x="218" y="32"/>
                    <a:pt x="112" y="32"/>
                    <a:pt x="6" y="32"/>
                  </a:cubicBezTo>
                  <a:cubicBezTo>
                    <a:pt x="2" y="32"/>
                    <a:pt x="0" y="32"/>
                    <a:pt x="0" y="27"/>
                  </a:cubicBezTo>
                  <a:cubicBezTo>
                    <a:pt x="1" y="20"/>
                    <a:pt x="1" y="12"/>
                    <a:pt x="0" y="5"/>
                  </a:cubicBezTo>
                  <a:cubicBezTo>
                    <a:pt x="0" y="1"/>
                    <a:pt x="1" y="0"/>
                    <a:pt x="5" y="0"/>
                  </a:cubicBezTo>
                  <a:cubicBezTo>
                    <a:pt x="45" y="0"/>
                    <a:pt x="84" y="0"/>
                    <a:pt x="124" y="0"/>
                  </a:cubicBezTo>
                  <a:cubicBezTo>
                    <a:pt x="297" y="0"/>
                    <a:pt x="469" y="0"/>
                    <a:pt x="642" y="0"/>
                  </a:cubicBezTo>
                  <a:cubicBezTo>
                    <a:pt x="652" y="0"/>
                    <a:pt x="658" y="4"/>
                    <a:pt x="660" y="12"/>
                  </a:cubicBezTo>
                  <a:cubicBezTo>
                    <a:pt x="663" y="22"/>
                    <a:pt x="656" y="32"/>
                    <a:pt x="645" y="32"/>
                  </a:cubicBezTo>
                  <a:cubicBezTo>
                    <a:pt x="623" y="32"/>
                    <a:pt x="601" y="32"/>
                    <a:pt x="579" y="32"/>
                  </a:cubicBezTo>
                  <a:cubicBezTo>
                    <a:pt x="494" y="32"/>
                    <a:pt x="410" y="32"/>
                    <a:pt x="325"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917FCFED-A4B0-4D2F-A2DF-380126F89B01}"/>
                </a:ext>
              </a:extLst>
            </p:cNvPr>
            <p:cNvSpPr>
              <a:spLocks/>
            </p:cNvSpPr>
            <p:nvPr/>
          </p:nvSpPr>
          <p:spPr bwMode="auto">
            <a:xfrm>
              <a:off x="7142163" y="1508125"/>
              <a:ext cx="377825" cy="207963"/>
            </a:xfrm>
            <a:custGeom>
              <a:avLst/>
              <a:gdLst>
                <a:gd name="T0" fmla="*/ 0 w 107"/>
                <a:gd name="T1" fmla="*/ 46 h 59"/>
                <a:gd name="T2" fmla="*/ 47 w 107"/>
                <a:gd name="T3" fmla="*/ 2 h 59"/>
                <a:gd name="T4" fmla="*/ 99 w 107"/>
                <a:gd name="T5" fmla="*/ 16 h 59"/>
                <a:gd name="T6" fmla="*/ 103 w 107"/>
                <a:gd name="T7" fmla="*/ 26 h 59"/>
                <a:gd name="T8" fmla="*/ 84 w 107"/>
                <a:gd name="T9" fmla="*/ 57 h 59"/>
                <a:gd name="T10" fmla="*/ 80 w 107"/>
                <a:gd name="T11" fmla="*/ 58 h 59"/>
                <a:gd name="T12" fmla="*/ 11 w 107"/>
                <a:gd name="T13" fmla="*/ 54 h 59"/>
                <a:gd name="T14" fmla="*/ 0 w 107"/>
                <a:gd name="T15" fmla="*/ 46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59">
                  <a:moveTo>
                    <a:pt x="0" y="46"/>
                  </a:moveTo>
                  <a:cubicBezTo>
                    <a:pt x="0" y="21"/>
                    <a:pt x="24" y="0"/>
                    <a:pt x="47" y="2"/>
                  </a:cubicBezTo>
                  <a:cubicBezTo>
                    <a:pt x="65" y="4"/>
                    <a:pt x="82" y="9"/>
                    <a:pt x="99" y="16"/>
                  </a:cubicBezTo>
                  <a:cubicBezTo>
                    <a:pt x="107" y="19"/>
                    <a:pt x="107" y="19"/>
                    <a:pt x="103" y="26"/>
                  </a:cubicBezTo>
                  <a:cubicBezTo>
                    <a:pt x="98" y="37"/>
                    <a:pt x="91" y="47"/>
                    <a:pt x="84" y="57"/>
                  </a:cubicBezTo>
                  <a:cubicBezTo>
                    <a:pt x="83" y="58"/>
                    <a:pt x="82" y="59"/>
                    <a:pt x="80" y="58"/>
                  </a:cubicBezTo>
                  <a:cubicBezTo>
                    <a:pt x="57" y="49"/>
                    <a:pt x="34" y="49"/>
                    <a:pt x="11" y="54"/>
                  </a:cubicBezTo>
                  <a:cubicBezTo>
                    <a:pt x="3" y="56"/>
                    <a:pt x="0" y="54"/>
                    <a:pt x="0" y="4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7E9B9A88-53D6-48CE-88FD-47FD6AEC981B}"/>
                </a:ext>
              </a:extLst>
            </p:cNvPr>
            <p:cNvSpPr>
              <a:spLocks noEditPoints="1"/>
            </p:cNvSpPr>
            <p:nvPr/>
          </p:nvSpPr>
          <p:spPr bwMode="auto">
            <a:xfrm>
              <a:off x="5745163" y="4360863"/>
              <a:ext cx="2851150" cy="573088"/>
            </a:xfrm>
            <a:custGeom>
              <a:avLst/>
              <a:gdLst>
                <a:gd name="T0" fmla="*/ 806 w 806"/>
                <a:gd name="T1" fmla="*/ 4 h 162"/>
                <a:gd name="T2" fmla="*/ 801 w 806"/>
                <a:gd name="T3" fmla="*/ 0 h 162"/>
                <a:gd name="T4" fmla="*/ 424 w 806"/>
                <a:gd name="T5" fmla="*/ 0 h 162"/>
                <a:gd name="T6" fmla="*/ 424 w 806"/>
                <a:gd name="T7" fmla="*/ 0 h 162"/>
                <a:gd name="T8" fmla="*/ 50 w 806"/>
                <a:gd name="T9" fmla="*/ 0 h 162"/>
                <a:gd name="T10" fmla="*/ 0 w 806"/>
                <a:gd name="T11" fmla="*/ 49 h 162"/>
                <a:gd name="T12" fmla="*/ 0 w 806"/>
                <a:gd name="T13" fmla="*/ 112 h 162"/>
                <a:gd name="T14" fmla="*/ 49 w 806"/>
                <a:gd name="T15" fmla="*/ 162 h 162"/>
                <a:gd name="T16" fmla="*/ 298 w 806"/>
                <a:gd name="T17" fmla="*/ 162 h 162"/>
                <a:gd name="T18" fmla="*/ 593 w 806"/>
                <a:gd name="T19" fmla="*/ 162 h 162"/>
                <a:gd name="T20" fmla="*/ 801 w 806"/>
                <a:gd name="T21" fmla="*/ 162 h 162"/>
                <a:gd name="T22" fmla="*/ 806 w 806"/>
                <a:gd name="T23" fmla="*/ 157 h 162"/>
                <a:gd name="T24" fmla="*/ 806 w 806"/>
                <a:gd name="T25" fmla="*/ 4 h 162"/>
                <a:gd name="T26" fmla="*/ 199 w 806"/>
                <a:gd name="T27" fmla="*/ 65 h 162"/>
                <a:gd name="T28" fmla="*/ 193 w 806"/>
                <a:gd name="T29" fmla="*/ 70 h 162"/>
                <a:gd name="T30" fmla="*/ 193 w 806"/>
                <a:gd name="T31" fmla="*/ 125 h 162"/>
                <a:gd name="T32" fmla="*/ 189 w 806"/>
                <a:gd name="T33" fmla="*/ 129 h 162"/>
                <a:gd name="T34" fmla="*/ 69 w 806"/>
                <a:gd name="T35" fmla="*/ 129 h 162"/>
                <a:gd name="T36" fmla="*/ 65 w 806"/>
                <a:gd name="T37" fmla="*/ 125 h 162"/>
                <a:gd name="T38" fmla="*/ 65 w 806"/>
                <a:gd name="T39" fmla="*/ 69 h 162"/>
                <a:gd name="T40" fmla="*/ 61 w 806"/>
                <a:gd name="T41" fmla="*/ 65 h 162"/>
                <a:gd name="T42" fmla="*/ 54 w 806"/>
                <a:gd name="T43" fmla="*/ 65 h 162"/>
                <a:gd name="T44" fmla="*/ 48 w 806"/>
                <a:gd name="T45" fmla="*/ 60 h 162"/>
                <a:gd name="T46" fmla="*/ 48 w 806"/>
                <a:gd name="T47" fmla="*/ 37 h 162"/>
                <a:gd name="T48" fmla="*/ 53 w 806"/>
                <a:gd name="T49" fmla="*/ 33 h 162"/>
                <a:gd name="T50" fmla="*/ 151 w 806"/>
                <a:gd name="T51" fmla="*/ 33 h 162"/>
                <a:gd name="T52" fmla="*/ 387 w 806"/>
                <a:gd name="T53" fmla="*/ 33 h 162"/>
                <a:gd name="T54" fmla="*/ 719 w 806"/>
                <a:gd name="T55" fmla="*/ 33 h 162"/>
                <a:gd name="T56" fmla="*/ 725 w 806"/>
                <a:gd name="T57" fmla="*/ 38 h 162"/>
                <a:gd name="T58" fmla="*/ 725 w 806"/>
                <a:gd name="T59" fmla="*/ 61 h 162"/>
                <a:gd name="T60" fmla="*/ 721 w 806"/>
                <a:gd name="T61" fmla="*/ 65 h 162"/>
                <a:gd name="T62" fmla="*/ 702 w 806"/>
                <a:gd name="T63" fmla="*/ 65 h 162"/>
                <a:gd name="T64" fmla="*/ 199 w 806"/>
                <a:gd name="T65" fmla="*/ 65 h 162"/>
                <a:gd name="T66" fmla="*/ 769 w 806"/>
                <a:gd name="T67" fmla="*/ 129 h 162"/>
                <a:gd name="T68" fmla="*/ 556 w 806"/>
                <a:gd name="T69" fmla="*/ 129 h 162"/>
                <a:gd name="T70" fmla="*/ 424 w 806"/>
                <a:gd name="T71" fmla="*/ 129 h 162"/>
                <a:gd name="T72" fmla="*/ 419 w 806"/>
                <a:gd name="T73" fmla="*/ 124 h 162"/>
                <a:gd name="T74" fmla="*/ 419 w 806"/>
                <a:gd name="T75" fmla="*/ 102 h 162"/>
                <a:gd name="T76" fmla="*/ 424 w 806"/>
                <a:gd name="T77" fmla="*/ 97 h 162"/>
                <a:gd name="T78" fmla="*/ 597 w 806"/>
                <a:gd name="T79" fmla="*/ 97 h 162"/>
                <a:gd name="T80" fmla="*/ 768 w 806"/>
                <a:gd name="T81" fmla="*/ 97 h 162"/>
                <a:gd name="T82" fmla="*/ 773 w 806"/>
                <a:gd name="T83" fmla="*/ 102 h 162"/>
                <a:gd name="T84" fmla="*/ 773 w 806"/>
                <a:gd name="T85" fmla="*/ 125 h 162"/>
                <a:gd name="T86" fmla="*/ 769 w 806"/>
                <a:gd name="T87" fmla="*/ 12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06" h="162">
                  <a:moveTo>
                    <a:pt x="806" y="4"/>
                  </a:moveTo>
                  <a:cubicBezTo>
                    <a:pt x="806" y="1"/>
                    <a:pt x="805" y="0"/>
                    <a:pt x="801" y="0"/>
                  </a:cubicBezTo>
                  <a:cubicBezTo>
                    <a:pt x="676" y="0"/>
                    <a:pt x="550" y="0"/>
                    <a:pt x="424" y="0"/>
                  </a:cubicBezTo>
                  <a:cubicBezTo>
                    <a:pt x="424" y="0"/>
                    <a:pt x="424" y="0"/>
                    <a:pt x="424" y="0"/>
                  </a:cubicBezTo>
                  <a:cubicBezTo>
                    <a:pt x="299" y="0"/>
                    <a:pt x="175" y="0"/>
                    <a:pt x="50" y="0"/>
                  </a:cubicBezTo>
                  <a:cubicBezTo>
                    <a:pt x="22" y="0"/>
                    <a:pt x="0" y="21"/>
                    <a:pt x="0" y="49"/>
                  </a:cubicBezTo>
                  <a:cubicBezTo>
                    <a:pt x="0" y="70"/>
                    <a:pt x="0" y="91"/>
                    <a:pt x="0" y="112"/>
                  </a:cubicBezTo>
                  <a:cubicBezTo>
                    <a:pt x="0" y="140"/>
                    <a:pt x="21" y="161"/>
                    <a:pt x="49" y="162"/>
                  </a:cubicBezTo>
                  <a:cubicBezTo>
                    <a:pt x="132" y="162"/>
                    <a:pt x="215" y="162"/>
                    <a:pt x="298" y="162"/>
                  </a:cubicBezTo>
                  <a:cubicBezTo>
                    <a:pt x="396" y="162"/>
                    <a:pt x="495" y="162"/>
                    <a:pt x="593" y="162"/>
                  </a:cubicBezTo>
                  <a:cubicBezTo>
                    <a:pt x="663" y="162"/>
                    <a:pt x="732" y="161"/>
                    <a:pt x="801" y="162"/>
                  </a:cubicBezTo>
                  <a:cubicBezTo>
                    <a:pt x="805" y="162"/>
                    <a:pt x="806" y="161"/>
                    <a:pt x="806" y="157"/>
                  </a:cubicBezTo>
                  <a:cubicBezTo>
                    <a:pt x="806" y="106"/>
                    <a:pt x="806" y="55"/>
                    <a:pt x="806" y="4"/>
                  </a:cubicBezTo>
                  <a:close/>
                  <a:moveTo>
                    <a:pt x="199" y="65"/>
                  </a:moveTo>
                  <a:cubicBezTo>
                    <a:pt x="194" y="65"/>
                    <a:pt x="193" y="66"/>
                    <a:pt x="193" y="70"/>
                  </a:cubicBezTo>
                  <a:cubicBezTo>
                    <a:pt x="193" y="89"/>
                    <a:pt x="193" y="107"/>
                    <a:pt x="193" y="125"/>
                  </a:cubicBezTo>
                  <a:cubicBezTo>
                    <a:pt x="193" y="128"/>
                    <a:pt x="193" y="129"/>
                    <a:pt x="189" y="129"/>
                  </a:cubicBezTo>
                  <a:cubicBezTo>
                    <a:pt x="149" y="129"/>
                    <a:pt x="109" y="129"/>
                    <a:pt x="69" y="129"/>
                  </a:cubicBezTo>
                  <a:cubicBezTo>
                    <a:pt x="65" y="129"/>
                    <a:pt x="65" y="128"/>
                    <a:pt x="65" y="125"/>
                  </a:cubicBezTo>
                  <a:cubicBezTo>
                    <a:pt x="65" y="106"/>
                    <a:pt x="65" y="88"/>
                    <a:pt x="65" y="69"/>
                  </a:cubicBezTo>
                  <a:cubicBezTo>
                    <a:pt x="65" y="66"/>
                    <a:pt x="64" y="64"/>
                    <a:pt x="61" y="65"/>
                  </a:cubicBezTo>
                  <a:cubicBezTo>
                    <a:pt x="58" y="65"/>
                    <a:pt x="56" y="65"/>
                    <a:pt x="54" y="65"/>
                  </a:cubicBezTo>
                  <a:cubicBezTo>
                    <a:pt x="50" y="65"/>
                    <a:pt x="48" y="64"/>
                    <a:pt x="48" y="60"/>
                  </a:cubicBezTo>
                  <a:cubicBezTo>
                    <a:pt x="49" y="52"/>
                    <a:pt x="49" y="45"/>
                    <a:pt x="48" y="37"/>
                  </a:cubicBezTo>
                  <a:cubicBezTo>
                    <a:pt x="48" y="33"/>
                    <a:pt x="50" y="33"/>
                    <a:pt x="53" y="33"/>
                  </a:cubicBezTo>
                  <a:cubicBezTo>
                    <a:pt x="86" y="33"/>
                    <a:pt x="118" y="33"/>
                    <a:pt x="151" y="33"/>
                  </a:cubicBezTo>
                  <a:cubicBezTo>
                    <a:pt x="230" y="33"/>
                    <a:pt x="308" y="33"/>
                    <a:pt x="387" y="33"/>
                  </a:cubicBezTo>
                  <a:cubicBezTo>
                    <a:pt x="498" y="33"/>
                    <a:pt x="608" y="33"/>
                    <a:pt x="719" y="33"/>
                  </a:cubicBezTo>
                  <a:cubicBezTo>
                    <a:pt x="724" y="33"/>
                    <a:pt x="725" y="33"/>
                    <a:pt x="725" y="38"/>
                  </a:cubicBezTo>
                  <a:cubicBezTo>
                    <a:pt x="725" y="46"/>
                    <a:pt x="725" y="53"/>
                    <a:pt x="725" y="61"/>
                  </a:cubicBezTo>
                  <a:cubicBezTo>
                    <a:pt x="725" y="64"/>
                    <a:pt x="724" y="65"/>
                    <a:pt x="721" y="65"/>
                  </a:cubicBezTo>
                  <a:cubicBezTo>
                    <a:pt x="715" y="65"/>
                    <a:pt x="708" y="65"/>
                    <a:pt x="702" y="65"/>
                  </a:cubicBezTo>
                  <a:cubicBezTo>
                    <a:pt x="534" y="65"/>
                    <a:pt x="367" y="65"/>
                    <a:pt x="199" y="65"/>
                  </a:cubicBezTo>
                  <a:close/>
                  <a:moveTo>
                    <a:pt x="769" y="129"/>
                  </a:moveTo>
                  <a:cubicBezTo>
                    <a:pt x="698" y="129"/>
                    <a:pt x="627" y="129"/>
                    <a:pt x="556" y="129"/>
                  </a:cubicBezTo>
                  <a:cubicBezTo>
                    <a:pt x="512" y="129"/>
                    <a:pt x="468" y="129"/>
                    <a:pt x="424" y="129"/>
                  </a:cubicBezTo>
                  <a:cubicBezTo>
                    <a:pt x="420" y="129"/>
                    <a:pt x="419" y="128"/>
                    <a:pt x="419" y="124"/>
                  </a:cubicBezTo>
                  <a:cubicBezTo>
                    <a:pt x="419" y="117"/>
                    <a:pt x="419" y="109"/>
                    <a:pt x="419" y="102"/>
                  </a:cubicBezTo>
                  <a:cubicBezTo>
                    <a:pt x="419" y="98"/>
                    <a:pt x="420" y="97"/>
                    <a:pt x="424" y="97"/>
                  </a:cubicBezTo>
                  <a:cubicBezTo>
                    <a:pt x="481" y="97"/>
                    <a:pt x="539" y="97"/>
                    <a:pt x="597" y="97"/>
                  </a:cubicBezTo>
                  <a:cubicBezTo>
                    <a:pt x="654" y="97"/>
                    <a:pt x="711" y="97"/>
                    <a:pt x="768" y="97"/>
                  </a:cubicBezTo>
                  <a:cubicBezTo>
                    <a:pt x="772" y="97"/>
                    <a:pt x="773" y="98"/>
                    <a:pt x="773" y="102"/>
                  </a:cubicBezTo>
                  <a:cubicBezTo>
                    <a:pt x="773" y="110"/>
                    <a:pt x="773" y="117"/>
                    <a:pt x="773" y="125"/>
                  </a:cubicBezTo>
                  <a:cubicBezTo>
                    <a:pt x="773" y="129"/>
                    <a:pt x="772" y="129"/>
                    <a:pt x="769" y="12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FEA7FF1A-EDC0-4B09-990E-85B187D931DD}"/>
                </a:ext>
              </a:extLst>
            </p:cNvPr>
            <p:cNvSpPr>
              <a:spLocks/>
            </p:cNvSpPr>
            <p:nvPr/>
          </p:nvSpPr>
          <p:spPr bwMode="auto">
            <a:xfrm>
              <a:off x="6088063" y="4591050"/>
              <a:ext cx="230188" cy="112713"/>
            </a:xfrm>
            <a:custGeom>
              <a:avLst/>
              <a:gdLst>
                <a:gd name="T0" fmla="*/ 32 w 65"/>
                <a:gd name="T1" fmla="*/ 32 h 32"/>
                <a:gd name="T2" fmla="*/ 4 w 65"/>
                <a:gd name="T3" fmla="*/ 32 h 32"/>
                <a:gd name="T4" fmla="*/ 0 w 65"/>
                <a:gd name="T5" fmla="*/ 28 h 32"/>
                <a:gd name="T6" fmla="*/ 0 w 65"/>
                <a:gd name="T7" fmla="*/ 3 h 32"/>
                <a:gd name="T8" fmla="*/ 3 w 65"/>
                <a:gd name="T9" fmla="*/ 0 h 32"/>
                <a:gd name="T10" fmla="*/ 61 w 65"/>
                <a:gd name="T11" fmla="*/ 0 h 32"/>
                <a:gd name="T12" fmla="*/ 65 w 65"/>
                <a:gd name="T13" fmla="*/ 3 h 32"/>
                <a:gd name="T14" fmla="*/ 65 w 65"/>
                <a:gd name="T15" fmla="*/ 28 h 32"/>
                <a:gd name="T16" fmla="*/ 60 w 65"/>
                <a:gd name="T17" fmla="*/ 32 h 32"/>
                <a:gd name="T18" fmla="*/ 32 w 65"/>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32">
                  <a:moveTo>
                    <a:pt x="32" y="32"/>
                  </a:moveTo>
                  <a:cubicBezTo>
                    <a:pt x="23" y="32"/>
                    <a:pt x="13" y="32"/>
                    <a:pt x="4" y="32"/>
                  </a:cubicBezTo>
                  <a:cubicBezTo>
                    <a:pt x="1" y="32"/>
                    <a:pt x="0" y="31"/>
                    <a:pt x="0" y="28"/>
                  </a:cubicBezTo>
                  <a:cubicBezTo>
                    <a:pt x="0" y="20"/>
                    <a:pt x="0" y="12"/>
                    <a:pt x="0" y="3"/>
                  </a:cubicBezTo>
                  <a:cubicBezTo>
                    <a:pt x="0" y="1"/>
                    <a:pt x="0" y="0"/>
                    <a:pt x="3" y="0"/>
                  </a:cubicBezTo>
                  <a:cubicBezTo>
                    <a:pt x="23" y="0"/>
                    <a:pt x="42" y="0"/>
                    <a:pt x="61" y="0"/>
                  </a:cubicBezTo>
                  <a:cubicBezTo>
                    <a:pt x="64" y="0"/>
                    <a:pt x="65" y="1"/>
                    <a:pt x="65" y="3"/>
                  </a:cubicBezTo>
                  <a:cubicBezTo>
                    <a:pt x="64" y="12"/>
                    <a:pt x="64" y="20"/>
                    <a:pt x="65" y="28"/>
                  </a:cubicBezTo>
                  <a:cubicBezTo>
                    <a:pt x="65" y="32"/>
                    <a:pt x="63" y="32"/>
                    <a:pt x="60" y="32"/>
                  </a:cubicBezTo>
                  <a:cubicBezTo>
                    <a:pt x="51" y="32"/>
                    <a:pt x="41" y="32"/>
                    <a:pt x="32"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grpSp>
      <p:sp>
        <p:nvSpPr>
          <p:cNvPr id="70" name="Google Shape;2080;p52">
            <a:extLst>
              <a:ext uri="{FF2B5EF4-FFF2-40B4-BE49-F238E27FC236}">
                <a16:creationId xmlns:a16="http://schemas.microsoft.com/office/drawing/2014/main" id="{9B77A2CC-264B-4572-902A-A336CA472DE9}"/>
              </a:ext>
            </a:extLst>
          </p:cNvPr>
          <p:cNvSpPr txBox="1">
            <a:spLocks/>
          </p:cNvSpPr>
          <p:nvPr/>
        </p:nvSpPr>
        <p:spPr>
          <a:xfrm>
            <a:off x="454243" y="2242237"/>
            <a:ext cx="3186677" cy="6501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Comfortaa"/>
              <a:buNone/>
              <a:defRPr sz="1400" b="0" i="0" u="none" strike="noStrike" cap="none">
                <a:solidFill>
                  <a:schemeClr val="dk2"/>
                </a:solidFill>
                <a:latin typeface="Comfortaa"/>
                <a:ea typeface="Comfortaa"/>
                <a:cs typeface="Comfortaa"/>
                <a:sym typeface="Comfortaa"/>
              </a:defRPr>
            </a:lvl1pPr>
            <a:lvl2pPr marL="914400" marR="0" lvl="1"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2pPr>
            <a:lvl3pPr marL="1371600" marR="0" lvl="2"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3pPr>
            <a:lvl4pPr marL="1828800" marR="0" lvl="3"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4pPr>
            <a:lvl5pPr marL="2286000" marR="0" lvl="4"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5pPr>
            <a:lvl6pPr marL="2743200" marR="0" lvl="5"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6pPr>
            <a:lvl7pPr marL="3200400" marR="0" lvl="6"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7pPr>
            <a:lvl8pPr marL="3657600" marR="0" lvl="7"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8pPr>
            <a:lvl9pPr marL="4114800" marR="0" lvl="8" indent="-317500" algn="ctr" rtl="0">
              <a:lnSpc>
                <a:spcPct val="100000"/>
              </a:lnSpc>
              <a:spcBef>
                <a:spcPts val="0"/>
              </a:spcBef>
              <a:spcAft>
                <a:spcPts val="0"/>
              </a:spcAft>
              <a:buClr>
                <a:schemeClr val="dk2"/>
              </a:buClr>
              <a:buSzPts val="1800"/>
              <a:buFont typeface="Comfortaa"/>
              <a:buNone/>
              <a:defRPr sz="1800" b="0" i="0" u="none" strike="noStrike" cap="none">
                <a:solidFill>
                  <a:schemeClr val="dk2"/>
                </a:solidFill>
                <a:latin typeface="Comfortaa"/>
                <a:ea typeface="Comfortaa"/>
                <a:cs typeface="Comfortaa"/>
                <a:sym typeface="Comfortaa"/>
              </a:defRPr>
            </a:lvl9pPr>
          </a:lstStyle>
          <a:p>
            <a:pPr marL="0" indent="0" algn="l"/>
            <a:r>
              <a:rPr lang="en-US" sz="1800" dirty="0"/>
              <a:t>Images reveal large amounts of data, so remember: use an image instead of a long text. Your audience will appreciate it</a:t>
            </a:r>
          </a:p>
        </p:txBody>
      </p:sp>
      <p:sp>
        <p:nvSpPr>
          <p:cNvPr id="77" name="Rectángulo 76">
            <a:extLst>
              <a:ext uri="{FF2B5EF4-FFF2-40B4-BE49-F238E27FC236}">
                <a16:creationId xmlns:a16="http://schemas.microsoft.com/office/drawing/2014/main" id="{93CFEA83-6F56-495E-84B0-8946F17F7F17}"/>
              </a:ext>
            </a:extLst>
          </p:cNvPr>
          <p:cNvSpPr/>
          <p:nvPr/>
        </p:nvSpPr>
        <p:spPr>
          <a:xfrm>
            <a:off x="306593" y="4833561"/>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4" name="Grupo 23">
            <a:extLst>
              <a:ext uri="{FF2B5EF4-FFF2-40B4-BE49-F238E27FC236}">
                <a16:creationId xmlns:a16="http://schemas.microsoft.com/office/drawing/2014/main" id="{C0A93DAE-D3D3-DFCC-4A14-EFFFE0AF8059}"/>
              </a:ext>
            </a:extLst>
          </p:cNvPr>
          <p:cNvGrpSpPr/>
          <p:nvPr/>
        </p:nvGrpSpPr>
        <p:grpSpPr>
          <a:xfrm>
            <a:off x="229251" y="4208463"/>
            <a:ext cx="551322" cy="837742"/>
            <a:chOff x="229251" y="4208463"/>
            <a:chExt cx="551322" cy="837742"/>
          </a:xfrm>
        </p:grpSpPr>
        <p:sp>
          <p:nvSpPr>
            <p:cNvPr id="75" name="Rectángulo 74">
              <a:extLst>
                <a:ext uri="{FF2B5EF4-FFF2-40B4-BE49-F238E27FC236}">
                  <a16:creationId xmlns:a16="http://schemas.microsoft.com/office/drawing/2014/main" id="{3EDE475D-48C8-4C69-A422-855B6C14C7EA}"/>
                </a:ext>
              </a:extLst>
            </p:cNvPr>
            <p:cNvSpPr/>
            <p:nvPr/>
          </p:nvSpPr>
          <p:spPr>
            <a:xfrm>
              <a:off x="229251" y="4830931"/>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6" name="Rectángulo 75">
              <a:extLst>
                <a:ext uri="{FF2B5EF4-FFF2-40B4-BE49-F238E27FC236}">
                  <a16:creationId xmlns:a16="http://schemas.microsoft.com/office/drawing/2014/main" id="{2FAE4609-8699-46DF-9782-DD338EF31D41}"/>
                </a:ext>
              </a:extLst>
            </p:cNvPr>
            <p:cNvSpPr/>
            <p:nvPr/>
          </p:nvSpPr>
          <p:spPr>
            <a:xfrm>
              <a:off x="267922" y="4960211"/>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3" name="Grupo 22">
              <a:extLst>
                <a:ext uri="{FF2B5EF4-FFF2-40B4-BE49-F238E27FC236}">
                  <a16:creationId xmlns:a16="http://schemas.microsoft.com/office/drawing/2014/main" id="{E5E8835E-F89A-5C88-198B-E65900697942}"/>
                </a:ext>
              </a:extLst>
            </p:cNvPr>
            <p:cNvGrpSpPr/>
            <p:nvPr/>
          </p:nvGrpSpPr>
          <p:grpSpPr>
            <a:xfrm>
              <a:off x="255046" y="4208463"/>
              <a:ext cx="512651" cy="593713"/>
              <a:chOff x="255046" y="4208463"/>
              <a:chExt cx="512651" cy="593713"/>
            </a:xfrm>
          </p:grpSpPr>
          <p:sp>
            <p:nvSpPr>
              <p:cNvPr id="74" name="Rectángulo 73">
                <a:extLst>
                  <a:ext uri="{FF2B5EF4-FFF2-40B4-BE49-F238E27FC236}">
                    <a16:creationId xmlns:a16="http://schemas.microsoft.com/office/drawing/2014/main" id="{A0D5AA70-8A07-4E31-BFDD-0DFAB90A96C1}"/>
                  </a:ext>
                </a:extLst>
              </p:cNvPr>
              <p:cNvSpPr/>
              <p:nvPr/>
            </p:nvSpPr>
            <p:spPr>
              <a:xfrm>
                <a:off x="255046" y="4716182"/>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 name="Freeform 11">
                <a:extLst>
                  <a:ext uri="{FF2B5EF4-FFF2-40B4-BE49-F238E27FC236}">
                    <a16:creationId xmlns:a16="http://schemas.microsoft.com/office/drawing/2014/main" id="{EA569C03-64B7-5945-9FB7-EE69AE32D44F}"/>
                  </a:ext>
                </a:extLst>
              </p:cNvPr>
              <p:cNvSpPr>
                <a:spLocks/>
              </p:cNvSpPr>
              <p:nvPr/>
            </p:nvSpPr>
            <p:spPr bwMode="auto">
              <a:xfrm>
                <a:off x="533400" y="4208463"/>
                <a:ext cx="188913"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2">
                <a:extLst>
                  <a:ext uri="{FF2B5EF4-FFF2-40B4-BE49-F238E27FC236}">
                    <a16:creationId xmlns:a16="http://schemas.microsoft.com/office/drawing/2014/main" id="{5380CFBF-0708-C40A-3415-EDFF135C6F03}"/>
                  </a:ext>
                </a:extLst>
              </p:cNvPr>
              <p:cNvSpPr>
                <a:spLocks/>
              </p:cNvSpPr>
              <p:nvPr/>
            </p:nvSpPr>
            <p:spPr bwMode="auto">
              <a:xfrm>
                <a:off x="341312" y="4341813"/>
                <a:ext cx="400051"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3">
                <a:extLst>
                  <a:ext uri="{FF2B5EF4-FFF2-40B4-BE49-F238E27FC236}">
                    <a16:creationId xmlns:a16="http://schemas.microsoft.com/office/drawing/2014/main" id="{CDD0B919-E2B8-17C1-7E37-8E36D01BBA3D}"/>
                  </a:ext>
                </a:extLst>
              </p:cNvPr>
              <p:cNvSpPr>
                <a:spLocks/>
              </p:cNvSpPr>
              <p:nvPr/>
            </p:nvSpPr>
            <p:spPr bwMode="auto">
              <a:xfrm>
                <a:off x="454025" y="4238625"/>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grpSp>
        <p:nvGrpSpPr>
          <p:cNvPr id="86" name="Grupo 85">
            <a:extLst>
              <a:ext uri="{FF2B5EF4-FFF2-40B4-BE49-F238E27FC236}">
                <a16:creationId xmlns:a16="http://schemas.microsoft.com/office/drawing/2014/main" id="{E9344838-9D00-4525-B178-B3658980AA45}"/>
              </a:ext>
            </a:extLst>
          </p:cNvPr>
          <p:cNvGrpSpPr/>
          <p:nvPr/>
        </p:nvGrpSpPr>
        <p:grpSpPr>
          <a:xfrm>
            <a:off x="289710" y="4215074"/>
            <a:ext cx="8564580" cy="841226"/>
            <a:chOff x="289710" y="84138"/>
            <a:chExt cx="8564580" cy="841226"/>
          </a:xfrm>
        </p:grpSpPr>
        <p:grpSp>
          <p:nvGrpSpPr>
            <p:cNvPr id="87" name="Grupo 86">
              <a:extLst>
                <a:ext uri="{FF2B5EF4-FFF2-40B4-BE49-F238E27FC236}">
                  <a16:creationId xmlns:a16="http://schemas.microsoft.com/office/drawing/2014/main" id="{52C6F045-C179-4A47-98BF-566C26BEBDBA}"/>
                </a:ext>
              </a:extLst>
            </p:cNvPr>
            <p:cNvGrpSpPr/>
            <p:nvPr/>
          </p:nvGrpSpPr>
          <p:grpSpPr>
            <a:xfrm>
              <a:off x="289710" y="584905"/>
              <a:ext cx="8564580" cy="340459"/>
              <a:chOff x="365761" y="445025"/>
              <a:chExt cx="7610004" cy="486600"/>
            </a:xfrm>
            <a:solidFill>
              <a:schemeClr val="accent1">
                <a:lumMod val="20000"/>
                <a:lumOff val="80000"/>
              </a:schemeClr>
            </a:solidFill>
          </p:grpSpPr>
          <p:grpSp>
            <p:nvGrpSpPr>
              <p:cNvPr id="91" name="Grupo 90">
                <a:extLst>
                  <a:ext uri="{FF2B5EF4-FFF2-40B4-BE49-F238E27FC236}">
                    <a16:creationId xmlns:a16="http://schemas.microsoft.com/office/drawing/2014/main" id="{EBEA6B7A-A1F1-40B4-9EB6-242C11235CE4}"/>
                  </a:ext>
                </a:extLst>
              </p:cNvPr>
              <p:cNvGrpSpPr/>
              <p:nvPr/>
            </p:nvGrpSpPr>
            <p:grpSpPr>
              <a:xfrm>
                <a:off x="523856" y="582185"/>
                <a:ext cx="7441555" cy="230203"/>
                <a:chOff x="1838739" y="109330"/>
                <a:chExt cx="715618" cy="230203"/>
              </a:xfrm>
              <a:grpFill/>
            </p:grpSpPr>
            <p:cxnSp>
              <p:nvCxnSpPr>
                <p:cNvPr id="95" name="Conector recto 94">
                  <a:extLst>
                    <a:ext uri="{FF2B5EF4-FFF2-40B4-BE49-F238E27FC236}">
                      <a16:creationId xmlns:a16="http://schemas.microsoft.com/office/drawing/2014/main" id="{95F42047-3E23-4643-8CE7-E04BD50854DB}"/>
                    </a:ext>
                  </a:extLst>
                </p:cNvPr>
                <p:cNvCxnSpPr/>
                <p:nvPr/>
              </p:nvCxnSpPr>
              <p:spPr>
                <a:xfrm>
                  <a:off x="1838739" y="109330"/>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ector recto 95">
                  <a:extLst>
                    <a:ext uri="{FF2B5EF4-FFF2-40B4-BE49-F238E27FC236}">
                      <a16:creationId xmlns:a16="http://schemas.microsoft.com/office/drawing/2014/main" id="{F44CA5FC-E407-40D6-A76D-4E2C2C0C1328}"/>
                    </a:ext>
                  </a:extLst>
                </p:cNvPr>
                <p:cNvCxnSpPr/>
                <p:nvPr/>
              </p:nvCxnSpPr>
              <p:spPr>
                <a:xfrm>
                  <a:off x="1838739" y="182217"/>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ector recto 96">
                  <a:extLst>
                    <a:ext uri="{FF2B5EF4-FFF2-40B4-BE49-F238E27FC236}">
                      <a16:creationId xmlns:a16="http://schemas.microsoft.com/office/drawing/2014/main" id="{98A69FC7-5644-4EAD-B283-DD9304FC7B48}"/>
                    </a:ext>
                  </a:extLst>
                </p:cNvPr>
                <p:cNvCxnSpPr/>
                <p:nvPr/>
              </p:nvCxnSpPr>
              <p:spPr>
                <a:xfrm>
                  <a:off x="1838739" y="268249"/>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ector recto 97">
                  <a:extLst>
                    <a:ext uri="{FF2B5EF4-FFF2-40B4-BE49-F238E27FC236}">
                      <a16:creationId xmlns:a16="http://schemas.microsoft.com/office/drawing/2014/main" id="{CC84C887-609B-48B2-A350-D7F3CE7217E6}"/>
                    </a:ext>
                  </a:extLst>
                </p:cNvPr>
                <p:cNvCxnSpPr/>
                <p:nvPr/>
              </p:nvCxnSpPr>
              <p:spPr>
                <a:xfrm>
                  <a:off x="1838739" y="339533"/>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2" name="Rectángulo 91">
                <a:extLst>
                  <a:ext uri="{FF2B5EF4-FFF2-40B4-BE49-F238E27FC236}">
                    <a16:creationId xmlns:a16="http://schemas.microsoft.com/office/drawing/2014/main" id="{ADAEB4FF-BFD9-4A55-B055-110D56619221}"/>
                  </a:ext>
                </a:extLst>
              </p:cNvPr>
              <p:cNvSpPr/>
              <p:nvPr/>
            </p:nvSpPr>
            <p:spPr>
              <a:xfrm>
                <a:off x="365761" y="445025"/>
                <a:ext cx="200770" cy="48464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3" name="Rectángulo 92">
                <a:extLst>
                  <a:ext uri="{FF2B5EF4-FFF2-40B4-BE49-F238E27FC236}">
                    <a16:creationId xmlns:a16="http://schemas.microsoft.com/office/drawing/2014/main" id="{D618B04C-7EBC-4219-8791-1AE183C48D88}"/>
                  </a:ext>
                </a:extLst>
              </p:cNvPr>
              <p:cNvSpPr/>
              <p:nvPr/>
            </p:nvSpPr>
            <p:spPr>
              <a:xfrm>
                <a:off x="556177" y="448522"/>
                <a:ext cx="7409234"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94" name="Rectángulo 93">
                <a:extLst>
                  <a:ext uri="{FF2B5EF4-FFF2-40B4-BE49-F238E27FC236}">
                    <a16:creationId xmlns:a16="http://schemas.microsoft.com/office/drawing/2014/main" id="{6416B446-4B9A-46CF-9A9D-735D7ED29D5F}"/>
                  </a:ext>
                </a:extLst>
              </p:cNvPr>
              <p:cNvSpPr/>
              <p:nvPr/>
            </p:nvSpPr>
            <p:spPr>
              <a:xfrm>
                <a:off x="566531" y="885906"/>
                <a:ext cx="7409234"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
          <p:nvSpPr>
            <p:cNvPr id="88" name="Freeform 5">
              <a:extLst>
                <a:ext uri="{FF2B5EF4-FFF2-40B4-BE49-F238E27FC236}">
                  <a16:creationId xmlns:a16="http://schemas.microsoft.com/office/drawing/2014/main" id="{1FA089B7-7690-44F1-932D-6AC26BF09A1E}"/>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6">
              <a:extLst>
                <a:ext uri="{FF2B5EF4-FFF2-40B4-BE49-F238E27FC236}">
                  <a16:creationId xmlns:a16="http://schemas.microsoft.com/office/drawing/2014/main" id="{A9DA80CF-F182-413D-83D0-522C09DF331E}"/>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7">
              <a:extLst>
                <a:ext uri="{FF2B5EF4-FFF2-40B4-BE49-F238E27FC236}">
                  <a16:creationId xmlns:a16="http://schemas.microsoft.com/office/drawing/2014/main" id="{BF2E9BB3-D405-401A-909A-B5E5BBCC364E}"/>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348" name="Google Shape;1348;p42"/>
          <p:cNvSpPr txBox="1">
            <a:spLocks noGrp="1"/>
          </p:cNvSpPr>
          <p:nvPr>
            <p:ph type="title"/>
          </p:nvPr>
        </p:nvSpPr>
        <p:spPr>
          <a:xfrm>
            <a:off x="1552800" y="3019169"/>
            <a:ext cx="6038400" cy="51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Introduction</a:t>
            </a:r>
            <a:endParaRPr dirty="0">
              <a:solidFill>
                <a:srgbClr val="FFC000"/>
              </a:solidFill>
            </a:endParaRPr>
          </a:p>
        </p:txBody>
      </p:sp>
      <p:sp>
        <p:nvSpPr>
          <p:cNvPr id="1349" name="Google Shape;1349;p42"/>
          <p:cNvSpPr txBox="1">
            <a:spLocks noGrp="1"/>
          </p:cNvSpPr>
          <p:nvPr>
            <p:ph type="subTitle" idx="1"/>
          </p:nvPr>
        </p:nvSpPr>
        <p:spPr>
          <a:xfrm>
            <a:off x="1563757" y="3407249"/>
            <a:ext cx="6038400" cy="12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You can give a brief description of the topic you want to talk about here. For example, if you want to talk about Mercury, you can say that it’s the smallest planet in the entire Solar System</a:t>
            </a:r>
            <a:endParaRPr dirty="0"/>
          </a:p>
        </p:txBody>
      </p:sp>
      <p:sp>
        <p:nvSpPr>
          <p:cNvPr id="1355" name="Google Shape;1355;p42"/>
          <p:cNvSpPr/>
          <p:nvPr/>
        </p:nvSpPr>
        <p:spPr>
          <a:xfrm>
            <a:off x="5432871" y="4934675"/>
            <a:ext cx="40909" cy="40909"/>
          </a:xfrm>
          <a:custGeom>
            <a:avLst/>
            <a:gdLst/>
            <a:ahLst/>
            <a:cxnLst/>
            <a:rect l="l" t="t" r="r" b="b"/>
            <a:pathLst>
              <a:path w="227" h="227" fill="none" extrusionOk="0">
                <a:moveTo>
                  <a:pt x="227" y="116"/>
                </a:moveTo>
                <a:cubicBezTo>
                  <a:pt x="227" y="175"/>
                  <a:pt x="175" y="226"/>
                  <a:pt x="111" y="226"/>
                </a:cubicBezTo>
                <a:cubicBezTo>
                  <a:pt x="53" y="226"/>
                  <a:pt x="1" y="175"/>
                  <a:pt x="1" y="116"/>
                </a:cubicBezTo>
                <a:cubicBezTo>
                  <a:pt x="1" y="52"/>
                  <a:pt x="53" y="0"/>
                  <a:pt x="111" y="0"/>
                </a:cubicBezTo>
                <a:cubicBezTo>
                  <a:pt x="175" y="0"/>
                  <a:pt x="227" y="52"/>
                  <a:pt x="227" y="116"/>
                </a:cubicBezTo>
                <a:close/>
              </a:path>
            </a:pathLst>
          </a:custGeom>
          <a:no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E9D6E924-6B93-484A-9E4A-9022F66FC86B}"/>
              </a:ext>
            </a:extLst>
          </p:cNvPr>
          <p:cNvGrpSpPr/>
          <p:nvPr/>
        </p:nvGrpSpPr>
        <p:grpSpPr>
          <a:xfrm>
            <a:off x="3345479" y="308464"/>
            <a:ext cx="2453042" cy="2642530"/>
            <a:chOff x="3061493" y="-736410"/>
            <a:chExt cx="3021013" cy="3254375"/>
          </a:xfrm>
        </p:grpSpPr>
        <p:sp>
          <p:nvSpPr>
            <p:cNvPr id="73" name="Freeform 5">
              <a:extLst>
                <a:ext uri="{FF2B5EF4-FFF2-40B4-BE49-F238E27FC236}">
                  <a16:creationId xmlns:a16="http://schemas.microsoft.com/office/drawing/2014/main" id="{63EE8694-28C2-4779-A75D-C818FE1DBCD6}"/>
                </a:ext>
              </a:extLst>
            </p:cNvPr>
            <p:cNvSpPr>
              <a:spLocks/>
            </p:cNvSpPr>
            <p:nvPr/>
          </p:nvSpPr>
          <p:spPr bwMode="auto">
            <a:xfrm>
              <a:off x="3061493" y="638365"/>
              <a:ext cx="3021013" cy="1411288"/>
            </a:xfrm>
            <a:custGeom>
              <a:avLst/>
              <a:gdLst>
                <a:gd name="T0" fmla="*/ 1 w 1275"/>
                <a:gd name="T1" fmla="*/ 174 h 596"/>
                <a:gd name="T2" fmla="*/ 449 w 1275"/>
                <a:gd name="T3" fmla="*/ 321 h 596"/>
                <a:gd name="T4" fmla="*/ 684 w 1275"/>
                <a:gd name="T5" fmla="*/ 398 h 596"/>
                <a:gd name="T6" fmla="*/ 701 w 1275"/>
                <a:gd name="T7" fmla="*/ 420 h 596"/>
                <a:gd name="T8" fmla="*/ 708 w 1275"/>
                <a:gd name="T9" fmla="*/ 451 h 596"/>
                <a:gd name="T10" fmla="*/ 749 w 1275"/>
                <a:gd name="T11" fmla="*/ 467 h 596"/>
                <a:gd name="T12" fmla="*/ 1224 w 1275"/>
                <a:gd name="T13" fmla="*/ 253 h 596"/>
                <a:gd name="T14" fmla="*/ 1241 w 1275"/>
                <a:gd name="T15" fmla="*/ 245 h 596"/>
                <a:gd name="T16" fmla="*/ 1232 w 1275"/>
                <a:gd name="T17" fmla="*/ 141 h 596"/>
                <a:gd name="T18" fmla="*/ 1154 w 1275"/>
                <a:gd name="T19" fmla="*/ 177 h 596"/>
                <a:gd name="T20" fmla="*/ 740 w 1275"/>
                <a:gd name="T21" fmla="*/ 367 h 596"/>
                <a:gd name="T22" fmla="*/ 719 w 1275"/>
                <a:gd name="T23" fmla="*/ 369 h 596"/>
                <a:gd name="T24" fmla="*/ 34 w 1275"/>
                <a:gd name="T25" fmla="*/ 140 h 596"/>
                <a:gd name="T26" fmla="*/ 20 w 1275"/>
                <a:gd name="T27" fmla="*/ 134 h 596"/>
                <a:gd name="T28" fmla="*/ 57 w 1275"/>
                <a:gd name="T29" fmla="*/ 111 h 596"/>
                <a:gd name="T30" fmla="*/ 359 w 1275"/>
                <a:gd name="T31" fmla="*/ 7 h 596"/>
                <a:gd name="T32" fmla="*/ 364 w 1275"/>
                <a:gd name="T33" fmla="*/ 6 h 596"/>
                <a:gd name="T34" fmla="*/ 433 w 1275"/>
                <a:gd name="T35" fmla="*/ 110 h 596"/>
                <a:gd name="T36" fmla="*/ 547 w 1275"/>
                <a:gd name="T37" fmla="*/ 167 h 596"/>
                <a:gd name="T38" fmla="*/ 601 w 1275"/>
                <a:gd name="T39" fmla="*/ 152 h 596"/>
                <a:gd name="T40" fmla="*/ 668 w 1275"/>
                <a:gd name="T41" fmla="*/ 152 h 596"/>
                <a:gd name="T42" fmla="*/ 719 w 1275"/>
                <a:gd name="T43" fmla="*/ 167 h 596"/>
                <a:gd name="T44" fmla="*/ 833 w 1275"/>
                <a:gd name="T45" fmla="*/ 114 h 596"/>
                <a:gd name="T46" fmla="*/ 895 w 1275"/>
                <a:gd name="T47" fmla="*/ 19 h 596"/>
                <a:gd name="T48" fmla="*/ 904 w 1275"/>
                <a:gd name="T49" fmla="*/ 0 h 596"/>
                <a:gd name="T50" fmla="*/ 1275 w 1275"/>
                <a:gd name="T51" fmla="*/ 112 h 596"/>
                <a:gd name="T52" fmla="*/ 1275 w 1275"/>
                <a:gd name="T53" fmla="*/ 255 h 596"/>
                <a:gd name="T54" fmla="*/ 1275 w 1275"/>
                <a:gd name="T55" fmla="*/ 398 h 596"/>
                <a:gd name="T56" fmla="*/ 1275 w 1275"/>
                <a:gd name="T57" fmla="*/ 542 h 596"/>
                <a:gd name="T58" fmla="*/ 1159 w 1275"/>
                <a:gd name="T59" fmla="*/ 596 h 596"/>
                <a:gd name="T60" fmla="*/ 1142 w 1275"/>
                <a:gd name="T61" fmla="*/ 575 h 596"/>
                <a:gd name="T62" fmla="*/ 1241 w 1275"/>
                <a:gd name="T63" fmla="*/ 531 h 596"/>
                <a:gd name="T64" fmla="*/ 1232 w 1275"/>
                <a:gd name="T65" fmla="*/ 427 h 596"/>
                <a:gd name="T66" fmla="*/ 1096 w 1275"/>
                <a:gd name="T67" fmla="*/ 490 h 596"/>
                <a:gd name="T68" fmla="*/ 1079 w 1275"/>
                <a:gd name="T69" fmla="*/ 459 h 596"/>
                <a:gd name="T70" fmla="*/ 1241 w 1275"/>
                <a:gd name="T71" fmla="*/ 388 h 596"/>
                <a:gd name="T72" fmla="*/ 1231 w 1275"/>
                <a:gd name="T73" fmla="*/ 284 h 596"/>
                <a:gd name="T74" fmla="*/ 1106 w 1275"/>
                <a:gd name="T75" fmla="*/ 342 h 596"/>
                <a:gd name="T76" fmla="*/ 744 w 1275"/>
                <a:gd name="T77" fmla="*/ 507 h 596"/>
                <a:gd name="T78" fmla="*/ 714 w 1275"/>
                <a:gd name="T79" fmla="*/ 510 h 596"/>
                <a:gd name="T80" fmla="*/ 45 w 1275"/>
                <a:gd name="T81" fmla="*/ 282 h 596"/>
                <a:gd name="T82" fmla="*/ 2 w 1275"/>
                <a:gd name="T83" fmla="*/ 230 h 596"/>
                <a:gd name="T84" fmla="*/ 1 w 1275"/>
                <a:gd name="T85" fmla="*/ 174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75" h="596">
                  <a:moveTo>
                    <a:pt x="1" y="174"/>
                  </a:moveTo>
                  <a:cubicBezTo>
                    <a:pt x="154" y="224"/>
                    <a:pt x="302" y="273"/>
                    <a:pt x="449" y="321"/>
                  </a:cubicBezTo>
                  <a:cubicBezTo>
                    <a:pt x="527" y="347"/>
                    <a:pt x="605" y="373"/>
                    <a:pt x="684" y="398"/>
                  </a:cubicBezTo>
                  <a:cubicBezTo>
                    <a:pt x="696" y="402"/>
                    <a:pt x="701" y="407"/>
                    <a:pt x="701" y="420"/>
                  </a:cubicBezTo>
                  <a:cubicBezTo>
                    <a:pt x="701" y="431"/>
                    <a:pt x="704" y="441"/>
                    <a:pt x="708" y="451"/>
                  </a:cubicBezTo>
                  <a:cubicBezTo>
                    <a:pt x="717" y="473"/>
                    <a:pt x="728" y="476"/>
                    <a:pt x="749" y="467"/>
                  </a:cubicBezTo>
                  <a:cubicBezTo>
                    <a:pt x="907" y="396"/>
                    <a:pt x="1066" y="324"/>
                    <a:pt x="1224" y="253"/>
                  </a:cubicBezTo>
                  <a:cubicBezTo>
                    <a:pt x="1230" y="250"/>
                    <a:pt x="1235" y="248"/>
                    <a:pt x="1241" y="245"/>
                  </a:cubicBezTo>
                  <a:cubicBezTo>
                    <a:pt x="1226" y="213"/>
                    <a:pt x="1219" y="180"/>
                    <a:pt x="1232" y="141"/>
                  </a:cubicBezTo>
                  <a:cubicBezTo>
                    <a:pt x="1204" y="154"/>
                    <a:pt x="1179" y="166"/>
                    <a:pt x="1154" y="177"/>
                  </a:cubicBezTo>
                  <a:cubicBezTo>
                    <a:pt x="1016" y="241"/>
                    <a:pt x="878" y="304"/>
                    <a:pt x="740" y="367"/>
                  </a:cubicBezTo>
                  <a:cubicBezTo>
                    <a:pt x="734" y="370"/>
                    <a:pt x="725" y="371"/>
                    <a:pt x="719" y="369"/>
                  </a:cubicBezTo>
                  <a:cubicBezTo>
                    <a:pt x="491" y="293"/>
                    <a:pt x="262" y="216"/>
                    <a:pt x="34" y="140"/>
                  </a:cubicBezTo>
                  <a:cubicBezTo>
                    <a:pt x="31" y="139"/>
                    <a:pt x="28" y="137"/>
                    <a:pt x="20" y="134"/>
                  </a:cubicBezTo>
                  <a:cubicBezTo>
                    <a:pt x="35" y="125"/>
                    <a:pt x="45" y="115"/>
                    <a:pt x="57" y="111"/>
                  </a:cubicBezTo>
                  <a:cubicBezTo>
                    <a:pt x="158" y="75"/>
                    <a:pt x="259" y="41"/>
                    <a:pt x="359" y="7"/>
                  </a:cubicBezTo>
                  <a:cubicBezTo>
                    <a:pt x="362" y="6"/>
                    <a:pt x="364" y="6"/>
                    <a:pt x="364" y="6"/>
                  </a:cubicBezTo>
                  <a:cubicBezTo>
                    <a:pt x="387" y="42"/>
                    <a:pt x="408" y="78"/>
                    <a:pt x="433" y="110"/>
                  </a:cubicBezTo>
                  <a:cubicBezTo>
                    <a:pt x="461" y="146"/>
                    <a:pt x="497" y="173"/>
                    <a:pt x="547" y="167"/>
                  </a:cubicBezTo>
                  <a:cubicBezTo>
                    <a:pt x="566" y="165"/>
                    <a:pt x="584" y="160"/>
                    <a:pt x="601" y="152"/>
                  </a:cubicBezTo>
                  <a:cubicBezTo>
                    <a:pt x="624" y="142"/>
                    <a:pt x="645" y="141"/>
                    <a:pt x="668" y="152"/>
                  </a:cubicBezTo>
                  <a:cubicBezTo>
                    <a:pt x="684" y="159"/>
                    <a:pt x="702" y="165"/>
                    <a:pt x="719" y="167"/>
                  </a:cubicBezTo>
                  <a:cubicBezTo>
                    <a:pt x="768" y="174"/>
                    <a:pt x="805" y="149"/>
                    <a:pt x="833" y="114"/>
                  </a:cubicBezTo>
                  <a:cubicBezTo>
                    <a:pt x="857" y="85"/>
                    <a:pt x="875" y="51"/>
                    <a:pt x="895" y="19"/>
                  </a:cubicBezTo>
                  <a:cubicBezTo>
                    <a:pt x="898" y="13"/>
                    <a:pt x="900" y="7"/>
                    <a:pt x="904" y="0"/>
                  </a:cubicBezTo>
                  <a:cubicBezTo>
                    <a:pt x="1028" y="38"/>
                    <a:pt x="1151" y="75"/>
                    <a:pt x="1275" y="112"/>
                  </a:cubicBezTo>
                  <a:cubicBezTo>
                    <a:pt x="1239" y="166"/>
                    <a:pt x="1239" y="212"/>
                    <a:pt x="1275" y="255"/>
                  </a:cubicBezTo>
                  <a:cubicBezTo>
                    <a:pt x="1239" y="312"/>
                    <a:pt x="1239" y="353"/>
                    <a:pt x="1275" y="398"/>
                  </a:cubicBezTo>
                  <a:cubicBezTo>
                    <a:pt x="1239" y="444"/>
                    <a:pt x="1239" y="492"/>
                    <a:pt x="1275" y="542"/>
                  </a:cubicBezTo>
                  <a:cubicBezTo>
                    <a:pt x="1237" y="560"/>
                    <a:pt x="1200" y="577"/>
                    <a:pt x="1159" y="596"/>
                  </a:cubicBezTo>
                  <a:cubicBezTo>
                    <a:pt x="1154" y="591"/>
                    <a:pt x="1149" y="584"/>
                    <a:pt x="1142" y="575"/>
                  </a:cubicBezTo>
                  <a:cubicBezTo>
                    <a:pt x="1176" y="560"/>
                    <a:pt x="1209" y="545"/>
                    <a:pt x="1241" y="531"/>
                  </a:cubicBezTo>
                  <a:cubicBezTo>
                    <a:pt x="1225" y="497"/>
                    <a:pt x="1219" y="464"/>
                    <a:pt x="1232" y="427"/>
                  </a:cubicBezTo>
                  <a:cubicBezTo>
                    <a:pt x="1186" y="449"/>
                    <a:pt x="1142" y="469"/>
                    <a:pt x="1096" y="490"/>
                  </a:cubicBezTo>
                  <a:cubicBezTo>
                    <a:pt x="1091" y="480"/>
                    <a:pt x="1086" y="471"/>
                    <a:pt x="1079" y="459"/>
                  </a:cubicBezTo>
                  <a:cubicBezTo>
                    <a:pt x="1133" y="435"/>
                    <a:pt x="1186" y="412"/>
                    <a:pt x="1241" y="388"/>
                  </a:cubicBezTo>
                  <a:cubicBezTo>
                    <a:pt x="1225" y="355"/>
                    <a:pt x="1219" y="322"/>
                    <a:pt x="1231" y="284"/>
                  </a:cubicBezTo>
                  <a:cubicBezTo>
                    <a:pt x="1188" y="305"/>
                    <a:pt x="1147" y="324"/>
                    <a:pt x="1106" y="342"/>
                  </a:cubicBezTo>
                  <a:cubicBezTo>
                    <a:pt x="986" y="397"/>
                    <a:pt x="865" y="453"/>
                    <a:pt x="744" y="507"/>
                  </a:cubicBezTo>
                  <a:cubicBezTo>
                    <a:pt x="736" y="511"/>
                    <a:pt x="723" y="513"/>
                    <a:pt x="714" y="510"/>
                  </a:cubicBezTo>
                  <a:cubicBezTo>
                    <a:pt x="491" y="434"/>
                    <a:pt x="269" y="357"/>
                    <a:pt x="45" y="282"/>
                  </a:cubicBezTo>
                  <a:cubicBezTo>
                    <a:pt x="18" y="273"/>
                    <a:pt x="4" y="256"/>
                    <a:pt x="2" y="230"/>
                  </a:cubicBezTo>
                  <a:cubicBezTo>
                    <a:pt x="0" y="212"/>
                    <a:pt x="1" y="195"/>
                    <a:pt x="1" y="174"/>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4" name="Freeform 6">
              <a:extLst>
                <a:ext uri="{FF2B5EF4-FFF2-40B4-BE49-F238E27FC236}">
                  <a16:creationId xmlns:a16="http://schemas.microsoft.com/office/drawing/2014/main" id="{E1CD935A-A7C9-4F7D-82D1-96974603A6B7}"/>
                </a:ext>
              </a:extLst>
            </p:cNvPr>
            <p:cNvSpPr>
              <a:spLocks noEditPoints="1"/>
            </p:cNvSpPr>
            <p:nvPr/>
          </p:nvSpPr>
          <p:spPr bwMode="auto">
            <a:xfrm>
              <a:off x="3896518" y="-210947"/>
              <a:ext cx="1327150" cy="1230313"/>
            </a:xfrm>
            <a:custGeom>
              <a:avLst/>
              <a:gdLst>
                <a:gd name="T0" fmla="*/ 561 w 561"/>
                <a:gd name="T1" fmla="*/ 230 h 520"/>
                <a:gd name="T2" fmla="*/ 458 w 561"/>
                <a:gd name="T3" fmla="*/ 470 h 520"/>
                <a:gd name="T4" fmla="*/ 335 w 561"/>
                <a:gd name="T5" fmla="*/ 498 h 520"/>
                <a:gd name="T6" fmla="*/ 230 w 561"/>
                <a:gd name="T7" fmla="*/ 498 h 520"/>
                <a:gd name="T8" fmla="*/ 116 w 561"/>
                <a:gd name="T9" fmla="*/ 478 h 520"/>
                <a:gd name="T10" fmla="*/ 12 w 561"/>
                <a:gd name="T11" fmla="*/ 282 h 520"/>
                <a:gd name="T12" fmla="*/ 20 w 561"/>
                <a:gd name="T13" fmla="*/ 126 h 520"/>
                <a:gd name="T14" fmla="*/ 109 w 561"/>
                <a:gd name="T15" fmla="*/ 29 h 520"/>
                <a:gd name="T16" fmla="*/ 224 w 561"/>
                <a:gd name="T17" fmla="*/ 32 h 520"/>
                <a:gd name="T18" fmla="*/ 334 w 561"/>
                <a:gd name="T19" fmla="*/ 37 h 520"/>
                <a:gd name="T20" fmla="*/ 513 w 561"/>
                <a:gd name="T21" fmla="*/ 71 h 520"/>
                <a:gd name="T22" fmla="*/ 561 w 561"/>
                <a:gd name="T23" fmla="*/ 230 h 520"/>
                <a:gd name="T24" fmla="*/ 101 w 561"/>
                <a:gd name="T25" fmla="*/ 392 h 520"/>
                <a:gd name="T26" fmla="*/ 123 w 561"/>
                <a:gd name="T27" fmla="*/ 63 h 520"/>
                <a:gd name="T28" fmla="*/ 101 w 561"/>
                <a:gd name="T29" fmla="*/ 392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1" h="520">
                  <a:moveTo>
                    <a:pt x="561" y="230"/>
                  </a:moveTo>
                  <a:cubicBezTo>
                    <a:pt x="556" y="311"/>
                    <a:pt x="527" y="399"/>
                    <a:pt x="458" y="470"/>
                  </a:cubicBezTo>
                  <a:cubicBezTo>
                    <a:pt x="423" y="507"/>
                    <a:pt x="381" y="520"/>
                    <a:pt x="335" y="498"/>
                  </a:cubicBezTo>
                  <a:cubicBezTo>
                    <a:pt x="299" y="481"/>
                    <a:pt x="266" y="481"/>
                    <a:pt x="230" y="498"/>
                  </a:cubicBezTo>
                  <a:cubicBezTo>
                    <a:pt x="188" y="518"/>
                    <a:pt x="150" y="509"/>
                    <a:pt x="116" y="478"/>
                  </a:cubicBezTo>
                  <a:cubicBezTo>
                    <a:pt x="58" y="425"/>
                    <a:pt x="28" y="357"/>
                    <a:pt x="12" y="282"/>
                  </a:cubicBezTo>
                  <a:cubicBezTo>
                    <a:pt x="1" y="229"/>
                    <a:pt x="0" y="177"/>
                    <a:pt x="20" y="126"/>
                  </a:cubicBezTo>
                  <a:cubicBezTo>
                    <a:pt x="37" y="82"/>
                    <a:pt x="66" y="49"/>
                    <a:pt x="109" y="29"/>
                  </a:cubicBezTo>
                  <a:cubicBezTo>
                    <a:pt x="148" y="10"/>
                    <a:pt x="186" y="9"/>
                    <a:pt x="224" y="32"/>
                  </a:cubicBezTo>
                  <a:cubicBezTo>
                    <a:pt x="260" y="55"/>
                    <a:pt x="295" y="59"/>
                    <a:pt x="334" y="37"/>
                  </a:cubicBezTo>
                  <a:cubicBezTo>
                    <a:pt x="397" y="0"/>
                    <a:pt x="465" y="14"/>
                    <a:pt x="513" y="71"/>
                  </a:cubicBezTo>
                  <a:cubicBezTo>
                    <a:pt x="548" y="112"/>
                    <a:pt x="561" y="160"/>
                    <a:pt x="561" y="230"/>
                  </a:cubicBezTo>
                  <a:close/>
                  <a:moveTo>
                    <a:pt x="101" y="392"/>
                  </a:moveTo>
                  <a:cubicBezTo>
                    <a:pt x="51" y="275"/>
                    <a:pt x="48" y="167"/>
                    <a:pt x="123" y="63"/>
                  </a:cubicBezTo>
                  <a:cubicBezTo>
                    <a:pt x="29" y="121"/>
                    <a:pt x="6" y="286"/>
                    <a:pt x="101" y="39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PE"/>
            </a:p>
          </p:txBody>
        </p:sp>
        <p:sp>
          <p:nvSpPr>
            <p:cNvPr id="75" name="Freeform 7">
              <a:extLst>
                <a:ext uri="{FF2B5EF4-FFF2-40B4-BE49-F238E27FC236}">
                  <a16:creationId xmlns:a16="http://schemas.microsoft.com/office/drawing/2014/main" id="{56295B25-D93E-4848-9143-D7AC062CF0B8}"/>
                </a:ext>
              </a:extLst>
            </p:cNvPr>
            <p:cNvSpPr>
              <a:spLocks/>
            </p:cNvSpPr>
            <p:nvPr/>
          </p:nvSpPr>
          <p:spPr bwMode="auto">
            <a:xfrm>
              <a:off x="3061493" y="1727390"/>
              <a:ext cx="2390775" cy="790575"/>
            </a:xfrm>
            <a:custGeom>
              <a:avLst/>
              <a:gdLst>
                <a:gd name="T0" fmla="*/ 996 w 1009"/>
                <a:gd name="T1" fmla="*/ 179 h 334"/>
                <a:gd name="T2" fmla="*/ 1009 w 1009"/>
                <a:gd name="T3" fmla="*/ 205 h 334"/>
                <a:gd name="T4" fmla="*/ 948 w 1009"/>
                <a:gd name="T5" fmla="*/ 233 h 334"/>
                <a:gd name="T6" fmla="*/ 737 w 1009"/>
                <a:gd name="T7" fmla="*/ 330 h 334"/>
                <a:gd name="T8" fmla="*/ 709 w 1009"/>
                <a:gd name="T9" fmla="*/ 331 h 334"/>
                <a:gd name="T10" fmla="*/ 43 w 1009"/>
                <a:gd name="T11" fmla="*/ 107 h 334"/>
                <a:gd name="T12" fmla="*/ 2 w 1009"/>
                <a:gd name="T13" fmla="*/ 57 h 334"/>
                <a:gd name="T14" fmla="*/ 2 w 1009"/>
                <a:gd name="T15" fmla="*/ 0 h 334"/>
                <a:gd name="T16" fmla="*/ 237 w 1009"/>
                <a:gd name="T17" fmla="*/ 77 h 334"/>
                <a:gd name="T18" fmla="*/ 683 w 1009"/>
                <a:gd name="T19" fmla="*/ 224 h 334"/>
                <a:gd name="T20" fmla="*/ 701 w 1009"/>
                <a:gd name="T21" fmla="*/ 247 h 334"/>
                <a:gd name="T22" fmla="*/ 706 w 1009"/>
                <a:gd name="T23" fmla="*/ 274 h 334"/>
                <a:gd name="T24" fmla="*/ 752 w 1009"/>
                <a:gd name="T25" fmla="*/ 291 h 334"/>
                <a:gd name="T26" fmla="*/ 996 w 1009"/>
                <a:gd name="T27" fmla="*/ 17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9" h="334">
                  <a:moveTo>
                    <a:pt x="996" y="179"/>
                  </a:moveTo>
                  <a:cubicBezTo>
                    <a:pt x="1001" y="189"/>
                    <a:pt x="1004" y="196"/>
                    <a:pt x="1009" y="205"/>
                  </a:cubicBezTo>
                  <a:cubicBezTo>
                    <a:pt x="988" y="214"/>
                    <a:pt x="968" y="224"/>
                    <a:pt x="948" y="233"/>
                  </a:cubicBezTo>
                  <a:cubicBezTo>
                    <a:pt x="877" y="265"/>
                    <a:pt x="807" y="298"/>
                    <a:pt x="737" y="330"/>
                  </a:cubicBezTo>
                  <a:cubicBezTo>
                    <a:pt x="729" y="333"/>
                    <a:pt x="717" y="334"/>
                    <a:pt x="709" y="331"/>
                  </a:cubicBezTo>
                  <a:cubicBezTo>
                    <a:pt x="487" y="257"/>
                    <a:pt x="265" y="181"/>
                    <a:pt x="43" y="107"/>
                  </a:cubicBezTo>
                  <a:cubicBezTo>
                    <a:pt x="17" y="98"/>
                    <a:pt x="5" y="82"/>
                    <a:pt x="2" y="57"/>
                  </a:cubicBezTo>
                  <a:cubicBezTo>
                    <a:pt x="0" y="39"/>
                    <a:pt x="2" y="21"/>
                    <a:pt x="2" y="0"/>
                  </a:cubicBezTo>
                  <a:cubicBezTo>
                    <a:pt x="83" y="27"/>
                    <a:pt x="160" y="52"/>
                    <a:pt x="237" y="77"/>
                  </a:cubicBezTo>
                  <a:cubicBezTo>
                    <a:pt x="386" y="126"/>
                    <a:pt x="534" y="175"/>
                    <a:pt x="683" y="224"/>
                  </a:cubicBezTo>
                  <a:cubicBezTo>
                    <a:pt x="695" y="228"/>
                    <a:pt x="702" y="232"/>
                    <a:pt x="701" y="247"/>
                  </a:cubicBezTo>
                  <a:cubicBezTo>
                    <a:pt x="700" y="256"/>
                    <a:pt x="703" y="265"/>
                    <a:pt x="706" y="274"/>
                  </a:cubicBezTo>
                  <a:cubicBezTo>
                    <a:pt x="716" y="298"/>
                    <a:pt x="728" y="302"/>
                    <a:pt x="752" y="291"/>
                  </a:cubicBezTo>
                  <a:cubicBezTo>
                    <a:pt x="833" y="254"/>
                    <a:pt x="913" y="217"/>
                    <a:pt x="996" y="17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6" name="Freeform 8">
              <a:extLst>
                <a:ext uri="{FF2B5EF4-FFF2-40B4-BE49-F238E27FC236}">
                  <a16:creationId xmlns:a16="http://schemas.microsoft.com/office/drawing/2014/main" id="{0337E722-2D92-42A0-952B-7060A90A0E37}"/>
                </a:ext>
              </a:extLst>
            </p:cNvPr>
            <p:cNvSpPr>
              <a:spLocks/>
            </p:cNvSpPr>
            <p:nvPr/>
          </p:nvSpPr>
          <p:spPr bwMode="auto">
            <a:xfrm>
              <a:off x="3061493" y="1386078"/>
              <a:ext cx="2260600" cy="803275"/>
            </a:xfrm>
            <a:custGeom>
              <a:avLst/>
              <a:gdLst>
                <a:gd name="T0" fmla="*/ 0 w 954"/>
                <a:gd name="T1" fmla="*/ 0 h 339"/>
                <a:gd name="T2" fmla="*/ 196 w 954"/>
                <a:gd name="T3" fmla="*/ 64 h 339"/>
                <a:gd name="T4" fmla="*/ 681 w 954"/>
                <a:gd name="T5" fmla="*/ 224 h 339"/>
                <a:gd name="T6" fmla="*/ 701 w 954"/>
                <a:gd name="T7" fmla="*/ 248 h 339"/>
                <a:gd name="T8" fmla="*/ 707 w 954"/>
                <a:gd name="T9" fmla="*/ 277 h 339"/>
                <a:gd name="T10" fmla="*/ 750 w 954"/>
                <a:gd name="T11" fmla="*/ 293 h 339"/>
                <a:gd name="T12" fmla="*/ 905 w 954"/>
                <a:gd name="T13" fmla="*/ 221 h 339"/>
                <a:gd name="T14" fmla="*/ 954 w 954"/>
                <a:gd name="T15" fmla="*/ 238 h 339"/>
                <a:gd name="T16" fmla="*/ 916 w 954"/>
                <a:gd name="T17" fmla="*/ 256 h 339"/>
                <a:gd name="T18" fmla="*/ 742 w 954"/>
                <a:gd name="T19" fmla="*/ 335 h 339"/>
                <a:gd name="T20" fmla="*/ 714 w 954"/>
                <a:gd name="T21" fmla="*/ 336 h 339"/>
                <a:gd name="T22" fmla="*/ 200 w 954"/>
                <a:gd name="T23" fmla="*/ 162 h 339"/>
                <a:gd name="T24" fmla="*/ 41 w 954"/>
                <a:gd name="T25" fmla="*/ 107 h 339"/>
                <a:gd name="T26" fmla="*/ 3 w 954"/>
                <a:gd name="T27" fmla="*/ 64 h 339"/>
                <a:gd name="T28" fmla="*/ 0 w 954"/>
                <a:gd name="T2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4" h="339">
                  <a:moveTo>
                    <a:pt x="0" y="0"/>
                  </a:moveTo>
                  <a:cubicBezTo>
                    <a:pt x="70" y="23"/>
                    <a:pt x="133" y="44"/>
                    <a:pt x="196" y="64"/>
                  </a:cubicBezTo>
                  <a:cubicBezTo>
                    <a:pt x="358" y="118"/>
                    <a:pt x="519" y="171"/>
                    <a:pt x="681" y="224"/>
                  </a:cubicBezTo>
                  <a:cubicBezTo>
                    <a:pt x="694" y="228"/>
                    <a:pt x="702" y="232"/>
                    <a:pt x="701" y="248"/>
                  </a:cubicBezTo>
                  <a:cubicBezTo>
                    <a:pt x="700" y="257"/>
                    <a:pt x="704" y="268"/>
                    <a:pt x="707" y="277"/>
                  </a:cubicBezTo>
                  <a:cubicBezTo>
                    <a:pt x="716" y="298"/>
                    <a:pt x="728" y="303"/>
                    <a:pt x="750" y="293"/>
                  </a:cubicBezTo>
                  <a:cubicBezTo>
                    <a:pt x="802" y="269"/>
                    <a:pt x="853" y="245"/>
                    <a:pt x="905" y="221"/>
                  </a:cubicBezTo>
                  <a:cubicBezTo>
                    <a:pt x="931" y="209"/>
                    <a:pt x="935" y="211"/>
                    <a:pt x="954" y="238"/>
                  </a:cubicBezTo>
                  <a:cubicBezTo>
                    <a:pt x="941" y="244"/>
                    <a:pt x="929" y="250"/>
                    <a:pt x="916" y="256"/>
                  </a:cubicBezTo>
                  <a:cubicBezTo>
                    <a:pt x="858" y="283"/>
                    <a:pt x="800" y="310"/>
                    <a:pt x="742" y="335"/>
                  </a:cubicBezTo>
                  <a:cubicBezTo>
                    <a:pt x="734" y="339"/>
                    <a:pt x="722" y="339"/>
                    <a:pt x="714" y="336"/>
                  </a:cubicBezTo>
                  <a:cubicBezTo>
                    <a:pt x="542" y="278"/>
                    <a:pt x="371" y="220"/>
                    <a:pt x="200" y="162"/>
                  </a:cubicBezTo>
                  <a:cubicBezTo>
                    <a:pt x="147" y="144"/>
                    <a:pt x="94" y="124"/>
                    <a:pt x="41" y="107"/>
                  </a:cubicBezTo>
                  <a:cubicBezTo>
                    <a:pt x="19" y="100"/>
                    <a:pt x="6" y="86"/>
                    <a:pt x="3" y="64"/>
                  </a:cubicBezTo>
                  <a:cubicBezTo>
                    <a:pt x="1" y="44"/>
                    <a:pt x="1" y="25"/>
                    <a:pt x="0" y="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77" name="Freeform 9">
              <a:extLst>
                <a:ext uri="{FF2B5EF4-FFF2-40B4-BE49-F238E27FC236}">
                  <a16:creationId xmlns:a16="http://schemas.microsoft.com/office/drawing/2014/main" id="{16021DD7-5088-4303-9B6D-77E9F2B0D63E}"/>
                </a:ext>
              </a:extLst>
            </p:cNvPr>
            <p:cNvSpPr>
              <a:spLocks/>
            </p:cNvSpPr>
            <p:nvPr/>
          </p:nvSpPr>
          <p:spPr bwMode="auto">
            <a:xfrm>
              <a:off x="5120480" y="1616265"/>
              <a:ext cx="755650" cy="722313"/>
            </a:xfrm>
            <a:custGeom>
              <a:avLst/>
              <a:gdLst>
                <a:gd name="T0" fmla="*/ 318 w 319"/>
                <a:gd name="T1" fmla="*/ 222 h 305"/>
                <a:gd name="T2" fmla="*/ 226 w 319"/>
                <a:gd name="T3" fmla="*/ 227 h 305"/>
                <a:gd name="T4" fmla="*/ 196 w 319"/>
                <a:gd name="T5" fmla="*/ 305 h 305"/>
                <a:gd name="T6" fmla="*/ 152 w 319"/>
                <a:gd name="T7" fmla="*/ 250 h 305"/>
                <a:gd name="T8" fmla="*/ 127 w 319"/>
                <a:gd name="T9" fmla="*/ 193 h 305"/>
                <a:gd name="T10" fmla="*/ 12 w 319"/>
                <a:gd name="T11" fmla="*/ 77 h 305"/>
                <a:gd name="T12" fmla="*/ 1 w 319"/>
                <a:gd name="T13" fmla="*/ 73 h 305"/>
                <a:gd name="T14" fmla="*/ 0 w 319"/>
                <a:gd name="T15" fmla="*/ 69 h 305"/>
                <a:gd name="T16" fmla="*/ 103 w 319"/>
                <a:gd name="T17" fmla="*/ 23 h 305"/>
                <a:gd name="T18" fmla="*/ 114 w 319"/>
                <a:gd name="T19" fmla="*/ 18 h 305"/>
                <a:gd name="T20" fmla="*/ 184 w 319"/>
                <a:gd name="T21" fmla="*/ 33 h 305"/>
                <a:gd name="T22" fmla="*/ 223 w 319"/>
                <a:gd name="T23" fmla="*/ 97 h 305"/>
                <a:gd name="T24" fmla="*/ 319 w 319"/>
                <a:gd name="T25" fmla="*/ 214 h 305"/>
                <a:gd name="T26" fmla="*/ 318 w 319"/>
                <a:gd name="T27" fmla="*/ 22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9" h="305">
                  <a:moveTo>
                    <a:pt x="318" y="222"/>
                  </a:moveTo>
                  <a:cubicBezTo>
                    <a:pt x="288" y="223"/>
                    <a:pt x="258" y="225"/>
                    <a:pt x="226" y="227"/>
                  </a:cubicBezTo>
                  <a:cubicBezTo>
                    <a:pt x="218" y="249"/>
                    <a:pt x="208" y="274"/>
                    <a:pt x="196" y="305"/>
                  </a:cubicBezTo>
                  <a:cubicBezTo>
                    <a:pt x="180" y="285"/>
                    <a:pt x="164" y="269"/>
                    <a:pt x="152" y="250"/>
                  </a:cubicBezTo>
                  <a:cubicBezTo>
                    <a:pt x="142" y="232"/>
                    <a:pt x="133" y="213"/>
                    <a:pt x="127" y="193"/>
                  </a:cubicBezTo>
                  <a:cubicBezTo>
                    <a:pt x="109" y="134"/>
                    <a:pt x="68" y="99"/>
                    <a:pt x="12" y="77"/>
                  </a:cubicBezTo>
                  <a:cubicBezTo>
                    <a:pt x="9" y="76"/>
                    <a:pt x="5" y="74"/>
                    <a:pt x="1" y="73"/>
                  </a:cubicBezTo>
                  <a:cubicBezTo>
                    <a:pt x="1" y="72"/>
                    <a:pt x="1" y="71"/>
                    <a:pt x="0" y="69"/>
                  </a:cubicBezTo>
                  <a:cubicBezTo>
                    <a:pt x="34" y="54"/>
                    <a:pt x="69" y="38"/>
                    <a:pt x="103" y="23"/>
                  </a:cubicBezTo>
                  <a:cubicBezTo>
                    <a:pt x="107" y="21"/>
                    <a:pt x="110" y="20"/>
                    <a:pt x="114" y="18"/>
                  </a:cubicBezTo>
                  <a:cubicBezTo>
                    <a:pt x="154" y="1"/>
                    <a:pt x="155" y="0"/>
                    <a:pt x="184" y="33"/>
                  </a:cubicBezTo>
                  <a:cubicBezTo>
                    <a:pt x="200" y="52"/>
                    <a:pt x="213" y="75"/>
                    <a:pt x="223" y="97"/>
                  </a:cubicBezTo>
                  <a:cubicBezTo>
                    <a:pt x="245" y="145"/>
                    <a:pt x="270" y="189"/>
                    <a:pt x="319" y="214"/>
                  </a:cubicBezTo>
                  <a:cubicBezTo>
                    <a:pt x="319" y="216"/>
                    <a:pt x="318" y="219"/>
                    <a:pt x="318" y="22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PE"/>
            </a:p>
          </p:txBody>
        </p:sp>
        <p:sp>
          <p:nvSpPr>
            <p:cNvPr id="78" name="Freeform 10">
              <a:extLst>
                <a:ext uri="{FF2B5EF4-FFF2-40B4-BE49-F238E27FC236}">
                  <a16:creationId xmlns:a16="http://schemas.microsoft.com/office/drawing/2014/main" id="{1B373E36-77BB-4ED5-8C99-249A9E27560B}"/>
                </a:ext>
              </a:extLst>
            </p:cNvPr>
            <p:cNvSpPr>
              <a:spLocks/>
            </p:cNvSpPr>
            <p:nvPr/>
          </p:nvSpPr>
          <p:spPr bwMode="auto">
            <a:xfrm>
              <a:off x="4585493" y="-736410"/>
              <a:ext cx="574675" cy="561975"/>
            </a:xfrm>
            <a:custGeom>
              <a:avLst/>
              <a:gdLst>
                <a:gd name="T0" fmla="*/ 149 w 243"/>
                <a:gd name="T1" fmla="*/ 75 h 238"/>
                <a:gd name="T2" fmla="*/ 8 w 243"/>
                <a:gd name="T3" fmla="*/ 230 h 238"/>
                <a:gd name="T4" fmla="*/ 224 w 243"/>
                <a:gd name="T5" fmla="*/ 0 h 238"/>
                <a:gd name="T6" fmla="*/ 142 w 243"/>
                <a:gd name="T7" fmla="*/ 190 h 238"/>
                <a:gd name="T8" fmla="*/ 31 w 243"/>
                <a:gd name="T9" fmla="*/ 238 h 238"/>
                <a:gd name="T10" fmla="*/ 152 w 243"/>
                <a:gd name="T11" fmla="*/ 79 h 238"/>
                <a:gd name="T12" fmla="*/ 149 w 243"/>
                <a:gd name="T13" fmla="*/ 75 h 238"/>
              </a:gdLst>
              <a:ahLst/>
              <a:cxnLst>
                <a:cxn ang="0">
                  <a:pos x="T0" y="T1"/>
                </a:cxn>
                <a:cxn ang="0">
                  <a:pos x="T2" y="T3"/>
                </a:cxn>
                <a:cxn ang="0">
                  <a:pos x="T4" y="T5"/>
                </a:cxn>
                <a:cxn ang="0">
                  <a:pos x="T6" y="T7"/>
                </a:cxn>
                <a:cxn ang="0">
                  <a:pos x="T8" y="T9"/>
                </a:cxn>
                <a:cxn ang="0">
                  <a:pos x="T10" y="T11"/>
                </a:cxn>
                <a:cxn ang="0">
                  <a:pos x="T12" y="T13"/>
                </a:cxn>
              </a:cxnLst>
              <a:rect l="0" t="0" r="r" b="b"/>
              <a:pathLst>
                <a:path w="243" h="238">
                  <a:moveTo>
                    <a:pt x="149" y="75"/>
                  </a:moveTo>
                  <a:cubicBezTo>
                    <a:pt x="102" y="127"/>
                    <a:pt x="55" y="178"/>
                    <a:pt x="8" y="230"/>
                  </a:cubicBezTo>
                  <a:cubicBezTo>
                    <a:pt x="0" y="116"/>
                    <a:pt x="99" y="11"/>
                    <a:pt x="224" y="0"/>
                  </a:cubicBezTo>
                  <a:cubicBezTo>
                    <a:pt x="243" y="75"/>
                    <a:pt x="211" y="152"/>
                    <a:pt x="142" y="190"/>
                  </a:cubicBezTo>
                  <a:cubicBezTo>
                    <a:pt x="108" y="210"/>
                    <a:pt x="71" y="225"/>
                    <a:pt x="31" y="238"/>
                  </a:cubicBezTo>
                  <a:cubicBezTo>
                    <a:pt x="72" y="185"/>
                    <a:pt x="112" y="132"/>
                    <a:pt x="152" y="79"/>
                  </a:cubicBezTo>
                  <a:cubicBezTo>
                    <a:pt x="151" y="78"/>
                    <a:pt x="150" y="77"/>
                    <a:pt x="149" y="75"/>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PE"/>
            </a:p>
          </p:txBody>
        </p:sp>
        <p:sp>
          <p:nvSpPr>
            <p:cNvPr id="79" name="Freeform 11">
              <a:extLst>
                <a:ext uri="{FF2B5EF4-FFF2-40B4-BE49-F238E27FC236}">
                  <a16:creationId xmlns:a16="http://schemas.microsoft.com/office/drawing/2014/main" id="{2218EDD7-546C-4680-8BD7-8DFD6C39C5CC}"/>
                </a:ext>
              </a:extLst>
            </p:cNvPr>
            <p:cNvSpPr>
              <a:spLocks/>
            </p:cNvSpPr>
            <p:nvPr/>
          </p:nvSpPr>
          <p:spPr bwMode="auto">
            <a:xfrm>
              <a:off x="4148930" y="-596710"/>
              <a:ext cx="423863" cy="465138"/>
            </a:xfrm>
            <a:custGeom>
              <a:avLst/>
              <a:gdLst>
                <a:gd name="T0" fmla="*/ 179 w 179"/>
                <a:gd name="T1" fmla="*/ 197 h 197"/>
                <a:gd name="T2" fmla="*/ 152 w 179"/>
                <a:gd name="T3" fmla="*/ 185 h 197"/>
                <a:gd name="T4" fmla="*/ 7 w 179"/>
                <a:gd name="T5" fmla="*/ 62 h 197"/>
                <a:gd name="T6" fmla="*/ 0 w 179"/>
                <a:gd name="T7" fmla="*/ 58 h 197"/>
                <a:gd name="T8" fmla="*/ 38 w 179"/>
                <a:gd name="T9" fmla="*/ 0 h 197"/>
                <a:gd name="T10" fmla="*/ 179 w 179"/>
                <a:gd name="T11" fmla="*/ 197 h 197"/>
              </a:gdLst>
              <a:ahLst/>
              <a:cxnLst>
                <a:cxn ang="0">
                  <a:pos x="T0" y="T1"/>
                </a:cxn>
                <a:cxn ang="0">
                  <a:pos x="T2" y="T3"/>
                </a:cxn>
                <a:cxn ang="0">
                  <a:pos x="T4" y="T5"/>
                </a:cxn>
                <a:cxn ang="0">
                  <a:pos x="T6" y="T7"/>
                </a:cxn>
                <a:cxn ang="0">
                  <a:pos x="T8" y="T9"/>
                </a:cxn>
                <a:cxn ang="0">
                  <a:pos x="T10" y="T11"/>
                </a:cxn>
              </a:cxnLst>
              <a:rect l="0" t="0" r="r" b="b"/>
              <a:pathLst>
                <a:path w="179" h="197">
                  <a:moveTo>
                    <a:pt x="179" y="197"/>
                  </a:moveTo>
                  <a:cubicBezTo>
                    <a:pt x="169" y="193"/>
                    <a:pt x="156" y="192"/>
                    <a:pt x="152" y="185"/>
                  </a:cubicBezTo>
                  <a:cubicBezTo>
                    <a:pt x="117" y="127"/>
                    <a:pt x="64" y="93"/>
                    <a:pt x="7" y="62"/>
                  </a:cubicBezTo>
                  <a:cubicBezTo>
                    <a:pt x="6" y="62"/>
                    <a:pt x="4" y="61"/>
                    <a:pt x="0" y="58"/>
                  </a:cubicBezTo>
                  <a:cubicBezTo>
                    <a:pt x="12" y="39"/>
                    <a:pt x="24" y="21"/>
                    <a:pt x="38" y="0"/>
                  </a:cubicBezTo>
                  <a:cubicBezTo>
                    <a:pt x="104" y="53"/>
                    <a:pt x="159" y="111"/>
                    <a:pt x="179" y="197"/>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PE"/>
            </a:p>
          </p:txBody>
        </p:sp>
        <p:sp>
          <p:nvSpPr>
            <p:cNvPr id="80" name="Freeform 12">
              <a:extLst>
                <a:ext uri="{FF2B5EF4-FFF2-40B4-BE49-F238E27FC236}">
                  <a16:creationId xmlns:a16="http://schemas.microsoft.com/office/drawing/2014/main" id="{B299C1D1-3DE1-46C3-B64F-2CFEC4AE2ED1}"/>
                </a:ext>
              </a:extLst>
            </p:cNvPr>
            <p:cNvSpPr>
              <a:spLocks/>
            </p:cNvSpPr>
            <p:nvPr/>
          </p:nvSpPr>
          <p:spPr bwMode="auto">
            <a:xfrm>
              <a:off x="4772818" y="1187640"/>
              <a:ext cx="1196975" cy="554038"/>
            </a:xfrm>
            <a:custGeom>
              <a:avLst/>
              <a:gdLst>
                <a:gd name="T0" fmla="*/ 506 w 506"/>
                <a:gd name="T1" fmla="*/ 9 h 234"/>
                <a:gd name="T2" fmla="*/ 5 w 506"/>
                <a:gd name="T3" fmla="*/ 234 h 234"/>
                <a:gd name="T4" fmla="*/ 0 w 506"/>
                <a:gd name="T5" fmla="*/ 227 h 234"/>
                <a:gd name="T6" fmla="*/ 13 w 506"/>
                <a:gd name="T7" fmla="*/ 216 h 234"/>
                <a:gd name="T8" fmla="*/ 489 w 506"/>
                <a:gd name="T9" fmla="*/ 2 h 234"/>
                <a:gd name="T10" fmla="*/ 506 w 506"/>
                <a:gd name="T11" fmla="*/ 2 h 234"/>
                <a:gd name="T12" fmla="*/ 506 w 506"/>
                <a:gd name="T13" fmla="*/ 9 h 234"/>
              </a:gdLst>
              <a:ahLst/>
              <a:cxnLst>
                <a:cxn ang="0">
                  <a:pos x="T0" y="T1"/>
                </a:cxn>
                <a:cxn ang="0">
                  <a:pos x="T2" y="T3"/>
                </a:cxn>
                <a:cxn ang="0">
                  <a:pos x="T4" y="T5"/>
                </a:cxn>
                <a:cxn ang="0">
                  <a:pos x="T6" y="T7"/>
                </a:cxn>
                <a:cxn ang="0">
                  <a:pos x="T8" y="T9"/>
                </a:cxn>
                <a:cxn ang="0">
                  <a:pos x="T10" y="T11"/>
                </a:cxn>
                <a:cxn ang="0">
                  <a:pos x="T12" y="T13"/>
                </a:cxn>
              </a:cxnLst>
              <a:rect l="0" t="0" r="r" b="b"/>
              <a:pathLst>
                <a:path w="506" h="234">
                  <a:moveTo>
                    <a:pt x="506" y="9"/>
                  </a:moveTo>
                  <a:cubicBezTo>
                    <a:pt x="339" y="84"/>
                    <a:pt x="172" y="159"/>
                    <a:pt x="5" y="234"/>
                  </a:cubicBezTo>
                  <a:cubicBezTo>
                    <a:pt x="3" y="232"/>
                    <a:pt x="2" y="229"/>
                    <a:pt x="0" y="227"/>
                  </a:cubicBezTo>
                  <a:cubicBezTo>
                    <a:pt x="5" y="223"/>
                    <a:pt x="8" y="219"/>
                    <a:pt x="13" y="216"/>
                  </a:cubicBezTo>
                  <a:cubicBezTo>
                    <a:pt x="172" y="145"/>
                    <a:pt x="331" y="73"/>
                    <a:pt x="489" y="2"/>
                  </a:cubicBezTo>
                  <a:cubicBezTo>
                    <a:pt x="494" y="0"/>
                    <a:pt x="500" y="2"/>
                    <a:pt x="506" y="2"/>
                  </a:cubicBezTo>
                  <a:cubicBezTo>
                    <a:pt x="506" y="4"/>
                    <a:pt x="506" y="6"/>
                    <a:pt x="506" y="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1" name="Freeform 13">
              <a:extLst>
                <a:ext uri="{FF2B5EF4-FFF2-40B4-BE49-F238E27FC236}">
                  <a16:creationId xmlns:a16="http://schemas.microsoft.com/office/drawing/2014/main" id="{4063DDC4-7EEF-4E12-B83B-515E7EF6F7FB}"/>
                </a:ext>
              </a:extLst>
            </p:cNvPr>
            <p:cNvSpPr>
              <a:spLocks/>
            </p:cNvSpPr>
            <p:nvPr/>
          </p:nvSpPr>
          <p:spPr bwMode="auto">
            <a:xfrm>
              <a:off x="4774405" y="2113153"/>
              <a:ext cx="636588" cy="303213"/>
            </a:xfrm>
            <a:custGeom>
              <a:avLst/>
              <a:gdLst>
                <a:gd name="T0" fmla="*/ 269 w 269"/>
                <a:gd name="T1" fmla="*/ 9 h 128"/>
                <a:gd name="T2" fmla="*/ 4 w 269"/>
                <a:gd name="T3" fmla="*/ 128 h 128"/>
                <a:gd name="T4" fmla="*/ 0 w 269"/>
                <a:gd name="T5" fmla="*/ 120 h 128"/>
                <a:gd name="T6" fmla="*/ 12 w 269"/>
                <a:gd name="T7" fmla="*/ 111 h 128"/>
                <a:gd name="T8" fmla="*/ 254 w 269"/>
                <a:gd name="T9" fmla="*/ 2 h 128"/>
                <a:gd name="T10" fmla="*/ 269 w 269"/>
                <a:gd name="T11" fmla="*/ 2 h 128"/>
                <a:gd name="T12" fmla="*/ 269 w 269"/>
                <a:gd name="T13" fmla="*/ 9 h 128"/>
              </a:gdLst>
              <a:ahLst/>
              <a:cxnLst>
                <a:cxn ang="0">
                  <a:pos x="T0" y="T1"/>
                </a:cxn>
                <a:cxn ang="0">
                  <a:pos x="T2" y="T3"/>
                </a:cxn>
                <a:cxn ang="0">
                  <a:pos x="T4" y="T5"/>
                </a:cxn>
                <a:cxn ang="0">
                  <a:pos x="T6" y="T7"/>
                </a:cxn>
                <a:cxn ang="0">
                  <a:pos x="T8" y="T9"/>
                </a:cxn>
                <a:cxn ang="0">
                  <a:pos x="T10" y="T11"/>
                </a:cxn>
                <a:cxn ang="0">
                  <a:pos x="T12" y="T13"/>
                </a:cxn>
              </a:cxnLst>
              <a:rect l="0" t="0" r="r" b="b"/>
              <a:pathLst>
                <a:path w="269" h="128">
                  <a:moveTo>
                    <a:pt x="269" y="9"/>
                  </a:moveTo>
                  <a:cubicBezTo>
                    <a:pt x="181" y="49"/>
                    <a:pt x="93" y="90"/>
                    <a:pt x="4" y="128"/>
                  </a:cubicBezTo>
                  <a:cubicBezTo>
                    <a:pt x="2" y="125"/>
                    <a:pt x="1" y="123"/>
                    <a:pt x="0" y="120"/>
                  </a:cubicBezTo>
                  <a:cubicBezTo>
                    <a:pt x="4" y="117"/>
                    <a:pt x="8" y="113"/>
                    <a:pt x="12" y="111"/>
                  </a:cubicBezTo>
                  <a:cubicBezTo>
                    <a:pt x="93" y="74"/>
                    <a:pt x="173" y="38"/>
                    <a:pt x="254" y="2"/>
                  </a:cubicBezTo>
                  <a:cubicBezTo>
                    <a:pt x="258" y="0"/>
                    <a:pt x="264" y="2"/>
                    <a:pt x="269" y="2"/>
                  </a:cubicBezTo>
                  <a:cubicBezTo>
                    <a:pt x="269" y="4"/>
                    <a:pt x="269" y="7"/>
                    <a:pt x="269" y="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2" name="Freeform 14">
              <a:extLst>
                <a:ext uri="{FF2B5EF4-FFF2-40B4-BE49-F238E27FC236}">
                  <a16:creationId xmlns:a16="http://schemas.microsoft.com/office/drawing/2014/main" id="{971C9BAD-7F88-421D-8A6F-1BCC433A952C}"/>
                </a:ext>
              </a:extLst>
            </p:cNvPr>
            <p:cNvSpPr>
              <a:spLocks/>
            </p:cNvSpPr>
            <p:nvPr/>
          </p:nvSpPr>
          <p:spPr bwMode="auto">
            <a:xfrm>
              <a:off x="4777580" y="1857565"/>
              <a:ext cx="454025" cy="220663"/>
            </a:xfrm>
            <a:custGeom>
              <a:avLst/>
              <a:gdLst>
                <a:gd name="T0" fmla="*/ 192 w 192"/>
                <a:gd name="T1" fmla="*/ 8 h 93"/>
                <a:gd name="T2" fmla="*/ 4 w 192"/>
                <a:gd name="T3" fmla="*/ 93 h 93"/>
                <a:gd name="T4" fmla="*/ 0 w 192"/>
                <a:gd name="T5" fmla="*/ 89 h 93"/>
                <a:gd name="T6" fmla="*/ 8 w 192"/>
                <a:gd name="T7" fmla="*/ 77 h 93"/>
                <a:gd name="T8" fmla="*/ 174 w 192"/>
                <a:gd name="T9" fmla="*/ 2 h 93"/>
                <a:gd name="T10" fmla="*/ 191 w 192"/>
                <a:gd name="T11" fmla="*/ 3 h 93"/>
                <a:gd name="T12" fmla="*/ 192 w 192"/>
                <a:gd name="T13" fmla="*/ 8 h 93"/>
              </a:gdLst>
              <a:ahLst/>
              <a:cxnLst>
                <a:cxn ang="0">
                  <a:pos x="T0" y="T1"/>
                </a:cxn>
                <a:cxn ang="0">
                  <a:pos x="T2" y="T3"/>
                </a:cxn>
                <a:cxn ang="0">
                  <a:pos x="T4" y="T5"/>
                </a:cxn>
                <a:cxn ang="0">
                  <a:pos x="T6" y="T7"/>
                </a:cxn>
                <a:cxn ang="0">
                  <a:pos x="T8" y="T9"/>
                </a:cxn>
                <a:cxn ang="0">
                  <a:pos x="T10" y="T11"/>
                </a:cxn>
                <a:cxn ang="0">
                  <a:pos x="T12" y="T13"/>
                </a:cxn>
              </a:cxnLst>
              <a:rect l="0" t="0" r="r" b="b"/>
              <a:pathLst>
                <a:path w="192" h="93">
                  <a:moveTo>
                    <a:pt x="192" y="8"/>
                  </a:moveTo>
                  <a:cubicBezTo>
                    <a:pt x="129" y="37"/>
                    <a:pt x="67" y="65"/>
                    <a:pt x="4" y="93"/>
                  </a:cubicBezTo>
                  <a:cubicBezTo>
                    <a:pt x="3" y="92"/>
                    <a:pt x="1" y="90"/>
                    <a:pt x="0" y="89"/>
                  </a:cubicBezTo>
                  <a:cubicBezTo>
                    <a:pt x="3" y="85"/>
                    <a:pt x="5" y="79"/>
                    <a:pt x="8" y="77"/>
                  </a:cubicBezTo>
                  <a:cubicBezTo>
                    <a:pt x="63" y="52"/>
                    <a:pt x="118" y="27"/>
                    <a:pt x="174" y="2"/>
                  </a:cubicBezTo>
                  <a:cubicBezTo>
                    <a:pt x="179" y="0"/>
                    <a:pt x="185" y="3"/>
                    <a:pt x="191" y="3"/>
                  </a:cubicBezTo>
                  <a:cubicBezTo>
                    <a:pt x="191" y="5"/>
                    <a:pt x="192" y="7"/>
                    <a:pt x="192"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3" name="Freeform 15">
              <a:extLst>
                <a:ext uri="{FF2B5EF4-FFF2-40B4-BE49-F238E27FC236}">
                  <a16:creationId xmlns:a16="http://schemas.microsoft.com/office/drawing/2014/main" id="{0536262E-6656-4C39-BCAA-F51B80EB8ADD}"/>
                </a:ext>
              </a:extLst>
            </p:cNvPr>
            <p:cNvSpPr>
              <a:spLocks/>
            </p:cNvSpPr>
            <p:nvPr/>
          </p:nvSpPr>
          <p:spPr bwMode="auto">
            <a:xfrm>
              <a:off x="5574505" y="1524190"/>
              <a:ext cx="398463" cy="179388"/>
            </a:xfrm>
            <a:custGeom>
              <a:avLst/>
              <a:gdLst>
                <a:gd name="T0" fmla="*/ 0 w 168"/>
                <a:gd name="T1" fmla="*/ 69 h 76"/>
                <a:gd name="T2" fmla="*/ 152 w 168"/>
                <a:gd name="T3" fmla="*/ 1 h 76"/>
                <a:gd name="T4" fmla="*/ 167 w 168"/>
                <a:gd name="T5" fmla="*/ 1 h 76"/>
                <a:gd name="T6" fmla="*/ 168 w 168"/>
                <a:gd name="T7" fmla="*/ 9 h 76"/>
                <a:gd name="T8" fmla="*/ 23 w 168"/>
                <a:gd name="T9" fmla="*/ 74 h 76"/>
                <a:gd name="T10" fmla="*/ 18 w 168"/>
                <a:gd name="T11" fmla="*/ 76 h 76"/>
                <a:gd name="T12" fmla="*/ 0 w 168"/>
                <a:gd name="T13" fmla="*/ 69 h 76"/>
              </a:gdLst>
              <a:ahLst/>
              <a:cxnLst>
                <a:cxn ang="0">
                  <a:pos x="T0" y="T1"/>
                </a:cxn>
                <a:cxn ang="0">
                  <a:pos x="T2" y="T3"/>
                </a:cxn>
                <a:cxn ang="0">
                  <a:pos x="T4" y="T5"/>
                </a:cxn>
                <a:cxn ang="0">
                  <a:pos x="T6" y="T7"/>
                </a:cxn>
                <a:cxn ang="0">
                  <a:pos x="T8" y="T9"/>
                </a:cxn>
                <a:cxn ang="0">
                  <a:pos x="T10" y="T11"/>
                </a:cxn>
                <a:cxn ang="0">
                  <a:pos x="T12" y="T13"/>
                </a:cxn>
              </a:cxnLst>
              <a:rect l="0" t="0" r="r" b="b"/>
              <a:pathLst>
                <a:path w="168" h="76">
                  <a:moveTo>
                    <a:pt x="0" y="69"/>
                  </a:moveTo>
                  <a:cubicBezTo>
                    <a:pt x="55" y="45"/>
                    <a:pt x="104" y="23"/>
                    <a:pt x="152" y="1"/>
                  </a:cubicBezTo>
                  <a:cubicBezTo>
                    <a:pt x="156" y="0"/>
                    <a:pt x="162" y="1"/>
                    <a:pt x="167" y="1"/>
                  </a:cubicBezTo>
                  <a:cubicBezTo>
                    <a:pt x="167" y="4"/>
                    <a:pt x="167" y="6"/>
                    <a:pt x="168" y="9"/>
                  </a:cubicBezTo>
                  <a:cubicBezTo>
                    <a:pt x="120" y="30"/>
                    <a:pt x="71" y="52"/>
                    <a:pt x="23" y="74"/>
                  </a:cubicBezTo>
                  <a:cubicBezTo>
                    <a:pt x="21" y="74"/>
                    <a:pt x="19" y="76"/>
                    <a:pt x="18" y="76"/>
                  </a:cubicBezTo>
                  <a:cubicBezTo>
                    <a:pt x="13" y="75"/>
                    <a:pt x="9" y="73"/>
                    <a:pt x="0" y="69"/>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84" name="Freeform 16">
              <a:extLst>
                <a:ext uri="{FF2B5EF4-FFF2-40B4-BE49-F238E27FC236}">
                  <a16:creationId xmlns:a16="http://schemas.microsoft.com/office/drawing/2014/main" id="{4F3B46EE-392A-49C8-B812-9089008ED37C}"/>
                </a:ext>
              </a:extLst>
            </p:cNvPr>
            <p:cNvSpPr>
              <a:spLocks/>
            </p:cNvSpPr>
            <p:nvPr/>
          </p:nvSpPr>
          <p:spPr bwMode="auto">
            <a:xfrm>
              <a:off x="5738018" y="1854390"/>
              <a:ext cx="234950" cy="128588"/>
            </a:xfrm>
            <a:custGeom>
              <a:avLst/>
              <a:gdLst>
                <a:gd name="T0" fmla="*/ 99 w 99"/>
                <a:gd name="T1" fmla="*/ 10 h 54"/>
                <a:gd name="T2" fmla="*/ 0 w 99"/>
                <a:gd name="T3" fmla="*/ 43 h 54"/>
                <a:gd name="T4" fmla="*/ 99 w 99"/>
                <a:gd name="T5" fmla="*/ 10 h 54"/>
              </a:gdLst>
              <a:ahLst/>
              <a:cxnLst>
                <a:cxn ang="0">
                  <a:pos x="T0" y="T1"/>
                </a:cxn>
                <a:cxn ang="0">
                  <a:pos x="T2" y="T3"/>
                </a:cxn>
                <a:cxn ang="0">
                  <a:pos x="T4" y="T5"/>
                </a:cxn>
              </a:cxnLst>
              <a:rect l="0" t="0" r="r" b="b"/>
              <a:pathLst>
                <a:path w="99" h="54">
                  <a:moveTo>
                    <a:pt x="99" y="10"/>
                  </a:moveTo>
                  <a:cubicBezTo>
                    <a:pt x="35" y="45"/>
                    <a:pt x="9" y="54"/>
                    <a:pt x="0" y="43"/>
                  </a:cubicBezTo>
                  <a:cubicBezTo>
                    <a:pt x="44" y="16"/>
                    <a:pt x="89" y="0"/>
                    <a:pt x="99" y="1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o 21">
            <a:extLst>
              <a:ext uri="{FF2B5EF4-FFF2-40B4-BE49-F238E27FC236}">
                <a16:creationId xmlns:a16="http://schemas.microsoft.com/office/drawing/2014/main" id="{8CD00C98-16A3-4E1D-9698-33E8A29C1561}"/>
              </a:ext>
            </a:extLst>
          </p:cNvPr>
          <p:cNvGrpSpPr/>
          <p:nvPr/>
        </p:nvGrpSpPr>
        <p:grpSpPr>
          <a:xfrm>
            <a:off x="283812" y="231769"/>
            <a:ext cx="8564580" cy="839367"/>
            <a:chOff x="235974" y="92259"/>
            <a:chExt cx="8564580" cy="839367"/>
          </a:xfrm>
        </p:grpSpPr>
        <p:grpSp>
          <p:nvGrpSpPr>
            <p:cNvPr id="23" name="Grupo 22">
              <a:extLst>
                <a:ext uri="{FF2B5EF4-FFF2-40B4-BE49-F238E27FC236}">
                  <a16:creationId xmlns:a16="http://schemas.microsoft.com/office/drawing/2014/main" id="{5AEB302A-8C7C-489A-863B-1528EAFD6201}"/>
                </a:ext>
              </a:extLst>
            </p:cNvPr>
            <p:cNvGrpSpPr/>
            <p:nvPr/>
          </p:nvGrpSpPr>
          <p:grpSpPr>
            <a:xfrm>
              <a:off x="235974" y="591167"/>
              <a:ext cx="8564580" cy="340459"/>
              <a:chOff x="365761" y="445025"/>
              <a:chExt cx="7610004" cy="486600"/>
            </a:xfrm>
          </p:grpSpPr>
          <p:grpSp>
            <p:nvGrpSpPr>
              <p:cNvPr id="28" name="Grupo 27">
                <a:extLst>
                  <a:ext uri="{FF2B5EF4-FFF2-40B4-BE49-F238E27FC236}">
                    <a16:creationId xmlns:a16="http://schemas.microsoft.com/office/drawing/2014/main" id="{D70EBEAC-4E86-447B-80AB-81A0E7B45D07}"/>
                  </a:ext>
                </a:extLst>
              </p:cNvPr>
              <p:cNvGrpSpPr/>
              <p:nvPr/>
            </p:nvGrpSpPr>
            <p:grpSpPr>
              <a:xfrm>
                <a:off x="523856" y="582185"/>
                <a:ext cx="7441555" cy="230203"/>
                <a:chOff x="1838739" y="109330"/>
                <a:chExt cx="715618" cy="230203"/>
              </a:xfrm>
            </p:grpSpPr>
            <p:cxnSp>
              <p:nvCxnSpPr>
                <p:cNvPr id="32" name="Conector recto 31">
                  <a:extLst>
                    <a:ext uri="{FF2B5EF4-FFF2-40B4-BE49-F238E27FC236}">
                      <a16:creationId xmlns:a16="http://schemas.microsoft.com/office/drawing/2014/main" id="{81FF912F-054E-4C08-9025-224406C95ACA}"/>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B74708B8-7623-403A-9E86-1DCB52A1ACC0}"/>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04D1DA27-3011-4C91-9869-733CA69A009B}"/>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4E4DC25B-6FCF-4E0B-AA29-E10D865CBBE3}"/>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Rectángulo 28">
                <a:extLst>
                  <a:ext uri="{FF2B5EF4-FFF2-40B4-BE49-F238E27FC236}">
                    <a16:creationId xmlns:a16="http://schemas.microsoft.com/office/drawing/2014/main" id="{404F0A84-3560-46EB-8E01-D545A9DF60F8}"/>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E2AEAE08-935B-47A4-96CD-AE0FD1DAB673}"/>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1" name="Rectángulo 30">
                <a:extLst>
                  <a:ext uri="{FF2B5EF4-FFF2-40B4-BE49-F238E27FC236}">
                    <a16:creationId xmlns:a16="http://schemas.microsoft.com/office/drawing/2014/main" id="{FBA01588-7947-4906-A116-3054E6EFD332}"/>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pic>
          <p:nvPicPr>
            <p:cNvPr id="27" name="Imagen 26">
              <a:extLst>
                <a:ext uri="{FF2B5EF4-FFF2-40B4-BE49-F238E27FC236}">
                  <a16:creationId xmlns:a16="http://schemas.microsoft.com/office/drawing/2014/main" id="{2A13188B-60F6-4964-8C2E-453E3C267E06}"/>
                </a:ext>
              </a:extLst>
            </p:cNvPr>
            <p:cNvPicPr>
              <a:picLocks noChangeAspect="1"/>
            </p:cNvPicPr>
            <p:nvPr/>
          </p:nvPicPr>
          <p:blipFill>
            <a:blip r:embed="rId3"/>
            <a:stretch>
              <a:fillRect/>
            </a:stretch>
          </p:blipFill>
          <p:spPr>
            <a:xfrm>
              <a:off x="8376607" y="92259"/>
              <a:ext cx="399768" cy="482887"/>
            </a:xfrm>
            <a:prstGeom prst="rect">
              <a:avLst/>
            </a:prstGeom>
          </p:spPr>
        </p:pic>
      </p:grpSp>
      <p:sp>
        <p:nvSpPr>
          <p:cNvPr id="10" name="Google Shape;263;p42"/>
          <p:cNvSpPr txBox="1">
            <a:spLocks/>
          </p:cNvSpPr>
          <p:nvPr/>
        </p:nvSpPr>
        <p:spPr>
          <a:xfrm>
            <a:off x="2531952" y="178958"/>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b="0" dirty="0">
                <a:solidFill>
                  <a:srgbClr val="FFC000"/>
                </a:solidFill>
                <a:latin typeface="Lemon" panose="020B0604020202020204"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chemeClr val="accent5">
                    <a:lumMod val="75000"/>
                  </a:schemeClr>
                </a:solidFill>
                <a:latin typeface="Lemon" panose="020B0604020202020204" charset="0"/>
                <a:ea typeface="Rubik"/>
                <a:cs typeface="Rubik"/>
                <a:sym typeface="Rubik"/>
              </a:rPr>
              <a:t>ELABORADO POR  </a:t>
            </a:r>
            <a:r>
              <a:rPr lang="es-PE" sz="1600" dirty="0">
                <a:solidFill>
                  <a:schemeClr val="accent5">
                    <a:lumMod val="75000"/>
                  </a:schemeClr>
                </a:solidFill>
                <a:latin typeface="Lemon" panose="020B0604020202020204" charset="0"/>
                <a:ea typeface="Montserrat"/>
                <a:cs typeface="Assistant Light" pitchFamily="2" charset="-79"/>
                <a:sym typeface="Montserrat"/>
              </a:rPr>
              <a:t>: </a:t>
            </a:r>
            <a:r>
              <a:rPr lang="es-PE" sz="1600" dirty="0" smtClean="0">
                <a:latin typeface="Comfortaa" panose="020B0604020202020204" charset="0"/>
                <a:ea typeface="Montserrat"/>
                <a:cs typeface="Assistant Light" pitchFamily="2" charset="-79"/>
                <a:sym typeface="Montserrat"/>
              </a:rPr>
              <a:t>plantillaspowerpoint.org</a:t>
            </a:r>
            <a:endParaRPr lang="es-PE" sz="1600" dirty="0">
              <a:latin typeface="Comfortaa" panose="020B0604020202020204" charset="0"/>
              <a:ea typeface="Montserrat"/>
              <a:cs typeface="Assistant Light" pitchFamily="2" charset="-79"/>
              <a:sym typeface="Montserrat"/>
            </a:endParaRPr>
          </a:p>
          <a:p>
            <a:pPr lvl="0"/>
            <a:endParaRPr sz="1600" b="1" dirty="0">
              <a:solidFill>
                <a:srgbClr val="02FFB3"/>
              </a:solidFill>
              <a:latin typeface="Bevan"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49"/>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chemeClr val="accent5">
                      <a:lumMod val="75000"/>
                    </a:schemeClr>
                  </a:solidFill>
                  <a:latin typeface="Lemon" panose="020B0604020202020204" charset="0"/>
                  <a:ea typeface="Rubik"/>
                  <a:cs typeface="Rubik"/>
                  <a:sym typeface="Rubik"/>
                </a:rPr>
                <a:t>IMAGES</a:t>
              </a:r>
              <a:r>
                <a:rPr lang="en" sz="1600" dirty="0">
                  <a:solidFill>
                    <a:schemeClr val="accent5">
                      <a:lumMod val="75000"/>
                    </a:schemeClr>
                  </a:solidFill>
                  <a:latin typeface="Lemon" panose="020B0604020202020204" charset="0"/>
                  <a:ea typeface="Rubik"/>
                  <a:cs typeface="Rubik"/>
                  <a:sym typeface="Rubik"/>
                </a:rPr>
                <a:t> :</a:t>
              </a:r>
              <a:endParaRPr sz="1600" dirty="0">
                <a:solidFill>
                  <a:schemeClr val="accent5">
                    <a:lumMod val="75000"/>
                  </a:schemeClr>
                </a:solidFill>
                <a:latin typeface="Lemon"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latin typeface="Comfortaa" panose="020B0604020202020204" charset="0"/>
                  <a:ea typeface="Montserrat"/>
                  <a:cs typeface="Assistant Light" pitchFamily="2" charset="-79"/>
                  <a:sym typeface="Montserrat"/>
                </a:rPr>
                <a:t>unsplash.com</a:t>
              </a:r>
            </a:p>
            <a:p>
              <a:pPr marL="285736" indent="-285736">
                <a:buFont typeface="Arial" panose="020B0604020202020204" pitchFamily="34" charset="0"/>
                <a:buChar char="•"/>
              </a:pPr>
              <a:r>
                <a:rPr lang="es-PE" sz="1500" dirty="0">
                  <a:latin typeface="Comfortaa" panose="020B0604020202020204" charset="0"/>
                  <a:ea typeface="Montserrat"/>
                  <a:cs typeface="Assistant Light" pitchFamily="2" charset="-79"/>
                  <a:sym typeface="Montserrat"/>
                </a:rPr>
                <a:t>pixabay.com</a:t>
              </a:r>
            </a:p>
            <a:p>
              <a:endParaRPr lang="es-PE" sz="1500" dirty="0">
                <a:latin typeface="Comfortaa" panose="020B0604020202020204" charset="0"/>
                <a:ea typeface="Montserrat"/>
                <a:cs typeface="Assistant Light" pitchFamily="2" charset="-79"/>
                <a:sym typeface="Montserrat"/>
              </a:endParaRPr>
            </a:p>
          </p:txBody>
        </p:sp>
      </p:grpSp>
      <p:sp>
        <p:nvSpPr>
          <p:cNvPr id="16" name="Google Shape;274;p42"/>
          <p:cNvSpPr txBox="1"/>
          <p:nvPr/>
        </p:nvSpPr>
        <p:spPr>
          <a:xfrm>
            <a:off x="877424" y="3198689"/>
            <a:ext cx="2117100" cy="308700"/>
          </a:xfrm>
          <a:prstGeom prst="rect">
            <a:avLst/>
          </a:prstGeom>
          <a:noFill/>
          <a:ln>
            <a:noFill/>
          </a:ln>
        </p:spPr>
        <p:txBody>
          <a:bodyPr spcFirstLastPara="1" wrap="square" lIns="91425" tIns="91425" rIns="91425" bIns="91425" anchor="t" anchorCtr="0">
            <a:noAutofit/>
          </a:bodyPr>
          <a:lstStyle/>
          <a:p>
            <a:r>
              <a:rPr lang="en" sz="1600" dirty="0">
                <a:solidFill>
                  <a:schemeClr val="accent5">
                    <a:lumMod val="75000"/>
                  </a:schemeClr>
                </a:solidFill>
                <a:latin typeface="Lemon" panose="020B0604020202020204" charset="0"/>
                <a:ea typeface="Rubik"/>
                <a:cs typeface="Rubik"/>
                <a:sym typeface="Rubik"/>
              </a:rPr>
              <a:t>FONTS :</a:t>
            </a:r>
            <a:endParaRPr sz="1600" dirty="0">
              <a:solidFill>
                <a:schemeClr val="accent5">
                  <a:lumMod val="75000"/>
                </a:schemeClr>
              </a:solidFill>
              <a:latin typeface="Lemon" panose="020B0604020202020204" charset="0"/>
              <a:ea typeface="Rubik"/>
              <a:cs typeface="Rubik"/>
              <a:sym typeface="Rubik"/>
            </a:endParaRPr>
          </a:p>
        </p:txBody>
      </p:sp>
      <p:sp>
        <p:nvSpPr>
          <p:cNvPr id="17" name="Google Shape;275;p42"/>
          <p:cNvSpPr txBox="1"/>
          <p:nvPr/>
        </p:nvSpPr>
        <p:spPr>
          <a:xfrm>
            <a:off x="877424" y="3507314"/>
            <a:ext cx="2645376" cy="684600"/>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latin typeface="Comfortaa" panose="020B0604020202020204" charset="0"/>
                <a:ea typeface="Montserrat"/>
                <a:cs typeface="Assistant Light" pitchFamily="2" charset="-79"/>
                <a:sym typeface="Montserrat"/>
              </a:rPr>
              <a:t>Lemon</a:t>
            </a:r>
          </a:p>
          <a:p>
            <a:pPr marL="285736" indent="-285736">
              <a:buFont typeface="Arial" panose="020B0604020202020204" pitchFamily="34" charset="0"/>
              <a:buChar char="•"/>
            </a:pPr>
            <a:r>
              <a:rPr lang="es-PE" sz="1500" dirty="0">
                <a:latin typeface="Comfortaa" panose="020B0604020202020204" charset="0"/>
                <a:ea typeface="Montserrat"/>
                <a:cs typeface="Assistant Light" pitchFamily="2" charset="-79"/>
                <a:sym typeface="Montserrat"/>
              </a:rPr>
              <a:t>Comfortaa</a:t>
            </a:r>
          </a:p>
        </p:txBody>
      </p:sp>
      <p:grpSp>
        <p:nvGrpSpPr>
          <p:cNvPr id="36" name="Grupo 35">
            <a:extLst>
              <a:ext uri="{FF2B5EF4-FFF2-40B4-BE49-F238E27FC236}">
                <a16:creationId xmlns:a16="http://schemas.microsoft.com/office/drawing/2014/main" id="{11692B41-E3AA-4A5F-9D83-6FC75A05BA2E}"/>
              </a:ext>
            </a:extLst>
          </p:cNvPr>
          <p:cNvGrpSpPr/>
          <p:nvPr/>
        </p:nvGrpSpPr>
        <p:grpSpPr>
          <a:xfrm>
            <a:off x="219255" y="4149729"/>
            <a:ext cx="551322" cy="836202"/>
            <a:chOff x="181554" y="240513"/>
            <a:chExt cx="551322" cy="836202"/>
          </a:xfrm>
        </p:grpSpPr>
        <p:pic>
          <p:nvPicPr>
            <p:cNvPr id="37" name="Imagen 36">
              <a:extLst>
                <a:ext uri="{FF2B5EF4-FFF2-40B4-BE49-F238E27FC236}">
                  <a16:creationId xmlns:a16="http://schemas.microsoft.com/office/drawing/2014/main" id="{05A759F3-A0B5-4417-A42F-0026AFC8A47D}"/>
                </a:ext>
              </a:extLst>
            </p:cNvPr>
            <p:cNvPicPr>
              <a:picLocks noChangeAspect="1"/>
            </p:cNvPicPr>
            <p:nvPr/>
          </p:nvPicPr>
          <p:blipFill>
            <a:blip r:embed="rId3"/>
            <a:stretch>
              <a:fillRect/>
            </a:stretch>
          </p:blipFill>
          <p:spPr>
            <a:xfrm>
              <a:off x="294437" y="240513"/>
              <a:ext cx="399768" cy="482887"/>
            </a:xfrm>
            <a:prstGeom prst="rect">
              <a:avLst/>
            </a:prstGeom>
          </p:spPr>
        </p:pic>
        <p:sp>
          <p:nvSpPr>
            <p:cNvPr id="38" name="Rectángulo 37">
              <a:extLst>
                <a:ext uri="{FF2B5EF4-FFF2-40B4-BE49-F238E27FC236}">
                  <a16:creationId xmlns:a16="http://schemas.microsoft.com/office/drawing/2014/main" id="{931B20CD-D0FE-452A-8245-01209313B1E4}"/>
                </a:ext>
              </a:extLst>
            </p:cNvPr>
            <p:cNvSpPr/>
            <p:nvPr/>
          </p:nvSpPr>
          <p:spPr>
            <a:xfrm>
              <a:off x="207349" y="746692"/>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9" name="Rectángulo 38">
              <a:extLst>
                <a:ext uri="{FF2B5EF4-FFF2-40B4-BE49-F238E27FC236}">
                  <a16:creationId xmlns:a16="http://schemas.microsoft.com/office/drawing/2014/main" id="{028F5573-EB83-4EE8-B56C-FE2244E8ED8C}"/>
                </a:ext>
              </a:extLst>
            </p:cNvPr>
            <p:cNvSpPr/>
            <p:nvPr/>
          </p:nvSpPr>
          <p:spPr>
            <a:xfrm>
              <a:off x="181554" y="861441"/>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 name="Rectángulo 39">
              <a:extLst>
                <a:ext uri="{FF2B5EF4-FFF2-40B4-BE49-F238E27FC236}">
                  <a16:creationId xmlns:a16="http://schemas.microsoft.com/office/drawing/2014/main" id="{5A0B8E5F-C8F5-4D2B-9121-3CD5A2473B52}"/>
                </a:ext>
              </a:extLst>
            </p:cNvPr>
            <p:cNvSpPr/>
            <p:nvPr/>
          </p:nvSpPr>
          <p:spPr>
            <a:xfrm>
              <a:off x="220225" y="990721"/>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
        <p:nvSpPr>
          <p:cNvPr id="41" name="Rectángulo 40">
            <a:extLst>
              <a:ext uri="{FF2B5EF4-FFF2-40B4-BE49-F238E27FC236}">
                <a16:creationId xmlns:a16="http://schemas.microsoft.com/office/drawing/2014/main" id="{B55B4C0D-11F9-457E-8EE3-A3B1F5E197DF}"/>
              </a:ext>
            </a:extLst>
          </p:cNvPr>
          <p:cNvSpPr/>
          <p:nvPr/>
        </p:nvSpPr>
        <p:spPr>
          <a:xfrm>
            <a:off x="296597" y="4773287"/>
            <a:ext cx="7616480" cy="80130"/>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44" name="Grupo 43">
            <a:extLst>
              <a:ext uri="{FF2B5EF4-FFF2-40B4-BE49-F238E27FC236}">
                <a16:creationId xmlns:a16="http://schemas.microsoft.com/office/drawing/2014/main" id="{E2D49999-D13B-4F30-8F24-417E19BD08B9}"/>
              </a:ext>
            </a:extLst>
          </p:cNvPr>
          <p:cNvGrpSpPr/>
          <p:nvPr/>
        </p:nvGrpSpPr>
        <p:grpSpPr>
          <a:xfrm>
            <a:off x="4566102" y="1408018"/>
            <a:ext cx="2678112" cy="3144837"/>
            <a:chOff x="4754563" y="1443038"/>
            <a:chExt cx="2678112" cy="3144837"/>
          </a:xfrm>
        </p:grpSpPr>
        <p:sp>
          <p:nvSpPr>
            <p:cNvPr id="9" name="Freeform 5">
              <a:extLst>
                <a:ext uri="{FF2B5EF4-FFF2-40B4-BE49-F238E27FC236}">
                  <a16:creationId xmlns:a16="http://schemas.microsoft.com/office/drawing/2014/main" id="{A6C7C9F1-EB66-4956-B3C7-DEEC5A940B9B}"/>
                </a:ext>
              </a:extLst>
            </p:cNvPr>
            <p:cNvSpPr>
              <a:spLocks/>
            </p:cNvSpPr>
            <p:nvPr/>
          </p:nvSpPr>
          <p:spPr bwMode="auto">
            <a:xfrm>
              <a:off x="5476875" y="1639888"/>
              <a:ext cx="1455737" cy="1663700"/>
            </a:xfrm>
            <a:custGeom>
              <a:avLst/>
              <a:gdLst>
                <a:gd name="T0" fmla="*/ 59 w 250"/>
                <a:gd name="T1" fmla="*/ 21 h 286"/>
                <a:gd name="T2" fmla="*/ 73 w 250"/>
                <a:gd name="T3" fmla="*/ 0 h 286"/>
                <a:gd name="T4" fmla="*/ 129 w 250"/>
                <a:gd name="T5" fmla="*/ 81 h 286"/>
                <a:gd name="T6" fmla="*/ 142 w 250"/>
                <a:gd name="T7" fmla="*/ 76 h 286"/>
                <a:gd name="T8" fmla="*/ 159 w 250"/>
                <a:gd name="T9" fmla="*/ 68 h 286"/>
                <a:gd name="T10" fmla="*/ 199 w 250"/>
                <a:gd name="T11" fmla="*/ 70 h 286"/>
                <a:gd name="T12" fmla="*/ 245 w 250"/>
                <a:gd name="T13" fmla="*/ 129 h 286"/>
                <a:gd name="T14" fmla="*/ 241 w 250"/>
                <a:gd name="T15" fmla="*/ 196 h 286"/>
                <a:gd name="T16" fmla="*/ 209 w 250"/>
                <a:gd name="T17" fmla="*/ 260 h 286"/>
                <a:gd name="T18" fmla="*/ 186 w 250"/>
                <a:gd name="T19" fmla="*/ 279 h 286"/>
                <a:gd name="T20" fmla="*/ 152 w 250"/>
                <a:gd name="T21" fmla="*/ 281 h 286"/>
                <a:gd name="T22" fmla="*/ 137 w 250"/>
                <a:gd name="T23" fmla="*/ 276 h 286"/>
                <a:gd name="T24" fmla="*/ 111 w 250"/>
                <a:gd name="T25" fmla="*/ 275 h 286"/>
                <a:gd name="T26" fmla="*/ 92 w 250"/>
                <a:gd name="T27" fmla="*/ 282 h 286"/>
                <a:gd name="T28" fmla="*/ 54 w 250"/>
                <a:gd name="T29" fmla="*/ 274 h 286"/>
                <a:gd name="T30" fmla="*/ 24 w 250"/>
                <a:gd name="T31" fmla="*/ 238 h 286"/>
                <a:gd name="T32" fmla="*/ 0 w 250"/>
                <a:gd name="T33" fmla="*/ 148 h 286"/>
                <a:gd name="T34" fmla="*/ 10 w 250"/>
                <a:gd name="T35" fmla="*/ 108 h 286"/>
                <a:gd name="T36" fmla="*/ 65 w 250"/>
                <a:gd name="T37" fmla="*/ 65 h 286"/>
                <a:gd name="T38" fmla="*/ 94 w 250"/>
                <a:gd name="T39" fmla="*/ 70 h 286"/>
                <a:gd name="T40" fmla="*/ 112 w 250"/>
                <a:gd name="T41" fmla="*/ 79 h 286"/>
                <a:gd name="T42" fmla="*/ 121 w 250"/>
                <a:gd name="T43" fmla="*/ 81 h 286"/>
                <a:gd name="T44" fmla="*/ 96 w 250"/>
                <a:gd name="T45" fmla="*/ 45 h 286"/>
                <a:gd name="T46" fmla="*/ 59 w 250"/>
                <a:gd name="T47" fmla="*/ 2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0" h="286">
                  <a:moveTo>
                    <a:pt x="59" y="21"/>
                  </a:moveTo>
                  <a:cubicBezTo>
                    <a:pt x="64" y="14"/>
                    <a:pt x="68" y="7"/>
                    <a:pt x="73" y="0"/>
                  </a:cubicBezTo>
                  <a:cubicBezTo>
                    <a:pt x="101" y="21"/>
                    <a:pt x="122" y="46"/>
                    <a:pt x="129" y="81"/>
                  </a:cubicBezTo>
                  <a:cubicBezTo>
                    <a:pt x="134" y="80"/>
                    <a:pt x="138" y="78"/>
                    <a:pt x="142" y="76"/>
                  </a:cubicBezTo>
                  <a:cubicBezTo>
                    <a:pt x="148" y="74"/>
                    <a:pt x="153" y="70"/>
                    <a:pt x="159" y="68"/>
                  </a:cubicBezTo>
                  <a:cubicBezTo>
                    <a:pt x="172" y="62"/>
                    <a:pt x="186" y="64"/>
                    <a:pt x="199" y="70"/>
                  </a:cubicBezTo>
                  <a:cubicBezTo>
                    <a:pt x="225" y="81"/>
                    <a:pt x="240" y="102"/>
                    <a:pt x="245" y="129"/>
                  </a:cubicBezTo>
                  <a:cubicBezTo>
                    <a:pt x="250" y="152"/>
                    <a:pt x="247" y="174"/>
                    <a:pt x="241" y="196"/>
                  </a:cubicBezTo>
                  <a:cubicBezTo>
                    <a:pt x="235" y="220"/>
                    <a:pt x="224" y="241"/>
                    <a:pt x="209" y="260"/>
                  </a:cubicBezTo>
                  <a:cubicBezTo>
                    <a:pt x="202" y="268"/>
                    <a:pt x="195" y="274"/>
                    <a:pt x="186" y="279"/>
                  </a:cubicBezTo>
                  <a:cubicBezTo>
                    <a:pt x="175" y="285"/>
                    <a:pt x="164" y="285"/>
                    <a:pt x="152" y="281"/>
                  </a:cubicBezTo>
                  <a:cubicBezTo>
                    <a:pt x="147" y="280"/>
                    <a:pt x="142" y="278"/>
                    <a:pt x="137" y="276"/>
                  </a:cubicBezTo>
                  <a:cubicBezTo>
                    <a:pt x="128" y="272"/>
                    <a:pt x="120" y="272"/>
                    <a:pt x="111" y="275"/>
                  </a:cubicBezTo>
                  <a:cubicBezTo>
                    <a:pt x="105" y="278"/>
                    <a:pt x="99" y="280"/>
                    <a:pt x="92" y="282"/>
                  </a:cubicBezTo>
                  <a:cubicBezTo>
                    <a:pt x="78" y="286"/>
                    <a:pt x="66" y="283"/>
                    <a:pt x="54" y="274"/>
                  </a:cubicBezTo>
                  <a:cubicBezTo>
                    <a:pt x="41" y="264"/>
                    <a:pt x="32" y="252"/>
                    <a:pt x="24" y="238"/>
                  </a:cubicBezTo>
                  <a:cubicBezTo>
                    <a:pt x="8" y="210"/>
                    <a:pt x="0" y="180"/>
                    <a:pt x="0" y="148"/>
                  </a:cubicBezTo>
                  <a:cubicBezTo>
                    <a:pt x="1" y="134"/>
                    <a:pt x="3" y="121"/>
                    <a:pt x="10" y="108"/>
                  </a:cubicBezTo>
                  <a:cubicBezTo>
                    <a:pt x="21" y="85"/>
                    <a:pt x="39" y="70"/>
                    <a:pt x="65" y="65"/>
                  </a:cubicBezTo>
                  <a:cubicBezTo>
                    <a:pt x="75" y="63"/>
                    <a:pt x="85" y="65"/>
                    <a:pt x="94" y="70"/>
                  </a:cubicBezTo>
                  <a:cubicBezTo>
                    <a:pt x="100" y="73"/>
                    <a:pt x="106" y="76"/>
                    <a:pt x="112" y="79"/>
                  </a:cubicBezTo>
                  <a:cubicBezTo>
                    <a:pt x="115" y="80"/>
                    <a:pt x="118" y="81"/>
                    <a:pt x="121" y="81"/>
                  </a:cubicBezTo>
                  <a:cubicBezTo>
                    <a:pt x="116" y="67"/>
                    <a:pt x="108" y="54"/>
                    <a:pt x="96" y="45"/>
                  </a:cubicBezTo>
                  <a:cubicBezTo>
                    <a:pt x="85" y="36"/>
                    <a:pt x="73" y="27"/>
                    <a:pt x="59" y="21"/>
                  </a:cubicBezTo>
                  <a:close/>
                </a:path>
              </a:pathLst>
            </a:custGeom>
            <a:solidFill>
              <a:srgbClr val="FFA64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6">
              <a:extLst>
                <a:ext uri="{FF2B5EF4-FFF2-40B4-BE49-F238E27FC236}">
                  <a16:creationId xmlns:a16="http://schemas.microsoft.com/office/drawing/2014/main" id="{1BFA4ABA-FA6F-4E28-B459-7244D169C1DF}"/>
                </a:ext>
              </a:extLst>
            </p:cNvPr>
            <p:cNvSpPr>
              <a:spLocks/>
            </p:cNvSpPr>
            <p:nvPr/>
          </p:nvSpPr>
          <p:spPr bwMode="auto">
            <a:xfrm>
              <a:off x="5291138" y="3663950"/>
              <a:ext cx="2054225" cy="639762"/>
            </a:xfrm>
            <a:custGeom>
              <a:avLst/>
              <a:gdLst>
                <a:gd name="T0" fmla="*/ 353 w 353"/>
                <a:gd name="T1" fmla="*/ 110 h 110"/>
                <a:gd name="T2" fmla="*/ 0 w 353"/>
                <a:gd name="T3" fmla="*/ 110 h 110"/>
                <a:gd name="T4" fmla="*/ 0 w 353"/>
                <a:gd name="T5" fmla="*/ 0 h 110"/>
                <a:gd name="T6" fmla="*/ 353 w 353"/>
                <a:gd name="T7" fmla="*/ 0 h 110"/>
                <a:gd name="T8" fmla="*/ 332 w 353"/>
                <a:gd name="T9" fmla="*/ 55 h 110"/>
                <a:gd name="T10" fmla="*/ 353 w 353"/>
                <a:gd name="T11" fmla="*/ 110 h 110"/>
              </a:gdLst>
              <a:ahLst/>
              <a:cxnLst>
                <a:cxn ang="0">
                  <a:pos x="T0" y="T1"/>
                </a:cxn>
                <a:cxn ang="0">
                  <a:pos x="T2" y="T3"/>
                </a:cxn>
                <a:cxn ang="0">
                  <a:pos x="T4" y="T5"/>
                </a:cxn>
                <a:cxn ang="0">
                  <a:pos x="T6" y="T7"/>
                </a:cxn>
                <a:cxn ang="0">
                  <a:pos x="T8" y="T9"/>
                </a:cxn>
                <a:cxn ang="0">
                  <a:pos x="T10" y="T11"/>
                </a:cxn>
              </a:cxnLst>
              <a:rect l="0" t="0" r="r" b="b"/>
              <a:pathLst>
                <a:path w="353" h="110">
                  <a:moveTo>
                    <a:pt x="353" y="110"/>
                  </a:moveTo>
                  <a:cubicBezTo>
                    <a:pt x="235" y="110"/>
                    <a:pt x="118" y="110"/>
                    <a:pt x="0" y="110"/>
                  </a:cubicBezTo>
                  <a:cubicBezTo>
                    <a:pt x="0" y="74"/>
                    <a:pt x="0" y="37"/>
                    <a:pt x="0" y="0"/>
                  </a:cubicBezTo>
                  <a:cubicBezTo>
                    <a:pt x="118" y="0"/>
                    <a:pt x="235" y="0"/>
                    <a:pt x="353" y="0"/>
                  </a:cubicBezTo>
                  <a:cubicBezTo>
                    <a:pt x="338" y="16"/>
                    <a:pt x="332" y="34"/>
                    <a:pt x="332" y="55"/>
                  </a:cubicBezTo>
                  <a:cubicBezTo>
                    <a:pt x="332" y="76"/>
                    <a:pt x="338" y="95"/>
                    <a:pt x="353" y="110"/>
                  </a:cubicBezTo>
                  <a:close/>
                </a:path>
              </a:pathLst>
            </a:custGeom>
            <a:solidFill>
              <a:srgbClr val="FFA640"/>
            </a:solidFill>
            <a:ln>
              <a:noFill/>
            </a:ln>
          </p:spPr>
          <p:txBody>
            <a:bodyPr vert="horz" wrap="square" lIns="91440" tIns="45720" rIns="91440" bIns="45720" numCol="1" anchor="t" anchorCtr="0" compatLnSpc="1">
              <a:prstTxWarp prst="textNoShape">
                <a:avLst/>
              </a:prstTxWarp>
            </a:bodyPr>
            <a:lstStyle/>
            <a:p>
              <a:endParaRPr lang="es-PE"/>
            </a:p>
          </p:txBody>
        </p:sp>
        <p:sp>
          <p:nvSpPr>
            <p:cNvPr id="42" name="Freeform 7">
              <a:extLst>
                <a:ext uri="{FF2B5EF4-FFF2-40B4-BE49-F238E27FC236}">
                  <a16:creationId xmlns:a16="http://schemas.microsoft.com/office/drawing/2014/main" id="{493870BE-3C66-4B6D-9613-1230942D02A5}"/>
                </a:ext>
              </a:extLst>
            </p:cNvPr>
            <p:cNvSpPr>
              <a:spLocks/>
            </p:cNvSpPr>
            <p:nvPr/>
          </p:nvSpPr>
          <p:spPr bwMode="auto">
            <a:xfrm>
              <a:off x="4754563" y="3378200"/>
              <a:ext cx="2678112" cy="1209675"/>
            </a:xfrm>
            <a:custGeom>
              <a:avLst/>
              <a:gdLst>
                <a:gd name="T0" fmla="*/ 460 w 460"/>
                <a:gd name="T1" fmla="*/ 0 h 208"/>
                <a:gd name="T2" fmla="*/ 460 w 460"/>
                <a:gd name="T3" fmla="*/ 37 h 208"/>
                <a:gd name="T4" fmla="*/ 457 w 460"/>
                <a:gd name="T5" fmla="*/ 37 h 208"/>
                <a:gd name="T6" fmla="*/ 335 w 460"/>
                <a:gd name="T7" fmla="*/ 37 h 208"/>
                <a:gd name="T8" fmla="*/ 283 w 460"/>
                <a:gd name="T9" fmla="*/ 37 h 208"/>
                <a:gd name="T10" fmla="*/ 120 w 460"/>
                <a:gd name="T11" fmla="*/ 37 h 208"/>
                <a:gd name="T12" fmla="*/ 76 w 460"/>
                <a:gd name="T13" fmla="*/ 44 h 208"/>
                <a:gd name="T14" fmla="*/ 40 w 460"/>
                <a:gd name="T15" fmla="*/ 85 h 208"/>
                <a:gd name="T16" fmla="*/ 42 w 460"/>
                <a:gd name="T17" fmla="*/ 131 h 208"/>
                <a:gd name="T18" fmla="*/ 80 w 460"/>
                <a:gd name="T19" fmla="*/ 167 h 208"/>
                <a:gd name="T20" fmla="*/ 116 w 460"/>
                <a:gd name="T21" fmla="*/ 172 h 208"/>
                <a:gd name="T22" fmla="*/ 223 w 460"/>
                <a:gd name="T23" fmla="*/ 172 h 208"/>
                <a:gd name="T24" fmla="*/ 286 w 460"/>
                <a:gd name="T25" fmla="*/ 172 h 208"/>
                <a:gd name="T26" fmla="*/ 316 w 460"/>
                <a:gd name="T27" fmla="*/ 172 h 208"/>
                <a:gd name="T28" fmla="*/ 363 w 460"/>
                <a:gd name="T29" fmla="*/ 172 h 208"/>
                <a:gd name="T30" fmla="*/ 455 w 460"/>
                <a:gd name="T31" fmla="*/ 172 h 208"/>
                <a:gd name="T32" fmla="*/ 459 w 460"/>
                <a:gd name="T33" fmla="*/ 172 h 208"/>
                <a:gd name="T34" fmla="*/ 459 w 460"/>
                <a:gd name="T35" fmla="*/ 208 h 208"/>
                <a:gd name="T36" fmla="*/ 455 w 460"/>
                <a:gd name="T37" fmla="*/ 208 h 208"/>
                <a:gd name="T38" fmla="*/ 196 w 460"/>
                <a:gd name="T39" fmla="*/ 208 h 208"/>
                <a:gd name="T40" fmla="*/ 115 w 460"/>
                <a:gd name="T41" fmla="*/ 208 h 208"/>
                <a:gd name="T42" fmla="*/ 63 w 460"/>
                <a:gd name="T43" fmla="*/ 199 h 208"/>
                <a:gd name="T44" fmla="*/ 4 w 460"/>
                <a:gd name="T45" fmla="*/ 126 h 208"/>
                <a:gd name="T46" fmla="*/ 10 w 460"/>
                <a:gd name="T47" fmla="*/ 62 h 208"/>
                <a:gd name="T48" fmla="*/ 65 w 460"/>
                <a:gd name="T49" fmla="*/ 9 h 208"/>
                <a:gd name="T50" fmla="*/ 99 w 460"/>
                <a:gd name="T51" fmla="*/ 1 h 208"/>
                <a:gd name="T52" fmla="*/ 120 w 460"/>
                <a:gd name="T53" fmla="*/ 1 h 208"/>
                <a:gd name="T54" fmla="*/ 303 w 460"/>
                <a:gd name="T55" fmla="*/ 0 h 208"/>
                <a:gd name="T56" fmla="*/ 456 w 460"/>
                <a:gd name="T57" fmla="*/ 0 h 208"/>
                <a:gd name="T58" fmla="*/ 460 w 460"/>
                <a:gd name="T59"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0" h="208">
                  <a:moveTo>
                    <a:pt x="460" y="0"/>
                  </a:moveTo>
                  <a:cubicBezTo>
                    <a:pt x="460" y="13"/>
                    <a:pt x="460" y="24"/>
                    <a:pt x="460" y="37"/>
                  </a:cubicBezTo>
                  <a:cubicBezTo>
                    <a:pt x="459" y="37"/>
                    <a:pt x="458" y="37"/>
                    <a:pt x="457" y="37"/>
                  </a:cubicBezTo>
                  <a:cubicBezTo>
                    <a:pt x="416" y="37"/>
                    <a:pt x="376" y="37"/>
                    <a:pt x="335" y="37"/>
                  </a:cubicBezTo>
                  <a:cubicBezTo>
                    <a:pt x="318" y="37"/>
                    <a:pt x="300" y="37"/>
                    <a:pt x="283" y="37"/>
                  </a:cubicBezTo>
                  <a:cubicBezTo>
                    <a:pt x="229" y="37"/>
                    <a:pt x="174" y="37"/>
                    <a:pt x="120" y="37"/>
                  </a:cubicBezTo>
                  <a:cubicBezTo>
                    <a:pt x="105" y="37"/>
                    <a:pt x="90" y="38"/>
                    <a:pt x="76" y="44"/>
                  </a:cubicBezTo>
                  <a:cubicBezTo>
                    <a:pt x="57" y="51"/>
                    <a:pt x="45" y="65"/>
                    <a:pt x="40" y="85"/>
                  </a:cubicBezTo>
                  <a:cubicBezTo>
                    <a:pt x="37" y="101"/>
                    <a:pt x="38" y="116"/>
                    <a:pt x="42" y="131"/>
                  </a:cubicBezTo>
                  <a:cubicBezTo>
                    <a:pt x="49" y="150"/>
                    <a:pt x="62" y="161"/>
                    <a:pt x="80" y="167"/>
                  </a:cubicBezTo>
                  <a:cubicBezTo>
                    <a:pt x="92" y="170"/>
                    <a:pt x="104" y="171"/>
                    <a:pt x="116" y="172"/>
                  </a:cubicBezTo>
                  <a:cubicBezTo>
                    <a:pt x="152" y="172"/>
                    <a:pt x="187" y="172"/>
                    <a:pt x="223" y="172"/>
                  </a:cubicBezTo>
                  <a:cubicBezTo>
                    <a:pt x="244" y="172"/>
                    <a:pt x="265" y="171"/>
                    <a:pt x="286" y="172"/>
                  </a:cubicBezTo>
                  <a:cubicBezTo>
                    <a:pt x="296" y="172"/>
                    <a:pt x="306" y="172"/>
                    <a:pt x="316" y="172"/>
                  </a:cubicBezTo>
                  <a:cubicBezTo>
                    <a:pt x="332" y="172"/>
                    <a:pt x="348" y="172"/>
                    <a:pt x="363" y="172"/>
                  </a:cubicBezTo>
                  <a:cubicBezTo>
                    <a:pt x="394" y="172"/>
                    <a:pt x="424" y="172"/>
                    <a:pt x="455" y="172"/>
                  </a:cubicBezTo>
                  <a:cubicBezTo>
                    <a:pt x="456" y="172"/>
                    <a:pt x="457" y="172"/>
                    <a:pt x="459" y="172"/>
                  </a:cubicBezTo>
                  <a:cubicBezTo>
                    <a:pt x="459" y="184"/>
                    <a:pt x="459" y="196"/>
                    <a:pt x="459" y="208"/>
                  </a:cubicBezTo>
                  <a:cubicBezTo>
                    <a:pt x="457" y="208"/>
                    <a:pt x="456" y="208"/>
                    <a:pt x="455" y="208"/>
                  </a:cubicBezTo>
                  <a:cubicBezTo>
                    <a:pt x="369" y="208"/>
                    <a:pt x="282" y="208"/>
                    <a:pt x="196" y="208"/>
                  </a:cubicBezTo>
                  <a:cubicBezTo>
                    <a:pt x="169" y="208"/>
                    <a:pt x="142" y="208"/>
                    <a:pt x="115" y="208"/>
                  </a:cubicBezTo>
                  <a:cubicBezTo>
                    <a:pt x="97" y="208"/>
                    <a:pt x="79" y="205"/>
                    <a:pt x="63" y="199"/>
                  </a:cubicBezTo>
                  <a:cubicBezTo>
                    <a:pt x="29" y="186"/>
                    <a:pt x="10" y="161"/>
                    <a:pt x="4" y="126"/>
                  </a:cubicBezTo>
                  <a:cubicBezTo>
                    <a:pt x="0" y="104"/>
                    <a:pt x="1" y="83"/>
                    <a:pt x="10" y="62"/>
                  </a:cubicBezTo>
                  <a:cubicBezTo>
                    <a:pt x="20" y="36"/>
                    <a:pt x="39" y="19"/>
                    <a:pt x="65" y="9"/>
                  </a:cubicBezTo>
                  <a:cubicBezTo>
                    <a:pt x="76" y="5"/>
                    <a:pt x="87" y="2"/>
                    <a:pt x="99" y="1"/>
                  </a:cubicBezTo>
                  <a:cubicBezTo>
                    <a:pt x="106" y="1"/>
                    <a:pt x="113" y="1"/>
                    <a:pt x="120" y="1"/>
                  </a:cubicBezTo>
                  <a:cubicBezTo>
                    <a:pt x="181" y="1"/>
                    <a:pt x="242" y="1"/>
                    <a:pt x="303" y="0"/>
                  </a:cubicBezTo>
                  <a:cubicBezTo>
                    <a:pt x="354" y="0"/>
                    <a:pt x="405" y="0"/>
                    <a:pt x="456" y="0"/>
                  </a:cubicBezTo>
                  <a:cubicBezTo>
                    <a:pt x="457" y="0"/>
                    <a:pt x="459" y="0"/>
                    <a:pt x="460" y="0"/>
                  </a:cubicBezTo>
                  <a:close/>
                </a:path>
              </a:pathLst>
            </a:custGeom>
            <a:solidFill>
              <a:srgbClr val="FFA640"/>
            </a:solidFill>
            <a:ln>
              <a:noFill/>
            </a:ln>
          </p:spPr>
          <p:txBody>
            <a:bodyPr vert="horz" wrap="square" lIns="91440" tIns="45720" rIns="91440" bIns="45720" numCol="1" anchor="t" anchorCtr="0" compatLnSpc="1">
              <a:prstTxWarp prst="textNoShape">
                <a:avLst/>
              </a:prstTxWarp>
            </a:bodyPr>
            <a:lstStyle/>
            <a:p>
              <a:endParaRPr lang="es-PE"/>
            </a:p>
          </p:txBody>
        </p:sp>
        <p:sp>
          <p:nvSpPr>
            <p:cNvPr id="43" name="Freeform 8">
              <a:extLst>
                <a:ext uri="{FF2B5EF4-FFF2-40B4-BE49-F238E27FC236}">
                  <a16:creationId xmlns:a16="http://schemas.microsoft.com/office/drawing/2014/main" id="{12CA7C6E-6E68-418C-BECC-B6E00FAACD82}"/>
                </a:ext>
              </a:extLst>
            </p:cNvPr>
            <p:cNvSpPr>
              <a:spLocks/>
            </p:cNvSpPr>
            <p:nvPr/>
          </p:nvSpPr>
          <p:spPr bwMode="auto">
            <a:xfrm>
              <a:off x="6221413" y="1443038"/>
              <a:ext cx="547687" cy="639762"/>
            </a:xfrm>
            <a:custGeom>
              <a:avLst/>
              <a:gdLst>
                <a:gd name="T0" fmla="*/ 4 w 94"/>
                <a:gd name="T1" fmla="*/ 110 h 110"/>
                <a:gd name="T2" fmla="*/ 93 w 94"/>
                <a:gd name="T3" fmla="*/ 0 h 110"/>
                <a:gd name="T4" fmla="*/ 93 w 94"/>
                <a:gd name="T5" fmla="*/ 1 h 110"/>
                <a:gd name="T6" fmla="*/ 91 w 94"/>
                <a:gd name="T7" fmla="*/ 38 h 110"/>
                <a:gd name="T8" fmla="*/ 62 w 94"/>
                <a:gd name="T9" fmla="*/ 77 h 110"/>
                <a:gd name="T10" fmla="*/ 34 w 94"/>
                <a:gd name="T11" fmla="*/ 90 h 110"/>
                <a:gd name="T12" fmla="*/ 6 w 94"/>
                <a:gd name="T13" fmla="*/ 108 h 110"/>
                <a:gd name="T14" fmla="*/ 4 w 94"/>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0">
                  <a:moveTo>
                    <a:pt x="4" y="110"/>
                  </a:moveTo>
                  <a:cubicBezTo>
                    <a:pt x="0" y="44"/>
                    <a:pt x="39" y="7"/>
                    <a:pt x="93" y="0"/>
                  </a:cubicBezTo>
                  <a:cubicBezTo>
                    <a:pt x="93" y="1"/>
                    <a:pt x="93" y="1"/>
                    <a:pt x="93" y="1"/>
                  </a:cubicBezTo>
                  <a:cubicBezTo>
                    <a:pt x="94" y="13"/>
                    <a:pt x="94" y="26"/>
                    <a:pt x="91" y="38"/>
                  </a:cubicBezTo>
                  <a:cubicBezTo>
                    <a:pt x="87" y="55"/>
                    <a:pt x="77" y="68"/>
                    <a:pt x="62" y="77"/>
                  </a:cubicBezTo>
                  <a:cubicBezTo>
                    <a:pt x="53" y="82"/>
                    <a:pt x="43" y="86"/>
                    <a:pt x="34" y="90"/>
                  </a:cubicBezTo>
                  <a:cubicBezTo>
                    <a:pt x="24" y="95"/>
                    <a:pt x="14" y="100"/>
                    <a:pt x="6" y="108"/>
                  </a:cubicBezTo>
                  <a:cubicBezTo>
                    <a:pt x="5" y="108"/>
                    <a:pt x="5" y="109"/>
                    <a:pt x="4" y="110"/>
                  </a:cubicBezTo>
                  <a:close/>
                </a:path>
              </a:pathLst>
            </a:custGeom>
            <a:solidFill>
              <a:srgbClr val="FFA640"/>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004353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n" dirty="0">
                <a:solidFill>
                  <a:srgbClr val="5E4028"/>
                </a:solidFill>
              </a:rPr>
              <a:t>RESOURCES</a:t>
            </a:r>
            <a:endParaRPr dirty="0">
              <a:solidFill>
                <a:srgbClr val="5E4028"/>
              </a:solidFill>
            </a:endParaRPr>
          </a:p>
        </p:txBody>
      </p:sp>
      <p:pic>
        <p:nvPicPr>
          <p:cNvPr id="5" name="Imagen 4">
            <a:extLst>
              <a:ext uri="{FF2B5EF4-FFF2-40B4-BE49-F238E27FC236}">
                <a16:creationId xmlns:a16="http://schemas.microsoft.com/office/drawing/2014/main" id="{450A5DB4-FD7B-47C2-8117-74662CA2E7D0}"/>
              </a:ext>
            </a:extLst>
          </p:cNvPr>
          <p:cNvPicPr>
            <a:picLocks noChangeAspect="1"/>
          </p:cNvPicPr>
          <p:nvPr/>
        </p:nvPicPr>
        <p:blipFill>
          <a:blip r:embed="rId3"/>
          <a:stretch>
            <a:fillRect/>
          </a:stretch>
        </p:blipFill>
        <p:spPr>
          <a:xfrm>
            <a:off x="4463809" y="654533"/>
            <a:ext cx="1738489" cy="2054578"/>
          </a:xfrm>
          <a:prstGeom prst="rect">
            <a:avLst/>
          </a:prstGeom>
        </p:spPr>
      </p:pic>
      <p:pic>
        <p:nvPicPr>
          <p:cNvPr id="29" name="Imagen 28">
            <a:extLst>
              <a:ext uri="{FF2B5EF4-FFF2-40B4-BE49-F238E27FC236}">
                <a16:creationId xmlns:a16="http://schemas.microsoft.com/office/drawing/2014/main" id="{1DCE7B4C-E686-405E-907B-3A889FE6380A}"/>
              </a:ext>
            </a:extLst>
          </p:cNvPr>
          <p:cNvPicPr>
            <a:picLocks noChangeAspect="1"/>
          </p:cNvPicPr>
          <p:nvPr/>
        </p:nvPicPr>
        <p:blipFill>
          <a:blip r:embed="rId4"/>
          <a:stretch>
            <a:fillRect/>
          </a:stretch>
        </p:blipFill>
        <p:spPr>
          <a:xfrm>
            <a:off x="6606331" y="700511"/>
            <a:ext cx="2181112" cy="2163234"/>
          </a:xfrm>
          <a:prstGeom prst="rect">
            <a:avLst/>
          </a:prstGeom>
        </p:spPr>
      </p:pic>
      <p:grpSp>
        <p:nvGrpSpPr>
          <p:cNvPr id="2976" name="Grupo 2975">
            <a:extLst>
              <a:ext uri="{FF2B5EF4-FFF2-40B4-BE49-F238E27FC236}">
                <a16:creationId xmlns:a16="http://schemas.microsoft.com/office/drawing/2014/main" id="{B0463728-C547-4966-ABB9-C3FFA570D9AF}"/>
              </a:ext>
            </a:extLst>
          </p:cNvPr>
          <p:cNvGrpSpPr/>
          <p:nvPr/>
        </p:nvGrpSpPr>
        <p:grpSpPr>
          <a:xfrm>
            <a:off x="3233496" y="996538"/>
            <a:ext cx="989013" cy="1617663"/>
            <a:chOff x="3233496" y="996538"/>
            <a:chExt cx="989013" cy="1617663"/>
          </a:xfrm>
        </p:grpSpPr>
        <p:sp>
          <p:nvSpPr>
            <p:cNvPr id="2960" name="Freeform 5">
              <a:extLst>
                <a:ext uri="{FF2B5EF4-FFF2-40B4-BE49-F238E27FC236}">
                  <a16:creationId xmlns:a16="http://schemas.microsoft.com/office/drawing/2014/main" id="{84CAD1D9-4A8A-41EA-B429-5C6557157228}"/>
                </a:ext>
              </a:extLst>
            </p:cNvPr>
            <p:cNvSpPr>
              <a:spLocks noEditPoints="1"/>
            </p:cNvSpPr>
            <p:nvPr/>
          </p:nvSpPr>
          <p:spPr bwMode="auto">
            <a:xfrm>
              <a:off x="3422409" y="1048925"/>
              <a:ext cx="495300" cy="588963"/>
            </a:xfrm>
            <a:custGeom>
              <a:avLst/>
              <a:gdLst>
                <a:gd name="T0" fmla="*/ 141 w 294"/>
                <a:gd name="T1" fmla="*/ 109 h 350"/>
                <a:gd name="T2" fmla="*/ 56 w 294"/>
                <a:gd name="T3" fmla="*/ 29 h 350"/>
                <a:gd name="T4" fmla="*/ 75 w 294"/>
                <a:gd name="T5" fmla="*/ 0 h 350"/>
                <a:gd name="T6" fmla="*/ 154 w 294"/>
                <a:gd name="T7" fmla="*/ 111 h 350"/>
                <a:gd name="T8" fmla="*/ 169 w 294"/>
                <a:gd name="T9" fmla="*/ 105 h 350"/>
                <a:gd name="T10" fmla="*/ 280 w 294"/>
                <a:gd name="T11" fmla="*/ 144 h 350"/>
                <a:gd name="T12" fmla="*/ 284 w 294"/>
                <a:gd name="T13" fmla="*/ 240 h 350"/>
                <a:gd name="T14" fmla="*/ 230 w 294"/>
                <a:gd name="T15" fmla="*/ 333 h 350"/>
                <a:gd name="T16" fmla="*/ 177 w 294"/>
                <a:gd name="T17" fmla="*/ 343 h 350"/>
                <a:gd name="T18" fmla="*/ 164 w 294"/>
                <a:gd name="T19" fmla="*/ 337 h 350"/>
                <a:gd name="T20" fmla="*/ 130 w 294"/>
                <a:gd name="T21" fmla="*/ 337 h 350"/>
                <a:gd name="T22" fmla="*/ 116 w 294"/>
                <a:gd name="T23" fmla="*/ 343 h 350"/>
                <a:gd name="T24" fmla="*/ 64 w 294"/>
                <a:gd name="T25" fmla="*/ 333 h 350"/>
                <a:gd name="T26" fmla="*/ 8 w 294"/>
                <a:gd name="T27" fmla="*/ 235 h 350"/>
                <a:gd name="T28" fmla="*/ 15 w 294"/>
                <a:gd name="T29" fmla="*/ 140 h 350"/>
                <a:gd name="T30" fmla="*/ 65 w 294"/>
                <a:gd name="T31" fmla="*/ 96 h 350"/>
                <a:gd name="T32" fmla="*/ 115 w 294"/>
                <a:gd name="T33" fmla="*/ 100 h 350"/>
                <a:gd name="T34" fmla="*/ 139 w 294"/>
                <a:gd name="T35" fmla="*/ 112 h 350"/>
                <a:gd name="T36" fmla="*/ 141 w 294"/>
                <a:gd name="T37" fmla="*/ 109 h 350"/>
                <a:gd name="T38" fmla="*/ 53 w 294"/>
                <a:gd name="T39" fmla="*/ 286 h 350"/>
                <a:gd name="T40" fmla="*/ 63 w 294"/>
                <a:gd name="T41" fmla="*/ 117 h 350"/>
                <a:gd name="T42" fmla="*/ 53 w 294"/>
                <a:gd name="T43" fmla="*/ 28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4" h="350">
                  <a:moveTo>
                    <a:pt x="141" y="109"/>
                  </a:moveTo>
                  <a:cubicBezTo>
                    <a:pt x="125" y="70"/>
                    <a:pt x="92" y="49"/>
                    <a:pt x="56" y="29"/>
                  </a:cubicBezTo>
                  <a:cubicBezTo>
                    <a:pt x="62" y="20"/>
                    <a:pt x="68" y="10"/>
                    <a:pt x="75" y="0"/>
                  </a:cubicBezTo>
                  <a:cubicBezTo>
                    <a:pt x="113" y="29"/>
                    <a:pt x="142" y="64"/>
                    <a:pt x="154" y="111"/>
                  </a:cubicBezTo>
                  <a:cubicBezTo>
                    <a:pt x="160" y="109"/>
                    <a:pt x="165" y="107"/>
                    <a:pt x="169" y="105"/>
                  </a:cubicBezTo>
                  <a:cubicBezTo>
                    <a:pt x="214" y="81"/>
                    <a:pt x="260" y="97"/>
                    <a:pt x="280" y="144"/>
                  </a:cubicBezTo>
                  <a:cubicBezTo>
                    <a:pt x="294" y="176"/>
                    <a:pt x="292" y="208"/>
                    <a:pt x="284" y="240"/>
                  </a:cubicBezTo>
                  <a:cubicBezTo>
                    <a:pt x="275" y="276"/>
                    <a:pt x="259" y="309"/>
                    <a:pt x="230" y="333"/>
                  </a:cubicBezTo>
                  <a:cubicBezTo>
                    <a:pt x="214" y="347"/>
                    <a:pt x="196" y="350"/>
                    <a:pt x="177" y="343"/>
                  </a:cubicBezTo>
                  <a:cubicBezTo>
                    <a:pt x="172" y="341"/>
                    <a:pt x="168" y="339"/>
                    <a:pt x="164" y="337"/>
                  </a:cubicBezTo>
                  <a:cubicBezTo>
                    <a:pt x="152" y="332"/>
                    <a:pt x="141" y="332"/>
                    <a:pt x="130" y="337"/>
                  </a:cubicBezTo>
                  <a:cubicBezTo>
                    <a:pt x="125" y="340"/>
                    <a:pt x="120" y="341"/>
                    <a:pt x="116" y="343"/>
                  </a:cubicBezTo>
                  <a:cubicBezTo>
                    <a:pt x="96" y="350"/>
                    <a:pt x="79" y="347"/>
                    <a:pt x="64" y="333"/>
                  </a:cubicBezTo>
                  <a:cubicBezTo>
                    <a:pt x="33" y="307"/>
                    <a:pt x="17" y="273"/>
                    <a:pt x="8" y="235"/>
                  </a:cubicBezTo>
                  <a:cubicBezTo>
                    <a:pt x="1" y="203"/>
                    <a:pt x="0" y="171"/>
                    <a:pt x="15" y="140"/>
                  </a:cubicBezTo>
                  <a:cubicBezTo>
                    <a:pt x="26" y="119"/>
                    <a:pt x="43" y="104"/>
                    <a:pt x="65" y="96"/>
                  </a:cubicBezTo>
                  <a:cubicBezTo>
                    <a:pt x="82" y="90"/>
                    <a:pt x="99" y="91"/>
                    <a:pt x="115" y="100"/>
                  </a:cubicBezTo>
                  <a:cubicBezTo>
                    <a:pt x="123" y="104"/>
                    <a:pt x="131" y="108"/>
                    <a:pt x="139" y="112"/>
                  </a:cubicBezTo>
                  <a:cubicBezTo>
                    <a:pt x="140" y="111"/>
                    <a:pt x="140" y="110"/>
                    <a:pt x="141" y="109"/>
                  </a:cubicBezTo>
                  <a:close/>
                  <a:moveTo>
                    <a:pt x="53" y="286"/>
                  </a:moveTo>
                  <a:cubicBezTo>
                    <a:pt x="28" y="227"/>
                    <a:pt x="26" y="171"/>
                    <a:pt x="63" y="117"/>
                  </a:cubicBezTo>
                  <a:cubicBezTo>
                    <a:pt x="10" y="154"/>
                    <a:pt x="8" y="239"/>
                    <a:pt x="53" y="28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1" name="Freeform 6">
              <a:extLst>
                <a:ext uri="{FF2B5EF4-FFF2-40B4-BE49-F238E27FC236}">
                  <a16:creationId xmlns:a16="http://schemas.microsoft.com/office/drawing/2014/main" id="{149AA504-9C7C-4807-921B-0D35B6528DA6}"/>
                </a:ext>
              </a:extLst>
            </p:cNvPr>
            <p:cNvSpPr>
              <a:spLocks/>
            </p:cNvSpPr>
            <p:nvPr/>
          </p:nvSpPr>
          <p:spPr bwMode="auto">
            <a:xfrm>
              <a:off x="3441459" y="1985550"/>
              <a:ext cx="781050" cy="293688"/>
            </a:xfrm>
            <a:custGeom>
              <a:avLst/>
              <a:gdLst>
                <a:gd name="T0" fmla="*/ 1 w 465"/>
                <a:gd name="T1" fmla="*/ 175 h 175"/>
                <a:gd name="T2" fmla="*/ 1 w 465"/>
                <a:gd name="T3" fmla="*/ 141 h 175"/>
                <a:gd name="T4" fmla="*/ 14 w 465"/>
                <a:gd name="T5" fmla="*/ 141 h 175"/>
                <a:gd name="T6" fmla="*/ 352 w 465"/>
                <a:gd name="T7" fmla="*/ 141 h 175"/>
                <a:gd name="T8" fmla="*/ 389 w 465"/>
                <a:gd name="T9" fmla="*/ 137 h 175"/>
                <a:gd name="T10" fmla="*/ 426 w 465"/>
                <a:gd name="T11" fmla="*/ 88 h 175"/>
                <a:gd name="T12" fmla="*/ 389 w 465"/>
                <a:gd name="T13" fmla="*/ 38 h 175"/>
                <a:gd name="T14" fmla="*/ 354 w 465"/>
                <a:gd name="T15" fmla="*/ 34 h 175"/>
                <a:gd name="T16" fmla="*/ 11 w 465"/>
                <a:gd name="T17" fmla="*/ 34 h 175"/>
                <a:gd name="T18" fmla="*/ 0 w 465"/>
                <a:gd name="T19" fmla="*/ 34 h 175"/>
                <a:gd name="T20" fmla="*/ 0 w 465"/>
                <a:gd name="T21" fmla="*/ 0 h 175"/>
                <a:gd name="T22" fmla="*/ 9 w 465"/>
                <a:gd name="T23" fmla="*/ 0 h 175"/>
                <a:gd name="T24" fmla="*/ 360 w 465"/>
                <a:gd name="T25" fmla="*/ 0 h 175"/>
                <a:gd name="T26" fmla="*/ 431 w 465"/>
                <a:gd name="T27" fmla="*/ 23 h 175"/>
                <a:gd name="T28" fmla="*/ 455 w 465"/>
                <a:gd name="T29" fmla="*/ 114 h 175"/>
                <a:gd name="T30" fmla="*/ 387 w 465"/>
                <a:gd name="T31" fmla="*/ 172 h 175"/>
                <a:gd name="T32" fmla="*/ 359 w 465"/>
                <a:gd name="T33" fmla="*/ 175 h 175"/>
                <a:gd name="T34" fmla="*/ 9 w 465"/>
                <a:gd name="T35" fmla="*/ 175 h 175"/>
                <a:gd name="T36" fmla="*/ 1 w 465"/>
                <a:gd name="T37"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5" h="175">
                  <a:moveTo>
                    <a:pt x="1" y="175"/>
                  </a:moveTo>
                  <a:cubicBezTo>
                    <a:pt x="1" y="163"/>
                    <a:pt x="1" y="153"/>
                    <a:pt x="1" y="141"/>
                  </a:cubicBezTo>
                  <a:cubicBezTo>
                    <a:pt x="5" y="141"/>
                    <a:pt x="9" y="141"/>
                    <a:pt x="14" y="141"/>
                  </a:cubicBezTo>
                  <a:cubicBezTo>
                    <a:pt x="126" y="141"/>
                    <a:pt x="239" y="141"/>
                    <a:pt x="352" y="141"/>
                  </a:cubicBezTo>
                  <a:cubicBezTo>
                    <a:pt x="364" y="141"/>
                    <a:pt x="377" y="140"/>
                    <a:pt x="389" y="137"/>
                  </a:cubicBezTo>
                  <a:cubicBezTo>
                    <a:pt x="414" y="131"/>
                    <a:pt x="426" y="114"/>
                    <a:pt x="426" y="88"/>
                  </a:cubicBezTo>
                  <a:cubicBezTo>
                    <a:pt x="426" y="62"/>
                    <a:pt x="413" y="44"/>
                    <a:pt x="389" y="38"/>
                  </a:cubicBezTo>
                  <a:cubicBezTo>
                    <a:pt x="377" y="35"/>
                    <a:pt x="365" y="34"/>
                    <a:pt x="354" y="34"/>
                  </a:cubicBezTo>
                  <a:cubicBezTo>
                    <a:pt x="239" y="34"/>
                    <a:pt x="125" y="34"/>
                    <a:pt x="11" y="34"/>
                  </a:cubicBezTo>
                  <a:cubicBezTo>
                    <a:pt x="8" y="34"/>
                    <a:pt x="4" y="34"/>
                    <a:pt x="0" y="34"/>
                  </a:cubicBezTo>
                  <a:cubicBezTo>
                    <a:pt x="0" y="23"/>
                    <a:pt x="0" y="12"/>
                    <a:pt x="0" y="0"/>
                  </a:cubicBezTo>
                  <a:cubicBezTo>
                    <a:pt x="3" y="0"/>
                    <a:pt x="6" y="0"/>
                    <a:pt x="9" y="0"/>
                  </a:cubicBezTo>
                  <a:cubicBezTo>
                    <a:pt x="126" y="0"/>
                    <a:pt x="243" y="0"/>
                    <a:pt x="360" y="0"/>
                  </a:cubicBezTo>
                  <a:cubicBezTo>
                    <a:pt x="386" y="1"/>
                    <a:pt x="411" y="6"/>
                    <a:pt x="431" y="23"/>
                  </a:cubicBezTo>
                  <a:cubicBezTo>
                    <a:pt x="459" y="48"/>
                    <a:pt x="465" y="80"/>
                    <a:pt x="455" y="114"/>
                  </a:cubicBezTo>
                  <a:cubicBezTo>
                    <a:pt x="446" y="149"/>
                    <a:pt x="420" y="166"/>
                    <a:pt x="387" y="172"/>
                  </a:cubicBezTo>
                  <a:cubicBezTo>
                    <a:pt x="378" y="174"/>
                    <a:pt x="368" y="175"/>
                    <a:pt x="359" y="175"/>
                  </a:cubicBezTo>
                  <a:cubicBezTo>
                    <a:pt x="242" y="175"/>
                    <a:pt x="126" y="175"/>
                    <a:pt x="9" y="175"/>
                  </a:cubicBezTo>
                  <a:cubicBezTo>
                    <a:pt x="7" y="175"/>
                    <a:pt x="4" y="175"/>
                    <a:pt x="1" y="1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2" name="Freeform 7">
              <a:extLst>
                <a:ext uri="{FF2B5EF4-FFF2-40B4-BE49-F238E27FC236}">
                  <a16:creationId xmlns:a16="http://schemas.microsoft.com/office/drawing/2014/main" id="{80CC654F-E028-4C66-9EA4-06460E3BFD46}"/>
                </a:ext>
              </a:extLst>
            </p:cNvPr>
            <p:cNvSpPr>
              <a:spLocks/>
            </p:cNvSpPr>
            <p:nvPr/>
          </p:nvSpPr>
          <p:spPr bwMode="auto">
            <a:xfrm>
              <a:off x="3233496" y="1660113"/>
              <a:ext cx="776288" cy="293688"/>
            </a:xfrm>
            <a:custGeom>
              <a:avLst/>
              <a:gdLst>
                <a:gd name="T0" fmla="*/ 462 w 462"/>
                <a:gd name="T1" fmla="*/ 0 h 175"/>
                <a:gd name="T2" fmla="*/ 462 w 462"/>
                <a:gd name="T3" fmla="*/ 33 h 175"/>
                <a:gd name="T4" fmla="*/ 451 w 462"/>
                <a:gd name="T5" fmla="*/ 33 h 175"/>
                <a:gd name="T6" fmla="*/ 336 w 462"/>
                <a:gd name="T7" fmla="*/ 33 h 175"/>
                <a:gd name="T8" fmla="*/ 107 w 462"/>
                <a:gd name="T9" fmla="*/ 34 h 175"/>
                <a:gd name="T10" fmla="*/ 67 w 462"/>
                <a:gd name="T11" fmla="*/ 40 h 175"/>
                <a:gd name="T12" fmla="*/ 36 w 462"/>
                <a:gd name="T13" fmla="*/ 90 h 175"/>
                <a:gd name="T14" fmla="*/ 69 w 462"/>
                <a:gd name="T15" fmla="*/ 136 h 175"/>
                <a:gd name="T16" fmla="*/ 107 w 462"/>
                <a:gd name="T17" fmla="*/ 141 h 175"/>
                <a:gd name="T18" fmla="*/ 449 w 462"/>
                <a:gd name="T19" fmla="*/ 141 h 175"/>
                <a:gd name="T20" fmla="*/ 461 w 462"/>
                <a:gd name="T21" fmla="*/ 141 h 175"/>
                <a:gd name="T22" fmla="*/ 461 w 462"/>
                <a:gd name="T23" fmla="*/ 174 h 175"/>
                <a:gd name="T24" fmla="*/ 451 w 462"/>
                <a:gd name="T25" fmla="*/ 175 h 175"/>
                <a:gd name="T26" fmla="*/ 102 w 462"/>
                <a:gd name="T27" fmla="*/ 175 h 175"/>
                <a:gd name="T28" fmla="*/ 40 w 462"/>
                <a:gd name="T29" fmla="*/ 159 h 175"/>
                <a:gd name="T30" fmla="*/ 3 w 462"/>
                <a:gd name="T31" fmla="*/ 78 h 175"/>
                <a:gd name="T32" fmla="*/ 60 w 462"/>
                <a:gd name="T33" fmla="*/ 7 h 175"/>
                <a:gd name="T34" fmla="*/ 104 w 462"/>
                <a:gd name="T35" fmla="*/ 0 h 175"/>
                <a:gd name="T36" fmla="*/ 456 w 462"/>
                <a:gd name="T37" fmla="*/ 0 h 175"/>
                <a:gd name="T38" fmla="*/ 462 w 462"/>
                <a:gd name="T3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2" h="175">
                  <a:moveTo>
                    <a:pt x="462" y="0"/>
                  </a:moveTo>
                  <a:cubicBezTo>
                    <a:pt x="462" y="11"/>
                    <a:pt x="462" y="21"/>
                    <a:pt x="462" y="33"/>
                  </a:cubicBezTo>
                  <a:cubicBezTo>
                    <a:pt x="458" y="33"/>
                    <a:pt x="455" y="33"/>
                    <a:pt x="451" y="33"/>
                  </a:cubicBezTo>
                  <a:cubicBezTo>
                    <a:pt x="413" y="33"/>
                    <a:pt x="375" y="33"/>
                    <a:pt x="336" y="33"/>
                  </a:cubicBezTo>
                  <a:cubicBezTo>
                    <a:pt x="260" y="33"/>
                    <a:pt x="183" y="33"/>
                    <a:pt x="107" y="34"/>
                  </a:cubicBezTo>
                  <a:cubicBezTo>
                    <a:pt x="94" y="34"/>
                    <a:pt x="80" y="36"/>
                    <a:pt x="67" y="40"/>
                  </a:cubicBezTo>
                  <a:cubicBezTo>
                    <a:pt x="45" y="47"/>
                    <a:pt x="35" y="65"/>
                    <a:pt x="36" y="90"/>
                  </a:cubicBezTo>
                  <a:cubicBezTo>
                    <a:pt x="37" y="113"/>
                    <a:pt x="47" y="129"/>
                    <a:pt x="69" y="136"/>
                  </a:cubicBezTo>
                  <a:cubicBezTo>
                    <a:pt x="81" y="139"/>
                    <a:pt x="94" y="141"/>
                    <a:pt x="107" y="141"/>
                  </a:cubicBezTo>
                  <a:cubicBezTo>
                    <a:pt x="221" y="141"/>
                    <a:pt x="335" y="141"/>
                    <a:pt x="449" y="141"/>
                  </a:cubicBezTo>
                  <a:cubicBezTo>
                    <a:pt x="453" y="141"/>
                    <a:pt x="456" y="141"/>
                    <a:pt x="461" y="141"/>
                  </a:cubicBezTo>
                  <a:cubicBezTo>
                    <a:pt x="461" y="153"/>
                    <a:pt x="461" y="163"/>
                    <a:pt x="461" y="174"/>
                  </a:cubicBezTo>
                  <a:cubicBezTo>
                    <a:pt x="457" y="174"/>
                    <a:pt x="454" y="175"/>
                    <a:pt x="451" y="175"/>
                  </a:cubicBezTo>
                  <a:cubicBezTo>
                    <a:pt x="335" y="175"/>
                    <a:pt x="219" y="175"/>
                    <a:pt x="102" y="175"/>
                  </a:cubicBezTo>
                  <a:cubicBezTo>
                    <a:pt x="80" y="175"/>
                    <a:pt x="59" y="171"/>
                    <a:pt x="40" y="159"/>
                  </a:cubicBezTo>
                  <a:cubicBezTo>
                    <a:pt x="10" y="140"/>
                    <a:pt x="0" y="111"/>
                    <a:pt x="3" y="78"/>
                  </a:cubicBezTo>
                  <a:cubicBezTo>
                    <a:pt x="6" y="42"/>
                    <a:pt x="26" y="18"/>
                    <a:pt x="60" y="7"/>
                  </a:cubicBezTo>
                  <a:cubicBezTo>
                    <a:pt x="74" y="3"/>
                    <a:pt x="89" y="0"/>
                    <a:pt x="104" y="0"/>
                  </a:cubicBezTo>
                  <a:cubicBezTo>
                    <a:pt x="221" y="0"/>
                    <a:pt x="339" y="0"/>
                    <a:pt x="456" y="0"/>
                  </a:cubicBezTo>
                  <a:cubicBezTo>
                    <a:pt x="458" y="0"/>
                    <a:pt x="459" y="0"/>
                    <a:pt x="46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3" name="Freeform 8">
              <a:extLst>
                <a:ext uri="{FF2B5EF4-FFF2-40B4-BE49-F238E27FC236}">
                  <a16:creationId xmlns:a16="http://schemas.microsoft.com/office/drawing/2014/main" id="{6C57F518-39A7-49D2-8B08-9B977FD71BE4}"/>
                </a:ext>
              </a:extLst>
            </p:cNvPr>
            <p:cNvSpPr>
              <a:spLocks/>
            </p:cNvSpPr>
            <p:nvPr/>
          </p:nvSpPr>
          <p:spPr bwMode="auto">
            <a:xfrm>
              <a:off x="3236671" y="2320513"/>
              <a:ext cx="773113" cy="293688"/>
            </a:xfrm>
            <a:custGeom>
              <a:avLst/>
              <a:gdLst>
                <a:gd name="T0" fmla="*/ 460 w 460"/>
                <a:gd name="T1" fmla="*/ 0 h 175"/>
                <a:gd name="T2" fmla="*/ 460 w 460"/>
                <a:gd name="T3" fmla="*/ 33 h 175"/>
                <a:gd name="T4" fmla="*/ 448 w 460"/>
                <a:gd name="T5" fmla="*/ 33 h 175"/>
                <a:gd name="T6" fmla="*/ 105 w 460"/>
                <a:gd name="T7" fmla="*/ 34 h 175"/>
                <a:gd name="T8" fmla="*/ 68 w 460"/>
                <a:gd name="T9" fmla="*/ 39 h 175"/>
                <a:gd name="T10" fmla="*/ 34 w 460"/>
                <a:gd name="T11" fmla="*/ 92 h 175"/>
                <a:gd name="T12" fmla="*/ 74 w 460"/>
                <a:gd name="T13" fmla="*/ 138 h 175"/>
                <a:gd name="T14" fmla="*/ 105 w 460"/>
                <a:gd name="T15" fmla="*/ 141 h 175"/>
                <a:gd name="T16" fmla="*/ 446 w 460"/>
                <a:gd name="T17" fmla="*/ 141 h 175"/>
                <a:gd name="T18" fmla="*/ 458 w 460"/>
                <a:gd name="T19" fmla="*/ 141 h 175"/>
                <a:gd name="T20" fmla="*/ 458 w 460"/>
                <a:gd name="T21" fmla="*/ 174 h 175"/>
                <a:gd name="T22" fmla="*/ 448 w 460"/>
                <a:gd name="T23" fmla="*/ 174 h 175"/>
                <a:gd name="T24" fmla="*/ 107 w 460"/>
                <a:gd name="T25" fmla="*/ 174 h 175"/>
                <a:gd name="T26" fmla="*/ 53 w 460"/>
                <a:gd name="T27" fmla="*/ 166 h 175"/>
                <a:gd name="T28" fmla="*/ 0 w 460"/>
                <a:gd name="T29" fmla="*/ 85 h 175"/>
                <a:gd name="T30" fmla="*/ 56 w 460"/>
                <a:gd name="T31" fmla="*/ 7 h 175"/>
                <a:gd name="T32" fmla="*/ 97 w 460"/>
                <a:gd name="T33" fmla="*/ 0 h 175"/>
                <a:gd name="T34" fmla="*/ 454 w 460"/>
                <a:gd name="T35" fmla="*/ 0 h 175"/>
                <a:gd name="T36" fmla="*/ 460 w 460"/>
                <a:gd name="T37"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0" h="175">
                  <a:moveTo>
                    <a:pt x="460" y="0"/>
                  </a:moveTo>
                  <a:cubicBezTo>
                    <a:pt x="460" y="11"/>
                    <a:pt x="460" y="21"/>
                    <a:pt x="460" y="33"/>
                  </a:cubicBezTo>
                  <a:cubicBezTo>
                    <a:pt x="456" y="33"/>
                    <a:pt x="452" y="33"/>
                    <a:pt x="448" y="33"/>
                  </a:cubicBezTo>
                  <a:cubicBezTo>
                    <a:pt x="334" y="33"/>
                    <a:pt x="219" y="33"/>
                    <a:pt x="105" y="34"/>
                  </a:cubicBezTo>
                  <a:cubicBezTo>
                    <a:pt x="93" y="34"/>
                    <a:pt x="80" y="35"/>
                    <a:pt x="68" y="39"/>
                  </a:cubicBezTo>
                  <a:cubicBezTo>
                    <a:pt x="44" y="46"/>
                    <a:pt x="33" y="65"/>
                    <a:pt x="34" y="92"/>
                  </a:cubicBezTo>
                  <a:cubicBezTo>
                    <a:pt x="35" y="116"/>
                    <a:pt x="49" y="133"/>
                    <a:pt x="74" y="138"/>
                  </a:cubicBezTo>
                  <a:cubicBezTo>
                    <a:pt x="84" y="140"/>
                    <a:pt x="95" y="141"/>
                    <a:pt x="105" y="141"/>
                  </a:cubicBezTo>
                  <a:cubicBezTo>
                    <a:pt x="219" y="141"/>
                    <a:pt x="333" y="141"/>
                    <a:pt x="446" y="141"/>
                  </a:cubicBezTo>
                  <a:cubicBezTo>
                    <a:pt x="450" y="141"/>
                    <a:pt x="454" y="141"/>
                    <a:pt x="458" y="141"/>
                  </a:cubicBezTo>
                  <a:cubicBezTo>
                    <a:pt x="458" y="152"/>
                    <a:pt x="458" y="163"/>
                    <a:pt x="458" y="174"/>
                  </a:cubicBezTo>
                  <a:cubicBezTo>
                    <a:pt x="455" y="174"/>
                    <a:pt x="452" y="174"/>
                    <a:pt x="448" y="174"/>
                  </a:cubicBezTo>
                  <a:cubicBezTo>
                    <a:pt x="334" y="174"/>
                    <a:pt x="221" y="175"/>
                    <a:pt x="107" y="174"/>
                  </a:cubicBezTo>
                  <a:cubicBezTo>
                    <a:pt x="89" y="174"/>
                    <a:pt x="70" y="172"/>
                    <a:pt x="53" y="166"/>
                  </a:cubicBezTo>
                  <a:cubicBezTo>
                    <a:pt x="18" y="154"/>
                    <a:pt x="0" y="124"/>
                    <a:pt x="0" y="85"/>
                  </a:cubicBezTo>
                  <a:cubicBezTo>
                    <a:pt x="1" y="48"/>
                    <a:pt x="21" y="19"/>
                    <a:pt x="56" y="7"/>
                  </a:cubicBezTo>
                  <a:cubicBezTo>
                    <a:pt x="69" y="3"/>
                    <a:pt x="83" y="0"/>
                    <a:pt x="97" y="0"/>
                  </a:cubicBezTo>
                  <a:cubicBezTo>
                    <a:pt x="216" y="0"/>
                    <a:pt x="335" y="0"/>
                    <a:pt x="454" y="0"/>
                  </a:cubicBezTo>
                  <a:cubicBezTo>
                    <a:pt x="456" y="0"/>
                    <a:pt x="457" y="0"/>
                    <a:pt x="46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4" name="Freeform 9">
              <a:extLst>
                <a:ext uri="{FF2B5EF4-FFF2-40B4-BE49-F238E27FC236}">
                  <a16:creationId xmlns:a16="http://schemas.microsoft.com/office/drawing/2014/main" id="{AA2DF1DD-C5D0-4718-BE6C-A014A55895C1}"/>
                </a:ext>
              </a:extLst>
            </p:cNvPr>
            <p:cNvSpPr>
              <a:spLocks/>
            </p:cNvSpPr>
            <p:nvPr/>
          </p:nvSpPr>
          <p:spPr bwMode="auto">
            <a:xfrm>
              <a:off x="3465271" y="2064925"/>
              <a:ext cx="612775" cy="133350"/>
            </a:xfrm>
            <a:custGeom>
              <a:avLst/>
              <a:gdLst>
                <a:gd name="T0" fmla="*/ 365 w 365"/>
                <a:gd name="T1" fmla="*/ 0 h 79"/>
                <a:gd name="T2" fmla="*/ 365 w 365"/>
                <a:gd name="T3" fmla="*/ 79 h 79"/>
                <a:gd name="T4" fmla="*/ 1 w 365"/>
                <a:gd name="T5" fmla="*/ 79 h 79"/>
                <a:gd name="T6" fmla="*/ 18 w 365"/>
                <a:gd name="T7" fmla="*/ 40 h 79"/>
                <a:gd name="T8" fmla="*/ 0 w 365"/>
                <a:gd name="T9" fmla="*/ 0 h 79"/>
                <a:gd name="T10" fmla="*/ 365 w 365"/>
                <a:gd name="T11" fmla="*/ 0 h 79"/>
              </a:gdLst>
              <a:ahLst/>
              <a:cxnLst>
                <a:cxn ang="0">
                  <a:pos x="T0" y="T1"/>
                </a:cxn>
                <a:cxn ang="0">
                  <a:pos x="T2" y="T3"/>
                </a:cxn>
                <a:cxn ang="0">
                  <a:pos x="T4" y="T5"/>
                </a:cxn>
                <a:cxn ang="0">
                  <a:pos x="T6" y="T7"/>
                </a:cxn>
                <a:cxn ang="0">
                  <a:pos x="T8" y="T9"/>
                </a:cxn>
                <a:cxn ang="0">
                  <a:pos x="T10" y="T11"/>
                </a:cxn>
              </a:cxnLst>
              <a:rect l="0" t="0" r="r" b="b"/>
              <a:pathLst>
                <a:path w="365" h="79">
                  <a:moveTo>
                    <a:pt x="365" y="0"/>
                  </a:moveTo>
                  <a:cubicBezTo>
                    <a:pt x="365" y="27"/>
                    <a:pt x="365" y="53"/>
                    <a:pt x="365" y="79"/>
                  </a:cubicBezTo>
                  <a:cubicBezTo>
                    <a:pt x="243" y="79"/>
                    <a:pt x="123" y="79"/>
                    <a:pt x="1" y="79"/>
                  </a:cubicBezTo>
                  <a:cubicBezTo>
                    <a:pt x="11" y="67"/>
                    <a:pt x="18" y="55"/>
                    <a:pt x="18" y="40"/>
                  </a:cubicBezTo>
                  <a:cubicBezTo>
                    <a:pt x="18" y="24"/>
                    <a:pt x="11" y="12"/>
                    <a:pt x="0" y="0"/>
                  </a:cubicBezTo>
                  <a:cubicBezTo>
                    <a:pt x="122" y="0"/>
                    <a:pt x="243" y="0"/>
                    <a:pt x="36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5" name="Freeform 10">
              <a:extLst>
                <a:ext uri="{FF2B5EF4-FFF2-40B4-BE49-F238E27FC236}">
                  <a16:creationId xmlns:a16="http://schemas.microsoft.com/office/drawing/2014/main" id="{B1E1DEDD-7761-47FC-912D-6C3C6F014F82}"/>
                </a:ext>
              </a:extLst>
            </p:cNvPr>
            <p:cNvSpPr>
              <a:spLocks/>
            </p:cNvSpPr>
            <p:nvPr/>
          </p:nvSpPr>
          <p:spPr bwMode="auto">
            <a:xfrm>
              <a:off x="3373196" y="2399888"/>
              <a:ext cx="611188" cy="131763"/>
            </a:xfrm>
            <a:custGeom>
              <a:avLst/>
              <a:gdLst>
                <a:gd name="T0" fmla="*/ 364 w 364"/>
                <a:gd name="T1" fmla="*/ 0 h 78"/>
                <a:gd name="T2" fmla="*/ 363 w 364"/>
                <a:gd name="T3" fmla="*/ 78 h 78"/>
                <a:gd name="T4" fmla="*/ 0 w 364"/>
                <a:gd name="T5" fmla="*/ 78 h 78"/>
                <a:gd name="T6" fmla="*/ 0 w 364"/>
                <a:gd name="T7" fmla="*/ 0 h 78"/>
                <a:gd name="T8" fmla="*/ 364 w 364"/>
                <a:gd name="T9" fmla="*/ 0 h 78"/>
              </a:gdLst>
              <a:ahLst/>
              <a:cxnLst>
                <a:cxn ang="0">
                  <a:pos x="T0" y="T1"/>
                </a:cxn>
                <a:cxn ang="0">
                  <a:pos x="T2" y="T3"/>
                </a:cxn>
                <a:cxn ang="0">
                  <a:pos x="T4" y="T5"/>
                </a:cxn>
                <a:cxn ang="0">
                  <a:pos x="T6" y="T7"/>
                </a:cxn>
                <a:cxn ang="0">
                  <a:pos x="T8" y="T9"/>
                </a:cxn>
              </a:cxnLst>
              <a:rect l="0" t="0" r="r" b="b"/>
              <a:pathLst>
                <a:path w="364" h="78">
                  <a:moveTo>
                    <a:pt x="364" y="0"/>
                  </a:moveTo>
                  <a:cubicBezTo>
                    <a:pt x="342" y="27"/>
                    <a:pt x="341" y="46"/>
                    <a:pt x="363" y="78"/>
                  </a:cubicBezTo>
                  <a:cubicBezTo>
                    <a:pt x="242" y="78"/>
                    <a:pt x="122" y="78"/>
                    <a:pt x="0" y="78"/>
                  </a:cubicBezTo>
                  <a:cubicBezTo>
                    <a:pt x="0" y="52"/>
                    <a:pt x="0" y="27"/>
                    <a:pt x="0" y="0"/>
                  </a:cubicBezTo>
                  <a:cubicBezTo>
                    <a:pt x="121" y="0"/>
                    <a:pt x="242" y="0"/>
                    <a:pt x="36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6" name="Freeform 11">
              <a:extLst>
                <a:ext uri="{FF2B5EF4-FFF2-40B4-BE49-F238E27FC236}">
                  <a16:creationId xmlns:a16="http://schemas.microsoft.com/office/drawing/2014/main" id="{649A3D30-ED62-46B7-AF48-6489D6D2D631}"/>
                </a:ext>
              </a:extLst>
            </p:cNvPr>
            <p:cNvSpPr>
              <a:spLocks/>
            </p:cNvSpPr>
            <p:nvPr/>
          </p:nvSpPr>
          <p:spPr bwMode="auto">
            <a:xfrm>
              <a:off x="3373196" y="1741075"/>
              <a:ext cx="611188" cy="130175"/>
            </a:xfrm>
            <a:custGeom>
              <a:avLst/>
              <a:gdLst>
                <a:gd name="T0" fmla="*/ 0 w 364"/>
                <a:gd name="T1" fmla="*/ 78 h 78"/>
                <a:gd name="T2" fmla="*/ 0 w 364"/>
                <a:gd name="T3" fmla="*/ 0 h 78"/>
                <a:gd name="T4" fmla="*/ 364 w 364"/>
                <a:gd name="T5" fmla="*/ 0 h 78"/>
                <a:gd name="T6" fmla="*/ 363 w 364"/>
                <a:gd name="T7" fmla="*/ 78 h 78"/>
                <a:gd name="T8" fmla="*/ 0 w 364"/>
                <a:gd name="T9" fmla="*/ 78 h 78"/>
              </a:gdLst>
              <a:ahLst/>
              <a:cxnLst>
                <a:cxn ang="0">
                  <a:pos x="T0" y="T1"/>
                </a:cxn>
                <a:cxn ang="0">
                  <a:pos x="T2" y="T3"/>
                </a:cxn>
                <a:cxn ang="0">
                  <a:pos x="T4" y="T5"/>
                </a:cxn>
                <a:cxn ang="0">
                  <a:pos x="T6" y="T7"/>
                </a:cxn>
                <a:cxn ang="0">
                  <a:pos x="T8" y="T9"/>
                </a:cxn>
              </a:cxnLst>
              <a:rect l="0" t="0" r="r" b="b"/>
              <a:pathLst>
                <a:path w="364" h="78">
                  <a:moveTo>
                    <a:pt x="0" y="78"/>
                  </a:moveTo>
                  <a:cubicBezTo>
                    <a:pt x="0" y="52"/>
                    <a:pt x="0" y="26"/>
                    <a:pt x="0" y="0"/>
                  </a:cubicBezTo>
                  <a:cubicBezTo>
                    <a:pt x="121" y="0"/>
                    <a:pt x="242" y="0"/>
                    <a:pt x="364" y="0"/>
                  </a:cubicBezTo>
                  <a:cubicBezTo>
                    <a:pt x="342" y="26"/>
                    <a:pt x="341" y="51"/>
                    <a:pt x="363" y="78"/>
                  </a:cubicBezTo>
                  <a:cubicBezTo>
                    <a:pt x="242" y="78"/>
                    <a:pt x="121" y="78"/>
                    <a:pt x="0" y="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7" name="Freeform 12">
              <a:extLst>
                <a:ext uri="{FF2B5EF4-FFF2-40B4-BE49-F238E27FC236}">
                  <a16:creationId xmlns:a16="http://schemas.microsoft.com/office/drawing/2014/main" id="{0A456185-D36A-4E52-8063-7BF1EC921683}"/>
                </a:ext>
              </a:extLst>
            </p:cNvPr>
            <p:cNvSpPr>
              <a:spLocks/>
            </p:cNvSpPr>
            <p:nvPr/>
          </p:nvSpPr>
          <p:spPr bwMode="auto">
            <a:xfrm>
              <a:off x="3663709" y="996538"/>
              <a:ext cx="225425" cy="207963"/>
            </a:xfrm>
            <a:custGeom>
              <a:avLst/>
              <a:gdLst>
                <a:gd name="T0" fmla="*/ 89 w 134"/>
                <a:gd name="T1" fmla="*/ 38 h 123"/>
                <a:gd name="T2" fmla="*/ 13 w 134"/>
                <a:gd name="T3" fmla="*/ 119 h 123"/>
                <a:gd name="T4" fmla="*/ 124 w 134"/>
                <a:gd name="T5" fmla="*/ 0 h 123"/>
                <a:gd name="T6" fmla="*/ 90 w 134"/>
                <a:gd name="T7" fmla="*/ 93 h 123"/>
                <a:gd name="T8" fmla="*/ 62 w 134"/>
                <a:gd name="T9" fmla="*/ 108 h 123"/>
                <a:gd name="T10" fmla="*/ 24 w 134"/>
                <a:gd name="T11" fmla="*/ 123 h 123"/>
                <a:gd name="T12" fmla="*/ 89 w 134"/>
                <a:gd name="T13" fmla="*/ 38 h 123"/>
              </a:gdLst>
              <a:ahLst/>
              <a:cxnLst>
                <a:cxn ang="0">
                  <a:pos x="T0" y="T1"/>
                </a:cxn>
                <a:cxn ang="0">
                  <a:pos x="T2" y="T3"/>
                </a:cxn>
                <a:cxn ang="0">
                  <a:pos x="T4" y="T5"/>
                </a:cxn>
                <a:cxn ang="0">
                  <a:pos x="T6" y="T7"/>
                </a:cxn>
                <a:cxn ang="0">
                  <a:pos x="T8" y="T9"/>
                </a:cxn>
                <a:cxn ang="0">
                  <a:pos x="T10" y="T11"/>
                </a:cxn>
                <a:cxn ang="0">
                  <a:pos x="T12" y="T13"/>
                </a:cxn>
              </a:cxnLst>
              <a:rect l="0" t="0" r="r" b="b"/>
              <a:pathLst>
                <a:path w="134" h="123">
                  <a:moveTo>
                    <a:pt x="89" y="38"/>
                  </a:moveTo>
                  <a:cubicBezTo>
                    <a:pt x="60" y="61"/>
                    <a:pt x="37" y="91"/>
                    <a:pt x="13" y="119"/>
                  </a:cubicBezTo>
                  <a:cubicBezTo>
                    <a:pt x="0" y="69"/>
                    <a:pt x="62" y="3"/>
                    <a:pt x="124" y="0"/>
                  </a:cubicBezTo>
                  <a:cubicBezTo>
                    <a:pt x="134" y="32"/>
                    <a:pt x="119" y="73"/>
                    <a:pt x="90" y="93"/>
                  </a:cubicBezTo>
                  <a:cubicBezTo>
                    <a:pt x="81" y="99"/>
                    <a:pt x="71" y="104"/>
                    <a:pt x="62" y="108"/>
                  </a:cubicBezTo>
                  <a:cubicBezTo>
                    <a:pt x="50" y="114"/>
                    <a:pt x="38" y="119"/>
                    <a:pt x="24" y="123"/>
                  </a:cubicBezTo>
                  <a:cubicBezTo>
                    <a:pt x="46" y="95"/>
                    <a:pt x="67" y="67"/>
                    <a:pt x="89"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975" name="Grupo 2974">
            <a:extLst>
              <a:ext uri="{FF2B5EF4-FFF2-40B4-BE49-F238E27FC236}">
                <a16:creationId xmlns:a16="http://schemas.microsoft.com/office/drawing/2014/main" id="{3ED528DB-4203-4708-ADE2-1A186840DD03}"/>
              </a:ext>
            </a:extLst>
          </p:cNvPr>
          <p:cNvGrpSpPr/>
          <p:nvPr/>
        </p:nvGrpSpPr>
        <p:grpSpPr>
          <a:xfrm>
            <a:off x="355601" y="1293813"/>
            <a:ext cx="2387599" cy="1400905"/>
            <a:chOff x="355601" y="1293813"/>
            <a:chExt cx="2847975" cy="1389063"/>
          </a:xfrm>
        </p:grpSpPr>
        <p:sp>
          <p:nvSpPr>
            <p:cNvPr id="2969" name="Freeform 13">
              <a:extLst>
                <a:ext uri="{FF2B5EF4-FFF2-40B4-BE49-F238E27FC236}">
                  <a16:creationId xmlns:a16="http://schemas.microsoft.com/office/drawing/2014/main" id="{E6A7017A-1718-4E7E-ABC0-31227BB0DB88}"/>
                </a:ext>
              </a:extLst>
            </p:cNvPr>
            <p:cNvSpPr>
              <a:spLocks/>
            </p:cNvSpPr>
            <p:nvPr/>
          </p:nvSpPr>
          <p:spPr bwMode="auto">
            <a:xfrm>
              <a:off x="1812926" y="1296988"/>
              <a:ext cx="757238" cy="1163638"/>
            </a:xfrm>
            <a:custGeom>
              <a:avLst/>
              <a:gdLst>
                <a:gd name="T0" fmla="*/ 451 w 451"/>
                <a:gd name="T1" fmla="*/ 535 h 691"/>
                <a:gd name="T2" fmla="*/ 0 w 451"/>
                <a:gd name="T3" fmla="*/ 691 h 691"/>
                <a:gd name="T4" fmla="*/ 205 w 451"/>
                <a:gd name="T5" fmla="*/ 523 h 691"/>
                <a:gd name="T6" fmla="*/ 356 w 451"/>
                <a:gd name="T7" fmla="*/ 487 h 691"/>
                <a:gd name="T8" fmla="*/ 371 w 451"/>
                <a:gd name="T9" fmla="*/ 473 h 691"/>
                <a:gd name="T10" fmla="*/ 370 w 451"/>
                <a:gd name="T11" fmla="*/ 69 h 691"/>
                <a:gd name="T12" fmla="*/ 368 w 451"/>
                <a:gd name="T13" fmla="*/ 63 h 691"/>
                <a:gd name="T14" fmla="*/ 0 w 451"/>
                <a:gd name="T15" fmla="*/ 198 h 691"/>
                <a:gd name="T16" fmla="*/ 451 w 451"/>
                <a:gd name="T17" fmla="*/ 11 h 691"/>
                <a:gd name="T18" fmla="*/ 451 w 451"/>
                <a:gd name="T19" fmla="*/ 535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691">
                  <a:moveTo>
                    <a:pt x="451" y="535"/>
                  </a:moveTo>
                  <a:cubicBezTo>
                    <a:pt x="281" y="531"/>
                    <a:pt x="127" y="574"/>
                    <a:pt x="0" y="691"/>
                  </a:cubicBezTo>
                  <a:cubicBezTo>
                    <a:pt x="49" y="610"/>
                    <a:pt x="116" y="552"/>
                    <a:pt x="205" y="523"/>
                  </a:cubicBezTo>
                  <a:cubicBezTo>
                    <a:pt x="254" y="507"/>
                    <a:pt x="306" y="498"/>
                    <a:pt x="356" y="487"/>
                  </a:cubicBezTo>
                  <a:cubicBezTo>
                    <a:pt x="365" y="485"/>
                    <a:pt x="371" y="483"/>
                    <a:pt x="371" y="473"/>
                  </a:cubicBezTo>
                  <a:cubicBezTo>
                    <a:pt x="370" y="338"/>
                    <a:pt x="370" y="203"/>
                    <a:pt x="370" y="69"/>
                  </a:cubicBezTo>
                  <a:cubicBezTo>
                    <a:pt x="370" y="68"/>
                    <a:pt x="369" y="66"/>
                    <a:pt x="368" y="63"/>
                  </a:cubicBezTo>
                  <a:cubicBezTo>
                    <a:pt x="228" y="61"/>
                    <a:pt x="101" y="94"/>
                    <a:pt x="0" y="198"/>
                  </a:cubicBezTo>
                  <a:cubicBezTo>
                    <a:pt x="69" y="78"/>
                    <a:pt x="274" y="0"/>
                    <a:pt x="451" y="11"/>
                  </a:cubicBezTo>
                  <a:cubicBezTo>
                    <a:pt x="451" y="184"/>
                    <a:pt x="451" y="358"/>
                    <a:pt x="451" y="53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0" name="Freeform 14">
              <a:extLst>
                <a:ext uri="{FF2B5EF4-FFF2-40B4-BE49-F238E27FC236}">
                  <a16:creationId xmlns:a16="http://schemas.microsoft.com/office/drawing/2014/main" id="{DF3398FE-30DF-4758-8D26-CBCC29B94783}"/>
                </a:ext>
              </a:extLst>
            </p:cNvPr>
            <p:cNvSpPr>
              <a:spLocks/>
            </p:cNvSpPr>
            <p:nvPr/>
          </p:nvSpPr>
          <p:spPr bwMode="auto">
            <a:xfrm>
              <a:off x="989013" y="1293813"/>
              <a:ext cx="758825" cy="1162050"/>
            </a:xfrm>
            <a:custGeom>
              <a:avLst/>
              <a:gdLst>
                <a:gd name="T0" fmla="*/ 449 w 452"/>
                <a:gd name="T1" fmla="*/ 690 h 690"/>
                <a:gd name="T2" fmla="*/ 0 w 452"/>
                <a:gd name="T3" fmla="*/ 537 h 690"/>
                <a:gd name="T4" fmla="*/ 0 w 452"/>
                <a:gd name="T5" fmla="*/ 14 h 690"/>
                <a:gd name="T6" fmla="*/ 452 w 452"/>
                <a:gd name="T7" fmla="*/ 201 h 690"/>
                <a:gd name="T8" fmla="*/ 82 w 452"/>
                <a:gd name="T9" fmla="*/ 65 h 690"/>
                <a:gd name="T10" fmla="*/ 80 w 452"/>
                <a:gd name="T11" fmla="*/ 84 h 690"/>
                <a:gd name="T12" fmla="*/ 80 w 452"/>
                <a:gd name="T13" fmla="*/ 466 h 690"/>
                <a:gd name="T14" fmla="*/ 100 w 452"/>
                <a:gd name="T15" fmla="*/ 489 h 690"/>
                <a:gd name="T16" fmla="*/ 334 w 452"/>
                <a:gd name="T17" fmla="*/ 568 h 690"/>
                <a:gd name="T18" fmla="*/ 449 w 452"/>
                <a:gd name="T19" fmla="*/ 69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2" h="690">
                  <a:moveTo>
                    <a:pt x="449" y="690"/>
                  </a:moveTo>
                  <a:cubicBezTo>
                    <a:pt x="321" y="575"/>
                    <a:pt x="169" y="533"/>
                    <a:pt x="0" y="537"/>
                  </a:cubicBezTo>
                  <a:cubicBezTo>
                    <a:pt x="0" y="361"/>
                    <a:pt x="0" y="188"/>
                    <a:pt x="0" y="14"/>
                  </a:cubicBezTo>
                  <a:cubicBezTo>
                    <a:pt x="138" y="0"/>
                    <a:pt x="366" y="61"/>
                    <a:pt x="452" y="201"/>
                  </a:cubicBezTo>
                  <a:cubicBezTo>
                    <a:pt x="351" y="96"/>
                    <a:pt x="224" y="63"/>
                    <a:pt x="82" y="65"/>
                  </a:cubicBezTo>
                  <a:cubicBezTo>
                    <a:pt x="81" y="72"/>
                    <a:pt x="80" y="78"/>
                    <a:pt x="80" y="84"/>
                  </a:cubicBezTo>
                  <a:cubicBezTo>
                    <a:pt x="80" y="211"/>
                    <a:pt x="80" y="339"/>
                    <a:pt x="80" y="466"/>
                  </a:cubicBezTo>
                  <a:cubicBezTo>
                    <a:pt x="80" y="482"/>
                    <a:pt x="84" y="487"/>
                    <a:pt x="100" y="489"/>
                  </a:cubicBezTo>
                  <a:cubicBezTo>
                    <a:pt x="183" y="501"/>
                    <a:pt x="263" y="521"/>
                    <a:pt x="334" y="568"/>
                  </a:cubicBezTo>
                  <a:cubicBezTo>
                    <a:pt x="382" y="600"/>
                    <a:pt x="419" y="641"/>
                    <a:pt x="449" y="69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1" name="Freeform 15">
              <a:extLst>
                <a:ext uri="{FF2B5EF4-FFF2-40B4-BE49-F238E27FC236}">
                  <a16:creationId xmlns:a16="http://schemas.microsoft.com/office/drawing/2014/main" id="{85FDC5E0-AD99-4CEE-9D35-79B5D4DAF8DF}"/>
                </a:ext>
              </a:extLst>
            </p:cNvPr>
            <p:cNvSpPr>
              <a:spLocks/>
            </p:cNvSpPr>
            <p:nvPr/>
          </p:nvSpPr>
          <p:spPr bwMode="auto">
            <a:xfrm>
              <a:off x="355601" y="1778000"/>
              <a:ext cx="1222375" cy="904875"/>
            </a:xfrm>
            <a:custGeom>
              <a:avLst/>
              <a:gdLst>
                <a:gd name="T0" fmla="*/ 0 w 728"/>
                <a:gd name="T1" fmla="*/ 82 h 538"/>
                <a:gd name="T2" fmla="*/ 190 w 728"/>
                <a:gd name="T3" fmla="*/ 0 h 538"/>
                <a:gd name="T4" fmla="*/ 200 w 728"/>
                <a:gd name="T5" fmla="*/ 34 h 538"/>
                <a:gd name="T6" fmla="*/ 97 w 728"/>
                <a:gd name="T7" fmla="*/ 87 h 538"/>
                <a:gd name="T8" fmla="*/ 308 w 728"/>
                <a:gd name="T9" fmla="*/ 453 h 538"/>
                <a:gd name="T10" fmla="*/ 728 w 728"/>
                <a:gd name="T11" fmla="*/ 445 h 538"/>
                <a:gd name="T12" fmla="*/ 263 w 728"/>
                <a:gd name="T13" fmla="*/ 538 h 538"/>
                <a:gd name="T14" fmla="*/ 0 w 728"/>
                <a:gd name="T15" fmla="*/ 82 h 5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8" h="538">
                  <a:moveTo>
                    <a:pt x="0" y="82"/>
                  </a:moveTo>
                  <a:cubicBezTo>
                    <a:pt x="60" y="45"/>
                    <a:pt x="122" y="18"/>
                    <a:pt x="190" y="0"/>
                  </a:cubicBezTo>
                  <a:cubicBezTo>
                    <a:pt x="194" y="12"/>
                    <a:pt x="197" y="23"/>
                    <a:pt x="200" y="34"/>
                  </a:cubicBezTo>
                  <a:cubicBezTo>
                    <a:pt x="166" y="51"/>
                    <a:pt x="133" y="68"/>
                    <a:pt x="97" y="87"/>
                  </a:cubicBezTo>
                  <a:cubicBezTo>
                    <a:pt x="167" y="209"/>
                    <a:pt x="237" y="330"/>
                    <a:pt x="308" y="453"/>
                  </a:cubicBezTo>
                  <a:cubicBezTo>
                    <a:pt x="447" y="394"/>
                    <a:pt x="586" y="366"/>
                    <a:pt x="728" y="445"/>
                  </a:cubicBezTo>
                  <a:cubicBezTo>
                    <a:pt x="560" y="410"/>
                    <a:pt x="407" y="448"/>
                    <a:pt x="263" y="538"/>
                  </a:cubicBezTo>
                  <a:cubicBezTo>
                    <a:pt x="175" y="385"/>
                    <a:pt x="88" y="234"/>
                    <a:pt x="0" y="8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2" name="Freeform 16">
              <a:extLst>
                <a:ext uri="{FF2B5EF4-FFF2-40B4-BE49-F238E27FC236}">
                  <a16:creationId xmlns:a16="http://schemas.microsoft.com/office/drawing/2014/main" id="{B7846EF5-A87E-4690-BF31-E16A0BAE9C93}"/>
                </a:ext>
              </a:extLst>
            </p:cNvPr>
            <p:cNvSpPr>
              <a:spLocks/>
            </p:cNvSpPr>
            <p:nvPr/>
          </p:nvSpPr>
          <p:spPr bwMode="auto">
            <a:xfrm>
              <a:off x="1898651" y="1519238"/>
              <a:ext cx="1025525" cy="960438"/>
            </a:xfrm>
            <a:custGeom>
              <a:avLst/>
              <a:gdLst>
                <a:gd name="T0" fmla="*/ 611 w 611"/>
                <a:gd name="T1" fmla="*/ 29 h 570"/>
                <a:gd name="T2" fmla="*/ 475 w 611"/>
                <a:gd name="T3" fmla="*/ 537 h 570"/>
                <a:gd name="T4" fmla="*/ 0 w 611"/>
                <a:gd name="T5" fmla="*/ 570 h 570"/>
                <a:gd name="T6" fmla="*/ 410 w 611"/>
                <a:gd name="T7" fmla="*/ 467 h 570"/>
                <a:gd name="T8" fmla="*/ 519 w 611"/>
                <a:gd name="T9" fmla="*/ 59 h 570"/>
                <a:gd name="T10" fmla="*/ 416 w 611"/>
                <a:gd name="T11" fmla="*/ 36 h 570"/>
                <a:gd name="T12" fmla="*/ 416 w 611"/>
                <a:gd name="T13" fmla="*/ 0 h 570"/>
                <a:gd name="T14" fmla="*/ 611 w 611"/>
                <a:gd name="T15" fmla="*/ 2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1" h="570">
                  <a:moveTo>
                    <a:pt x="611" y="29"/>
                  </a:moveTo>
                  <a:cubicBezTo>
                    <a:pt x="565" y="199"/>
                    <a:pt x="520" y="367"/>
                    <a:pt x="475" y="537"/>
                  </a:cubicBezTo>
                  <a:cubicBezTo>
                    <a:pt x="312" y="488"/>
                    <a:pt x="153" y="491"/>
                    <a:pt x="0" y="570"/>
                  </a:cubicBezTo>
                  <a:cubicBezTo>
                    <a:pt x="116" y="456"/>
                    <a:pt x="258" y="446"/>
                    <a:pt x="410" y="467"/>
                  </a:cubicBezTo>
                  <a:cubicBezTo>
                    <a:pt x="446" y="331"/>
                    <a:pt x="482" y="196"/>
                    <a:pt x="519" y="59"/>
                  </a:cubicBezTo>
                  <a:cubicBezTo>
                    <a:pt x="484" y="51"/>
                    <a:pt x="450" y="44"/>
                    <a:pt x="416" y="36"/>
                  </a:cubicBezTo>
                  <a:cubicBezTo>
                    <a:pt x="416" y="25"/>
                    <a:pt x="416" y="13"/>
                    <a:pt x="416" y="0"/>
                  </a:cubicBezTo>
                  <a:cubicBezTo>
                    <a:pt x="483" y="0"/>
                    <a:pt x="547" y="10"/>
                    <a:pt x="611" y="2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3" name="Freeform 17">
              <a:extLst>
                <a:ext uri="{FF2B5EF4-FFF2-40B4-BE49-F238E27FC236}">
                  <a16:creationId xmlns:a16="http://schemas.microsoft.com/office/drawing/2014/main" id="{93DFF6DE-0337-473B-8EA5-189CE18D7BAE}"/>
                </a:ext>
              </a:extLst>
            </p:cNvPr>
            <p:cNvSpPr>
              <a:spLocks/>
            </p:cNvSpPr>
            <p:nvPr/>
          </p:nvSpPr>
          <p:spPr bwMode="auto">
            <a:xfrm>
              <a:off x="1979613" y="1782763"/>
              <a:ext cx="1223963" cy="900113"/>
            </a:xfrm>
            <a:custGeom>
              <a:avLst/>
              <a:gdLst>
                <a:gd name="T0" fmla="*/ 421 w 728"/>
                <a:gd name="T1" fmla="*/ 450 h 535"/>
                <a:gd name="T2" fmla="*/ 632 w 728"/>
                <a:gd name="T3" fmla="*/ 84 h 535"/>
                <a:gd name="T4" fmla="*/ 536 w 728"/>
                <a:gd name="T5" fmla="*/ 34 h 535"/>
                <a:gd name="T6" fmla="*/ 544 w 728"/>
                <a:gd name="T7" fmla="*/ 0 h 535"/>
                <a:gd name="T8" fmla="*/ 728 w 728"/>
                <a:gd name="T9" fmla="*/ 79 h 535"/>
                <a:gd name="T10" fmla="*/ 465 w 728"/>
                <a:gd name="T11" fmla="*/ 535 h 535"/>
                <a:gd name="T12" fmla="*/ 0 w 728"/>
                <a:gd name="T13" fmla="*/ 442 h 535"/>
                <a:gd name="T14" fmla="*/ 421 w 728"/>
                <a:gd name="T15" fmla="*/ 450 h 5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8" h="535">
                  <a:moveTo>
                    <a:pt x="421" y="450"/>
                  </a:moveTo>
                  <a:cubicBezTo>
                    <a:pt x="491" y="327"/>
                    <a:pt x="561" y="207"/>
                    <a:pt x="632" y="84"/>
                  </a:cubicBezTo>
                  <a:cubicBezTo>
                    <a:pt x="599" y="67"/>
                    <a:pt x="568" y="51"/>
                    <a:pt x="536" y="34"/>
                  </a:cubicBezTo>
                  <a:cubicBezTo>
                    <a:pt x="538" y="24"/>
                    <a:pt x="541" y="13"/>
                    <a:pt x="544" y="0"/>
                  </a:cubicBezTo>
                  <a:cubicBezTo>
                    <a:pt x="610" y="16"/>
                    <a:pt x="670" y="44"/>
                    <a:pt x="728" y="79"/>
                  </a:cubicBezTo>
                  <a:cubicBezTo>
                    <a:pt x="640" y="231"/>
                    <a:pt x="553" y="382"/>
                    <a:pt x="465" y="535"/>
                  </a:cubicBezTo>
                  <a:cubicBezTo>
                    <a:pt x="321" y="444"/>
                    <a:pt x="168" y="406"/>
                    <a:pt x="0" y="442"/>
                  </a:cubicBezTo>
                  <a:cubicBezTo>
                    <a:pt x="141" y="363"/>
                    <a:pt x="281" y="391"/>
                    <a:pt x="421" y="45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4" name="Freeform 18">
              <a:extLst>
                <a:ext uri="{FF2B5EF4-FFF2-40B4-BE49-F238E27FC236}">
                  <a16:creationId xmlns:a16="http://schemas.microsoft.com/office/drawing/2014/main" id="{594F6ED6-75F9-4EC0-BFC9-7E994B721315}"/>
                </a:ext>
              </a:extLst>
            </p:cNvPr>
            <p:cNvSpPr>
              <a:spLocks/>
            </p:cNvSpPr>
            <p:nvPr/>
          </p:nvSpPr>
          <p:spPr bwMode="auto">
            <a:xfrm>
              <a:off x="647701" y="1519238"/>
              <a:ext cx="1027113" cy="960438"/>
            </a:xfrm>
            <a:custGeom>
              <a:avLst/>
              <a:gdLst>
                <a:gd name="T0" fmla="*/ 611 w 611"/>
                <a:gd name="T1" fmla="*/ 570 h 570"/>
                <a:gd name="T2" fmla="*/ 136 w 611"/>
                <a:gd name="T3" fmla="*/ 537 h 570"/>
                <a:gd name="T4" fmla="*/ 0 w 611"/>
                <a:gd name="T5" fmla="*/ 29 h 570"/>
                <a:gd name="T6" fmla="*/ 185 w 611"/>
                <a:gd name="T7" fmla="*/ 0 h 570"/>
                <a:gd name="T8" fmla="*/ 187 w 611"/>
                <a:gd name="T9" fmla="*/ 13 h 570"/>
                <a:gd name="T10" fmla="*/ 162 w 611"/>
                <a:gd name="T11" fmla="*/ 44 h 570"/>
                <a:gd name="T12" fmla="*/ 92 w 611"/>
                <a:gd name="T13" fmla="*/ 60 h 570"/>
                <a:gd name="T14" fmla="*/ 201 w 611"/>
                <a:gd name="T15" fmla="*/ 467 h 570"/>
                <a:gd name="T16" fmla="*/ 611 w 611"/>
                <a:gd name="T17" fmla="*/ 57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1" h="570">
                  <a:moveTo>
                    <a:pt x="611" y="570"/>
                  </a:moveTo>
                  <a:cubicBezTo>
                    <a:pt x="458" y="491"/>
                    <a:pt x="300" y="488"/>
                    <a:pt x="136" y="537"/>
                  </a:cubicBezTo>
                  <a:cubicBezTo>
                    <a:pt x="91" y="367"/>
                    <a:pt x="46" y="199"/>
                    <a:pt x="0" y="29"/>
                  </a:cubicBezTo>
                  <a:cubicBezTo>
                    <a:pt x="61" y="11"/>
                    <a:pt x="122" y="2"/>
                    <a:pt x="185" y="0"/>
                  </a:cubicBezTo>
                  <a:cubicBezTo>
                    <a:pt x="186" y="5"/>
                    <a:pt x="186" y="9"/>
                    <a:pt x="187" y="13"/>
                  </a:cubicBezTo>
                  <a:cubicBezTo>
                    <a:pt x="190" y="33"/>
                    <a:pt x="184" y="42"/>
                    <a:pt x="162" y="44"/>
                  </a:cubicBezTo>
                  <a:cubicBezTo>
                    <a:pt x="140" y="46"/>
                    <a:pt x="117" y="54"/>
                    <a:pt x="92" y="60"/>
                  </a:cubicBezTo>
                  <a:cubicBezTo>
                    <a:pt x="129" y="196"/>
                    <a:pt x="165" y="330"/>
                    <a:pt x="201" y="467"/>
                  </a:cubicBezTo>
                  <a:cubicBezTo>
                    <a:pt x="352" y="446"/>
                    <a:pt x="495" y="456"/>
                    <a:pt x="611" y="57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pic>
        <p:nvPicPr>
          <p:cNvPr id="2978" name="Imagen 2977">
            <a:extLst>
              <a:ext uri="{FF2B5EF4-FFF2-40B4-BE49-F238E27FC236}">
                <a16:creationId xmlns:a16="http://schemas.microsoft.com/office/drawing/2014/main" id="{E73D4E18-6A29-4EB7-81D5-6F87473DE0D8}"/>
              </a:ext>
            </a:extLst>
          </p:cNvPr>
          <p:cNvPicPr>
            <a:picLocks noChangeAspect="1"/>
          </p:cNvPicPr>
          <p:nvPr/>
        </p:nvPicPr>
        <p:blipFill>
          <a:blip r:embed="rId5"/>
          <a:stretch>
            <a:fillRect/>
          </a:stretch>
        </p:blipFill>
        <p:spPr>
          <a:xfrm>
            <a:off x="4103511" y="2329039"/>
            <a:ext cx="936978" cy="485422"/>
          </a:xfrm>
          <a:prstGeom prst="rect">
            <a:avLst/>
          </a:prstGeom>
        </p:spPr>
      </p:pic>
      <p:pic>
        <p:nvPicPr>
          <p:cNvPr id="2980" name="Imagen 2979">
            <a:extLst>
              <a:ext uri="{FF2B5EF4-FFF2-40B4-BE49-F238E27FC236}">
                <a16:creationId xmlns:a16="http://schemas.microsoft.com/office/drawing/2014/main" id="{9D657D02-667C-4DD4-B247-62372EEA26EF}"/>
              </a:ext>
            </a:extLst>
          </p:cNvPr>
          <p:cNvPicPr>
            <a:picLocks noChangeAspect="1"/>
          </p:cNvPicPr>
          <p:nvPr/>
        </p:nvPicPr>
        <p:blipFill>
          <a:blip r:embed="rId6"/>
          <a:stretch>
            <a:fillRect/>
          </a:stretch>
        </p:blipFill>
        <p:spPr>
          <a:xfrm>
            <a:off x="477386" y="2905900"/>
            <a:ext cx="3754215" cy="1849504"/>
          </a:xfrm>
          <a:prstGeom prst="rect">
            <a:avLst/>
          </a:prstGeom>
        </p:spPr>
      </p:pic>
      <p:pic>
        <p:nvPicPr>
          <p:cNvPr id="2982" name="Imagen 2981">
            <a:extLst>
              <a:ext uri="{FF2B5EF4-FFF2-40B4-BE49-F238E27FC236}">
                <a16:creationId xmlns:a16="http://schemas.microsoft.com/office/drawing/2014/main" id="{8577899A-520D-4685-B9E4-E27D332AA97E}"/>
              </a:ext>
            </a:extLst>
          </p:cNvPr>
          <p:cNvPicPr>
            <a:picLocks noChangeAspect="1"/>
          </p:cNvPicPr>
          <p:nvPr/>
        </p:nvPicPr>
        <p:blipFill>
          <a:blip r:embed="rId7"/>
          <a:stretch>
            <a:fillRect/>
          </a:stretch>
        </p:blipFill>
        <p:spPr>
          <a:xfrm>
            <a:off x="4734809" y="2906286"/>
            <a:ext cx="1196488" cy="1849118"/>
          </a:xfrm>
          <a:prstGeom prst="rect">
            <a:avLst/>
          </a:prstGeom>
        </p:spPr>
      </p:pic>
      <p:pic>
        <p:nvPicPr>
          <p:cNvPr id="2984" name="Imagen 2983">
            <a:extLst>
              <a:ext uri="{FF2B5EF4-FFF2-40B4-BE49-F238E27FC236}">
                <a16:creationId xmlns:a16="http://schemas.microsoft.com/office/drawing/2014/main" id="{F29E229E-853E-4767-8561-ECBDB2EAAC4C}"/>
              </a:ext>
            </a:extLst>
          </p:cNvPr>
          <p:cNvPicPr>
            <a:picLocks noChangeAspect="1"/>
          </p:cNvPicPr>
          <p:nvPr/>
        </p:nvPicPr>
        <p:blipFill>
          <a:blip r:embed="rId8"/>
          <a:stretch>
            <a:fillRect/>
          </a:stretch>
        </p:blipFill>
        <p:spPr>
          <a:xfrm>
            <a:off x="6535191" y="3054690"/>
            <a:ext cx="2252252" cy="1814490"/>
          </a:xfrm>
          <a:prstGeom prst="rect">
            <a:avLst/>
          </a:prstGeom>
        </p:spPr>
      </p:pic>
    </p:spTree>
    <p:extLst>
      <p:ext uri="{BB962C8B-B14F-4D97-AF65-F5344CB8AC3E}">
        <p14:creationId xmlns:p14="http://schemas.microsoft.com/office/powerpoint/2010/main" val="3275431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n" dirty="0">
                <a:solidFill>
                  <a:srgbClr val="5E4028"/>
                </a:solidFill>
              </a:rPr>
              <a:t>RESOURCES</a:t>
            </a:r>
            <a:endParaRPr dirty="0">
              <a:solidFill>
                <a:srgbClr val="5E4028"/>
              </a:solidFill>
            </a:endParaRPr>
          </a:p>
        </p:txBody>
      </p:sp>
      <p:pic>
        <p:nvPicPr>
          <p:cNvPr id="3" name="Imagen 2">
            <a:extLst>
              <a:ext uri="{FF2B5EF4-FFF2-40B4-BE49-F238E27FC236}">
                <a16:creationId xmlns:a16="http://schemas.microsoft.com/office/drawing/2014/main" id="{41145602-D1BB-4BC9-977C-A73BACBADC9D}"/>
              </a:ext>
            </a:extLst>
          </p:cNvPr>
          <p:cNvPicPr>
            <a:picLocks noChangeAspect="1"/>
          </p:cNvPicPr>
          <p:nvPr/>
        </p:nvPicPr>
        <p:blipFill>
          <a:blip r:embed="rId3"/>
          <a:stretch>
            <a:fillRect/>
          </a:stretch>
        </p:blipFill>
        <p:spPr>
          <a:xfrm>
            <a:off x="356557" y="1085850"/>
            <a:ext cx="3891637" cy="3883427"/>
          </a:xfrm>
          <a:prstGeom prst="rect">
            <a:avLst/>
          </a:prstGeom>
        </p:spPr>
      </p:pic>
      <p:pic>
        <p:nvPicPr>
          <p:cNvPr id="5" name="Imagen 4">
            <a:extLst>
              <a:ext uri="{FF2B5EF4-FFF2-40B4-BE49-F238E27FC236}">
                <a16:creationId xmlns:a16="http://schemas.microsoft.com/office/drawing/2014/main" id="{95A0C3C8-BAE0-4E8A-84B0-CFEE70F17174}"/>
              </a:ext>
            </a:extLst>
          </p:cNvPr>
          <p:cNvPicPr>
            <a:picLocks noChangeAspect="1"/>
          </p:cNvPicPr>
          <p:nvPr/>
        </p:nvPicPr>
        <p:blipFill>
          <a:blip r:embed="rId4"/>
          <a:stretch>
            <a:fillRect/>
          </a:stretch>
        </p:blipFill>
        <p:spPr>
          <a:xfrm>
            <a:off x="4248194" y="640140"/>
            <a:ext cx="1806222" cy="2212622"/>
          </a:xfrm>
          <a:prstGeom prst="rect">
            <a:avLst/>
          </a:prstGeom>
        </p:spPr>
      </p:pic>
      <p:pic>
        <p:nvPicPr>
          <p:cNvPr id="7" name="Imagen 6">
            <a:extLst>
              <a:ext uri="{FF2B5EF4-FFF2-40B4-BE49-F238E27FC236}">
                <a16:creationId xmlns:a16="http://schemas.microsoft.com/office/drawing/2014/main" id="{56005142-40C5-4D22-9B93-54AB1C968A82}"/>
              </a:ext>
            </a:extLst>
          </p:cNvPr>
          <p:cNvPicPr>
            <a:picLocks noChangeAspect="1"/>
          </p:cNvPicPr>
          <p:nvPr/>
        </p:nvPicPr>
        <p:blipFill>
          <a:blip r:embed="rId5"/>
          <a:stretch>
            <a:fillRect/>
          </a:stretch>
        </p:blipFill>
        <p:spPr>
          <a:xfrm>
            <a:off x="6623755" y="1159429"/>
            <a:ext cx="1840089" cy="1693333"/>
          </a:xfrm>
          <a:prstGeom prst="rect">
            <a:avLst/>
          </a:prstGeom>
        </p:spPr>
      </p:pic>
      <p:pic>
        <p:nvPicPr>
          <p:cNvPr id="9" name="Imagen 8">
            <a:extLst>
              <a:ext uri="{FF2B5EF4-FFF2-40B4-BE49-F238E27FC236}">
                <a16:creationId xmlns:a16="http://schemas.microsoft.com/office/drawing/2014/main" id="{5EFAFD5A-B25C-47D8-B3A3-4F631DA4EB58}"/>
              </a:ext>
            </a:extLst>
          </p:cNvPr>
          <p:cNvPicPr>
            <a:picLocks noChangeAspect="1"/>
          </p:cNvPicPr>
          <p:nvPr/>
        </p:nvPicPr>
        <p:blipFill>
          <a:blip r:embed="rId6"/>
          <a:stretch>
            <a:fillRect/>
          </a:stretch>
        </p:blipFill>
        <p:spPr>
          <a:xfrm>
            <a:off x="4525406" y="3156572"/>
            <a:ext cx="1821136" cy="1812705"/>
          </a:xfrm>
          <a:prstGeom prst="rect">
            <a:avLst/>
          </a:prstGeom>
        </p:spPr>
      </p:pic>
      <p:pic>
        <p:nvPicPr>
          <p:cNvPr id="11" name="Imagen 10">
            <a:extLst>
              <a:ext uri="{FF2B5EF4-FFF2-40B4-BE49-F238E27FC236}">
                <a16:creationId xmlns:a16="http://schemas.microsoft.com/office/drawing/2014/main" id="{7F82A815-D31E-4838-BA89-384166DE067F}"/>
              </a:ext>
            </a:extLst>
          </p:cNvPr>
          <p:cNvPicPr>
            <a:picLocks noChangeAspect="1"/>
          </p:cNvPicPr>
          <p:nvPr/>
        </p:nvPicPr>
        <p:blipFill>
          <a:blip r:embed="rId7"/>
          <a:stretch>
            <a:fillRect/>
          </a:stretch>
        </p:blipFill>
        <p:spPr>
          <a:xfrm>
            <a:off x="6961584" y="2933491"/>
            <a:ext cx="1498398" cy="1924259"/>
          </a:xfrm>
          <a:prstGeom prst="rect">
            <a:avLst/>
          </a:prstGeom>
        </p:spPr>
      </p:pic>
    </p:spTree>
    <p:extLst>
      <p:ext uri="{BB962C8B-B14F-4D97-AF65-F5344CB8AC3E}">
        <p14:creationId xmlns:p14="http://schemas.microsoft.com/office/powerpoint/2010/main" val="2132589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n" dirty="0">
                <a:solidFill>
                  <a:srgbClr val="5E4028"/>
                </a:solidFill>
              </a:rPr>
              <a:t>RESOURCES</a:t>
            </a:r>
            <a:endParaRPr dirty="0">
              <a:solidFill>
                <a:srgbClr val="5E4028"/>
              </a:solidFill>
            </a:endParaRPr>
          </a:p>
        </p:txBody>
      </p:sp>
      <p:pic>
        <p:nvPicPr>
          <p:cNvPr id="3" name="Imagen 2">
            <a:extLst>
              <a:ext uri="{FF2B5EF4-FFF2-40B4-BE49-F238E27FC236}">
                <a16:creationId xmlns:a16="http://schemas.microsoft.com/office/drawing/2014/main" id="{2B4A59BE-1FC8-4181-8772-F700C5BFE771}"/>
              </a:ext>
            </a:extLst>
          </p:cNvPr>
          <p:cNvPicPr>
            <a:picLocks noChangeAspect="1"/>
          </p:cNvPicPr>
          <p:nvPr/>
        </p:nvPicPr>
        <p:blipFill>
          <a:blip r:embed="rId3"/>
          <a:stretch>
            <a:fillRect/>
          </a:stretch>
        </p:blipFill>
        <p:spPr>
          <a:xfrm>
            <a:off x="356557" y="1301468"/>
            <a:ext cx="3787140" cy="1631497"/>
          </a:xfrm>
          <a:prstGeom prst="rect">
            <a:avLst/>
          </a:prstGeom>
        </p:spPr>
      </p:pic>
      <p:pic>
        <p:nvPicPr>
          <p:cNvPr id="5" name="Imagen 4">
            <a:extLst>
              <a:ext uri="{FF2B5EF4-FFF2-40B4-BE49-F238E27FC236}">
                <a16:creationId xmlns:a16="http://schemas.microsoft.com/office/drawing/2014/main" id="{FB7E7143-6E9B-402D-BCF1-3997259F0CF0}"/>
              </a:ext>
            </a:extLst>
          </p:cNvPr>
          <p:cNvPicPr>
            <a:picLocks noChangeAspect="1"/>
          </p:cNvPicPr>
          <p:nvPr/>
        </p:nvPicPr>
        <p:blipFill>
          <a:blip r:embed="rId4"/>
          <a:stretch>
            <a:fillRect/>
          </a:stretch>
        </p:blipFill>
        <p:spPr>
          <a:xfrm>
            <a:off x="356557" y="2932965"/>
            <a:ext cx="1576228" cy="2024209"/>
          </a:xfrm>
          <a:prstGeom prst="rect">
            <a:avLst/>
          </a:prstGeom>
        </p:spPr>
      </p:pic>
      <p:pic>
        <p:nvPicPr>
          <p:cNvPr id="7" name="Imagen 6">
            <a:extLst>
              <a:ext uri="{FF2B5EF4-FFF2-40B4-BE49-F238E27FC236}">
                <a16:creationId xmlns:a16="http://schemas.microsoft.com/office/drawing/2014/main" id="{3BEA3367-6183-4B05-BD8E-384CFC24462B}"/>
              </a:ext>
            </a:extLst>
          </p:cNvPr>
          <p:cNvPicPr>
            <a:picLocks noChangeAspect="1"/>
          </p:cNvPicPr>
          <p:nvPr/>
        </p:nvPicPr>
        <p:blipFill>
          <a:blip r:embed="rId5"/>
          <a:stretch>
            <a:fillRect/>
          </a:stretch>
        </p:blipFill>
        <p:spPr>
          <a:xfrm>
            <a:off x="6339447" y="870596"/>
            <a:ext cx="2585156" cy="4086578"/>
          </a:xfrm>
          <a:prstGeom prst="rect">
            <a:avLst/>
          </a:prstGeom>
        </p:spPr>
      </p:pic>
      <p:pic>
        <p:nvPicPr>
          <p:cNvPr id="9" name="Imagen 8">
            <a:extLst>
              <a:ext uri="{FF2B5EF4-FFF2-40B4-BE49-F238E27FC236}">
                <a16:creationId xmlns:a16="http://schemas.microsoft.com/office/drawing/2014/main" id="{53437A42-1ACF-4321-8F4A-AB2B41B10042}"/>
              </a:ext>
            </a:extLst>
          </p:cNvPr>
          <p:cNvPicPr>
            <a:picLocks noChangeAspect="1"/>
          </p:cNvPicPr>
          <p:nvPr/>
        </p:nvPicPr>
        <p:blipFill>
          <a:blip r:embed="rId6"/>
          <a:stretch>
            <a:fillRect/>
          </a:stretch>
        </p:blipFill>
        <p:spPr>
          <a:xfrm>
            <a:off x="2250127" y="2684015"/>
            <a:ext cx="2326645" cy="2273159"/>
          </a:xfrm>
          <a:prstGeom prst="rect">
            <a:avLst/>
          </a:prstGeom>
        </p:spPr>
      </p:pic>
      <p:pic>
        <p:nvPicPr>
          <p:cNvPr id="11" name="Imagen 10">
            <a:extLst>
              <a:ext uri="{FF2B5EF4-FFF2-40B4-BE49-F238E27FC236}">
                <a16:creationId xmlns:a16="http://schemas.microsoft.com/office/drawing/2014/main" id="{44868F9D-0962-483C-A81D-E73BDB1C93BC}"/>
              </a:ext>
            </a:extLst>
          </p:cNvPr>
          <p:cNvPicPr>
            <a:picLocks noChangeAspect="1"/>
          </p:cNvPicPr>
          <p:nvPr/>
        </p:nvPicPr>
        <p:blipFill>
          <a:blip r:embed="rId7"/>
          <a:stretch>
            <a:fillRect/>
          </a:stretch>
        </p:blipFill>
        <p:spPr>
          <a:xfrm>
            <a:off x="4400902" y="1061720"/>
            <a:ext cx="1681339" cy="1862044"/>
          </a:xfrm>
          <a:prstGeom prst="rect">
            <a:avLst/>
          </a:prstGeom>
        </p:spPr>
      </p:pic>
      <p:pic>
        <p:nvPicPr>
          <p:cNvPr id="13" name="Imagen 12">
            <a:extLst>
              <a:ext uri="{FF2B5EF4-FFF2-40B4-BE49-F238E27FC236}">
                <a16:creationId xmlns:a16="http://schemas.microsoft.com/office/drawing/2014/main" id="{0DBBFC19-1FC8-47C2-A8A3-4145140364BB}"/>
              </a:ext>
            </a:extLst>
          </p:cNvPr>
          <p:cNvPicPr>
            <a:picLocks noChangeAspect="1"/>
          </p:cNvPicPr>
          <p:nvPr/>
        </p:nvPicPr>
        <p:blipFill>
          <a:blip r:embed="rId8"/>
          <a:stretch>
            <a:fillRect/>
          </a:stretch>
        </p:blipFill>
        <p:spPr>
          <a:xfrm>
            <a:off x="4871295" y="3471050"/>
            <a:ext cx="1474188" cy="1486124"/>
          </a:xfrm>
          <a:prstGeom prst="rect">
            <a:avLst/>
          </a:prstGeom>
        </p:spPr>
      </p:pic>
    </p:spTree>
    <p:extLst>
      <p:ext uri="{BB962C8B-B14F-4D97-AF65-F5344CB8AC3E}">
        <p14:creationId xmlns:p14="http://schemas.microsoft.com/office/powerpoint/2010/main" val="1108207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3" y="1119115"/>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0"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0"/>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5"/>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19" y="1139038"/>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6" y="3464238"/>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0"/>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0"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1" y="2658936"/>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7" y="3460063"/>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1"/>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6" y="1154561"/>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8"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8"/>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EE9012"/>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5"/>
            <a:ext cx="303110" cy="420181"/>
            <a:chOff x="-38860325" y="3221750"/>
            <a:chExt cx="228425" cy="316650"/>
          </a:xfrm>
          <a:solidFill>
            <a:srgbClr val="EE9012"/>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1"/>
            <a:ext cx="483152" cy="480761"/>
            <a:chOff x="-38538975" y="3954250"/>
            <a:chExt cx="318225" cy="316650"/>
          </a:xfrm>
          <a:solidFill>
            <a:srgbClr val="EE9012"/>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3"/>
            <a:ext cx="371546" cy="331550"/>
            <a:chOff x="-42996150" y="3612600"/>
            <a:chExt cx="323750" cy="288900"/>
          </a:xfrm>
          <a:solidFill>
            <a:srgbClr val="EE9012"/>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0"/>
            <a:ext cx="372406" cy="364373"/>
            <a:chOff x="-41117650" y="3605525"/>
            <a:chExt cx="324500" cy="317500"/>
          </a:xfrm>
          <a:solidFill>
            <a:srgbClr val="EE9012"/>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3" y="4157041"/>
            <a:ext cx="352265" cy="356769"/>
            <a:chOff x="-42617300" y="3587775"/>
            <a:chExt cx="306950" cy="310875"/>
          </a:xfrm>
          <a:solidFill>
            <a:srgbClr val="EE9012"/>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0"/>
            <a:ext cx="365204" cy="332669"/>
            <a:chOff x="-40745125" y="3632900"/>
            <a:chExt cx="318225" cy="289875"/>
          </a:xfrm>
          <a:solidFill>
            <a:srgbClr val="EE9012"/>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0"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EE9012"/>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EE9012"/>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EE9012"/>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8" y="4193492"/>
            <a:ext cx="362507" cy="283867"/>
            <a:chOff x="-41526450" y="3653375"/>
            <a:chExt cx="315875" cy="247350"/>
          </a:xfrm>
          <a:solidFill>
            <a:srgbClr val="EE9012"/>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5"/>
            <a:ext cx="360504" cy="414709"/>
            <a:chOff x="-42971725" y="3217825"/>
            <a:chExt cx="275675" cy="317125"/>
          </a:xfrm>
          <a:solidFill>
            <a:srgbClr val="EE9012"/>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EE9012"/>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3" y="1891744"/>
            <a:ext cx="480716" cy="415100"/>
            <a:chOff x="-42651700" y="3217825"/>
            <a:chExt cx="367600" cy="317425"/>
          </a:xfrm>
          <a:solidFill>
            <a:srgbClr val="EE9012"/>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4"/>
            <a:ext cx="421868" cy="414479"/>
            <a:chOff x="-40748275" y="3238700"/>
            <a:chExt cx="322600" cy="316950"/>
          </a:xfrm>
          <a:solidFill>
            <a:srgbClr val="EE9012"/>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EE9012"/>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EE9012"/>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EE9012"/>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3"/>
            <a:ext cx="418206" cy="413074"/>
            <a:chOff x="-41530375" y="3218800"/>
            <a:chExt cx="319800" cy="315875"/>
          </a:xfrm>
          <a:solidFill>
            <a:srgbClr val="EE9012"/>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EE9012"/>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8" y="2670650"/>
            <a:ext cx="395025" cy="395025"/>
            <a:chOff x="5660400" y="238125"/>
            <a:chExt cx="481825" cy="481825"/>
          </a:xfrm>
          <a:solidFill>
            <a:srgbClr val="EE9012"/>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79" y="2726921"/>
            <a:ext cx="441296" cy="284451"/>
            <a:chOff x="1492675" y="1520750"/>
            <a:chExt cx="481825" cy="310575"/>
          </a:xfrm>
          <a:solidFill>
            <a:srgbClr val="EE9012"/>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8" y="2748310"/>
            <a:ext cx="338933" cy="317742"/>
            <a:chOff x="4456875" y="2635825"/>
            <a:chExt cx="481825" cy="451700"/>
          </a:xfrm>
          <a:solidFill>
            <a:srgbClr val="EE9012"/>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901206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B</a:t>
            </a:r>
          </a:p>
        </p:txBody>
      </p:sp>
      <p:grpSp>
        <p:nvGrpSpPr>
          <p:cNvPr id="4" name="Grupo 3"/>
          <p:cNvGrpSpPr/>
          <p:nvPr/>
        </p:nvGrpSpPr>
        <p:grpSpPr>
          <a:xfrm>
            <a:off x="3128871" y="1179621"/>
            <a:ext cx="5793674" cy="3359816"/>
            <a:chOff x="4171826" y="1572826"/>
            <a:chExt cx="8233076" cy="4479755"/>
          </a:xfrm>
          <a:solidFill>
            <a:srgbClr val="EE9012"/>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1463931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7" y="124703"/>
            <a:ext cx="8679898" cy="543185"/>
          </a:xfrm>
        </p:spPr>
        <p:txBody>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19"/>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69"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8" y="3486043"/>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7" y="3416942"/>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3"/>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2"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6" y="4275686"/>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7"/>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1"/>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3"/>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7"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6" y="4333710"/>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4"/>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7"/>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0" y="926484"/>
            <a:ext cx="425141" cy="424850"/>
            <a:chOff x="-34004625" y="3585850"/>
            <a:chExt cx="292225" cy="292025"/>
          </a:xfrm>
          <a:solidFill>
            <a:srgbClr val="EE9012"/>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5" y="1728546"/>
            <a:ext cx="414065" cy="412966"/>
            <a:chOff x="-30345325" y="3184750"/>
            <a:chExt cx="292225" cy="291450"/>
          </a:xfrm>
          <a:solidFill>
            <a:srgbClr val="EE9012"/>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4" y="3483024"/>
            <a:ext cx="381641" cy="422300"/>
            <a:chOff x="-30354000" y="3569100"/>
            <a:chExt cx="292250" cy="292225"/>
          </a:xfrm>
          <a:solidFill>
            <a:srgbClr val="EE9012"/>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EE9012"/>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6" y="2558379"/>
            <a:ext cx="453661" cy="454361"/>
            <a:chOff x="-31093575" y="3552550"/>
            <a:chExt cx="291450" cy="291900"/>
          </a:xfrm>
          <a:solidFill>
            <a:srgbClr val="EE9012"/>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1" y="935257"/>
            <a:ext cx="374965" cy="450422"/>
            <a:chOff x="-35814600" y="3202075"/>
            <a:chExt cx="242625" cy="291450"/>
          </a:xfrm>
          <a:solidFill>
            <a:srgbClr val="EE9012"/>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4" y="908464"/>
            <a:ext cx="450421" cy="450422"/>
            <a:chOff x="-34003850" y="3227275"/>
            <a:chExt cx="291450" cy="291450"/>
          </a:xfrm>
          <a:solidFill>
            <a:srgbClr val="EE9012"/>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6"/>
            <a:ext cx="455290" cy="449186"/>
            <a:chOff x="-33645475" y="3228075"/>
            <a:chExt cx="294600" cy="290650"/>
          </a:xfrm>
          <a:solidFill>
            <a:srgbClr val="EE9012"/>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EE9012"/>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6"/>
            <a:ext cx="428514" cy="451040"/>
            <a:chOff x="-33277650" y="3226875"/>
            <a:chExt cx="277275" cy="291850"/>
          </a:xfrm>
          <a:solidFill>
            <a:srgbClr val="EE9012"/>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EE9012"/>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5"/>
            <a:ext cx="456488" cy="451079"/>
            <a:chOff x="-34408675" y="3202075"/>
            <a:chExt cx="295375" cy="291875"/>
          </a:xfrm>
          <a:solidFill>
            <a:srgbClr val="EE9012"/>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EE9012"/>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1" y="1707902"/>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89"/>
            <a:ext cx="460833" cy="449225"/>
            <a:chOff x="-31817400" y="3910025"/>
            <a:chExt cx="301675" cy="294075"/>
          </a:xfrm>
          <a:solidFill>
            <a:srgbClr val="EE9012"/>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69" y="1706598"/>
            <a:ext cx="450026" cy="448804"/>
            <a:chOff x="-31455100" y="3909350"/>
            <a:chExt cx="294600" cy="293800"/>
          </a:xfrm>
          <a:solidFill>
            <a:srgbClr val="EE9012"/>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1" y="1725784"/>
            <a:ext cx="446398" cy="447620"/>
            <a:chOff x="-32927950" y="3944800"/>
            <a:chExt cx="292225" cy="293025"/>
          </a:xfrm>
          <a:solidFill>
            <a:srgbClr val="EE9012"/>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EE9012"/>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1" y="1707953"/>
            <a:ext cx="469273" cy="446093"/>
            <a:chOff x="-32576675" y="3944600"/>
            <a:chExt cx="307200" cy="292025"/>
          </a:xfrm>
          <a:solidFill>
            <a:srgbClr val="EE9012"/>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EE9012"/>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3" y="2577097"/>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4"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4" y="2589234"/>
            <a:ext cx="461288" cy="462005"/>
            <a:chOff x="-38538975" y="3954250"/>
            <a:chExt cx="318225" cy="316650"/>
          </a:xfrm>
          <a:solidFill>
            <a:srgbClr val="EE9012"/>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5"/>
            <a:ext cx="465818" cy="464303"/>
            <a:chOff x="-37385100" y="3949908"/>
            <a:chExt cx="321350" cy="318225"/>
          </a:xfrm>
          <a:solidFill>
            <a:srgbClr val="EE9012"/>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8" y="3495290"/>
            <a:ext cx="406289" cy="408912"/>
            <a:chOff x="-40011050" y="3972375"/>
            <a:chExt cx="316650" cy="316625"/>
          </a:xfrm>
          <a:solidFill>
            <a:srgbClr val="EE9012"/>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09"/>
            <a:ext cx="272918" cy="462005"/>
            <a:chOff x="-38109725" y="3955025"/>
            <a:chExt cx="188275" cy="316650"/>
          </a:xfrm>
          <a:solidFill>
            <a:srgbClr val="EE9012"/>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5" y="2604496"/>
            <a:ext cx="454439" cy="462589"/>
            <a:chOff x="-39647175" y="3972000"/>
            <a:chExt cx="313500" cy="317050"/>
          </a:xfrm>
          <a:solidFill>
            <a:srgbClr val="EE9012"/>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6"/>
            <a:ext cx="456722" cy="464303"/>
            <a:chOff x="-37804925" y="3953450"/>
            <a:chExt cx="315075" cy="318225"/>
          </a:xfrm>
          <a:solidFill>
            <a:srgbClr val="EE9012"/>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EE9012"/>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5" y="2595843"/>
            <a:ext cx="556457" cy="457373"/>
            <a:chOff x="6234950" y="3255925"/>
            <a:chExt cx="483250" cy="397200"/>
          </a:xfrm>
          <a:solidFill>
            <a:srgbClr val="EE9012"/>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404489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pic>
        <p:nvPicPr>
          <p:cNvPr id="2050" name="Picture 2" descr="manzana roja sobre una mesa de madera marrón">
            <a:extLst>
              <a:ext uri="{FF2B5EF4-FFF2-40B4-BE49-F238E27FC236}">
                <a16:creationId xmlns:a16="http://schemas.microsoft.com/office/drawing/2014/main" id="{DF9BF45D-DEB3-492E-BB55-93A7568AAE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925" y="0"/>
            <a:ext cx="7712075" cy="5143500"/>
          </a:xfrm>
          <a:prstGeom prst="rect">
            <a:avLst/>
          </a:prstGeom>
          <a:noFill/>
          <a:extLst>
            <a:ext uri="{909E8E84-426E-40DD-AFC4-6F175D3DCCD1}">
              <a14:hiddenFill xmlns:a14="http://schemas.microsoft.com/office/drawing/2010/main">
                <a:solidFill>
                  <a:srgbClr val="FFFFFF"/>
                </a:solidFill>
              </a14:hiddenFill>
            </a:ext>
          </a:extLst>
        </p:spPr>
      </p:pic>
      <p:sp>
        <p:nvSpPr>
          <p:cNvPr id="1423" name="Google Shape;1423;p43"/>
          <p:cNvSpPr txBox="1">
            <a:spLocks noGrp="1"/>
          </p:cNvSpPr>
          <p:nvPr>
            <p:ph type="title"/>
          </p:nvPr>
        </p:nvSpPr>
        <p:spPr>
          <a:xfrm>
            <a:off x="1848287" y="3468336"/>
            <a:ext cx="4467000" cy="585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solidFill>
                  <a:schemeClr val="bg1"/>
                </a:solidFill>
              </a:rPr>
              <a:t>Books</a:t>
            </a:r>
            <a:endParaRPr sz="4400" dirty="0">
              <a:solidFill>
                <a:schemeClr val="bg1"/>
              </a:solidFill>
            </a:endParaRPr>
          </a:p>
        </p:txBody>
      </p:sp>
      <p:sp>
        <p:nvSpPr>
          <p:cNvPr id="1424" name="Google Shape;1424;p43"/>
          <p:cNvSpPr txBox="1">
            <a:spLocks noGrp="1"/>
          </p:cNvSpPr>
          <p:nvPr>
            <p:ph type="subTitle" idx="1"/>
          </p:nvPr>
        </p:nvSpPr>
        <p:spPr>
          <a:xfrm>
            <a:off x="1848312" y="4233866"/>
            <a:ext cx="6968819" cy="35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solidFill>
                  <a:schemeClr val="bg1"/>
                </a:solidFill>
              </a:rPr>
              <a:t>You can enter a subtitle here if you need it</a:t>
            </a:r>
            <a:endParaRPr sz="2400" dirty="0">
              <a:solidFill>
                <a:schemeClr val="bg1"/>
              </a:solidFill>
            </a:endParaRPr>
          </a:p>
        </p:txBody>
      </p:sp>
      <p:sp>
        <p:nvSpPr>
          <p:cNvPr id="1425" name="Google Shape;1425;p43"/>
          <p:cNvSpPr txBox="1">
            <a:spLocks noGrp="1"/>
          </p:cNvSpPr>
          <p:nvPr>
            <p:ph type="title" idx="2"/>
          </p:nvPr>
        </p:nvSpPr>
        <p:spPr>
          <a:xfrm>
            <a:off x="1602762" y="1957572"/>
            <a:ext cx="36852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3800" dirty="0">
                <a:solidFill>
                  <a:schemeClr val="bg1"/>
                </a:solidFill>
              </a:rPr>
              <a:t>01.</a:t>
            </a:r>
            <a:endParaRPr sz="13800" dirty="0">
              <a:solidFill>
                <a:schemeClr val="bg1"/>
              </a:solidFill>
            </a:endParaRPr>
          </a:p>
        </p:txBody>
      </p:sp>
      <p:sp>
        <p:nvSpPr>
          <p:cNvPr id="2" name="Rectángulo 1">
            <a:extLst>
              <a:ext uri="{FF2B5EF4-FFF2-40B4-BE49-F238E27FC236}">
                <a16:creationId xmlns:a16="http://schemas.microsoft.com/office/drawing/2014/main" id="{4B1F52AA-5484-49E9-A1D4-78F8919C82A2}"/>
              </a:ext>
            </a:extLst>
          </p:cNvPr>
          <p:cNvSpPr/>
          <p:nvPr/>
        </p:nvSpPr>
        <p:spPr>
          <a:xfrm>
            <a:off x="0" y="154745"/>
            <a:ext cx="1239038" cy="4839286"/>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89" name="Google Shape;1423;p43">
            <a:extLst>
              <a:ext uri="{FF2B5EF4-FFF2-40B4-BE49-F238E27FC236}">
                <a16:creationId xmlns:a16="http://schemas.microsoft.com/office/drawing/2014/main" id="{4D4D1418-B270-4C53-BFCC-FDEDB07A4469}"/>
              </a:ext>
            </a:extLst>
          </p:cNvPr>
          <p:cNvSpPr txBox="1">
            <a:spLocks/>
          </p:cNvSpPr>
          <p:nvPr/>
        </p:nvSpPr>
        <p:spPr>
          <a:xfrm rot="16200000">
            <a:off x="-1613981" y="2350061"/>
            <a:ext cx="4467000" cy="585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600"/>
              <a:buFont typeface="Lemon"/>
              <a:buNone/>
              <a:defRPr sz="3000" b="0" i="0" u="none" strike="noStrike" cap="none">
                <a:solidFill>
                  <a:schemeClr val="dk2"/>
                </a:solidFill>
                <a:latin typeface="Lemon"/>
                <a:ea typeface="Lemon"/>
                <a:cs typeface="Lemon"/>
                <a:sym typeface="Lemon"/>
              </a:defRPr>
            </a:lvl1pPr>
            <a:lvl2pPr marR="0" lvl="1"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2pPr>
            <a:lvl3pPr marR="0" lvl="2"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3pPr>
            <a:lvl4pPr marR="0" lvl="3"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4pPr>
            <a:lvl5pPr marR="0" lvl="4"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5pPr>
            <a:lvl6pPr marR="0" lvl="5"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6pPr>
            <a:lvl7pPr marR="0" lvl="6"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7pPr>
            <a:lvl8pPr marR="0" lvl="7"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8pPr>
            <a:lvl9pPr marR="0" lvl="8" algn="ctr" rtl="0">
              <a:lnSpc>
                <a:spcPct val="100000"/>
              </a:lnSpc>
              <a:spcBef>
                <a:spcPts val="0"/>
              </a:spcBef>
              <a:spcAft>
                <a:spcPts val="0"/>
              </a:spcAft>
              <a:buClr>
                <a:schemeClr val="dk2"/>
              </a:buClr>
              <a:buSzPts val="3600"/>
              <a:buFont typeface="Lemon"/>
              <a:buNone/>
              <a:defRPr sz="3600" b="0" i="0" u="none" strike="noStrike" cap="none">
                <a:solidFill>
                  <a:schemeClr val="dk2"/>
                </a:solidFill>
                <a:latin typeface="Lemon"/>
                <a:ea typeface="Lemon"/>
                <a:cs typeface="Lemon"/>
                <a:sym typeface="Lemon"/>
              </a:defRPr>
            </a:lvl9pPr>
          </a:lstStyle>
          <a:p>
            <a:pPr algn="ctr"/>
            <a:r>
              <a:rPr lang="es-PE" sz="6000">
                <a:solidFill>
                  <a:schemeClr val="bg1"/>
                </a:solidFill>
              </a:rPr>
              <a:t>Books</a:t>
            </a:r>
            <a:endParaRPr lang="es-PE" sz="60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grpSp>
        <p:nvGrpSpPr>
          <p:cNvPr id="35" name="Grupo 34">
            <a:extLst>
              <a:ext uri="{FF2B5EF4-FFF2-40B4-BE49-F238E27FC236}">
                <a16:creationId xmlns:a16="http://schemas.microsoft.com/office/drawing/2014/main" id="{4A62F7E6-F0CD-42E7-85CF-EBB5988ABB0D}"/>
              </a:ext>
            </a:extLst>
          </p:cNvPr>
          <p:cNvGrpSpPr/>
          <p:nvPr/>
        </p:nvGrpSpPr>
        <p:grpSpPr>
          <a:xfrm>
            <a:off x="6709735" y="3300742"/>
            <a:ext cx="2309813" cy="1800226"/>
            <a:chOff x="6731001" y="3213100"/>
            <a:chExt cx="2309813" cy="1800226"/>
          </a:xfrm>
        </p:grpSpPr>
        <p:sp>
          <p:nvSpPr>
            <p:cNvPr id="11" name="Freeform 11">
              <a:extLst>
                <a:ext uri="{FF2B5EF4-FFF2-40B4-BE49-F238E27FC236}">
                  <a16:creationId xmlns:a16="http://schemas.microsoft.com/office/drawing/2014/main" id="{E814FA88-DABB-DA83-E0A8-6B6913B4EAF5}"/>
                </a:ext>
              </a:extLst>
            </p:cNvPr>
            <p:cNvSpPr>
              <a:spLocks/>
            </p:cNvSpPr>
            <p:nvPr/>
          </p:nvSpPr>
          <p:spPr bwMode="auto">
            <a:xfrm>
              <a:off x="6772276" y="4121150"/>
              <a:ext cx="2200275" cy="819150"/>
            </a:xfrm>
            <a:custGeom>
              <a:avLst/>
              <a:gdLst>
                <a:gd name="T0" fmla="*/ 12 w 1283"/>
                <a:gd name="T1" fmla="*/ 0 h 477"/>
                <a:gd name="T2" fmla="*/ 325 w 1283"/>
                <a:gd name="T3" fmla="*/ 176 h 477"/>
                <a:gd name="T4" fmla="*/ 556 w 1283"/>
                <a:gd name="T5" fmla="*/ 305 h 477"/>
                <a:gd name="T6" fmla="*/ 583 w 1283"/>
                <a:gd name="T7" fmla="*/ 309 h 477"/>
                <a:gd name="T8" fmla="*/ 1200 w 1283"/>
                <a:gd name="T9" fmla="*/ 177 h 477"/>
                <a:gd name="T10" fmla="*/ 1254 w 1283"/>
                <a:gd name="T11" fmla="*/ 198 h 477"/>
                <a:gd name="T12" fmla="*/ 1243 w 1283"/>
                <a:gd name="T13" fmla="*/ 323 h 477"/>
                <a:gd name="T14" fmla="*/ 1206 w 1283"/>
                <a:gd name="T15" fmla="*/ 340 h 477"/>
                <a:gd name="T16" fmla="*/ 717 w 1283"/>
                <a:gd name="T17" fmla="*/ 448 h 477"/>
                <a:gd name="T18" fmla="*/ 587 w 1283"/>
                <a:gd name="T19" fmla="*/ 475 h 477"/>
                <a:gd name="T20" fmla="*/ 563 w 1283"/>
                <a:gd name="T21" fmla="*/ 472 h 477"/>
                <a:gd name="T22" fmla="*/ 56 w 1283"/>
                <a:gd name="T23" fmla="*/ 188 h 477"/>
                <a:gd name="T24" fmla="*/ 0 w 1283"/>
                <a:gd name="T25" fmla="*/ 159 h 477"/>
                <a:gd name="T26" fmla="*/ 18 w 1283"/>
                <a:gd name="T27" fmla="*/ 114 h 477"/>
                <a:gd name="T28" fmla="*/ 12 w 1283"/>
                <a:gd name="T29"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3" h="477">
                  <a:moveTo>
                    <a:pt x="12" y="0"/>
                  </a:moveTo>
                  <a:cubicBezTo>
                    <a:pt x="116" y="59"/>
                    <a:pt x="220" y="118"/>
                    <a:pt x="325" y="176"/>
                  </a:cubicBezTo>
                  <a:cubicBezTo>
                    <a:pt x="402" y="219"/>
                    <a:pt x="479" y="262"/>
                    <a:pt x="556" y="305"/>
                  </a:cubicBezTo>
                  <a:cubicBezTo>
                    <a:pt x="565" y="310"/>
                    <a:pt x="573" y="311"/>
                    <a:pt x="583" y="309"/>
                  </a:cubicBezTo>
                  <a:cubicBezTo>
                    <a:pt x="789" y="265"/>
                    <a:pt x="995" y="222"/>
                    <a:pt x="1200" y="177"/>
                  </a:cubicBezTo>
                  <a:cubicBezTo>
                    <a:pt x="1225" y="172"/>
                    <a:pt x="1240" y="180"/>
                    <a:pt x="1254" y="198"/>
                  </a:cubicBezTo>
                  <a:cubicBezTo>
                    <a:pt x="1283" y="236"/>
                    <a:pt x="1278" y="294"/>
                    <a:pt x="1243" y="323"/>
                  </a:cubicBezTo>
                  <a:cubicBezTo>
                    <a:pt x="1232" y="332"/>
                    <a:pt x="1220" y="337"/>
                    <a:pt x="1206" y="340"/>
                  </a:cubicBezTo>
                  <a:cubicBezTo>
                    <a:pt x="1043" y="376"/>
                    <a:pt x="880" y="412"/>
                    <a:pt x="717" y="448"/>
                  </a:cubicBezTo>
                  <a:cubicBezTo>
                    <a:pt x="674" y="458"/>
                    <a:pt x="630" y="466"/>
                    <a:pt x="587" y="475"/>
                  </a:cubicBezTo>
                  <a:cubicBezTo>
                    <a:pt x="578" y="477"/>
                    <a:pt x="571" y="476"/>
                    <a:pt x="563" y="472"/>
                  </a:cubicBezTo>
                  <a:cubicBezTo>
                    <a:pt x="394" y="377"/>
                    <a:pt x="225" y="282"/>
                    <a:pt x="56" y="188"/>
                  </a:cubicBezTo>
                  <a:cubicBezTo>
                    <a:pt x="38" y="178"/>
                    <a:pt x="19" y="169"/>
                    <a:pt x="0" y="159"/>
                  </a:cubicBezTo>
                  <a:cubicBezTo>
                    <a:pt x="15" y="147"/>
                    <a:pt x="15" y="130"/>
                    <a:pt x="18" y="114"/>
                  </a:cubicBezTo>
                  <a:cubicBezTo>
                    <a:pt x="25" y="75"/>
                    <a:pt x="19" y="38"/>
                    <a:pt x="12" y="0"/>
                  </a:cubicBezTo>
                  <a:close/>
                </a:path>
              </a:pathLst>
            </a:custGeom>
            <a:solidFill>
              <a:srgbClr val="F4E4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00B9000D-CBAA-B792-D917-30B425198C41}"/>
                </a:ext>
              </a:extLst>
            </p:cNvPr>
            <p:cNvSpPr>
              <a:spLocks/>
            </p:cNvSpPr>
            <p:nvPr/>
          </p:nvSpPr>
          <p:spPr bwMode="auto">
            <a:xfrm>
              <a:off x="7440613" y="3486150"/>
              <a:ext cx="892175" cy="838200"/>
            </a:xfrm>
            <a:custGeom>
              <a:avLst/>
              <a:gdLst>
                <a:gd name="T0" fmla="*/ 20 w 520"/>
                <a:gd name="T1" fmla="*/ 324 h 488"/>
                <a:gd name="T2" fmla="*/ 0 w 520"/>
                <a:gd name="T3" fmla="*/ 232 h 488"/>
                <a:gd name="T4" fmla="*/ 4 w 520"/>
                <a:gd name="T5" fmla="*/ 161 h 488"/>
                <a:gd name="T6" fmla="*/ 210 w 520"/>
                <a:gd name="T7" fmla="*/ 33 h 488"/>
                <a:gd name="T8" fmla="*/ 307 w 520"/>
                <a:gd name="T9" fmla="*/ 33 h 488"/>
                <a:gd name="T10" fmla="*/ 513 w 520"/>
                <a:gd name="T11" fmla="*/ 165 h 488"/>
                <a:gd name="T12" fmla="*/ 504 w 520"/>
                <a:gd name="T13" fmla="*/ 301 h 488"/>
                <a:gd name="T14" fmla="*/ 500 w 520"/>
                <a:gd name="T15" fmla="*/ 315 h 488"/>
                <a:gd name="T16" fmla="*/ 490 w 520"/>
                <a:gd name="T17" fmla="*/ 341 h 488"/>
                <a:gd name="T18" fmla="*/ 490 w 520"/>
                <a:gd name="T19" fmla="*/ 341 h 488"/>
                <a:gd name="T20" fmla="*/ 484 w 520"/>
                <a:gd name="T21" fmla="*/ 358 h 488"/>
                <a:gd name="T22" fmla="*/ 484 w 520"/>
                <a:gd name="T23" fmla="*/ 358 h 488"/>
                <a:gd name="T24" fmla="*/ 469 w 520"/>
                <a:gd name="T25" fmla="*/ 381 h 488"/>
                <a:gd name="T26" fmla="*/ 393 w 520"/>
                <a:gd name="T27" fmla="*/ 468 h 488"/>
                <a:gd name="T28" fmla="*/ 323 w 520"/>
                <a:gd name="T29" fmla="*/ 476 h 488"/>
                <a:gd name="T30" fmla="*/ 200 w 520"/>
                <a:gd name="T31" fmla="*/ 473 h 488"/>
                <a:gd name="T32" fmla="*/ 96 w 520"/>
                <a:gd name="T33" fmla="*/ 446 h 488"/>
                <a:gd name="T34" fmla="*/ 71 w 520"/>
                <a:gd name="T35" fmla="*/ 417 h 488"/>
                <a:gd name="T36" fmla="*/ 71 w 520"/>
                <a:gd name="T37" fmla="*/ 417 h 488"/>
                <a:gd name="T38" fmla="*/ 61 w 520"/>
                <a:gd name="T39" fmla="*/ 402 h 488"/>
                <a:gd name="T40" fmla="*/ 53 w 520"/>
                <a:gd name="T41" fmla="*/ 389 h 488"/>
                <a:gd name="T42" fmla="*/ 39 w 520"/>
                <a:gd name="T43" fmla="*/ 365 h 488"/>
                <a:gd name="T44" fmla="*/ 37 w 520"/>
                <a:gd name="T45" fmla="*/ 360 h 488"/>
                <a:gd name="T46" fmla="*/ 31 w 520"/>
                <a:gd name="T47" fmla="*/ 351 h 488"/>
                <a:gd name="T48" fmla="*/ 32 w 520"/>
                <a:gd name="T49" fmla="*/ 349 h 488"/>
                <a:gd name="T50" fmla="*/ 31 w 520"/>
                <a:gd name="T51" fmla="*/ 347 h 488"/>
                <a:gd name="T52" fmla="*/ 23 w 520"/>
                <a:gd name="T53" fmla="*/ 334 h 488"/>
                <a:gd name="T54" fmla="*/ 20 w 520"/>
                <a:gd name="T55" fmla="*/ 324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20" h="488">
                  <a:moveTo>
                    <a:pt x="20" y="324"/>
                  </a:moveTo>
                  <a:cubicBezTo>
                    <a:pt x="11" y="294"/>
                    <a:pt x="3" y="264"/>
                    <a:pt x="0" y="232"/>
                  </a:cubicBezTo>
                  <a:cubicBezTo>
                    <a:pt x="2" y="208"/>
                    <a:pt x="0" y="185"/>
                    <a:pt x="4" y="161"/>
                  </a:cubicBezTo>
                  <a:cubicBezTo>
                    <a:pt x="19" y="59"/>
                    <a:pt x="112" y="0"/>
                    <a:pt x="210" y="33"/>
                  </a:cubicBezTo>
                  <a:cubicBezTo>
                    <a:pt x="243" y="45"/>
                    <a:pt x="273" y="45"/>
                    <a:pt x="307" y="33"/>
                  </a:cubicBezTo>
                  <a:cubicBezTo>
                    <a:pt x="404" y="0"/>
                    <a:pt x="495" y="60"/>
                    <a:pt x="513" y="165"/>
                  </a:cubicBezTo>
                  <a:cubicBezTo>
                    <a:pt x="520" y="211"/>
                    <a:pt x="517" y="256"/>
                    <a:pt x="504" y="301"/>
                  </a:cubicBezTo>
                  <a:cubicBezTo>
                    <a:pt x="502" y="306"/>
                    <a:pt x="501" y="311"/>
                    <a:pt x="500" y="315"/>
                  </a:cubicBezTo>
                  <a:cubicBezTo>
                    <a:pt x="497" y="324"/>
                    <a:pt x="491" y="331"/>
                    <a:pt x="490" y="341"/>
                  </a:cubicBezTo>
                  <a:cubicBezTo>
                    <a:pt x="490" y="341"/>
                    <a:pt x="490" y="341"/>
                    <a:pt x="490" y="341"/>
                  </a:cubicBezTo>
                  <a:cubicBezTo>
                    <a:pt x="485" y="345"/>
                    <a:pt x="484" y="352"/>
                    <a:pt x="484" y="358"/>
                  </a:cubicBezTo>
                  <a:cubicBezTo>
                    <a:pt x="484" y="358"/>
                    <a:pt x="484" y="358"/>
                    <a:pt x="484" y="358"/>
                  </a:cubicBezTo>
                  <a:cubicBezTo>
                    <a:pt x="476" y="363"/>
                    <a:pt x="473" y="373"/>
                    <a:pt x="469" y="381"/>
                  </a:cubicBezTo>
                  <a:cubicBezTo>
                    <a:pt x="451" y="417"/>
                    <a:pt x="426" y="447"/>
                    <a:pt x="393" y="468"/>
                  </a:cubicBezTo>
                  <a:cubicBezTo>
                    <a:pt x="371" y="481"/>
                    <a:pt x="347" y="486"/>
                    <a:pt x="323" y="476"/>
                  </a:cubicBezTo>
                  <a:cubicBezTo>
                    <a:pt x="282" y="458"/>
                    <a:pt x="242" y="456"/>
                    <a:pt x="200" y="473"/>
                  </a:cubicBezTo>
                  <a:cubicBezTo>
                    <a:pt x="160" y="488"/>
                    <a:pt x="125" y="475"/>
                    <a:pt x="96" y="446"/>
                  </a:cubicBezTo>
                  <a:cubicBezTo>
                    <a:pt x="87" y="437"/>
                    <a:pt x="78" y="428"/>
                    <a:pt x="71" y="417"/>
                  </a:cubicBezTo>
                  <a:cubicBezTo>
                    <a:pt x="71" y="417"/>
                    <a:pt x="71" y="417"/>
                    <a:pt x="71" y="417"/>
                  </a:cubicBezTo>
                  <a:cubicBezTo>
                    <a:pt x="68" y="412"/>
                    <a:pt x="64" y="407"/>
                    <a:pt x="61" y="402"/>
                  </a:cubicBezTo>
                  <a:cubicBezTo>
                    <a:pt x="60" y="397"/>
                    <a:pt x="56" y="393"/>
                    <a:pt x="53" y="389"/>
                  </a:cubicBezTo>
                  <a:cubicBezTo>
                    <a:pt x="49" y="380"/>
                    <a:pt x="48" y="370"/>
                    <a:pt x="39" y="365"/>
                  </a:cubicBezTo>
                  <a:cubicBezTo>
                    <a:pt x="38" y="363"/>
                    <a:pt x="38" y="362"/>
                    <a:pt x="37" y="360"/>
                  </a:cubicBezTo>
                  <a:cubicBezTo>
                    <a:pt x="36" y="356"/>
                    <a:pt x="34" y="353"/>
                    <a:pt x="31" y="351"/>
                  </a:cubicBezTo>
                  <a:cubicBezTo>
                    <a:pt x="31" y="350"/>
                    <a:pt x="32" y="350"/>
                    <a:pt x="32" y="349"/>
                  </a:cubicBezTo>
                  <a:cubicBezTo>
                    <a:pt x="31" y="349"/>
                    <a:pt x="31" y="348"/>
                    <a:pt x="31" y="347"/>
                  </a:cubicBezTo>
                  <a:cubicBezTo>
                    <a:pt x="30" y="341"/>
                    <a:pt x="29" y="336"/>
                    <a:pt x="23" y="334"/>
                  </a:cubicBezTo>
                  <a:cubicBezTo>
                    <a:pt x="22" y="331"/>
                    <a:pt x="23" y="327"/>
                    <a:pt x="20" y="324"/>
                  </a:cubicBezTo>
                  <a:close/>
                </a:path>
              </a:pathLst>
            </a:custGeom>
            <a:solidFill>
              <a:srgbClr val="E424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099B7CB6-290E-3446-F4C8-537DE011E2BC}"/>
                </a:ext>
              </a:extLst>
            </p:cNvPr>
            <p:cNvSpPr>
              <a:spLocks/>
            </p:cNvSpPr>
            <p:nvPr/>
          </p:nvSpPr>
          <p:spPr bwMode="auto">
            <a:xfrm>
              <a:off x="7527926" y="3213100"/>
              <a:ext cx="342900" cy="220663"/>
            </a:xfrm>
            <a:custGeom>
              <a:avLst/>
              <a:gdLst>
                <a:gd name="T0" fmla="*/ 199 w 200"/>
                <a:gd name="T1" fmla="*/ 115 h 129"/>
                <a:gd name="T2" fmla="*/ 79 w 200"/>
                <a:gd name="T3" fmla="*/ 110 h 129"/>
                <a:gd name="T4" fmla="*/ 0 w 200"/>
                <a:gd name="T5" fmla="*/ 6 h 129"/>
                <a:gd name="T6" fmla="*/ 74 w 200"/>
                <a:gd name="T7" fmla="*/ 7 h 129"/>
                <a:gd name="T8" fmla="*/ 194 w 200"/>
                <a:gd name="T9" fmla="*/ 91 h 129"/>
                <a:gd name="T10" fmla="*/ 200 w 200"/>
                <a:gd name="T11" fmla="*/ 112 h 129"/>
                <a:gd name="T12" fmla="*/ 199 w 200"/>
                <a:gd name="T13" fmla="*/ 115 h 129"/>
              </a:gdLst>
              <a:ahLst/>
              <a:cxnLst>
                <a:cxn ang="0">
                  <a:pos x="T0" y="T1"/>
                </a:cxn>
                <a:cxn ang="0">
                  <a:pos x="T2" y="T3"/>
                </a:cxn>
                <a:cxn ang="0">
                  <a:pos x="T4" y="T5"/>
                </a:cxn>
                <a:cxn ang="0">
                  <a:pos x="T6" y="T7"/>
                </a:cxn>
                <a:cxn ang="0">
                  <a:pos x="T8" y="T9"/>
                </a:cxn>
                <a:cxn ang="0">
                  <a:pos x="T10" y="T11"/>
                </a:cxn>
                <a:cxn ang="0">
                  <a:pos x="T12" y="T13"/>
                </a:cxn>
              </a:cxnLst>
              <a:rect l="0" t="0" r="r" b="b"/>
              <a:pathLst>
                <a:path w="200" h="129">
                  <a:moveTo>
                    <a:pt x="199" y="115"/>
                  </a:moveTo>
                  <a:cubicBezTo>
                    <a:pt x="159" y="126"/>
                    <a:pt x="118" y="129"/>
                    <a:pt x="79" y="110"/>
                  </a:cubicBezTo>
                  <a:cubicBezTo>
                    <a:pt x="36" y="90"/>
                    <a:pt x="16" y="51"/>
                    <a:pt x="0" y="6"/>
                  </a:cubicBezTo>
                  <a:cubicBezTo>
                    <a:pt x="26" y="12"/>
                    <a:pt x="50" y="9"/>
                    <a:pt x="74" y="7"/>
                  </a:cubicBezTo>
                  <a:cubicBezTo>
                    <a:pt x="147" y="0"/>
                    <a:pt x="175" y="37"/>
                    <a:pt x="194" y="91"/>
                  </a:cubicBezTo>
                  <a:cubicBezTo>
                    <a:pt x="197" y="98"/>
                    <a:pt x="198" y="105"/>
                    <a:pt x="200" y="112"/>
                  </a:cubicBezTo>
                  <a:cubicBezTo>
                    <a:pt x="199" y="113"/>
                    <a:pt x="199" y="114"/>
                    <a:pt x="199" y="115"/>
                  </a:cubicBezTo>
                  <a:close/>
                </a:path>
              </a:pathLst>
            </a:custGeom>
            <a:solidFill>
              <a:srgbClr val="1981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15EC69A9-0734-9AA8-08E6-5D0320F4F13E}"/>
                </a:ext>
              </a:extLst>
            </p:cNvPr>
            <p:cNvSpPr>
              <a:spLocks/>
            </p:cNvSpPr>
            <p:nvPr/>
          </p:nvSpPr>
          <p:spPr bwMode="auto">
            <a:xfrm>
              <a:off x="7856538" y="3348038"/>
              <a:ext cx="82550" cy="207963"/>
            </a:xfrm>
            <a:custGeom>
              <a:avLst/>
              <a:gdLst>
                <a:gd name="T0" fmla="*/ 7 w 48"/>
                <a:gd name="T1" fmla="*/ 36 h 121"/>
                <a:gd name="T2" fmla="*/ 8 w 48"/>
                <a:gd name="T3" fmla="*/ 33 h 121"/>
                <a:gd name="T4" fmla="*/ 22 w 48"/>
                <a:gd name="T5" fmla="*/ 9 h 121"/>
                <a:gd name="T6" fmla="*/ 40 w 48"/>
                <a:gd name="T7" fmla="*/ 4 h 121"/>
                <a:gd name="T8" fmla="*/ 45 w 48"/>
                <a:gd name="T9" fmla="*/ 22 h 121"/>
                <a:gd name="T10" fmla="*/ 42 w 48"/>
                <a:gd name="T11" fmla="*/ 28 h 121"/>
                <a:gd name="T12" fmla="*/ 14 w 48"/>
                <a:gd name="T13" fmla="*/ 121 h 121"/>
                <a:gd name="T14" fmla="*/ 7 w 48"/>
                <a:gd name="T15" fmla="*/ 36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21">
                  <a:moveTo>
                    <a:pt x="7" y="36"/>
                  </a:moveTo>
                  <a:cubicBezTo>
                    <a:pt x="7" y="35"/>
                    <a:pt x="7" y="34"/>
                    <a:pt x="8" y="33"/>
                  </a:cubicBezTo>
                  <a:cubicBezTo>
                    <a:pt x="12" y="25"/>
                    <a:pt x="17" y="16"/>
                    <a:pt x="22" y="9"/>
                  </a:cubicBezTo>
                  <a:cubicBezTo>
                    <a:pt x="26" y="3"/>
                    <a:pt x="33" y="0"/>
                    <a:pt x="40" y="4"/>
                  </a:cubicBezTo>
                  <a:cubicBezTo>
                    <a:pt x="47" y="8"/>
                    <a:pt x="48" y="15"/>
                    <a:pt x="45" y="22"/>
                  </a:cubicBezTo>
                  <a:cubicBezTo>
                    <a:pt x="44" y="24"/>
                    <a:pt x="43" y="27"/>
                    <a:pt x="42" y="28"/>
                  </a:cubicBezTo>
                  <a:cubicBezTo>
                    <a:pt x="23" y="56"/>
                    <a:pt x="13" y="87"/>
                    <a:pt x="14" y="121"/>
                  </a:cubicBezTo>
                  <a:cubicBezTo>
                    <a:pt x="0" y="94"/>
                    <a:pt x="1" y="65"/>
                    <a:pt x="7" y="36"/>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7BB2A04F-DB9A-EA38-4646-6701E3141E8D}"/>
                </a:ext>
              </a:extLst>
            </p:cNvPr>
            <p:cNvSpPr>
              <a:spLocks/>
            </p:cNvSpPr>
            <p:nvPr/>
          </p:nvSpPr>
          <p:spPr bwMode="auto">
            <a:xfrm>
              <a:off x="8280401" y="4027488"/>
              <a:ext cx="53975" cy="44450"/>
            </a:xfrm>
            <a:custGeom>
              <a:avLst/>
              <a:gdLst>
                <a:gd name="T0" fmla="*/ 5 w 31"/>
                <a:gd name="T1" fmla="*/ 23 h 26"/>
                <a:gd name="T2" fmla="*/ 0 w 31"/>
                <a:gd name="T3" fmla="*/ 26 h 26"/>
                <a:gd name="T4" fmla="*/ 10 w 31"/>
                <a:gd name="T5" fmla="*/ 0 h 26"/>
                <a:gd name="T6" fmla="*/ 31 w 31"/>
                <a:gd name="T7" fmla="*/ 12 h 26"/>
                <a:gd name="T8" fmla="*/ 5 w 31"/>
                <a:gd name="T9" fmla="*/ 23 h 26"/>
              </a:gdLst>
              <a:ahLst/>
              <a:cxnLst>
                <a:cxn ang="0">
                  <a:pos x="T0" y="T1"/>
                </a:cxn>
                <a:cxn ang="0">
                  <a:pos x="T2" y="T3"/>
                </a:cxn>
                <a:cxn ang="0">
                  <a:pos x="T4" y="T5"/>
                </a:cxn>
                <a:cxn ang="0">
                  <a:pos x="T6" y="T7"/>
                </a:cxn>
                <a:cxn ang="0">
                  <a:pos x="T8" y="T9"/>
                </a:cxn>
              </a:cxnLst>
              <a:rect l="0" t="0" r="r" b="b"/>
              <a:pathLst>
                <a:path w="31" h="26">
                  <a:moveTo>
                    <a:pt x="5" y="23"/>
                  </a:moveTo>
                  <a:cubicBezTo>
                    <a:pt x="4" y="24"/>
                    <a:pt x="2" y="25"/>
                    <a:pt x="0" y="26"/>
                  </a:cubicBezTo>
                  <a:cubicBezTo>
                    <a:pt x="1" y="16"/>
                    <a:pt x="7" y="9"/>
                    <a:pt x="10" y="0"/>
                  </a:cubicBezTo>
                  <a:cubicBezTo>
                    <a:pt x="17" y="4"/>
                    <a:pt x="24" y="8"/>
                    <a:pt x="31" y="12"/>
                  </a:cubicBezTo>
                  <a:cubicBezTo>
                    <a:pt x="23" y="16"/>
                    <a:pt x="11" y="12"/>
                    <a:pt x="5" y="23"/>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20A77CF3-91E6-805F-792E-E029FF69F206}"/>
                </a:ext>
              </a:extLst>
            </p:cNvPr>
            <p:cNvSpPr>
              <a:spLocks/>
            </p:cNvSpPr>
            <p:nvPr/>
          </p:nvSpPr>
          <p:spPr bwMode="auto">
            <a:xfrm>
              <a:off x="7434263" y="4078288"/>
              <a:ext cx="111125" cy="100013"/>
            </a:xfrm>
            <a:custGeom>
              <a:avLst/>
              <a:gdLst>
                <a:gd name="T0" fmla="*/ 57 w 65"/>
                <a:gd name="T1" fmla="*/ 44 h 58"/>
                <a:gd name="T2" fmla="*/ 65 w 65"/>
                <a:gd name="T3" fmla="*/ 57 h 58"/>
                <a:gd name="T4" fmla="*/ 57 w 65"/>
                <a:gd name="T5" fmla="*/ 58 h 58"/>
                <a:gd name="T6" fmla="*/ 57 w 65"/>
                <a:gd name="T7" fmla="*/ 58 h 58"/>
                <a:gd name="T8" fmla="*/ 43 w 65"/>
                <a:gd name="T9" fmla="*/ 50 h 58"/>
                <a:gd name="T10" fmla="*/ 9 w 65"/>
                <a:gd name="T11" fmla="*/ 41 h 58"/>
                <a:gd name="T12" fmla="*/ 6 w 65"/>
                <a:gd name="T13" fmla="*/ 13 h 58"/>
                <a:gd name="T14" fmla="*/ 35 w 65"/>
                <a:gd name="T15" fmla="*/ 2 h 58"/>
                <a:gd name="T16" fmla="*/ 36 w 65"/>
                <a:gd name="T17" fmla="*/ 4 h 58"/>
                <a:gd name="T18" fmla="*/ 35 w 65"/>
                <a:gd name="T19" fmla="*/ 6 h 58"/>
                <a:gd name="T20" fmla="*/ 23 w 65"/>
                <a:gd name="T21" fmla="*/ 16 h 58"/>
                <a:gd name="T22" fmla="*/ 22 w 65"/>
                <a:gd name="T23" fmla="*/ 15 h 58"/>
                <a:gd name="T24" fmla="*/ 15 w 65"/>
                <a:gd name="T25" fmla="*/ 10 h 58"/>
                <a:gd name="T26" fmla="*/ 9 w 65"/>
                <a:gd name="T27" fmla="*/ 29 h 58"/>
                <a:gd name="T28" fmla="*/ 29 w 65"/>
                <a:gd name="T29" fmla="*/ 44 h 58"/>
                <a:gd name="T30" fmla="*/ 57 w 65"/>
                <a:gd name="T31" fmla="*/ 4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58">
                  <a:moveTo>
                    <a:pt x="57" y="44"/>
                  </a:moveTo>
                  <a:cubicBezTo>
                    <a:pt x="60" y="48"/>
                    <a:pt x="64" y="52"/>
                    <a:pt x="65" y="57"/>
                  </a:cubicBezTo>
                  <a:cubicBezTo>
                    <a:pt x="62" y="58"/>
                    <a:pt x="60" y="58"/>
                    <a:pt x="57" y="58"/>
                  </a:cubicBezTo>
                  <a:cubicBezTo>
                    <a:pt x="57" y="58"/>
                    <a:pt x="57" y="58"/>
                    <a:pt x="57" y="58"/>
                  </a:cubicBezTo>
                  <a:cubicBezTo>
                    <a:pt x="58" y="47"/>
                    <a:pt x="49" y="50"/>
                    <a:pt x="43" y="50"/>
                  </a:cubicBezTo>
                  <a:cubicBezTo>
                    <a:pt x="31" y="50"/>
                    <a:pt x="18" y="51"/>
                    <a:pt x="9" y="41"/>
                  </a:cubicBezTo>
                  <a:cubicBezTo>
                    <a:pt x="2" y="33"/>
                    <a:pt x="0" y="23"/>
                    <a:pt x="6" y="13"/>
                  </a:cubicBezTo>
                  <a:cubicBezTo>
                    <a:pt x="12" y="0"/>
                    <a:pt x="23" y="0"/>
                    <a:pt x="35" y="2"/>
                  </a:cubicBezTo>
                  <a:cubicBezTo>
                    <a:pt x="35" y="3"/>
                    <a:pt x="35" y="4"/>
                    <a:pt x="36" y="4"/>
                  </a:cubicBezTo>
                  <a:cubicBezTo>
                    <a:pt x="36" y="5"/>
                    <a:pt x="35" y="5"/>
                    <a:pt x="35" y="6"/>
                  </a:cubicBezTo>
                  <a:cubicBezTo>
                    <a:pt x="31" y="9"/>
                    <a:pt x="30" y="16"/>
                    <a:pt x="23" y="16"/>
                  </a:cubicBezTo>
                  <a:cubicBezTo>
                    <a:pt x="22" y="15"/>
                    <a:pt x="22" y="15"/>
                    <a:pt x="22" y="15"/>
                  </a:cubicBezTo>
                  <a:cubicBezTo>
                    <a:pt x="23" y="9"/>
                    <a:pt x="22" y="5"/>
                    <a:pt x="15" y="10"/>
                  </a:cubicBezTo>
                  <a:cubicBezTo>
                    <a:pt x="9" y="15"/>
                    <a:pt x="7" y="22"/>
                    <a:pt x="9" y="29"/>
                  </a:cubicBezTo>
                  <a:cubicBezTo>
                    <a:pt x="12" y="38"/>
                    <a:pt x="19" y="43"/>
                    <a:pt x="29" y="44"/>
                  </a:cubicBezTo>
                  <a:cubicBezTo>
                    <a:pt x="38" y="44"/>
                    <a:pt x="47" y="44"/>
                    <a:pt x="57" y="44"/>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93700BCD-82CC-6695-B909-84D2B5CFB64E}"/>
                </a:ext>
              </a:extLst>
            </p:cNvPr>
            <p:cNvSpPr>
              <a:spLocks/>
            </p:cNvSpPr>
            <p:nvPr/>
          </p:nvSpPr>
          <p:spPr bwMode="auto">
            <a:xfrm>
              <a:off x="7153276" y="4075113"/>
              <a:ext cx="26988" cy="88900"/>
            </a:xfrm>
            <a:custGeom>
              <a:avLst/>
              <a:gdLst>
                <a:gd name="T0" fmla="*/ 15 w 16"/>
                <a:gd name="T1" fmla="*/ 52 h 52"/>
                <a:gd name="T2" fmla="*/ 16 w 16"/>
                <a:gd name="T3" fmla="*/ 0 h 52"/>
                <a:gd name="T4" fmla="*/ 16 w 16"/>
                <a:gd name="T5" fmla="*/ 0 h 52"/>
                <a:gd name="T6" fmla="*/ 16 w 16"/>
                <a:gd name="T7" fmla="*/ 51 h 52"/>
                <a:gd name="T8" fmla="*/ 15 w 16"/>
                <a:gd name="T9" fmla="*/ 52 h 52"/>
              </a:gdLst>
              <a:ahLst/>
              <a:cxnLst>
                <a:cxn ang="0">
                  <a:pos x="T0" y="T1"/>
                </a:cxn>
                <a:cxn ang="0">
                  <a:pos x="T2" y="T3"/>
                </a:cxn>
                <a:cxn ang="0">
                  <a:pos x="T4" y="T5"/>
                </a:cxn>
                <a:cxn ang="0">
                  <a:pos x="T6" y="T7"/>
                </a:cxn>
                <a:cxn ang="0">
                  <a:pos x="T8" y="T9"/>
                </a:cxn>
              </a:cxnLst>
              <a:rect l="0" t="0" r="r" b="b"/>
              <a:pathLst>
                <a:path w="16" h="52">
                  <a:moveTo>
                    <a:pt x="15" y="52"/>
                  </a:moveTo>
                  <a:cubicBezTo>
                    <a:pt x="0" y="35"/>
                    <a:pt x="0" y="17"/>
                    <a:pt x="16" y="0"/>
                  </a:cubicBezTo>
                  <a:cubicBezTo>
                    <a:pt x="16" y="0"/>
                    <a:pt x="16" y="0"/>
                    <a:pt x="16" y="0"/>
                  </a:cubicBezTo>
                  <a:cubicBezTo>
                    <a:pt x="8" y="17"/>
                    <a:pt x="9" y="35"/>
                    <a:pt x="16" y="51"/>
                  </a:cubicBezTo>
                  <a:lnTo>
                    <a:pt x="15" y="52"/>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799E7D14-F67D-2709-6C56-A0771B8DC824}"/>
                </a:ext>
              </a:extLst>
            </p:cNvPr>
            <p:cNvSpPr>
              <a:spLocks/>
            </p:cNvSpPr>
            <p:nvPr/>
          </p:nvSpPr>
          <p:spPr bwMode="auto">
            <a:xfrm>
              <a:off x="7185026" y="4090988"/>
              <a:ext cx="19050" cy="52388"/>
            </a:xfrm>
            <a:custGeom>
              <a:avLst/>
              <a:gdLst>
                <a:gd name="T0" fmla="*/ 11 w 11"/>
                <a:gd name="T1" fmla="*/ 0 h 31"/>
                <a:gd name="T2" fmla="*/ 11 w 11"/>
                <a:gd name="T3" fmla="*/ 31 h 31"/>
                <a:gd name="T4" fmla="*/ 11 w 11"/>
                <a:gd name="T5" fmla="*/ 31 h 31"/>
                <a:gd name="T6" fmla="*/ 1 w 11"/>
                <a:gd name="T7" fmla="*/ 17 h 31"/>
                <a:gd name="T8" fmla="*/ 11 w 11"/>
                <a:gd name="T9" fmla="*/ 0 h 31"/>
              </a:gdLst>
              <a:ahLst/>
              <a:cxnLst>
                <a:cxn ang="0">
                  <a:pos x="T0" y="T1"/>
                </a:cxn>
                <a:cxn ang="0">
                  <a:pos x="T2" y="T3"/>
                </a:cxn>
                <a:cxn ang="0">
                  <a:pos x="T4" y="T5"/>
                </a:cxn>
                <a:cxn ang="0">
                  <a:pos x="T6" y="T7"/>
                </a:cxn>
                <a:cxn ang="0">
                  <a:pos x="T8" y="T9"/>
                </a:cxn>
              </a:cxnLst>
              <a:rect l="0" t="0" r="r" b="b"/>
              <a:pathLst>
                <a:path w="11" h="31">
                  <a:moveTo>
                    <a:pt x="11" y="0"/>
                  </a:moveTo>
                  <a:cubicBezTo>
                    <a:pt x="8" y="10"/>
                    <a:pt x="4" y="21"/>
                    <a:pt x="11" y="31"/>
                  </a:cubicBezTo>
                  <a:cubicBezTo>
                    <a:pt x="11" y="31"/>
                    <a:pt x="11" y="31"/>
                    <a:pt x="11" y="31"/>
                  </a:cubicBezTo>
                  <a:cubicBezTo>
                    <a:pt x="1" y="31"/>
                    <a:pt x="1" y="23"/>
                    <a:pt x="1" y="17"/>
                  </a:cubicBezTo>
                  <a:cubicBezTo>
                    <a:pt x="2" y="11"/>
                    <a:pt x="0" y="1"/>
                    <a:pt x="11" y="0"/>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4C2BFDF6-0F47-4B9C-60C3-DACA0E2EB1FE}"/>
                </a:ext>
              </a:extLst>
            </p:cNvPr>
            <p:cNvSpPr>
              <a:spLocks/>
            </p:cNvSpPr>
            <p:nvPr/>
          </p:nvSpPr>
          <p:spPr bwMode="auto">
            <a:xfrm>
              <a:off x="7204076" y="4060825"/>
              <a:ext cx="47625" cy="30163"/>
            </a:xfrm>
            <a:custGeom>
              <a:avLst/>
              <a:gdLst>
                <a:gd name="T0" fmla="*/ 17 w 28"/>
                <a:gd name="T1" fmla="*/ 0 h 17"/>
                <a:gd name="T2" fmla="*/ 16 w 28"/>
                <a:gd name="T3" fmla="*/ 13 h 17"/>
                <a:gd name="T4" fmla="*/ 0 w 28"/>
                <a:gd name="T5" fmla="*/ 17 h 17"/>
                <a:gd name="T6" fmla="*/ 0 w 28"/>
                <a:gd name="T7" fmla="*/ 17 h 17"/>
                <a:gd name="T8" fmla="*/ 11 w 28"/>
                <a:gd name="T9" fmla="*/ 9 h 17"/>
                <a:gd name="T10" fmla="*/ 17 w 28"/>
                <a:gd name="T11" fmla="*/ 0 h 17"/>
              </a:gdLst>
              <a:ahLst/>
              <a:cxnLst>
                <a:cxn ang="0">
                  <a:pos x="T0" y="T1"/>
                </a:cxn>
                <a:cxn ang="0">
                  <a:pos x="T2" y="T3"/>
                </a:cxn>
                <a:cxn ang="0">
                  <a:pos x="T4" y="T5"/>
                </a:cxn>
                <a:cxn ang="0">
                  <a:pos x="T6" y="T7"/>
                </a:cxn>
                <a:cxn ang="0">
                  <a:pos x="T8" y="T9"/>
                </a:cxn>
                <a:cxn ang="0">
                  <a:pos x="T10" y="T11"/>
                </a:cxn>
              </a:cxnLst>
              <a:rect l="0" t="0" r="r" b="b"/>
              <a:pathLst>
                <a:path w="28" h="17">
                  <a:moveTo>
                    <a:pt x="17" y="0"/>
                  </a:moveTo>
                  <a:cubicBezTo>
                    <a:pt x="28" y="5"/>
                    <a:pt x="22" y="10"/>
                    <a:pt x="16" y="13"/>
                  </a:cubicBezTo>
                  <a:cubicBezTo>
                    <a:pt x="12" y="16"/>
                    <a:pt x="5" y="16"/>
                    <a:pt x="0" y="17"/>
                  </a:cubicBezTo>
                  <a:cubicBezTo>
                    <a:pt x="0" y="17"/>
                    <a:pt x="0" y="17"/>
                    <a:pt x="0" y="17"/>
                  </a:cubicBezTo>
                  <a:cubicBezTo>
                    <a:pt x="2" y="12"/>
                    <a:pt x="7" y="10"/>
                    <a:pt x="11" y="9"/>
                  </a:cubicBezTo>
                  <a:cubicBezTo>
                    <a:pt x="16" y="8"/>
                    <a:pt x="18" y="5"/>
                    <a:pt x="17" y="0"/>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0C771A8D-3B37-0878-1F43-198E5A8ACFDB}"/>
                </a:ext>
              </a:extLst>
            </p:cNvPr>
            <p:cNvSpPr>
              <a:spLocks/>
            </p:cNvSpPr>
            <p:nvPr/>
          </p:nvSpPr>
          <p:spPr bwMode="auto">
            <a:xfrm>
              <a:off x="7204076" y="4143375"/>
              <a:ext cx="49213" cy="22225"/>
            </a:xfrm>
            <a:custGeom>
              <a:avLst/>
              <a:gdLst>
                <a:gd name="T0" fmla="*/ 0 w 29"/>
                <a:gd name="T1" fmla="*/ 0 h 13"/>
                <a:gd name="T2" fmla="*/ 28 w 29"/>
                <a:gd name="T3" fmla="*/ 0 h 13"/>
                <a:gd name="T4" fmla="*/ 29 w 29"/>
                <a:gd name="T5" fmla="*/ 0 h 13"/>
                <a:gd name="T6" fmla="*/ 0 w 29"/>
                <a:gd name="T7" fmla="*/ 0 h 13"/>
              </a:gdLst>
              <a:ahLst/>
              <a:cxnLst>
                <a:cxn ang="0">
                  <a:pos x="T0" y="T1"/>
                </a:cxn>
                <a:cxn ang="0">
                  <a:pos x="T2" y="T3"/>
                </a:cxn>
                <a:cxn ang="0">
                  <a:pos x="T4" y="T5"/>
                </a:cxn>
                <a:cxn ang="0">
                  <a:pos x="T6" y="T7"/>
                </a:cxn>
              </a:cxnLst>
              <a:rect l="0" t="0" r="r" b="b"/>
              <a:pathLst>
                <a:path w="29" h="13">
                  <a:moveTo>
                    <a:pt x="0" y="0"/>
                  </a:moveTo>
                  <a:cubicBezTo>
                    <a:pt x="10" y="10"/>
                    <a:pt x="19" y="0"/>
                    <a:pt x="28" y="0"/>
                  </a:cubicBezTo>
                  <a:cubicBezTo>
                    <a:pt x="28" y="0"/>
                    <a:pt x="29" y="0"/>
                    <a:pt x="29" y="0"/>
                  </a:cubicBezTo>
                  <a:cubicBezTo>
                    <a:pt x="18" y="13"/>
                    <a:pt x="7" y="13"/>
                    <a:pt x="0" y="0"/>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62244795-2162-0442-DFBC-D8BAA3454CCE}"/>
                </a:ext>
              </a:extLst>
            </p:cNvPr>
            <p:cNvSpPr>
              <a:spLocks/>
            </p:cNvSpPr>
            <p:nvPr/>
          </p:nvSpPr>
          <p:spPr bwMode="auto">
            <a:xfrm>
              <a:off x="7446963" y="4178300"/>
              <a:ext cx="80963" cy="17463"/>
            </a:xfrm>
            <a:custGeom>
              <a:avLst/>
              <a:gdLst>
                <a:gd name="T0" fmla="*/ 47 w 47"/>
                <a:gd name="T1" fmla="*/ 3 h 10"/>
                <a:gd name="T2" fmla="*/ 0 w 47"/>
                <a:gd name="T3" fmla="*/ 1 h 10"/>
                <a:gd name="T4" fmla="*/ 1 w 47"/>
                <a:gd name="T5" fmla="*/ 0 h 10"/>
                <a:gd name="T6" fmla="*/ 46 w 47"/>
                <a:gd name="T7" fmla="*/ 3 h 10"/>
                <a:gd name="T8" fmla="*/ 47 w 47"/>
                <a:gd name="T9" fmla="*/ 3 h 10"/>
              </a:gdLst>
              <a:ahLst/>
              <a:cxnLst>
                <a:cxn ang="0">
                  <a:pos x="T0" y="T1"/>
                </a:cxn>
                <a:cxn ang="0">
                  <a:pos x="T2" y="T3"/>
                </a:cxn>
                <a:cxn ang="0">
                  <a:pos x="T4" y="T5"/>
                </a:cxn>
                <a:cxn ang="0">
                  <a:pos x="T6" y="T7"/>
                </a:cxn>
                <a:cxn ang="0">
                  <a:pos x="T8" y="T9"/>
                </a:cxn>
              </a:cxnLst>
              <a:rect l="0" t="0" r="r" b="b"/>
              <a:pathLst>
                <a:path w="47" h="10">
                  <a:moveTo>
                    <a:pt x="47" y="3"/>
                  </a:moveTo>
                  <a:cubicBezTo>
                    <a:pt x="31" y="7"/>
                    <a:pt x="15" y="10"/>
                    <a:pt x="0" y="1"/>
                  </a:cubicBezTo>
                  <a:cubicBezTo>
                    <a:pt x="0" y="1"/>
                    <a:pt x="1" y="0"/>
                    <a:pt x="1" y="0"/>
                  </a:cubicBezTo>
                  <a:cubicBezTo>
                    <a:pt x="16" y="3"/>
                    <a:pt x="31" y="3"/>
                    <a:pt x="46" y="3"/>
                  </a:cubicBezTo>
                  <a:lnTo>
                    <a:pt x="47" y="3"/>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67934763-815F-2016-03F8-1EB92894568C}"/>
                </a:ext>
              </a:extLst>
            </p:cNvPr>
            <p:cNvSpPr>
              <a:spLocks/>
            </p:cNvSpPr>
            <p:nvPr/>
          </p:nvSpPr>
          <p:spPr bwMode="auto">
            <a:xfrm>
              <a:off x="7446963" y="4041775"/>
              <a:ext cx="33338" cy="19050"/>
            </a:xfrm>
            <a:custGeom>
              <a:avLst/>
              <a:gdLst>
                <a:gd name="T0" fmla="*/ 16 w 19"/>
                <a:gd name="T1" fmla="*/ 0 h 11"/>
                <a:gd name="T2" fmla="*/ 19 w 19"/>
                <a:gd name="T3" fmla="*/ 10 h 11"/>
                <a:gd name="T4" fmla="*/ 1 w 19"/>
                <a:gd name="T5" fmla="*/ 11 h 11"/>
                <a:gd name="T6" fmla="*/ 0 w 19"/>
                <a:gd name="T7" fmla="*/ 11 h 11"/>
                <a:gd name="T8" fmla="*/ 16 w 19"/>
                <a:gd name="T9" fmla="*/ 0 h 11"/>
              </a:gdLst>
              <a:ahLst/>
              <a:cxnLst>
                <a:cxn ang="0">
                  <a:pos x="T0" y="T1"/>
                </a:cxn>
                <a:cxn ang="0">
                  <a:pos x="T2" y="T3"/>
                </a:cxn>
                <a:cxn ang="0">
                  <a:pos x="T4" y="T5"/>
                </a:cxn>
                <a:cxn ang="0">
                  <a:pos x="T6" y="T7"/>
                </a:cxn>
                <a:cxn ang="0">
                  <a:pos x="T8" y="T9"/>
                </a:cxn>
              </a:cxnLst>
              <a:rect l="0" t="0" r="r" b="b"/>
              <a:pathLst>
                <a:path w="19" h="11">
                  <a:moveTo>
                    <a:pt x="16" y="0"/>
                  </a:moveTo>
                  <a:cubicBezTo>
                    <a:pt x="19" y="3"/>
                    <a:pt x="18" y="7"/>
                    <a:pt x="19" y="10"/>
                  </a:cubicBezTo>
                  <a:cubicBezTo>
                    <a:pt x="13" y="10"/>
                    <a:pt x="7" y="11"/>
                    <a:pt x="1" y="11"/>
                  </a:cubicBezTo>
                  <a:cubicBezTo>
                    <a:pt x="0" y="11"/>
                    <a:pt x="0" y="11"/>
                    <a:pt x="0" y="11"/>
                  </a:cubicBezTo>
                  <a:cubicBezTo>
                    <a:pt x="3" y="3"/>
                    <a:pt x="13" y="8"/>
                    <a:pt x="16" y="0"/>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7532109C-8BCF-335B-7B01-5943C4FCF592}"/>
                </a:ext>
              </a:extLst>
            </p:cNvPr>
            <p:cNvSpPr>
              <a:spLocks/>
            </p:cNvSpPr>
            <p:nvPr/>
          </p:nvSpPr>
          <p:spPr bwMode="auto">
            <a:xfrm>
              <a:off x="7199313" y="4044950"/>
              <a:ext cx="33338" cy="15875"/>
            </a:xfrm>
            <a:custGeom>
              <a:avLst/>
              <a:gdLst>
                <a:gd name="T0" fmla="*/ 0 w 20"/>
                <a:gd name="T1" fmla="*/ 9 h 10"/>
                <a:gd name="T2" fmla="*/ 20 w 20"/>
                <a:gd name="T3" fmla="*/ 10 h 10"/>
                <a:gd name="T4" fmla="*/ 20 w 20"/>
                <a:gd name="T5" fmla="*/ 10 h 10"/>
                <a:gd name="T6" fmla="*/ 0 w 20"/>
                <a:gd name="T7" fmla="*/ 10 h 10"/>
                <a:gd name="T8" fmla="*/ 0 w 20"/>
                <a:gd name="T9" fmla="*/ 9 h 10"/>
              </a:gdLst>
              <a:ahLst/>
              <a:cxnLst>
                <a:cxn ang="0">
                  <a:pos x="T0" y="T1"/>
                </a:cxn>
                <a:cxn ang="0">
                  <a:pos x="T2" y="T3"/>
                </a:cxn>
                <a:cxn ang="0">
                  <a:pos x="T4" y="T5"/>
                </a:cxn>
                <a:cxn ang="0">
                  <a:pos x="T6" y="T7"/>
                </a:cxn>
                <a:cxn ang="0">
                  <a:pos x="T8" y="T9"/>
                </a:cxn>
              </a:cxnLst>
              <a:rect l="0" t="0" r="r" b="b"/>
              <a:pathLst>
                <a:path w="20" h="10">
                  <a:moveTo>
                    <a:pt x="0" y="9"/>
                  </a:moveTo>
                  <a:cubicBezTo>
                    <a:pt x="7" y="3"/>
                    <a:pt x="14" y="0"/>
                    <a:pt x="20" y="10"/>
                  </a:cubicBezTo>
                  <a:cubicBezTo>
                    <a:pt x="20" y="10"/>
                    <a:pt x="20" y="10"/>
                    <a:pt x="20" y="10"/>
                  </a:cubicBezTo>
                  <a:cubicBezTo>
                    <a:pt x="13" y="6"/>
                    <a:pt x="7" y="9"/>
                    <a:pt x="0" y="10"/>
                  </a:cubicBezTo>
                  <a:lnTo>
                    <a:pt x="0" y="9"/>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EB1B1C43-B391-6321-DC98-989CB16C0B08}"/>
                </a:ext>
              </a:extLst>
            </p:cNvPr>
            <p:cNvSpPr>
              <a:spLocks/>
            </p:cNvSpPr>
            <p:nvPr/>
          </p:nvSpPr>
          <p:spPr bwMode="auto">
            <a:xfrm>
              <a:off x="7180263" y="4064000"/>
              <a:ext cx="9525" cy="11113"/>
            </a:xfrm>
            <a:custGeom>
              <a:avLst/>
              <a:gdLst>
                <a:gd name="T0" fmla="*/ 0 w 6"/>
                <a:gd name="T1" fmla="*/ 6 h 6"/>
                <a:gd name="T2" fmla="*/ 5 w 6"/>
                <a:gd name="T3" fmla="*/ 0 h 6"/>
                <a:gd name="T4" fmla="*/ 6 w 6"/>
                <a:gd name="T5" fmla="*/ 1 h 6"/>
                <a:gd name="T6" fmla="*/ 0 w 6"/>
                <a:gd name="T7" fmla="*/ 6 h 6"/>
              </a:gdLst>
              <a:ahLst/>
              <a:cxnLst>
                <a:cxn ang="0">
                  <a:pos x="T0" y="T1"/>
                </a:cxn>
                <a:cxn ang="0">
                  <a:pos x="T2" y="T3"/>
                </a:cxn>
                <a:cxn ang="0">
                  <a:pos x="T4" y="T5"/>
                </a:cxn>
                <a:cxn ang="0">
                  <a:pos x="T6" y="T7"/>
                </a:cxn>
              </a:cxnLst>
              <a:rect l="0" t="0" r="r" b="b"/>
              <a:pathLst>
                <a:path w="6" h="6">
                  <a:moveTo>
                    <a:pt x="0" y="6"/>
                  </a:moveTo>
                  <a:cubicBezTo>
                    <a:pt x="0" y="3"/>
                    <a:pt x="2" y="1"/>
                    <a:pt x="5" y="0"/>
                  </a:cubicBezTo>
                  <a:cubicBezTo>
                    <a:pt x="5" y="0"/>
                    <a:pt x="6" y="1"/>
                    <a:pt x="6" y="1"/>
                  </a:cubicBezTo>
                  <a:cubicBezTo>
                    <a:pt x="5" y="4"/>
                    <a:pt x="3" y="6"/>
                    <a:pt x="0" y="6"/>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E2B86701-277C-EDA0-8E69-03A76B134284}"/>
                </a:ext>
              </a:extLst>
            </p:cNvPr>
            <p:cNvSpPr>
              <a:spLocks/>
            </p:cNvSpPr>
            <p:nvPr/>
          </p:nvSpPr>
          <p:spPr bwMode="auto">
            <a:xfrm>
              <a:off x="7178676" y="4162425"/>
              <a:ext cx="11113" cy="12700"/>
            </a:xfrm>
            <a:custGeom>
              <a:avLst/>
              <a:gdLst>
                <a:gd name="T0" fmla="*/ 6 w 7"/>
                <a:gd name="T1" fmla="*/ 7 h 7"/>
                <a:gd name="T2" fmla="*/ 0 w 7"/>
                <a:gd name="T3" fmla="*/ 1 h 7"/>
                <a:gd name="T4" fmla="*/ 1 w 7"/>
                <a:gd name="T5" fmla="*/ 0 h 7"/>
                <a:gd name="T6" fmla="*/ 7 w 7"/>
                <a:gd name="T7" fmla="*/ 6 h 7"/>
                <a:gd name="T8" fmla="*/ 6 w 7"/>
                <a:gd name="T9" fmla="*/ 7 h 7"/>
              </a:gdLst>
              <a:ahLst/>
              <a:cxnLst>
                <a:cxn ang="0">
                  <a:pos x="T0" y="T1"/>
                </a:cxn>
                <a:cxn ang="0">
                  <a:pos x="T2" y="T3"/>
                </a:cxn>
                <a:cxn ang="0">
                  <a:pos x="T4" y="T5"/>
                </a:cxn>
                <a:cxn ang="0">
                  <a:pos x="T6" y="T7"/>
                </a:cxn>
                <a:cxn ang="0">
                  <a:pos x="T8" y="T9"/>
                </a:cxn>
              </a:cxnLst>
              <a:rect l="0" t="0" r="r" b="b"/>
              <a:pathLst>
                <a:path w="7" h="7">
                  <a:moveTo>
                    <a:pt x="6" y="7"/>
                  </a:moveTo>
                  <a:cubicBezTo>
                    <a:pt x="3" y="6"/>
                    <a:pt x="1" y="4"/>
                    <a:pt x="0" y="1"/>
                  </a:cubicBezTo>
                  <a:cubicBezTo>
                    <a:pt x="0" y="1"/>
                    <a:pt x="1" y="0"/>
                    <a:pt x="1" y="0"/>
                  </a:cubicBezTo>
                  <a:cubicBezTo>
                    <a:pt x="4" y="1"/>
                    <a:pt x="6" y="3"/>
                    <a:pt x="7" y="6"/>
                  </a:cubicBezTo>
                  <a:lnTo>
                    <a:pt x="6" y="7"/>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0F7BC961-24CD-7148-225B-716115B8D79D}"/>
                </a:ext>
              </a:extLst>
            </p:cNvPr>
            <p:cNvSpPr>
              <a:spLocks/>
            </p:cNvSpPr>
            <p:nvPr/>
          </p:nvSpPr>
          <p:spPr bwMode="auto">
            <a:xfrm>
              <a:off x="7188201" y="4059238"/>
              <a:ext cx="11113" cy="7938"/>
            </a:xfrm>
            <a:custGeom>
              <a:avLst/>
              <a:gdLst>
                <a:gd name="T0" fmla="*/ 0 w 6"/>
                <a:gd name="T1" fmla="*/ 3 h 4"/>
                <a:gd name="T2" fmla="*/ 6 w 6"/>
                <a:gd name="T3" fmla="*/ 0 h 4"/>
                <a:gd name="T4" fmla="*/ 6 w 6"/>
                <a:gd name="T5" fmla="*/ 1 h 4"/>
                <a:gd name="T6" fmla="*/ 1 w 6"/>
                <a:gd name="T7" fmla="*/ 4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2" y="2"/>
                    <a:pt x="4" y="1"/>
                    <a:pt x="6" y="0"/>
                  </a:cubicBezTo>
                  <a:cubicBezTo>
                    <a:pt x="6" y="0"/>
                    <a:pt x="6" y="1"/>
                    <a:pt x="6" y="1"/>
                  </a:cubicBezTo>
                  <a:cubicBezTo>
                    <a:pt x="4" y="2"/>
                    <a:pt x="3" y="3"/>
                    <a:pt x="1" y="4"/>
                  </a:cubicBezTo>
                  <a:lnTo>
                    <a:pt x="0" y="3"/>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1E6D8897-BA61-3B69-1068-6481BDA2B89D}"/>
                </a:ext>
              </a:extLst>
            </p:cNvPr>
            <p:cNvSpPr>
              <a:spLocks/>
            </p:cNvSpPr>
            <p:nvPr/>
          </p:nvSpPr>
          <p:spPr bwMode="auto">
            <a:xfrm>
              <a:off x="7188201" y="4173538"/>
              <a:ext cx="11113" cy="6350"/>
            </a:xfrm>
            <a:custGeom>
              <a:avLst/>
              <a:gdLst>
                <a:gd name="T0" fmla="*/ 6 w 6"/>
                <a:gd name="T1" fmla="*/ 4 h 4"/>
                <a:gd name="T2" fmla="*/ 0 w 6"/>
                <a:gd name="T3" fmla="*/ 1 h 4"/>
                <a:gd name="T4" fmla="*/ 1 w 6"/>
                <a:gd name="T5" fmla="*/ 0 h 4"/>
                <a:gd name="T6" fmla="*/ 6 w 6"/>
                <a:gd name="T7" fmla="*/ 3 h 4"/>
                <a:gd name="T8" fmla="*/ 6 w 6"/>
                <a:gd name="T9" fmla="*/ 4 h 4"/>
              </a:gdLst>
              <a:ahLst/>
              <a:cxnLst>
                <a:cxn ang="0">
                  <a:pos x="T0" y="T1"/>
                </a:cxn>
                <a:cxn ang="0">
                  <a:pos x="T2" y="T3"/>
                </a:cxn>
                <a:cxn ang="0">
                  <a:pos x="T4" y="T5"/>
                </a:cxn>
                <a:cxn ang="0">
                  <a:pos x="T6" y="T7"/>
                </a:cxn>
                <a:cxn ang="0">
                  <a:pos x="T8" y="T9"/>
                </a:cxn>
              </a:cxnLst>
              <a:rect l="0" t="0" r="r" b="b"/>
              <a:pathLst>
                <a:path w="6" h="4">
                  <a:moveTo>
                    <a:pt x="6" y="4"/>
                  </a:moveTo>
                  <a:cubicBezTo>
                    <a:pt x="4" y="3"/>
                    <a:pt x="2" y="2"/>
                    <a:pt x="0" y="1"/>
                  </a:cubicBezTo>
                  <a:cubicBezTo>
                    <a:pt x="0" y="1"/>
                    <a:pt x="1" y="0"/>
                    <a:pt x="1" y="0"/>
                  </a:cubicBezTo>
                  <a:cubicBezTo>
                    <a:pt x="3" y="1"/>
                    <a:pt x="4" y="2"/>
                    <a:pt x="6" y="3"/>
                  </a:cubicBezTo>
                  <a:lnTo>
                    <a:pt x="6" y="4"/>
                  </a:ln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a:extLst>
                <a:ext uri="{FF2B5EF4-FFF2-40B4-BE49-F238E27FC236}">
                  <a16:creationId xmlns:a16="http://schemas.microsoft.com/office/drawing/2014/main" id="{10ED4375-29D3-D8E0-C1D3-C58C5E991B8A}"/>
                </a:ext>
              </a:extLst>
            </p:cNvPr>
            <p:cNvSpPr>
              <a:spLocks/>
            </p:cNvSpPr>
            <p:nvPr/>
          </p:nvSpPr>
          <p:spPr bwMode="auto">
            <a:xfrm>
              <a:off x="7526338" y="4178300"/>
              <a:ext cx="4763" cy="4763"/>
            </a:xfrm>
            <a:custGeom>
              <a:avLst/>
              <a:gdLst>
                <a:gd name="T0" fmla="*/ 3 w 3"/>
                <a:gd name="T1" fmla="*/ 0 h 3"/>
                <a:gd name="T2" fmla="*/ 1 w 3"/>
                <a:gd name="T3" fmla="*/ 3 h 3"/>
                <a:gd name="T4" fmla="*/ 0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2" y="1"/>
                    <a:pt x="1" y="2"/>
                    <a:pt x="1" y="3"/>
                  </a:cubicBezTo>
                  <a:cubicBezTo>
                    <a:pt x="1" y="3"/>
                    <a:pt x="0" y="3"/>
                    <a:pt x="0" y="3"/>
                  </a:cubicBezTo>
                  <a:cubicBezTo>
                    <a:pt x="1" y="2"/>
                    <a:pt x="2" y="1"/>
                    <a:pt x="3" y="0"/>
                  </a:cubicBezTo>
                  <a:close/>
                </a:path>
              </a:pathLst>
            </a:custGeom>
            <a:solidFill>
              <a:srgbClr val="6A6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9">
              <a:extLst>
                <a:ext uri="{FF2B5EF4-FFF2-40B4-BE49-F238E27FC236}">
                  <a16:creationId xmlns:a16="http://schemas.microsoft.com/office/drawing/2014/main" id="{B7B1F343-523B-E741-9B45-F477633E3E5F}"/>
                </a:ext>
              </a:extLst>
            </p:cNvPr>
            <p:cNvSpPr>
              <a:spLocks/>
            </p:cNvSpPr>
            <p:nvPr/>
          </p:nvSpPr>
          <p:spPr bwMode="auto">
            <a:xfrm>
              <a:off x="7562851" y="42021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6A6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0">
              <a:extLst>
                <a:ext uri="{FF2B5EF4-FFF2-40B4-BE49-F238E27FC236}">
                  <a16:creationId xmlns:a16="http://schemas.microsoft.com/office/drawing/2014/main" id="{757FA15E-2D6F-4AEB-0138-D5B308E4F8B9}"/>
                </a:ext>
              </a:extLst>
            </p:cNvPr>
            <p:cNvSpPr>
              <a:spLocks/>
            </p:cNvSpPr>
            <p:nvPr/>
          </p:nvSpPr>
          <p:spPr bwMode="auto">
            <a:xfrm>
              <a:off x="7445376" y="4087813"/>
              <a:ext cx="85725" cy="66675"/>
            </a:xfrm>
            <a:custGeom>
              <a:avLst/>
              <a:gdLst>
                <a:gd name="T0" fmla="*/ 50 w 50"/>
                <a:gd name="T1" fmla="*/ 39 h 39"/>
                <a:gd name="T2" fmla="*/ 22 w 50"/>
                <a:gd name="T3" fmla="*/ 39 h 39"/>
                <a:gd name="T4" fmla="*/ 2 w 50"/>
                <a:gd name="T5" fmla="*/ 24 h 39"/>
                <a:gd name="T6" fmla="*/ 8 w 50"/>
                <a:gd name="T7" fmla="*/ 5 h 39"/>
                <a:gd name="T8" fmla="*/ 15 w 50"/>
                <a:gd name="T9" fmla="*/ 10 h 39"/>
                <a:gd name="T10" fmla="*/ 11 w 50"/>
                <a:gd name="T11" fmla="*/ 26 h 39"/>
                <a:gd name="T12" fmla="*/ 27 w 50"/>
                <a:gd name="T13" fmla="*/ 26 h 39"/>
                <a:gd name="T14" fmla="*/ 36 w 50"/>
                <a:gd name="T15" fmla="*/ 15 h 39"/>
                <a:gd name="T16" fmla="*/ 50 w 50"/>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9">
                  <a:moveTo>
                    <a:pt x="50" y="39"/>
                  </a:moveTo>
                  <a:cubicBezTo>
                    <a:pt x="40" y="39"/>
                    <a:pt x="31" y="39"/>
                    <a:pt x="22" y="39"/>
                  </a:cubicBezTo>
                  <a:cubicBezTo>
                    <a:pt x="12" y="38"/>
                    <a:pt x="5" y="33"/>
                    <a:pt x="2" y="24"/>
                  </a:cubicBezTo>
                  <a:cubicBezTo>
                    <a:pt x="0" y="17"/>
                    <a:pt x="2" y="10"/>
                    <a:pt x="8" y="5"/>
                  </a:cubicBezTo>
                  <a:cubicBezTo>
                    <a:pt x="15" y="0"/>
                    <a:pt x="16" y="4"/>
                    <a:pt x="15" y="10"/>
                  </a:cubicBezTo>
                  <a:cubicBezTo>
                    <a:pt x="6" y="13"/>
                    <a:pt x="5" y="19"/>
                    <a:pt x="11" y="26"/>
                  </a:cubicBezTo>
                  <a:cubicBezTo>
                    <a:pt x="16" y="33"/>
                    <a:pt x="22" y="32"/>
                    <a:pt x="27" y="26"/>
                  </a:cubicBezTo>
                  <a:cubicBezTo>
                    <a:pt x="31" y="22"/>
                    <a:pt x="33" y="18"/>
                    <a:pt x="36" y="15"/>
                  </a:cubicBezTo>
                  <a:cubicBezTo>
                    <a:pt x="45" y="20"/>
                    <a:pt x="46" y="30"/>
                    <a:pt x="50" y="39"/>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1">
              <a:extLst>
                <a:ext uri="{FF2B5EF4-FFF2-40B4-BE49-F238E27FC236}">
                  <a16:creationId xmlns:a16="http://schemas.microsoft.com/office/drawing/2014/main" id="{5B9947DF-D37A-96FE-05EC-0A200FB0A28F}"/>
                </a:ext>
              </a:extLst>
            </p:cNvPr>
            <p:cNvSpPr>
              <a:spLocks/>
            </p:cNvSpPr>
            <p:nvPr/>
          </p:nvSpPr>
          <p:spPr bwMode="auto">
            <a:xfrm>
              <a:off x="7454901" y="4103688"/>
              <a:ext cx="52388" cy="39688"/>
            </a:xfrm>
            <a:custGeom>
              <a:avLst/>
              <a:gdLst>
                <a:gd name="T0" fmla="*/ 31 w 31"/>
                <a:gd name="T1" fmla="*/ 5 h 23"/>
                <a:gd name="T2" fmla="*/ 22 w 31"/>
                <a:gd name="T3" fmla="*/ 16 h 23"/>
                <a:gd name="T4" fmla="*/ 6 w 31"/>
                <a:gd name="T5" fmla="*/ 16 h 23"/>
                <a:gd name="T6" fmla="*/ 10 w 31"/>
                <a:gd name="T7" fmla="*/ 0 h 23"/>
                <a:gd name="T8" fmla="*/ 11 w 31"/>
                <a:gd name="T9" fmla="*/ 1 h 23"/>
                <a:gd name="T10" fmla="*/ 10 w 31"/>
                <a:gd name="T11" fmla="*/ 11 h 23"/>
                <a:gd name="T12" fmla="*/ 20 w 31"/>
                <a:gd name="T13" fmla="*/ 7 h 23"/>
                <a:gd name="T14" fmla="*/ 29 w 31"/>
                <a:gd name="T15" fmla="*/ 0 h 23"/>
                <a:gd name="T16" fmla="*/ 31 w 31"/>
                <a:gd name="T17"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3">
                  <a:moveTo>
                    <a:pt x="31" y="5"/>
                  </a:moveTo>
                  <a:cubicBezTo>
                    <a:pt x="28" y="8"/>
                    <a:pt x="26" y="12"/>
                    <a:pt x="22" y="16"/>
                  </a:cubicBezTo>
                  <a:cubicBezTo>
                    <a:pt x="17" y="22"/>
                    <a:pt x="11" y="23"/>
                    <a:pt x="6" y="16"/>
                  </a:cubicBezTo>
                  <a:cubicBezTo>
                    <a:pt x="0" y="9"/>
                    <a:pt x="1" y="3"/>
                    <a:pt x="10" y="0"/>
                  </a:cubicBezTo>
                  <a:cubicBezTo>
                    <a:pt x="10" y="0"/>
                    <a:pt x="11" y="1"/>
                    <a:pt x="11" y="1"/>
                  </a:cubicBezTo>
                  <a:cubicBezTo>
                    <a:pt x="12" y="4"/>
                    <a:pt x="6" y="8"/>
                    <a:pt x="10" y="11"/>
                  </a:cubicBezTo>
                  <a:cubicBezTo>
                    <a:pt x="15" y="14"/>
                    <a:pt x="17" y="9"/>
                    <a:pt x="20" y="7"/>
                  </a:cubicBezTo>
                  <a:cubicBezTo>
                    <a:pt x="23" y="4"/>
                    <a:pt x="26" y="2"/>
                    <a:pt x="29" y="0"/>
                  </a:cubicBezTo>
                  <a:cubicBezTo>
                    <a:pt x="30" y="2"/>
                    <a:pt x="30" y="3"/>
                    <a:pt x="31" y="5"/>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2">
              <a:extLst>
                <a:ext uri="{FF2B5EF4-FFF2-40B4-BE49-F238E27FC236}">
                  <a16:creationId xmlns:a16="http://schemas.microsoft.com/office/drawing/2014/main" id="{5F4EE02D-0104-F3CB-28CE-5F76BE4D07A5}"/>
                </a:ext>
              </a:extLst>
            </p:cNvPr>
            <p:cNvSpPr>
              <a:spLocks/>
            </p:cNvSpPr>
            <p:nvPr/>
          </p:nvSpPr>
          <p:spPr bwMode="auto">
            <a:xfrm>
              <a:off x="7464426" y="4089400"/>
              <a:ext cx="39688" cy="38100"/>
            </a:xfrm>
            <a:custGeom>
              <a:avLst/>
              <a:gdLst>
                <a:gd name="T0" fmla="*/ 23 w 23"/>
                <a:gd name="T1" fmla="*/ 9 h 23"/>
                <a:gd name="T2" fmla="*/ 14 w 23"/>
                <a:gd name="T3" fmla="*/ 16 h 23"/>
                <a:gd name="T4" fmla="*/ 4 w 23"/>
                <a:gd name="T5" fmla="*/ 20 h 23"/>
                <a:gd name="T6" fmla="*/ 5 w 23"/>
                <a:gd name="T7" fmla="*/ 10 h 23"/>
                <a:gd name="T8" fmla="*/ 17 w 23"/>
                <a:gd name="T9" fmla="*/ 0 h 23"/>
                <a:gd name="T10" fmla="*/ 23 w 23"/>
                <a:gd name="T11" fmla="*/ 9 h 23"/>
              </a:gdLst>
              <a:ahLst/>
              <a:cxnLst>
                <a:cxn ang="0">
                  <a:pos x="T0" y="T1"/>
                </a:cxn>
                <a:cxn ang="0">
                  <a:pos x="T2" y="T3"/>
                </a:cxn>
                <a:cxn ang="0">
                  <a:pos x="T4" y="T5"/>
                </a:cxn>
                <a:cxn ang="0">
                  <a:pos x="T6" y="T7"/>
                </a:cxn>
                <a:cxn ang="0">
                  <a:pos x="T8" y="T9"/>
                </a:cxn>
                <a:cxn ang="0">
                  <a:pos x="T10" y="T11"/>
                </a:cxn>
              </a:cxnLst>
              <a:rect l="0" t="0" r="r" b="b"/>
              <a:pathLst>
                <a:path w="23" h="23">
                  <a:moveTo>
                    <a:pt x="23" y="9"/>
                  </a:moveTo>
                  <a:cubicBezTo>
                    <a:pt x="20" y="11"/>
                    <a:pt x="17" y="13"/>
                    <a:pt x="14" y="16"/>
                  </a:cubicBezTo>
                  <a:cubicBezTo>
                    <a:pt x="11" y="18"/>
                    <a:pt x="9" y="23"/>
                    <a:pt x="4" y="20"/>
                  </a:cubicBezTo>
                  <a:cubicBezTo>
                    <a:pt x="0" y="17"/>
                    <a:pt x="6" y="13"/>
                    <a:pt x="5" y="10"/>
                  </a:cubicBezTo>
                  <a:cubicBezTo>
                    <a:pt x="12" y="10"/>
                    <a:pt x="13" y="3"/>
                    <a:pt x="17" y="0"/>
                  </a:cubicBezTo>
                  <a:cubicBezTo>
                    <a:pt x="20" y="2"/>
                    <a:pt x="22" y="5"/>
                    <a:pt x="23" y="9"/>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3">
              <a:extLst>
                <a:ext uri="{FF2B5EF4-FFF2-40B4-BE49-F238E27FC236}">
                  <a16:creationId xmlns:a16="http://schemas.microsoft.com/office/drawing/2014/main" id="{4055C352-3D6F-ACAF-2E09-C61FF4BCF3AA}"/>
                </a:ext>
              </a:extLst>
            </p:cNvPr>
            <p:cNvSpPr>
              <a:spLocks/>
            </p:cNvSpPr>
            <p:nvPr/>
          </p:nvSpPr>
          <p:spPr bwMode="auto">
            <a:xfrm>
              <a:off x="8270876" y="4071938"/>
              <a:ext cx="9525" cy="28575"/>
            </a:xfrm>
            <a:custGeom>
              <a:avLst/>
              <a:gdLst>
                <a:gd name="T0" fmla="*/ 6 w 6"/>
                <a:gd name="T1" fmla="*/ 0 h 17"/>
                <a:gd name="T2" fmla="*/ 0 w 6"/>
                <a:gd name="T3" fmla="*/ 17 h 17"/>
                <a:gd name="T4" fmla="*/ 6 w 6"/>
                <a:gd name="T5" fmla="*/ 0 h 17"/>
              </a:gdLst>
              <a:ahLst/>
              <a:cxnLst>
                <a:cxn ang="0">
                  <a:pos x="T0" y="T1"/>
                </a:cxn>
                <a:cxn ang="0">
                  <a:pos x="T2" y="T3"/>
                </a:cxn>
                <a:cxn ang="0">
                  <a:pos x="T4" y="T5"/>
                </a:cxn>
              </a:cxnLst>
              <a:rect l="0" t="0" r="r" b="b"/>
              <a:pathLst>
                <a:path w="6" h="17">
                  <a:moveTo>
                    <a:pt x="6" y="0"/>
                  </a:moveTo>
                  <a:cubicBezTo>
                    <a:pt x="5" y="6"/>
                    <a:pt x="5" y="12"/>
                    <a:pt x="0" y="17"/>
                  </a:cubicBezTo>
                  <a:cubicBezTo>
                    <a:pt x="0" y="11"/>
                    <a:pt x="1" y="4"/>
                    <a:pt x="6" y="0"/>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4">
              <a:extLst>
                <a:ext uri="{FF2B5EF4-FFF2-40B4-BE49-F238E27FC236}">
                  <a16:creationId xmlns:a16="http://schemas.microsoft.com/office/drawing/2014/main" id="{6D5B665F-2C61-8724-F3A2-949BB4023E06}"/>
                </a:ext>
              </a:extLst>
            </p:cNvPr>
            <p:cNvSpPr>
              <a:spLocks noEditPoints="1"/>
            </p:cNvSpPr>
            <p:nvPr/>
          </p:nvSpPr>
          <p:spPr bwMode="auto">
            <a:xfrm>
              <a:off x="6731001" y="3884613"/>
              <a:ext cx="2309813" cy="1128713"/>
            </a:xfrm>
            <a:custGeom>
              <a:avLst/>
              <a:gdLst>
                <a:gd name="T0" fmla="*/ 1032 w 1347"/>
                <a:gd name="T1" fmla="*/ 148 h 658"/>
                <a:gd name="T2" fmla="*/ 1006 w 1347"/>
                <a:gd name="T3" fmla="*/ 134 h 658"/>
                <a:gd name="T4" fmla="*/ 1003 w 1347"/>
                <a:gd name="T5" fmla="*/ 162 h 658"/>
                <a:gd name="T6" fmla="*/ 1004 w 1347"/>
                <a:gd name="T7" fmla="*/ 141 h 658"/>
                <a:gd name="T8" fmla="*/ 990 w 1347"/>
                <a:gd name="T9" fmla="*/ 125 h 658"/>
                <a:gd name="T10" fmla="*/ 980 w 1347"/>
                <a:gd name="T11" fmla="*/ 130 h 658"/>
                <a:gd name="T12" fmla="*/ 970 w 1347"/>
                <a:gd name="T13" fmla="*/ 115 h 658"/>
                <a:gd name="T14" fmla="*/ 952 w 1347"/>
                <a:gd name="T15" fmla="*/ 105 h 658"/>
                <a:gd name="T16" fmla="*/ 904 w 1347"/>
                <a:gd name="T17" fmla="*/ 109 h 658"/>
                <a:gd name="T18" fmla="*/ 898 w 1347"/>
                <a:gd name="T19" fmla="*/ 126 h 658"/>
                <a:gd name="T20" fmla="*/ 898 w 1347"/>
                <a:gd name="T21" fmla="*/ 126 h 658"/>
                <a:gd name="T22" fmla="*/ 614 w 1347"/>
                <a:gd name="T23" fmla="*/ 241 h 658"/>
                <a:gd name="T24" fmla="*/ 475 w 1347"/>
                <a:gd name="T25" fmla="*/ 170 h 658"/>
                <a:gd name="T26" fmla="*/ 419 w 1347"/>
                <a:gd name="T27" fmla="*/ 171 h 658"/>
                <a:gd name="T28" fmla="*/ 453 w 1347"/>
                <a:gd name="T29" fmla="*/ 163 h 658"/>
                <a:gd name="T30" fmla="*/ 437 w 1347"/>
                <a:gd name="T31" fmla="*/ 102 h 658"/>
                <a:gd name="T32" fmla="*/ 414 w 1347"/>
                <a:gd name="T33" fmla="*/ 0 h 658"/>
                <a:gd name="T34" fmla="*/ 2 w 1347"/>
                <a:gd name="T35" fmla="*/ 106 h 658"/>
                <a:gd name="T36" fmla="*/ 580 w 1347"/>
                <a:gd name="T37" fmla="*/ 443 h 658"/>
                <a:gd name="T38" fmla="*/ 1267 w 1347"/>
                <a:gd name="T39" fmla="*/ 461 h 658"/>
                <a:gd name="T40" fmla="*/ 587 w 1347"/>
                <a:gd name="T41" fmla="*/ 610 h 658"/>
                <a:gd name="T42" fmla="*/ 14 w 1347"/>
                <a:gd name="T43" fmla="*/ 333 h 658"/>
                <a:gd name="T44" fmla="*/ 698 w 1347"/>
                <a:gd name="T45" fmla="*/ 636 h 658"/>
                <a:gd name="T46" fmla="*/ 305 w 1347"/>
                <a:gd name="T47" fmla="*/ 151 h 658"/>
                <a:gd name="T48" fmla="*/ 287 w 1347"/>
                <a:gd name="T49" fmla="*/ 112 h 658"/>
                <a:gd name="T50" fmla="*/ 262 w 1347"/>
                <a:gd name="T51" fmla="*/ 111 h 658"/>
                <a:gd name="T52" fmla="*/ 273 w 1347"/>
                <a:gd name="T53" fmla="*/ 172 h 658"/>
                <a:gd name="T54" fmla="*/ 267 w 1347"/>
                <a:gd name="T55" fmla="*/ 105 h 658"/>
                <a:gd name="T56" fmla="*/ 276 w 1347"/>
                <a:gd name="T57" fmla="*/ 120 h 658"/>
                <a:gd name="T58" fmla="*/ 305 w 1347"/>
                <a:gd name="T59" fmla="*/ 151 h 658"/>
                <a:gd name="T60" fmla="*/ 355 w 1347"/>
                <a:gd name="T61" fmla="*/ 176 h 658"/>
                <a:gd name="T62" fmla="*/ 413 w 1347"/>
                <a:gd name="T63" fmla="*/ 168 h 658"/>
                <a:gd name="T64" fmla="*/ 963 w 1347"/>
                <a:gd name="T65" fmla="*/ 157 h 658"/>
                <a:gd name="T66" fmla="*/ 941 w 1347"/>
                <a:gd name="T67" fmla="*/ 137 h 658"/>
                <a:gd name="T68" fmla="*/ 898 w 1347"/>
                <a:gd name="T69" fmla="*/ 164 h 658"/>
                <a:gd name="T70" fmla="*/ 917 w 1347"/>
                <a:gd name="T71" fmla="*/ 175 h 658"/>
                <a:gd name="T72" fmla="*/ 921 w 1347"/>
                <a:gd name="T73" fmla="*/ 131 h 658"/>
                <a:gd name="T74" fmla="*/ 929 w 1347"/>
                <a:gd name="T75" fmla="*/ 120 h 658"/>
                <a:gd name="T76" fmla="*/ 936 w 1347"/>
                <a:gd name="T77" fmla="*/ 121 h 658"/>
                <a:gd name="T78" fmla="*/ 937 w 1347"/>
                <a:gd name="T79" fmla="*/ 123 h 658"/>
                <a:gd name="T80" fmla="*/ 959 w 1347"/>
                <a:gd name="T81" fmla="*/ 175 h 658"/>
                <a:gd name="T82" fmla="*/ 959 w 1347"/>
                <a:gd name="T83" fmla="*/ 175 h 658"/>
                <a:gd name="T84" fmla="*/ 963 w 1347"/>
                <a:gd name="T85" fmla="*/ 165 h 658"/>
                <a:gd name="T86" fmla="*/ 981 w 1347"/>
                <a:gd name="T87" fmla="*/ 151 h 658"/>
                <a:gd name="T88" fmla="*/ 993 w 1347"/>
                <a:gd name="T89" fmla="*/ 179 h 658"/>
                <a:gd name="T90" fmla="*/ 1057 w 1347"/>
                <a:gd name="T91" fmla="*/ 173 h 658"/>
                <a:gd name="T92" fmla="*/ 1041 w 1347"/>
                <a:gd name="T93" fmla="*/ 168 h 658"/>
                <a:gd name="T94" fmla="*/ 1035 w 1347"/>
                <a:gd name="T95" fmla="*/ 165 h 658"/>
                <a:gd name="T96" fmla="*/ 1030 w 1347"/>
                <a:gd name="T97" fmla="*/ 153 h 658"/>
                <a:gd name="T98" fmla="*/ 1030 w 1347"/>
                <a:gd name="T99" fmla="*/ 151 h 658"/>
                <a:gd name="T100" fmla="*/ 1036 w 1347"/>
                <a:gd name="T101" fmla="*/ 167 h 658"/>
                <a:gd name="T102" fmla="*/ 1041 w 1347"/>
                <a:gd name="T103" fmla="*/ 16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47" h="658">
                  <a:moveTo>
                    <a:pt x="1333" y="357"/>
                  </a:moveTo>
                  <a:cubicBezTo>
                    <a:pt x="1323" y="319"/>
                    <a:pt x="1301" y="293"/>
                    <a:pt x="1266" y="274"/>
                  </a:cubicBezTo>
                  <a:cubicBezTo>
                    <a:pt x="1188" y="233"/>
                    <a:pt x="1110" y="190"/>
                    <a:pt x="1032" y="148"/>
                  </a:cubicBezTo>
                  <a:cubicBezTo>
                    <a:pt x="1032" y="148"/>
                    <a:pt x="1032" y="148"/>
                    <a:pt x="1032" y="148"/>
                  </a:cubicBezTo>
                  <a:cubicBezTo>
                    <a:pt x="1030" y="145"/>
                    <a:pt x="1027" y="145"/>
                    <a:pt x="1024" y="144"/>
                  </a:cubicBezTo>
                  <a:cubicBezTo>
                    <a:pt x="1023" y="149"/>
                    <a:pt x="1023" y="153"/>
                    <a:pt x="1025" y="156"/>
                  </a:cubicBezTo>
                  <a:cubicBezTo>
                    <a:pt x="1023" y="153"/>
                    <a:pt x="1023" y="149"/>
                    <a:pt x="1024" y="144"/>
                  </a:cubicBezTo>
                  <a:cubicBezTo>
                    <a:pt x="1018" y="141"/>
                    <a:pt x="1012" y="137"/>
                    <a:pt x="1006" y="134"/>
                  </a:cubicBezTo>
                  <a:cubicBezTo>
                    <a:pt x="1006" y="135"/>
                    <a:pt x="1005" y="136"/>
                    <a:pt x="1005" y="137"/>
                  </a:cubicBezTo>
                  <a:cubicBezTo>
                    <a:pt x="1004" y="139"/>
                    <a:pt x="1004" y="140"/>
                    <a:pt x="1004" y="141"/>
                  </a:cubicBezTo>
                  <a:cubicBezTo>
                    <a:pt x="1003" y="143"/>
                    <a:pt x="1003" y="145"/>
                    <a:pt x="1003" y="148"/>
                  </a:cubicBezTo>
                  <a:cubicBezTo>
                    <a:pt x="1003" y="152"/>
                    <a:pt x="1004" y="157"/>
                    <a:pt x="1003" y="162"/>
                  </a:cubicBezTo>
                  <a:cubicBezTo>
                    <a:pt x="1003" y="162"/>
                    <a:pt x="1003" y="163"/>
                    <a:pt x="1003" y="163"/>
                  </a:cubicBezTo>
                  <a:cubicBezTo>
                    <a:pt x="1003" y="163"/>
                    <a:pt x="1003" y="162"/>
                    <a:pt x="1003" y="162"/>
                  </a:cubicBezTo>
                  <a:cubicBezTo>
                    <a:pt x="1004" y="157"/>
                    <a:pt x="1003" y="152"/>
                    <a:pt x="1003" y="148"/>
                  </a:cubicBezTo>
                  <a:cubicBezTo>
                    <a:pt x="1003" y="145"/>
                    <a:pt x="1003" y="143"/>
                    <a:pt x="1004" y="141"/>
                  </a:cubicBezTo>
                  <a:cubicBezTo>
                    <a:pt x="1004" y="140"/>
                    <a:pt x="1004" y="139"/>
                    <a:pt x="1005" y="137"/>
                  </a:cubicBezTo>
                  <a:cubicBezTo>
                    <a:pt x="1005" y="136"/>
                    <a:pt x="1006" y="135"/>
                    <a:pt x="1006" y="134"/>
                  </a:cubicBezTo>
                  <a:cubicBezTo>
                    <a:pt x="1005" y="132"/>
                    <a:pt x="1003" y="131"/>
                    <a:pt x="1000" y="132"/>
                  </a:cubicBezTo>
                  <a:cubicBezTo>
                    <a:pt x="997" y="130"/>
                    <a:pt x="994" y="126"/>
                    <a:pt x="990" y="125"/>
                  </a:cubicBezTo>
                  <a:cubicBezTo>
                    <a:pt x="987" y="121"/>
                    <a:pt x="983" y="120"/>
                    <a:pt x="978" y="119"/>
                  </a:cubicBezTo>
                  <a:cubicBezTo>
                    <a:pt x="979" y="123"/>
                    <a:pt x="980" y="126"/>
                    <a:pt x="980" y="130"/>
                  </a:cubicBezTo>
                  <a:cubicBezTo>
                    <a:pt x="981" y="133"/>
                    <a:pt x="981" y="137"/>
                    <a:pt x="981" y="140"/>
                  </a:cubicBezTo>
                  <a:cubicBezTo>
                    <a:pt x="981" y="137"/>
                    <a:pt x="981" y="133"/>
                    <a:pt x="980" y="130"/>
                  </a:cubicBezTo>
                  <a:cubicBezTo>
                    <a:pt x="980" y="126"/>
                    <a:pt x="979" y="123"/>
                    <a:pt x="978" y="119"/>
                  </a:cubicBezTo>
                  <a:cubicBezTo>
                    <a:pt x="975" y="118"/>
                    <a:pt x="973" y="116"/>
                    <a:pt x="970" y="115"/>
                  </a:cubicBezTo>
                  <a:cubicBezTo>
                    <a:pt x="969" y="115"/>
                    <a:pt x="969" y="116"/>
                    <a:pt x="968" y="117"/>
                  </a:cubicBezTo>
                  <a:cubicBezTo>
                    <a:pt x="969" y="116"/>
                    <a:pt x="969" y="115"/>
                    <a:pt x="970" y="115"/>
                  </a:cubicBezTo>
                  <a:cubicBezTo>
                    <a:pt x="969" y="113"/>
                    <a:pt x="968" y="112"/>
                    <a:pt x="966" y="112"/>
                  </a:cubicBezTo>
                  <a:cubicBezTo>
                    <a:pt x="962" y="110"/>
                    <a:pt x="957" y="107"/>
                    <a:pt x="952" y="105"/>
                  </a:cubicBezTo>
                  <a:cubicBezTo>
                    <a:pt x="952" y="105"/>
                    <a:pt x="951" y="106"/>
                    <a:pt x="951" y="107"/>
                  </a:cubicBezTo>
                  <a:cubicBezTo>
                    <a:pt x="951" y="106"/>
                    <a:pt x="952" y="105"/>
                    <a:pt x="952" y="105"/>
                  </a:cubicBezTo>
                  <a:cubicBezTo>
                    <a:pt x="947" y="100"/>
                    <a:pt x="941" y="97"/>
                    <a:pt x="935" y="95"/>
                  </a:cubicBezTo>
                  <a:cubicBezTo>
                    <a:pt x="927" y="99"/>
                    <a:pt x="915" y="95"/>
                    <a:pt x="909" y="106"/>
                  </a:cubicBezTo>
                  <a:cubicBezTo>
                    <a:pt x="909" y="106"/>
                    <a:pt x="909" y="106"/>
                    <a:pt x="909" y="106"/>
                  </a:cubicBezTo>
                  <a:cubicBezTo>
                    <a:pt x="908" y="107"/>
                    <a:pt x="906" y="108"/>
                    <a:pt x="904" y="109"/>
                  </a:cubicBezTo>
                  <a:cubicBezTo>
                    <a:pt x="904" y="109"/>
                    <a:pt x="904" y="109"/>
                    <a:pt x="904" y="109"/>
                  </a:cubicBezTo>
                  <a:cubicBezTo>
                    <a:pt x="903" y="115"/>
                    <a:pt x="903" y="121"/>
                    <a:pt x="898" y="126"/>
                  </a:cubicBezTo>
                  <a:cubicBezTo>
                    <a:pt x="898" y="132"/>
                    <a:pt x="898" y="138"/>
                    <a:pt x="898" y="145"/>
                  </a:cubicBezTo>
                  <a:cubicBezTo>
                    <a:pt x="898" y="138"/>
                    <a:pt x="898" y="132"/>
                    <a:pt x="898" y="126"/>
                  </a:cubicBezTo>
                  <a:cubicBezTo>
                    <a:pt x="898" y="126"/>
                    <a:pt x="898" y="126"/>
                    <a:pt x="898" y="126"/>
                  </a:cubicBezTo>
                  <a:cubicBezTo>
                    <a:pt x="898" y="126"/>
                    <a:pt x="898" y="126"/>
                    <a:pt x="898" y="126"/>
                  </a:cubicBezTo>
                  <a:cubicBezTo>
                    <a:pt x="898" y="126"/>
                    <a:pt x="898" y="126"/>
                    <a:pt x="898" y="126"/>
                  </a:cubicBezTo>
                  <a:cubicBezTo>
                    <a:pt x="898" y="126"/>
                    <a:pt x="898" y="126"/>
                    <a:pt x="898" y="126"/>
                  </a:cubicBezTo>
                  <a:cubicBezTo>
                    <a:pt x="890" y="131"/>
                    <a:pt x="887" y="141"/>
                    <a:pt x="883" y="149"/>
                  </a:cubicBezTo>
                  <a:cubicBezTo>
                    <a:pt x="865" y="185"/>
                    <a:pt x="840" y="215"/>
                    <a:pt x="807" y="236"/>
                  </a:cubicBezTo>
                  <a:cubicBezTo>
                    <a:pt x="785" y="249"/>
                    <a:pt x="761" y="254"/>
                    <a:pt x="737" y="244"/>
                  </a:cubicBezTo>
                  <a:cubicBezTo>
                    <a:pt x="696" y="226"/>
                    <a:pt x="656" y="224"/>
                    <a:pt x="614" y="241"/>
                  </a:cubicBezTo>
                  <a:cubicBezTo>
                    <a:pt x="574" y="256"/>
                    <a:pt x="539" y="243"/>
                    <a:pt x="510" y="214"/>
                  </a:cubicBezTo>
                  <a:cubicBezTo>
                    <a:pt x="501" y="205"/>
                    <a:pt x="492" y="196"/>
                    <a:pt x="485" y="185"/>
                  </a:cubicBezTo>
                  <a:cubicBezTo>
                    <a:pt x="485" y="185"/>
                    <a:pt x="485" y="185"/>
                    <a:pt x="485" y="185"/>
                  </a:cubicBezTo>
                  <a:cubicBezTo>
                    <a:pt x="482" y="180"/>
                    <a:pt x="478" y="175"/>
                    <a:pt x="475" y="170"/>
                  </a:cubicBezTo>
                  <a:cubicBezTo>
                    <a:pt x="472" y="171"/>
                    <a:pt x="470" y="171"/>
                    <a:pt x="467" y="171"/>
                  </a:cubicBezTo>
                  <a:cubicBezTo>
                    <a:pt x="466" y="172"/>
                    <a:pt x="465" y="173"/>
                    <a:pt x="465" y="174"/>
                  </a:cubicBezTo>
                  <a:cubicBezTo>
                    <a:pt x="449" y="178"/>
                    <a:pt x="433" y="181"/>
                    <a:pt x="418" y="172"/>
                  </a:cubicBezTo>
                  <a:cubicBezTo>
                    <a:pt x="419" y="171"/>
                    <a:pt x="419" y="171"/>
                    <a:pt x="419" y="171"/>
                  </a:cubicBezTo>
                  <a:cubicBezTo>
                    <a:pt x="419" y="171"/>
                    <a:pt x="419" y="171"/>
                    <a:pt x="419" y="171"/>
                  </a:cubicBezTo>
                  <a:cubicBezTo>
                    <a:pt x="434" y="174"/>
                    <a:pt x="449" y="174"/>
                    <a:pt x="464" y="174"/>
                  </a:cubicBezTo>
                  <a:cubicBezTo>
                    <a:pt x="465" y="173"/>
                    <a:pt x="466" y="172"/>
                    <a:pt x="467" y="171"/>
                  </a:cubicBezTo>
                  <a:cubicBezTo>
                    <a:pt x="468" y="160"/>
                    <a:pt x="459" y="163"/>
                    <a:pt x="453" y="163"/>
                  </a:cubicBezTo>
                  <a:cubicBezTo>
                    <a:pt x="441" y="163"/>
                    <a:pt x="428" y="164"/>
                    <a:pt x="419" y="154"/>
                  </a:cubicBezTo>
                  <a:cubicBezTo>
                    <a:pt x="412" y="146"/>
                    <a:pt x="410" y="136"/>
                    <a:pt x="416" y="126"/>
                  </a:cubicBezTo>
                  <a:cubicBezTo>
                    <a:pt x="422" y="113"/>
                    <a:pt x="433" y="113"/>
                    <a:pt x="445" y="115"/>
                  </a:cubicBezTo>
                  <a:cubicBezTo>
                    <a:pt x="444" y="109"/>
                    <a:pt x="443" y="104"/>
                    <a:pt x="437" y="102"/>
                  </a:cubicBezTo>
                  <a:cubicBezTo>
                    <a:pt x="431" y="102"/>
                    <a:pt x="425" y="103"/>
                    <a:pt x="419" y="103"/>
                  </a:cubicBezTo>
                  <a:cubicBezTo>
                    <a:pt x="419" y="103"/>
                    <a:pt x="418" y="103"/>
                    <a:pt x="418" y="103"/>
                  </a:cubicBezTo>
                  <a:cubicBezTo>
                    <a:pt x="421" y="95"/>
                    <a:pt x="431" y="100"/>
                    <a:pt x="434" y="92"/>
                  </a:cubicBezTo>
                  <a:cubicBezTo>
                    <a:pt x="425" y="62"/>
                    <a:pt x="417" y="32"/>
                    <a:pt x="414" y="0"/>
                  </a:cubicBezTo>
                  <a:cubicBezTo>
                    <a:pt x="413" y="0"/>
                    <a:pt x="412" y="0"/>
                    <a:pt x="410" y="0"/>
                  </a:cubicBezTo>
                  <a:cubicBezTo>
                    <a:pt x="291" y="27"/>
                    <a:pt x="172" y="53"/>
                    <a:pt x="54" y="79"/>
                  </a:cubicBezTo>
                  <a:cubicBezTo>
                    <a:pt x="41" y="82"/>
                    <a:pt x="28" y="83"/>
                    <a:pt x="16" y="88"/>
                  </a:cubicBezTo>
                  <a:cubicBezTo>
                    <a:pt x="8" y="91"/>
                    <a:pt x="3" y="97"/>
                    <a:pt x="2" y="106"/>
                  </a:cubicBezTo>
                  <a:cubicBezTo>
                    <a:pt x="1" y="115"/>
                    <a:pt x="6" y="120"/>
                    <a:pt x="13" y="124"/>
                  </a:cubicBezTo>
                  <a:cubicBezTo>
                    <a:pt x="21" y="128"/>
                    <a:pt x="29" y="133"/>
                    <a:pt x="36" y="138"/>
                  </a:cubicBezTo>
                  <a:cubicBezTo>
                    <a:pt x="140" y="197"/>
                    <a:pt x="244" y="256"/>
                    <a:pt x="349" y="314"/>
                  </a:cubicBezTo>
                  <a:cubicBezTo>
                    <a:pt x="426" y="357"/>
                    <a:pt x="503" y="400"/>
                    <a:pt x="580" y="443"/>
                  </a:cubicBezTo>
                  <a:cubicBezTo>
                    <a:pt x="589" y="448"/>
                    <a:pt x="597" y="449"/>
                    <a:pt x="607" y="447"/>
                  </a:cubicBezTo>
                  <a:cubicBezTo>
                    <a:pt x="813" y="403"/>
                    <a:pt x="1019" y="360"/>
                    <a:pt x="1224" y="315"/>
                  </a:cubicBezTo>
                  <a:cubicBezTo>
                    <a:pt x="1249" y="310"/>
                    <a:pt x="1264" y="318"/>
                    <a:pt x="1278" y="336"/>
                  </a:cubicBezTo>
                  <a:cubicBezTo>
                    <a:pt x="1307" y="374"/>
                    <a:pt x="1302" y="432"/>
                    <a:pt x="1267" y="461"/>
                  </a:cubicBezTo>
                  <a:cubicBezTo>
                    <a:pt x="1256" y="470"/>
                    <a:pt x="1244" y="475"/>
                    <a:pt x="1230" y="478"/>
                  </a:cubicBezTo>
                  <a:cubicBezTo>
                    <a:pt x="1067" y="514"/>
                    <a:pt x="904" y="550"/>
                    <a:pt x="741" y="586"/>
                  </a:cubicBezTo>
                  <a:cubicBezTo>
                    <a:pt x="698" y="596"/>
                    <a:pt x="654" y="604"/>
                    <a:pt x="611" y="613"/>
                  </a:cubicBezTo>
                  <a:cubicBezTo>
                    <a:pt x="602" y="615"/>
                    <a:pt x="595" y="614"/>
                    <a:pt x="587" y="610"/>
                  </a:cubicBezTo>
                  <a:cubicBezTo>
                    <a:pt x="418" y="515"/>
                    <a:pt x="249" y="420"/>
                    <a:pt x="80" y="326"/>
                  </a:cubicBezTo>
                  <a:cubicBezTo>
                    <a:pt x="62" y="316"/>
                    <a:pt x="43" y="307"/>
                    <a:pt x="24" y="297"/>
                  </a:cubicBezTo>
                  <a:cubicBezTo>
                    <a:pt x="13" y="296"/>
                    <a:pt x="6" y="301"/>
                    <a:pt x="3" y="311"/>
                  </a:cubicBezTo>
                  <a:cubicBezTo>
                    <a:pt x="0" y="322"/>
                    <a:pt x="5" y="328"/>
                    <a:pt x="14" y="333"/>
                  </a:cubicBezTo>
                  <a:cubicBezTo>
                    <a:pt x="46" y="352"/>
                    <a:pt x="78" y="371"/>
                    <a:pt x="111" y="390"/>
                  </a:cubicBezTo>
                  <a:cubicBezTo>
                    <a:pt x="266" y="478"/>
                    <a:pt x="422" y="566"/>
                    <a:pt x="579" y="652"/>
                  </a:cubicBezTo>
                  <a:cubicBezTo>
                    <a:pt x="588" y="657"/>
                    <a:pt x="596" y="658"/>
                    <a:pt x="606" y="656"/>
                  </a:cubicBezTo>
                  <a:cubicBezTo>
                    <a:pt x="636" y="649"/>
                    <a:pt x="667" y="642"/>
                    <a:pt x="698" y="636"/>
                  </a:cubicBezTo>
                  <a:cubicBezTo>
                    <a:pt x="880" y="596"/>
                    <a:pt x="1062" y="556"/>
                    <a:pt x="1244" y="516"/>
                  </a:cubicBezTo>
                  <a:cubicBezTo>
                    <a:pt x="1261" y="512"/>
                    <a:pt x="1277" y="507"/>
                    <a:pt x="1291" y="497"/>
                  </a:cubicBezTo>
                  <a:cubicBezTo>
                    <a:pt x="1330" y="468"/>
                    <a:pt x="1347" y="410"/>
                    <a:pt x="1333" y="357"/>
                  </a:cubicBezTo>
                  <a:close/>
                  <a:moveTo>
                    <a:pt x="305" y="151"/>
                  </a:moveTo>
                  <a:cubicBezTo>
                    <a:pt x="294" y="164"/>
                    <a:pt x="283" y="164"/>
                    <a:pt x="276" y="151"/>
                  </a:cubicBezTo>
                  <a:cubicBezTo>
                    <a:pt x="266" y="151"/>
                    <a:pt x="266" y="143"/>
                    <a:pt x="266" y="137"/>
                  </a:cubicBezTo>
                  <a:cubicBezTo>
                    <a:pt x="267" y="131"/>
                    <a:pt x="265" y="121"/>
                    <a:pt x="276" y="120"/>
                  </a:cubicBezTo>
                  <a:cubicBezTo>
                    <a:pt x="278" y="115"/>
                    <a:pt x="283" y="113"/>
                    <a:pt x="287" y="112"/>
                  </a:cubicBezTo>
                  <a:cubicBezTo>
                    <a:pt x="292" y="111"/>
                    <a:pt x="294" y="108"/>
                    <a:pt x="293" y="103"/>
                  </a:cubicBezTo>
                  <a:cubicBezTo>
                    <a:pt x="286" y="99"/>
                    <a:pt x="280" y="102"/>
                    <a:pt x="273" y="103"/>
                  </a:cubicBezTo>
                  <a:cubicBezTo>
                    <a:pt x="271" y="104"/>
                    <a:pt x="270" y="105"/>
                    <a:pt x="268" y="106"/>
                  </a:cubicBezTo>
                  <a:cubicBezTo>
                    <a:pt x="267" y="109"/>
                    <a:pt x="265" y="111"/>
                    <a:pt x="262" y="111"/>
                  </a:cubicBezTo>
                  <a:cubicBezTo>
                    <a:pt x="254" y="128"/>
                    <a:pt x="255" y="146"/>
                    <a:pt x="262" y="162"/>
                  </a:cubicBezTo>
                  <a:cubicBezTo>
                    <a:pt x="265" y="163"/>
                    <a:pt x="267" y="165"/>
                    <a:pt x="268" y="168"/>
                  </a:cubicBezTo>
                  <a:cubicBezTo>
                    <a:pt x="270" y="169"/>
                    <a:pt x="271" y="170"/>
                    <a:pt x="273" y="171"/>
                  </a:cubicBezTo>
                  <a:cubicBezTo>
                    <a:pt x="273" y="172"/>
                    <a:pt x="273" y="172"/>
                    <a:pt x="273" y="172"/>
                  </a:cubicBezTo>
                  <a:cubicBezTo>
                    <a:pt x="271" y="171"/>
                    <a:pt x="269" y="170"/>
                    <a:pt x="267" y="169"/>
                  </a:cubicBezTo>
                  <a:cubicBezTo>
                    <a:pt x="264" y="168"/>
                    <a:pt x="262" y="166"/>
                    <a:pt x="261" y="163"/>
                  </a:cubicBezTo>
                  <a:cubicBezTo>
                    <a:pt x="246" y="146"/>
                    <a:pt x="246" y="128"/>
                    <a:pt x="262" y="111"/>
                  </a:cubicBezTo>
                  <a:cubicBezTo>
                    <a:pt x="262" y="108"/>
                    <a:pt x="264" y="106"/>
                    <a:pt x="267" y="105"/>
                  </a:cubicBezTo>
                  <a:cubicBezTo>
                    <a:pt x="269" y="104"/>
                    <a:pt x="271" y="103"/>
                    <a:pt x="273" y="102"/>
                  </a:cubicBezTo>
                  <a:cubicBezTo>
                    <a:pt x="280" y="96"/>
                    <a:pt x="287" y="93"/>
                    <a:pt x="293" y="103"/>
                  </a:cubicBezTo>
                  <a:cubicBezTo>
                    <a:pt x="304" y="108"/>
                    <a:pt x="298" y="113"/>
                    <a:pt x="292" y="116"/>
                  </a:cubicBezTo>
                  <a:cubicBezTo>
                    <a:pt x="288" y="119"/>
                    <a:pt x="281" y="119"/>
                    <a:pt x="276" y="120"/>
                  </a:cubicBezTo>
                  <a:cubicBezTo>
                    <a:pt x="273" y="130"/>
                    <a:pt x="269" y="141"/>
                    <a:pt x="276" y="151"/>
                  </a:cubicBezTo>
                  <a:cubicBezTo>
                    <a:pt x="286" y="161"/>
                    <a:pt x="295" y="151"/>
                    <a:pt x="304" y="151"/>
                  </a:cubicBezTo>
                  <a:cubicBezTo>
                    <a:pt x="304" y="151"/>
                    <a:pt x="304" y="151"/>
                    <a:pt x="304" y="151"/>
                  </a:cubicBezTo>
                  <a:cubicBezTo>
                    <a:pt x="305" y="151"/>
                    <a:pt x="305" y="151"/>
                    <a:pt x="305" y="151"/>
                  </a:cubicBezTo>
                  <a:close/>
                  <a:moveTo>
                    <a:pt x="350" y="111"/>
                  </a:moveTo>
                  <a:cubicBezTo>
                    <a:pt x="350" y="112"/>
                    <a:pt x="350" y="112"/>
                    <a:pt x="350" y="112"/>
                  </a:cubicBezTo>
                  <a:cubicBezTo>
                    <a:pt x="350" y="112"/>
                    <a:pt x="350" y="111"/>
                    <a:pt x="350" y="111"/>
                  </a:cubicBezTo>
                  <a:close/>
                  <a:moveTo>
                    <a:pt x="355" y="176"/>
                  </a:moveTo>
                  <a:cubicBezTo>
                    <a:pt x="357" y="176"/>
                    <a:pt x="358" y="174"/>
                    <a:pt x="359" y="172"/>
                  </a:cubicBezTo>
                  <a:cubicBezTo>
                    <a:pt x="358" y="174"/>
                    <a:pt x="357" y="176"/>
                    <a:pt x="355" y="176"/>
                  </a:cubicBezTo>
                  <a:close/>
                  <a:moveTo>
                    <a:pt x="413" y="169"/>
                  </a:moveTo>
                  <a:cubicBezTo>
                    <a:pt x="413" y="168"/>
                    <a:pt x="413" y="168"/>
                    <a:pt x="413" y="168"/>
                  </a:cubicBezTo>
                  <a:cubicBezTo>
                    <a:pt x="413" y="168"/>
                    <a:pt x="413" y="168"/>
                    <a:pt x="413" y="168"/>
                  </a:cubicBezTo>
                  <a:cubicBezTo>
                    <a:pt x="413" y="168"/>
                    <a:pt x="413" y="169"/>
                    <a:pt x="413" y="169"/>
                  </a:cubicBezTo>
                  <a:close/>
                  <a:moveTo>
                    <a:pt x="963" y="156"/>
                  </a:moveTo>
                  <a:cubicBezTo>
                    <a:pt x="963" y="156"/>
                    <a:pt x="963" y="157"/>
                    <a:pt x="963" y="157"/>
                  </a:cubicBezTo>
                  <a:cubicBezTo>
                    <a:pt x="963" y="157"/>
                    <a:pt x="963" y="156"/>
                    <a:pt x="963" y="156"/>
                  </a:cubicBezTo>
                  <a:close/>
                  <a:moveTo>
                    <a:pt x="941" y="131"/>
                  </a:moveTo>
                  <a:cubicBezTo>
                    <a:pt x="941" y="131"/>
                    <a:pt x="941" y="131"/>
                    <a:pt x="941" y="131"/>
                  </a:cubicBezTo>
                  <a:cubicBezTo>
                    <a:pt x="941" y="133"/>
                    <a:pt x="941" y="135"/>
                    <a:pt x="941" y="137"/>
                  </a:cubicBezTo>
                  <a:cubicBezTo>
                    <a:pt x="941" y="135"/>
                    <a:pt x="941" y="133"/>
                    <a:pt x="941" y="131"/>
                  </a:cubicBezTo>
                  <a:close/>
                  <a:moveTo>
                    <a:pt x="898" y="164"/>
                  </a:moveTo>
                  <a:cubicBezTo>
                    <a:pt x="898" y="158"/>
                    <a:pt x="898" y="151"/>
                    <a:pt x="898" y="145"/>
                  </a:cubicBezTo>
                  <a:cubicBezTo>
                    <a:pt x="898" y="151"/>
                    <a:pt x="898" y="158"/>
                    <a:pt x="898" y="164"/>
                  </a:cubicBezTo>
                  <a:cubicBezTo>
                    <a:pt x="898" y="168"/>
                    <a:pt x="899" y="171"/>
                    <a:pt x="900" y="173"/>
                  </a:cubicBezTo>
                  <a:cubicBezTo>
                    <a:pt x="899" y="171"/>
                    <a:pt x="898" y="168"/>
                    <a:pt x="898" y="164"/>
                  </a:cubicBezTo>
                  <a:close/>
                  <a:moveTo>
                    <a:pt x="920" y="164"/>
                  </a:moveTo>
                  <a:cubicBezTo>
                    <a:pt x="920" y="168"/>
                    <a:pt x="920" y="172"/>
                    <a:pt x="917" y="175"/>
                  </a:cubicBezTo>
                  <a:cubicBezTo>
                    <a:pt x="920" y="172"/>
                    <a:pt x="920" y="168"/>
                    <a:pt x="920" y="164"/>
                  </a:cubicBezTo>
                  <a:cubicBezTo>
                    <a:pt x="921" y="158"/>
                    <a:pt x="921" y="153"/>
                    <a:pt x="921" y="147"/>
                  </a:cubicBezTo>
                  <a:cubicBezTo>
                    <a:pt x="921" y="142"/>
                    <a:pt x="921" y="136"/>
                    <a:pt x="921" y="131"/>
                  </a:cubicBezTo>
                  <a:cubicBezTo>
                    <a:pt x="921" y="131"/>
                    <a:pt x="921" y="131"/>
                    <a:pt x="921" y="131"/>
                  </a:cubicBezTo>
                  <a:cubicBezTo>
                    <a:pt x="921" y="136"/>
                    <a:pt x="921" y="142"/>
                    <a:pt x="921" y="147"/>
                  </a:cubicBezTo>
                  <a:cubicBezTo>
                    <a:pt x="921" y="153"/>
                    <a:pt x="921" y="158"/>
                    <a:pt x="920" y="164"/>
                  </a:cubicBezTo>
                  <a:close/>
                  <a:moveTo>
                    <a:pt x="931" y="120"/>
                  </a:moveTo>
                  <a:cubicBezTo>
                    <a:pt x="931" y="120"/>
                    <a:pt x="930" y="120"/>
                    <a:pt x="929" y="120"/>
                  </a:cubicBezTo>
                  <a:cubicBezTo>
                    <a:pt x="926" y="120"/>
                    <a:pt x="923" y="121"/>
                    <a:pt x="922" y="123"/>
                  </a:cubicBezTo>
                  <a:cubicBezTo>
                    <a:pt x="923" y="121"/>
                    <a:pt x="926" y="120"/>
                    <a:pt x="929" y="120"/>
                  </a:cubicBezTo>
                  <a:cubicBezTo>
                    <a:pt x="930" y="120"/>
                    <a:pt x="931" y="120"/>
                    <a:pt x="931" y="120"/>
                  </a:cubicBezTo>
                  <a:cubicBezTo>
                    <a:pt x="933" y="120"/>
                    <a:pt x="934" y="121"/>
                    <a:pt x="936" y="121"/>
                  </a:cubicBezTo>
                  <a:cubicBezTo>
                    <a:pt x="934" y="121"/>
                    <a:pt x="933" y="120"/>
                    <a:pt x="931" y="120"/>
                  </a:cubicBezTo>
                  <a:close/>
                  <a:moveTo>
                    <a:pt x="937" y="123"/>
                  </a:moveTo>
                  <a:cubicBezTo>
                    <a:pt x="939" y="123"/>
                    <a:pt x="939" y="125"/>
                    <a:pt x="940" y="126"/>
                  </a:cubicBezTo>
                  <a:cubicBezTo>
                    <a:pt x="939" y="125"/>
                    <a:pt x="939" y="123"/>
                    <a:pt x="937" y="123"/>
                  </a:cubicBezTo>
                  <a:close/>
                  <a:moveTo>
                    <a:pt x="941" y="165"/>
                  </a:moveTo>
                  <a:cubicBezTo>
                    <a:pt x="941" y="166"/>
                    <a:pt x="941" y="168"/>
                    <a:pt x="941" y="169"/>
                  </a:cubicBezTo>
                  <a:cubicBezTo>
                    <a:pt x="941" y="168"/>
                    <a:pt x="941" y="166"/>
                    <a:pt x="941" y="165"/>
                  </a:cubicBezTo>
                  <a:close/>
                  <a:moveTo>
                    <a:pt x="959" y="175"/>
                  </a:moveTo>
                  <a:cubicBezTo>
                    <a:pt x="957" y="176"/>
                    <a:pt x="955" y="177"/>
                    <a:pt x="952" y="177"/>
                  </a:cubicBezTo>
                  <a:cubicBezTo>
                    <a:pt x="949" y="177"/>
                    <a:pt x="946" y="176"/>
                    <a:pt x="944" y="175"/>
                  </a:cubicBezTo>
                  <a:cubicBezTo>
                    <a:pt x="946" y="176"/>
                    <a:pt x="949" y="177"/>
                    <a:pt x="952" y="177"/>
                  </a:cubicBezTo>
                  <a:cubicBezTo>
                    <a:pt x="955" y="177"/>
                    <a:pt x="957" y="176"/>
                    <a:pt x="959" y="175"/>
                  </a:cubicBezTo>
                  <a:cubicBezTo>
                    <a:pt x="961" y="174"/>
                    <a:pt x="962" y="172"/>
                    <a:pt x="963" y="170"/>
                  </a:cubicBezTo>
                  <a:cubicBezTo>
                    <a:pt x="962" y="172"/>
                    <a:pt x="961" y="174"/>
                    <a:pt x="959" y="175"/>
                  </a:cubicBezTo>
                  <a:close/>
                  <a:moveTo>
                    <a:pt x="963" y="169"/>
                  </a:moveTo>
                  <a:cubicBezTo>
                    <a:pt x="963" y="167"/>
                    <a:pt x="963" y="166"/>
                    <a:pt x="963" y="165"/>
                  </a:cubicBezTo>
                  <a:cubicBezTo>
                    <a:pt x="963" y="166"/>
                    <a:pt x="963" y="167"/>
                    <a:pt x="963" y="169"/>
                  </a:cubicBezTo>
                  <a:close/>
                  <a:moveTo>
                    <a:pt x="981" y="151"/>
                  </a:moveTo>
                  <a:cubicBezTo>
                    <a:pt x="981" y="149"/>
                    <a:pt x="981" y="148"/>
                    <a:pt x="981" y="146"/>
                  </a:cubicBezTo>
                  <a:cubicBezTo>
                    <a:pt x="981" y="148"/>
                    <a:pt x="981" y="149"/>
                    <a:pt x="981" y="151"/>
                  </a:cubicBezTo>
                  <a:cubicBezTo>
                    <a:pt x="981" y="155"/>
                    <a:pt x="981" y="158"/>
                    <a:pt x="981" y="162"/>
                  </a:cubicBezTo>
                  <a:cubicBezTo>
                    <a:pt x="981" y="158"/>
                    <a:pt x="981" y="155"/>
                    <a:pt x="981" y="151"/>
                  </a:cubicBezTo>
                  <a:close/>
                  <a:moveTo>
                    <a:pt x="990" y="179"/>
                  </a:moveTo>
                  <a:cubicBezTo>
                    <a:pt x="991" y="179"/>
                    <a:pt x="992" y="179"/>
                    <a:pt x="993" y="179"/>
                  </a:cubicBezTo>
                  <a:cubicBezTo>
                    <a:pt x="993" y="179"/>
                    <a:pt x="993" y="179"/>
                    <a:pt x="993" y="179"/>
                  </a:cubicBezTo>
                  <a:cubicBezTo>
                    <a:pt x="992" y="179"/>
                    <a:pt x="991" y="179"/>
                    <a:pt x="990" y="179"/>
                  </a:cubicBezTo>
                  <a:close/>
                  <a:moveTo>
                    <a:pt x="1061" y="174"/>
                  </a:moveTo>
                  <a:cubicBezTo>
                    <a:pt x="1060" y="174"/>
                    <a:pt x="1058" y="174"/>
                    <a:pt x="1057" y="173"/>
                  </a:cubicBezTo>
                  <a:cubicBezTo>
                    <a:pt x="1056" y="173"/>
                    <a:pt x="1055" y="173"/>
                    <a:pt x="1054" y="173"/>
                  </a:cubicBezTo>
                  <a:cubicBezTo>
                    <a:pt x="1055" y="173"/>
                    <a:pt x="1056" y="173"/>
                    <a:pt x="1057" y="173"/>
                  </a:cubicBezTo>
                  <a:cubicBezTo>
                    <a:pt x="1058" y="174"/>
                    <a:pt x="1060" y="174"/>
                    <a:pt x="1061" y="174"/>
                  </a:cubicBezTo>
                  <a:close/>
                  <a:moveTo>
                    <a:pt x="1041" y="168"/>
                  </a:moveTo>
                  <a:cubicBezTo>
                    <a:pt x="1041" y="168"/>
                    <a:pt x="1041" y="168"/>
                    <a:pt x="1041" y="168"/>
                  </a:cubicBezTo>
                  <a:cubicBezTo>
                    <a:pt x="1039" y="166"/>
                    <a:pt x="1037" y="166"/>
                    <a:pt x="1035" y="165"/>
                  </a:cubicBezTo>
                  <a:cubicBezTo>
                    <a:pt x="1035" y="165"/>
                    <a:pt x="1035" y="166"/>
                    <a:pt x="1035" y="166"/>
                  </a:cubicBezTo>
                  <a:cubicBezTo>
                    <a:pt x="1035" y="166"/>
                    <a:pt x="1035" y="165"/>
                    <a:pt x="1035" y="165"/>
                  </a:cubicBezTo>
                  <a:cubicBezTo>
                    <a:pt x="1036" y="161"/>
                    <a:pt x="1031" y="158"/>
                    <a:pt x="1030" y="154"/>
                  </a:cubicBezTo>
                  <a:cubicBezTo>
                    <a:pt x="1031" y="158"/>
                    <a:pt x="1036" y="161"/>
                    <a:pt x="1035" y="165"/>
                  </a:cubicBezTo>
                  <a:cubicBezTo>
                    <a:pt x="1037" y="166"/>
                    <a:pt x="1039" y="166"/>
                    <a:pt x="1041" y="168"/>
                  </a:cubicBezTo>
                  <a:close/>
                  <a:moveTo>
                    <a:pt x="1030" y="153"/>
                  </a:moveTo>
                  <a:cubicBezTo>
                    <a:pt x="1030" y="153"/>
                    <a:pt x="1030" y="153"/>
                    <a:pt x="1030" y="153"/>
                  </a:cubicBezTo>
                  <a:cubicBezTo>
                    <a:pt x="1030" y="153"/>
                    <a:pt x="1030" y="153"/>
                    <a:pt x="1030" y="153"/>
                  </a:cubicBezTo>
                  <a:close/>
                  <a:moveTo>
                    <a:pt x="1031" y="150"/>
                  </a:moveTo>
                  <a:cubicBezTo>
                    <a:pt x="1031" y="150"/>
                    <a:pt x="1031" y="151"/>
                    <a:pt x="1030" y="151"/>
                  </a:cubicBezTo>
                  <a:cubicBezTo>
                    <a:pt x="1031" y="151"/>
                    <a:pt x="1031" y="150"/>
                    <a:pt x="1031" y="150"/>
                  </a:cubicBezTo>
                  <a:close/>
                  <a:moveTo>
                    <a:pt x="1035" y="166"/>
                  </a:moveTo>
                  <a:cubicBezTo>
                    <a:pt x="1035" y="166"/>
                    <a:pt x="1035" y="166"/>
                    <a:pt x="1035" y="166"/>
                  </a:cubicBezTo>
                  <a:cubicBezTo>
                    <a:pt x="1035" y="166"/>
                    <a:pt x="1035" y="167"/>
                    <a:pt x="1036" y="167"/>
                  </a:cubicBezTo>
                  <a:cubicBezTo>
                    <a:pt x="1035" y="167"/>
                    <a:pt x="1035" y="166"/>
                    <a:pt x="1035" y="166"/>
                  </a:cubicBezTo>
                  <a:close/>
                  <a:moveTo>
                    <a:pt x="1037" y="168"/>
                  </a:moveTo>
                  <a:cubicBezTo>
                    <a:pt x="1038" y="168"/>
                    <a:pt x="1039" y="169"/>
                    <a:pt x="1040" y="169"/>
                  </a:cubicBezTo>
                  <a:cubicBezTo>
                    <a:pt x="1040" y="169"/>
                    <a:pt x="1040" y="168"/>
                    <a:pt x="1041" y="168"/>
                  </a:cubicBezTo>
                  <a:cubicBezTo>
                    <a:pt x="1040" y="169"/>
                    <a:pt x="1040" y="169"/>
                    <a:pt x="1040" y="169"/>
                  </a:cubicBezTo>
                  <a:cubicBezTo>
                    <a:pt x="1039" y="169"/>
                    <a:pt x="1038" y="168"/>
                    <a:pt x="1037" y="168"/>
                  </a:cubicBezTo>
                  <a:close/>
                </a:path>
              </a:pathLst>
            </a:custGeom>
            <a:solidFill>
              <a:srgbClr val="4A4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612" name="Google Shape;1612;p44"/>
          <p:cNvSpPr/>
          <p:nvPr/>
        </p:nvSpPr>
        <p:spPr>
          <a:xfrm>
            <a:off x="5948344" y="1652389"/>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4"/>
          <p:cNvSpPr/>
          <p:nvPr/>
        </p:nvSpPr>
        <p:spPr>
          <a:xfrm>
            <a:off x="2293494" y="1652389"/>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4"/>
          <p:cNvSpPr txBox="1">
            <a:spLocks noGrp="1"/>
          </p:cNvSpPr>
          <p:nvPr>
            <p:ph type="subTitle" idx="1"/>
          </p:nvPr>
        </p:nvSpPr>
        <p:spPr>
          <a:xfrm>
            <a:off x="1171956" y="2474146"/>
            <a:ext cx="3145200" cy="71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do you think this book is about?</a:t>
            </a:r>
            <a:endParaRPr/>
          </a:p>
        </p:txBody>
      </p:sp>
      <p:sp>
        <p:nvSpPr>
          <p:cNvPr id="1615" name="Google Shape;1615;p44"/>
          <p:cNvSpPr txBox="1">
            <a:spLocks noGrp="1"/>
          </p:cNvSpPr>
          <p:nvPr>
            <p:ph type="subTitle" idx="2"/>
          </p:nvPr>
        </p:nvSpPr>
        <p:spPr>
          <a:xfrm>
            <a:off x="4826831" y="2474146"/>
            <a:ext cx="3145200" cy="71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do you think will happen?</a:t>
            </a:r>
            <a:endParaRPr/>
          </a:p>
        </p:txBody>
      </p:sp>
      <p:sp>
        <p:nvSpPr>
          <p:cNvPr id="1616" name="Google Shape;1616;p44"/>
          <p:cNvSpPr txBox="1">
            <a:spLocks noGrp="1"/>
          </p:cNvSpPr>
          <p:nvPr>
            <p:ph type="subTitle" idx="3"/>
          </p:nvPr>
        </p:nvSpPr>
        <p:spPr>
          <a:xfrm>
            <a:off x="1171969" y="3168710"/>
            <a:ext cx="3145200" cy="94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closest planet to the Sun and the smallest one in the Solar System—it’s only a bit larger than the Moon</a:t>
            </a:r>
            <a:endParaRPr/>
          </a:p>
        </p:txBody>
      </p:sp>
      <p:sp>
        <p:nvSpPr>
          <p:cNvPr id="1617" name="Google Shape;1617;p44"/>
          <p:cNvSpPr txBox="1">
            <a:spLocks noGrp="1"/>
          </p:cNvSpPr>
          <p:nvPr>
            <p:ph type="subTitle" idx="4"/>
          </p:nvPr>
        </p:nvSpPr>
        <p:spPr>
          <a:xfrm>
            <a:off x="4826844" y="3168710"/>
            <a:ext cx="3145200" cy="94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and is the second planet from the Sun. It’s hot and has a poisonous atmosphere</a:t>
            </a:r>
            <a:endParaRPr/>
          </a:p>
        </p:txBody>
      </p:sp>
      <p:sp>
        <p:nvSpPr>
          <p:cNvPr id="1618" name="Google Shape;1618;p4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Questions to ask before reading</a:t>
            </a:r>
            <a:endParaRPr dirty="0">
              <a:solidFill>
                <a:srgbClr val="FFC000"/>
              </a:solidFill>
            </a:endParaRPr>
          </a:p>
        </p:txBody>
      </p:sp>
      <p:grpSp>
        <p:nvGrpSpPr>
          <p:cNvPr id="1619" name="Google Shape;1619;p44"/>
          <p:cNvGrpSpPr/>
          <p:nvPr/>
        </p:nvGrpSpPr>
        <p:grpSpPr>
          <a:xfrm>
            <a:off x="2559117" y="1893011"/>
            <a:ext cx="370879" cy="337755"/>
            <a:chOff x="-40378075" y="3267450"/>
            <a:chExt cx="317425" cy="289075"/>
          </a:xfrm>
        </p:grpSpPr>
        <p:sp>
          <p:nvSpPr>
            <p:cNvPr id="1620" name="Google Shape;1620;p44"/>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4"/>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4"/>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4"/>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4" name="Google Shape;1624;p44"/>
          <p:cNvSpPr/>
          <p:nvPr/>
        </p:nvSpPr>
        <p:spPr>
          <a:xfrm>
            <a:off x="6217180" y="1877180"/>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Rectángulo 40">
            <a:extLst>
              <a:ext uri="{FF2B5EF4-FFF2-40B4-BE49-F238E27FC236}">
                <a16:creationId xmlns:a16="http://schemas.microsoft.com/office/drawing/2014/main" id="{2B17976B-B3C7-4205-93D4-B5D55CA3E8DD}"/>
              </a:ext>
            </a:extLst>
          </p:cNvPr>
          <p:cNvSpPr/>
          <p:nvPr/>
        </p:nvSpPr>
        <p:spPr>
          <a:xfrm>
            <a:off x="349048" y="981228"/>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8" name="Grupo 7">
            <a:extLst>
              <a:ext uri="{FF2B5EF4-FFF2-40B4-BE49-F238E27FC236}">
                <a16:creationId xmlns:a16="http://schemas.microsoft.com/office/drawing/2014/main" id="{37FACD22-5FBD-AF0C-B817-C9C92602C0D9}"/>
              </a:ext>
            </a:extLst>
          </p:cNvPr>
          <p:cNvGrpSpPr/>
          <p:nvPr/>
        </p:nvGrpSpPr>
        <p:grpSpPr>
          <a:xfrm>
            <a:off x="271706" y="355601"/>
            <a:ext cx="551322" cy="838271"/>
            <a:chOff x="271706" y="355601"/>
            <a:chExt cx="551322" cy="838271"/>
          </a:xfrm>
        </p:grpSpPr>
        <p:sp>
          <p:nvSpPr>
            <p:cNvPr id="38" name="Rectángulo 37">
              <a:extLst>
                <a:ext uri="{FF2B5EF4-FFF2-40B4-BE49-F238E27FC236}">
                  <a16:creationId xmlns:a16="http://schemas.microsoft.com/office/drawing/2014/main" id="{612101C7-1A0B-4283-A731-D1423F74A449}"/>
                </a:ext>
              </a:extLst>
            </p:cNvPr>
            <p:cNvSpPr/>
            <p:nvPr/>
          </p:nvSpPr>
          <p:spPr>
            <a:xfrm>
              <a:off x="297501" y="863849"/>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9" name="Rectángulo 38">
              <a:extLst>
                <a:ext uri="{FF2B5EF4-FFF2-40B4-BE49-F238E27FC236}">
                  <a16:creationId xmlns:a16="http://schemas.microsoft.com/office/drawing/2014/main" id="{49D45BBD-F284-4095-A29C-843DF4514FD6}"/>
                </a:ext>
              </a:extLst>
            </p:cNvPr>
            <p:cNvSpPr/>
            <p:nvPr/>
          </p:nvSpPr>
          <p:spPr>
            <a:xfrm>
              <a:off x="271706" y="978598"/>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 name="Rectángulo 39">
              <a:extLst>
                <a:ext uri="{FF2B5EF4-FFF2-40B4-BE49-F238E27FC236}">
                  <a16:creationId xmlns:a16="http://schemas.microsoft.com/office/drawing/2014/main" id="{0CB41143-DEE7-4728-9739-84978113FE37}"/>
                </a:ext>
              </a:extLst>
            </p:cNvPr>
            <p:cNvSpPr/>
            <p:nvPr/>
          </p:nvSpPr>
          <p:spPr>
            <a:xfrm>
              <a:off x="310377" y="1107878"/>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Freeform 5">
              <a:extLst>
                <a:ext uri="{FF2B5EF4-FFF2-40B4-BE49-F238E27FC236}">
                  <a16:creationId xmlns:a16="http://schemas.microsoft.com/office/drawing/2014/main" id="{D8A75FF3-A264-7D46-26A3-6C4BE2B3D769}"/>
                </a:ext>
              </a:extLst>
            </p:cNvPr>
            <p:cNvSpPr>
              <a:spLocks/>
            </p:cNvSpPr>
            <p:nvPr/>
          </p:nvSpPr>
          <p:spPr bwMode="auto">
            <a:xfrm>
              <a:off x="574675" y="355601"/>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20A58002-09BB-DE2A-6B7B-72968BC69517}"/>
                </a:ext>
              </a:extLst>
            </p:cNvPr>
            <p:cNvSpPr>
              <a:spLocks/>
            </p:cNvSpPr>
            <p:nvPr/>
          </p:nvSpPr>
          <p:spPr bwMode="auto">
            <a:xfrm>
              <a:off x="382588" y="488951"/>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F084231A-5329-83C8-22C5-7FBF6B0E710A}"/>
                </a:ext>
              </a:extLst>
            </p:cNvPr>
            <p:cNvSpPr>
              <a:spLocks/>
            </p:cNvSpPr>
            <p:nvPr/>
          </p:nvSpPr>
          <p:spPr bwMode="auto">
            <a:xfrm>
              <a:off x="496888" y="385763"/>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grpSp>
        <p:nvGrpSpPr>
          <p:cNvPr id="12" name="Grupo 11">
            <a:extLst>
              <a:ext uri="{FF2B5EF4-FFF2-40B4-BE49-F238E27FC236}">
                <a16:creationId xmlns:a16="http://schemas.microsoft.com/office/drawing/2014/main" id="{F6231DAE-C939-4EDD-9D38-0C2DF7F17608}"/>
              </a:ext>
            </a:extLst>
          </p:cNvPr>
          <p:cNvGrpSpPr/>
          <p:nvPr/>
        </p:nvGrpSpPr>
        <p:grpSpPr>
          <a:xfrm>
            <a:off x="3582743" y="2318367"/>
            <a:ext cx="5289551" cy="2576712"/>
            <a:chOff x="8870951" y="2336800"/>
            <a:chExt cx="2590800" cy="1262063"/>
          </a:xfrm>
          <a:solidFill>
            <a:schemeClr val="tx2">
              <a:lumMod val="60000"/>
              <a:lumOff val="40000"/>
              <a:alpha val="64000"/>
            </a:schemeClr>
          </a:solidFill>
        </p:grpSpPr>
        <p:sp>
          <p:nvSpPr>
            <p:cNvPr id="6" name="Freeform 4">
              <a:extLst>
                <a:ext uri="{FF2B5EF4-FFF2-40B4-BE49-F238E27FC236}">
                  <a16:creationId xmlns:a16="http://schemas.microsoft.com/office/drawing/2014/main" id="{B7132A79-B779-4509-8134-086EA36E0405}"/>
                </a:ext>
              </a:extLst>
            </p:cNvPr>
            <p:cNvSpPr>
              <a:spLocks/>
            </p:cNvSpPr>
            <p:nvPr/>
          </p:nvSpPr>
          <p:spPr bwMode="auto">
            <a:xfrm>
              <a:off x="10196513" y="2338388"/>
              <a:ext cx="688975" cy="1058863"/>
            </a:xfrm>
            <a:custGeom>
              <a:avLst/>
              <a:gdLst>
                <a:gd name="T0" fmla="*/ 451 w 451"/>
                <a:gd name="T1" fmla="*/ 535 h 691"/>
                <a:gd name="T2" fmla="*/ 0 w 451"/>
                <a:gd name="T3" fmla="*/ 691 h 691"/>
                <a:gd name="T4" fmla="*/ 205 w 451"/>
                <a:gd name="T5" fmla="*/ 523 h 691"/>
                <a:gd name="T6" fmla="*/ 356 w 451"/>
                <a:gd name="T7" fmla="*/ 487 h 691"/>
                <a:gd name="T8" fmla="*/ 371 w 451"/>
                <a:gd name="T9" fmla="*/ 473 h 691"/>
                <a:gd name="T10" fmla="*/ 370 w 451"/>
                <a:gd name="T11" fmla="*/ 69 h 691"/>
                <a:gd name="T12" fmla="*/ 368 w 451"/>
                <a:gd name="T13" fmla="*/ 63 h 691"/>
                <a:gd name="T14" fmla="*/ 0 w 451"/>
                <a:gd name="T15" fmla="*/ 198 h 691"/>
                <a:gd name="T16" fmla="*/ 451 w 451"/>
                <a:gd name="T17" fmla="*/ 11 h 691"/>
                <a:gd name="T18" fmla="*/ 451 w 451"/>
                <a:gd name="T19" fmla="*/ 535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691">
                  <a:moveTo>
                    <a:pt x="451" y="535"/>
                  </a:moveTo>
                  <a:cubicBezTo>
                    <a:pt x="281" y="531"/>
                    <a:pt x="127" y="574"/>
                    <a:pt x="0" y="691"/>
                  </a:cubicBezTo>
                  <a:cubicBezTo>
                    <a:pt x="49" y="610"/>
                    <a:pt x="116" y="552"/>
                    <a:pt x="205" y="523"/>
                  </a:cubicBezTo>
                  <a:cubicBezTo>
                    <a:pt x="254" y="507"/>
                    <a:pt x="306" y="498"/>
                    <a:pt x="356" y="487"/>
                  </a:cubicBezTo>
                  <a:cubicBezTo>
                    <a:pt x="365" y="485"/>
                    <a:pt x="371" y="483"/>
                    <a:pt x="371" y="473"/>
                  </a:cubicBezTo>
                  <a:cubicBezTo>
                    <a:pt x="370" y="338"/>
                    <a:pt x="370" y="203"/>
                    <a:pt x="370" y="69"/>
                  </a:cubicBezTo>
                  <a:cubicBezTo>
                    <a:pt x="370" y="68"/>
                    <a:pt x="369" y="66"/>
                    <a:pt x="368" y="63"/>
                  </a:cubicBezTo>
                  <a:cubicBezTo>
                    <a:pt x="228" y="61"/>
                    <a:pt x="101" y="94"/>
                    <a:pt x="0" y="198"/>
                  </a:cubicBezTo>
                  <a:cubicBezTo>
                    <a:pt x="69" y="78"/>
                    <a:pt x="274" y="0"/>
                    <a:pt x="451" y="11"/>
                  </a:cubicBezTo>
                  <a:cubicBezTo>
                    <a:pt x="451" y="184"/>
                    <a:pt x="451" y="358"/>
                    <a:pt x="451" y="535"/>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5">
              <a:extLst>
                <a:ext uri="{FF2B5EF4-FFF2-40B4-BE49-F238E27FC236}">
                  <a16:creationId xmlns:a16="http://schemas.microsoft.com/office/drawing/2014/main" id="{D8692376-1660-4AD2-807D-93CD45B3E264}"/>
                </a:ext>
              </a:extLst>
            </p:cNvPr>
            <p:cNvSpPr>
              <a:spLocks/>
            </p:cNvSpPr>
            <p:nvPr/>
          </p:nvSpPr>
          <p:spPr bwMode="auto">
            <a:xfrm>
              <a:off x="9447213" y="2336800"/>
              <a:ext cx="690563" cy="1055688"/>
            </a:xfrm>
            <a:custGeom>
              <a:avLst/>
              <a:gdLst>
                <a:gd name="T0" fmla="*/ 449 w 452"/>
                <a:gd name="T1" fmla="*/ 690 h 690"/>
                <a:gd name="T2" fmla="*/ 0 w 452"/>
                <a:gd name="T3" fmla="*/ 537 h 690"/>
                <a:gd name="T4" fmla="*/ 0 w 452"/>
                <a:gd name="T5" fmla="*/ 14 h 690"/>
                <a:gd name="T6" fmla="*/ 452 w 452"/>
                <a:gd name="T7" fmla="*/ 201 h 690"/>
                <a:gd name="T8" fmla="*/ 82 w 452"/>
                <a:gd name="T9" fmla="*/ 65 h 690"/>
                <a:gd name="T10" fmla="*/ 80 w 452"/>
                <a:gd name="T11" fmla="*/ 84 h 690"/>
                <a:gd name="T12" fmla="*/ 80 w 452"/>
                <a:gd name="T13" fmla="*/ 466 h 690"/>
                <a:gd name="T14" fmla="*/ 100 w 452"/>
                <a:gd name="T15" fmla="*/ 489 h 690"/>
                <a:gd name="T16" fmla="*/ 334 w 452"/>
                <a:gd name="T17" fmla="*/ 568 h 690"/>
                <a:gd name="T18" fmla="*/ 449 w 452"/>
                <a:gd name="T19" fmla="*/ 69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2" h="690">
                  <a:moveTo>
                    <a:pt x="449" y="690"/>
                  </a:moveTo>
                  <a:cubicBezTo>
                    <a:pt x="321" y="575"/>
                    <a:pt x="169" y="533"/>
                    <a:pt x="0" y="537"/>
                  </a:cubicBezTo>
                  <a:cubicBezTo>
                    <a:pt x="0" y="361"/>
                    <a:pt x="0" y="188"/>
                    <a:pt x="0" y="14"/>
                  </a:cubicBezTo>
                  <a:cubicBezTo>
                    <a:pt x="138" y="0"/>
                    <a:pt x="366" y="61"/>
                    <a:pt x="452" y="201"/>
                  </a:cubicBezTo>
                  <a:cubicBezTo>
                    <a:pt x="351" y="96"/>
                    <a:pt x="224" y="63"/>
                    <a:pt x="82" y="65"/>
                  </a:cubicBezTo>
                  <a:cubicBezTo>
                    <a:pt x="81" y="72"/>
                    <a:pt x="80" y="78"/>
                    <a:pt x="80" y="84"/>
                  </a:cubicBezTo>
                  <a:cubicBezTo>
                    <a:pt x="80" y="211"/>
                    <a:pt x="80" y="339"/>
                    <a:pt x="80" y="466"/>
                  </a:cubicBezTo>
                  <a:cubicBezTo>
                    <a:pt x="80" y="482"/>
                    <a:pt x="84" y="487"/>
                    <a:pt x="100" y="489"/>
                  </a:cubicBezTo>
                  <a:cubicBezTo>
                    <a:pt x="183" y="501"/>
                    <a:pt x="263" y="521"/>
                    <a:pt x="334" y="568"/>
                  </a:cubicBezTo>
                  <a:cubicBezTo>
                    <a:pt x="382" y="600"/>
                    <a:pt x="419" y="641"/>
                    <a:pt x="449" y="690"/>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8316598E-7B7D-480A-93B1-D88A52BD1B21}"/>
                </a:ext>
              </a:extLst>
            </p:cNvPr>
            <p:cNvSpPr>
              <a:spLocks/>
            </p:cNvSpPr>
            <p:nvPr/>
          </p:nvSpPr>
          <p:spPr bwMode="auto">
            <a:xfrm>
              <a:off x="8870951" y="2774950"/>
              <a:ext cx="1112838" cy="823913"/>
            </a:xfrm>
            <a:custGeom>
              <a:avLst/>
              <a:gdLst>
                <a:gd name="T0" fmla="*/ 0 w 728"/>
                <a:gd name="T1" fmla="*/ 82 h 538"/>
                <a:gd name="T2" fmla="*/ 190 w 728"/>
                <a:gd name="T3" fmla="*/ 0 h 538"/>
                <a:gd name="T4" fmla="*/ 200 w 728"/>
                <a:gd name="T5" fmla="*/ 34 h 538"/>
                <a:gd name="T6" fmla="*/ 97 w 728"/>
                <a:gd name="T7" fmla="*/ 87 h 538"/>
                <a:gd name="T8" fmla="*/ 308 w 728"/>
                <a:gd name="T9" fmla="*/ 453 h 538"/>
                <a:gd name="T10" fmla="*/ 728 w 728"/>
                <a:gd name="T11" fmla="*/ 445 h 538"/>
                <a:gd name="T12" fmla="*/ 263 w 728"/>
                <a:gd name="T13" fmla="*/ 538 h 538"/>
                <a:gd name="T14" fmla="*/ 0 w 728"/>
                <a:gd name="T15" fmla="*/ 82 h 5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8" h="538">
                  <a:moveTo>
                    <a:pt x="0" y="82"/>
                  </a:moveTo>
                  <a:cubicBezTo>
                    <a:pt x="60" y="45"/>
                    <a:pt x="122" y="18"/>
                    <a:pt x="190" y="0"/>
                  </a:cubicBezTo>
                  <a:cubicBezTo>
                    <a:pt x="194" y="12"/>
                    <a:pt x="197" y="23"/>
                    <a:pt x="200" y="34"/>
                  </a:cubicBezTo>
                  <a:cubicBezTo>
                    <a:pt x="166" y="51"/>
                    <a:pt x="133" y="68"/>
                    <a:pt x="97" y="87"/>
                  </a:cubicBezTo>
                  <a:cubicBezTo>
                    <a:pt x="167" y="209"/>
                    <a:pt x="237" y="330"/>
                    <a:pt x="308" y="453"/>
                  </a:cubicBezTo>
                  <a:cubicBezTo>
                    <a:pt x="447" y="394"/>
                    <a:pt x="586" y="366"/>
                    <a:pt x="728" y="445"/>
                  </a:cubicBezTo>
                  <a:cubicBezTo>
                    <a:pt x="560" y="410"/>
                    <a:pt x="407" y="448"/>
                    <a:pt x="263" y="538"/>
                  </a:cubicBezTo>
                  <a:cubicBezTo>
                    <a:pt x="175" y="385"/>
                    <a:pt x="88" y="234"/>
                    <a:pt x="0" y="82"/>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323E5D9C-A663-45EB-A9F5-DF815AD0F510}"/>
                </a:ext>
              </a:extLst>
            </p:cNvPr>
            <p:cNvSpPr>
              <a:spLocks/>
            </p:cNvSpPr>
            <p:nvPr/>
          </p:nvSpPr>
          <p:spPr bwMode="auto">
            <a:xfrm>
              <a:off x="10274301" y="2541588"/>
              <a:ext cx="933450" cy="871538"/>
            </a:xfrm>
            <a:custGeom>
              <a:avLst/>
              <a:gdLst>
                <a:gd name="T0" fmla="*/ 611 w 611"/>
                <a:gd name="T1" fmla="*/ 29 h 570"/>
                <a:gd name="T2" fmla="*/ 475 w 611"/>
                <a:gd name="T3" fmla="*/ 537 h 570"/>
                <a:gd name="T4" fmla="*/ 0 w 611"/>
                <a:gd name="T5" fmla="*/ 570 h 570"/>
                <a:gd name="T6" fmla="*/ 410 w 611"/>
                <a:gd name="T7" fmla="*/ 467 h 570"/>
                <a:gd name="T8" fmla="*/ 519 w 611"/>
                <a:gd name="T9" fmla="*/ 59 h 570"/>
                <a:gd name="T10" fmla="*/ 416 w 611"/>
                <a:gd name="T11" fmla="*/ 36 h 570"/>
                <a:gd name="T12" fmla="*/ 416 w 611"/>
                <a:gd name="T13" fmla="*/ 0 h 570"/>
                <a:gd name="T14" fmla="*/ 611 w 611"/>
                <a:gd name="T15" fmla="*/ 2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1" h="570">
                  <a:moveTo>
                    <a:pt x="611" y="29"/>
                  </a:moveTo>
                  <a:cubicBezTo>
                    <a:pt x="565" y="199"/>
                    <a:pt x="520" y="367"/>
                    <a:pt x="475" y="537"/>
                  </a:cubicBezTo>
                  <a:cubicBezTo>
                    <a:pt x="312" y="488"/>
                    <a:pt x="153" y="491"/>
                    <a:pt x="0" y="570"/>
                  </a:cubicBezTo>
                  <a:cubicBezTo>
                    <a:pt x="116" y="456"/>
                    <a:pt x="258" y="446"/>
                    <a:pt x="410" y="467"/>
                  </a:cubicBezTo>
                  <a:cubicBezTo>
                    <a:pt x="446" y="331"/>
                    <a:pt x="482" y="196"/>
                    <a:pt x="519" y="59"/>
                  </a:cubicBezTo>
                  <a:cubicBezTo>
                    <a:pt x="484" y="51"/>
                    <a:pt x="450" y="44"/>
                    <a:pt x="416" y="36"/>
                  </a:cubicBezTo>
                  <a:cubicBezTo>
                    <a:pt x="416" y="25"/>
                    <a:pt x="416" y="13"/>
                    <a:pt x="416" y="0"/>
                  </a:cubicBezTo>
                  <a:cubicBezTo>
                    <a:pt x="483" y="0"/>
                    <a:pt x="547" y="10"/>
                    <a:pt x="611"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926ABB01-FA82-4C56-B864-3BF9DE01EC64}"/>
                </a:ext>
              </a:extLst>
            </p:cNvPr>
            <p:cNvSpPr>
              <a:spLocks/>
            </p:cNvSpPr>
            <p:nvPr/>
          </p:nvSpPr>
          <p:spPr bwMode="auto">
            <a:xfrm>
              <a:off x="10348913" y="2779713"/>
              <a:ext cx="1112838" cy="819150"/>
            </a:xfrm>
            <a:custGeom>
              <a:avLst/>
              <a:gdLst>
                <a:gd name="T0" fmla="*/ 421 w 728"/>
                <a:gd name="T1" fmla="*/ 450 h 535"/>
                <a:gd name="T2" fmla="*/ 632 w 728"/>
                <a:gd name="T3" fmla="*/ 84 h 535"/>
                <a:gd name="T4" fmla="*/ 536 w 728"/>
                <a:gd name="T5" fmla="*/ 34 h 535"/>
                <a:gd name="T6" fmla="*/ 544 w 728"/>
                <a:gd name="T7" fmla="*/ 0 h 535"/>
                <a:gd name="T8" fmla="*/ 728 w 728"/>
                <a:gd name="T9" fmla="*/ 79 h 535"/>
                <a:gd name="T10" fmla="*/ 465 w 728"/>
                <a:gd name="T11" fmla="*/ 535 h 535"/>
                <a:gd name="T12" fmla="*/ 0 w 728"/>
                <a:gd name="T13" fmla="*/ 442 h 535"/>
                <a:gd name="T14" fmla="*/ 421 w 728"/>
                <a:gd name="T15" fmla="*/ 450 h 5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8" h="535">
                  <a:moveTo>
                    <a:pt x="421" y="450"/>
                  </a:moveTo>
                  <a:cubicBezTo>
                    <a:pt x="491" y="327"/>
                    <a:pt x="561" y="207"/>
                    <a:pt x="632" y="84"/>
                  </a:cubicBezTo>
                  <a:cubicBezTo>
                    <a:pt x="599" y="67"/>
                    <a:pt x="568" y="51"/>
                    <a:pt x="536" y="34"/>
                  </a:cubicBezTo>
                  <a:cubicBezTo>
                    <a:pt x="538" y="24"/>
                    <a:pt x="541" y="13"/>
                    <a:pt x="544" y="0"/>
                  </a:cubicBezTo>
                  <a:cubicBezTo>
                    <a:pt x="610" y="16"/>
                    <a:pt x="670" y="44"/>
                    <a:pt x="728" y="79"/>
                  </a:cubicBezTo>
                  <a:cubicBezTo>
                    <a:pt x="640" y="231"/>
                    <a:pt x="553" y="382"/>
                    <a:pt x="465" y="535"/>
                  </a:cubicBezTo>
                  <a:cubicBezTo>
                    <a:pt x="321" y="444"/>
                    <a:pt x="168" y="406"/>
                    <a:pt x="0" y="442"/>
                  </a:cubicBezTo>
                  <a:cubicBezTo>
                    <a:pt x="141" y="363"/>
                    <a:pt x="281" y="391"/>
                    <a:pt x="421" y="450"/>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6F5B0423-D741-4BBF-A675-DC7BFE0AF67E}"/>
                </a:ext>
              </a:extLst>
            </p:cNvPr>
            <p:cNvSpPr>
              <a:spLocks/>
            </p:cNvSpPr>
            <p:nvPr/>
          </p:nvSpPr>
          <p:spPr bwMode="auto">
            <a:xfrm>
              <a:off x="9137651" y="2541588"/>
              <a:ext cx="933450" cy="871538"/>
            </a:xfrm>
            <a:custGeom>
              <a:avLst/>
              <a:gdLst>
                <a:gd name="T0" fmla="*/ 611 w 611"/>
                <a:gd name="T1" fmla="*/ 570 h 570"/>
                <a:gd name="T2" fmla="*/ 136 w 611"/>
                <a:gd name="T3" fmla="*/ 537 h 570"/>
                <a:gd name="T4" fmla="*/ 0 w 611"/>
                <a:gd name="T5" fmla="*/ 29 h 570"/>
                <a:gd name="T6" fmla="*/ 185 w 611"/>
                <a:gd name="T7" fmla="*/ 0 h 570"/>
                <a:gd name="T8" fmla="*/ 187 w 611"/>
                <a:gd name="T9" fmla="*/ 13 h 570"/>
                <a:gd name="T10" fmla="*/ 162 w 611"/>
                <a:gd name="T11" fmla="*/ 44 h 570"/>
                <a:gd name="T12" fmla="*/ 92 w 611"/>
                <a:gd name="T13" fmla="*/ 60 h 570"/>
                <a:gd name="T14" fmla="*/ 201 w 611"/>
                <a:gd name="T15" fmla="*/ 467 h 570"/>
                <a:gd name="T16" fmla="*/ 611 w 611"/>
                <a:gd name="T17" fmla="*/ 57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1" h="570">
                  <a:moveTo>
                    <a:pt x="611" y="570"/>
                  </a:moveTo>
                  <a:cubicBezTo>
                    <a:pt x="458" y="491"/>
                    <a:pt x="300" y="488"/>
                    <a:pt x="136" y="537"/>
                  </a:cubicBezTo>
                  <a:cubicBezTo>
                    <a:pt x="91" y="367"/>
                    <a:pt x="46" y="199"/>
                    <a:pt x="0" y="29"/>
                  </a:cubicBezTo>
                  <a:cubicBezTo>
                    <a:pt x="61" y="11"/>
                    <a:pt x="122" y="2"/>
                    <a:pt x="185" y="0"/>
                  </a:cubicBezTo>
                  <a:cubicBezTo>
                    <a:pt x="186" y="5"/>
                    <a:pt x="186" y="9"/>
                    <a:pt x="187" y="13"/>
                  </a:cubicBezTo>
                  <a:cubicBezTo>
                    <a:pt x="190" y="33"/>
                    <a:pt x="184" y="42"/>
                    <a:pt x="162" y="44"/>
                  </a:cubicBezTo>
                  <a:cubicBezTo>
                    <a:pt x="140" y="46"/>
                    <a:pt x="117" y="54"/>
                    <a:pt x="92" y="60"/>
                  </a:cubicBezTo>
                  <a:cubicBezTo>
                    <a:pt x="129" y="196"/>
                    <a:pt x="165" y="330"/>
                    <a:pt x="201" y="467"/>
                  </a:cubicBezTo>
                  <a:cubicBezTo>
                    <a:pt x="352" y="446"/>
                    <a:pt x="495" y="456"/>
                    <a:pt x="611" y="5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PE"/>
            </a:p>
          </p:txBody>
        </p:sp>
      </p:grpSp>
      <p:sp>
        <p:nvSpPr>
          <p:cNvPr id="1639" name="Google Shape;1639;p45"/>
          <p:cNvSpPr txBox="1">
            <a:spLocks noGrp="1"/>
          </p:cNvSpPr>
          <p:nvPr>
            <p:ph type="title"/>
          </p:nvPr>
        </p:nvSpPr>
        <p:spPr>
          <a:xfrm>
            <a:off x="1663666" y="1594625"/>
            <a:ext cx="6718800" cy="51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What do you think is going to happen next?</a:t>
            </a:r>
            <a:endParaRPr/>
          </a:p>
        </p:txBody>
      </p:sp>
      <p:sp>
        <p:nvSpPr>
          <p:cNvPr id="1640" name="Google Shape;1640;p45"/>
          <p:cNvSpPr txBox="1">
            <a:spLocks noGrp="1"/>
          </p:cNvSpPr>
          <p:nvPr>
            <p:ph type="subTitle" idx="1"/>
          </p:nvPr>
        </p:nvSpPr>
        <p:spPr>
          <a:xfrm>
            <a:off x="1663672" y="2017227"/>
            <a:ext cx="6718800" cy="32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 is the closest planet to the Sun and the smallest of them all</a:t>
            </a:r>
            <a:endParaRPr/>
          </a:p>
        </p:txBody>
      </p:sp>
      <p:sp>
        <p:nvSpPr>
          <p:cNvPr id="1641" name="Google Shape;1641;p45"/>
          <p:cNvSpPr txBox="1">
            <a:spLocks noGrp="1"/>
          </p:cNvSpPr>
          <p:nvPr>
            <p:ph type="title" idx="2"/>
          </p:nvPr>
        </p:nvSpPr>
        <p:spPr>
          <a:xfrm>
            <a:off x="1663666" y="2720922"/>
            <a:ext cx="6718800" cy="51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How do you think it is going to end?</a:t>
            </a:r>
            <a:endParaRPr/>
          </a:p>
        </p:txBody>
      </p:sp>
      <p:sp>
        <p:nvSpPr>
          <p:cNvPr id="1642" name="Google Shape;1642;p45"/>
          <p:cNvSpPr txBox="1">
            <a:spLocks noGrp="1"/>
          </p:cNvSpPr>
          <p:nvPr>
            <p:ph type="subTitle" idx="3"/>
          </p:nvPr>
        </p:nvSpPr>
        <p:spPr>
          <a:xfrm>
            <a:off x="1663672" y="3145907"/>
            <a:ext cx="6718800" cy="32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has a beautiful name and is the second planet from the Sun</a:t>
            </a:r>
            <a:endParaRPr/>
          </a:p>
        </p:txBody>
      </p:sp>
      <p:sp>
        <p:nvSpPr>
          <p:cNvPr id="1643" name="Google Shape;1643;p45"/>
          <p:cNvSpPr txBox="1">
            <a:spLocks noGrp="1"/>
          </p:cNvSpPr>
          <p:nvPr>
            <p:ph type="title" idx="4"/>
          </p:nvPr>
        </p:nvSpPr>
        <p:spPr>
          <a:xfrm>
            <a:off x="1663666" y="3847219"/>
            <a:ext cx="6718800" cy="51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How does the main character feel?</a:t>
            </a:r>
            <a:endParaRPr/>
          </a:p>
        </p:txBody>
      </p:sp>
      <p:sp>
        <p:nvSpPr>
          <p:cNvPr id="1644" name="Google Shape;1644;p45"/>
          <p:cNvSpPr txBox="1">
            <a:spLocks noGrp="1"/>
          </p:cNvSpPr>
          <p:nvPr>
            <p:ph type="subTitle" idx="5"/>
          </p:nvPr>
        </p:nvSpPr>
        <p:spPr>
          <a:xfrm>
            <a:off x="1663672" y="4274587"/>
            <a:ext cx="6718800" cy="32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Despite being red, it’s actually a cold place. It’s full of iron oxide dust</a:t>
            </a:r>
            <a:endParaRPr/>
          </a:p>
        </p:txBody>
      </p:sp>
      <p:sp>
        <p:nvSpPr>
          <p:cNvPr id="1645" name="Google Shape;1645;p45"/>
          <p:cNvSpPr/>
          <p:nvPr/>
        </p:nvSpPr>
        <p:spPr>
          <a:xfrm>
            <a:off x="761528" y="1574707"/>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5"/>
          <p:cNvSpPr/>
          <p:nvPr/>
        </p:nvSpPr>
        <p:spPr>
          <a:xfrm>
            <a:off x="761528" y="2667188"/>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5"/>
          <p:cNvSpPr/>
          <p:nvPr/>
        </p:nvSpPr>
        <p:spPr>
          <a:xfrm>
            <a:off x="761528" y="3812182"/>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5"/>
          <p:cNvSpPr txBox="1">
            <a:spLocks noGrp="1"/>
          </p:cNvSpPr>
          <p:nvPr>
            <p:ph type="title" idx="7"/>
          </p:nvPr>
        </p:nvSpPr>
        <p:spPr>
          <a:xfrm>
            <a:off x="881241" y="1726963"/>
            <a:ext cx="6627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1649" name="Google Shape;1649;p45"/>
          <p:cNvSpPr txBox="1">
            <a:spLocks noGrp="1"/>
          </p:cNvSpPr>
          <p:nvPr>
            <p:ph type="title" idx="8"/>
          </p:nvPr>
        </p:nvSpPr>
        <p:spPr>
          <a:xfrm>
            <a:off x="881241" y="2819444"/>
            <a:ext cx="6627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650" name="Google Shape;1650;p45"/>
          <p:cNvSpPr txBox="1">
            <a:spLocks noGrp="1"/>
          </p:cNvSpPr>
          <p:nvPr>
            <p:ph type="title" idx="9"/>
          </p:nvPr>
        </p:nvSpPr>
        <p:spPr>
          <a:xfrm>
            <a:off x="881241" y="3964437"/>
            <a:ext cx="6627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651" name="Google Shape;1651;p45"/>
          <p:cNvSpPr txBox="1">
            <a:spLocks noGrp="1"/>
          </p:cNvSpPr>
          <p:nvPr>
            <p:ph type="title" idx="6"/>
          </p:nvPr>
        </p:nvSpPr>
        <p:spPr>
          <a:xfrm>
            <a:off x="720000" y="290896"/>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Questions to ask during reading</a:t>
            </a:r>
            <a:endParaRPr dirty="0">
              <a:solidFill>
                <a:srgbClr val="FFC000"/>
              </a:solidFill>
            </a:endParaRPr>
          </a:p>
        </p:txBody>
      </p:sp>
      <p:sp>
        <p:nvSpPr>
          <p:cNvPr id="31" name="Rectángulo 30">
            <a:extLst>
              <a:ext uri="{FF2B5EF4-FFF2-40B4-BE49-F238E27FC236}">
                <a16:creationId xmlns:a16="http://schemas.microsoft.com/office/drawing/2014/main" id="{7F1D5EC6-5188-4D86-882D-426A59043C79}"/>
              </a:ext>
            </a:extLst>
          </p:cNvPr>
          <p:cNvSpPr/>
          <p:nvPr/>
        </p:nvSpPr>
        <p:spPr>
          <a:xfrm>
            <a:off x="349048" y="843664"/>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5" name="Grupo 14">
            <a:extLst>
              <a:ext uri="{FF2B5EF4-FFF2-40B4-BE49-F238E27FC236}">
                <a16:creationId xmlns:a16="http://schemas.microsoft.com/office/drawing/2014/main" id="{AC5FE90E-8D29-4DC3-47ED-825FC4E4C173}"/>
              </a:ext>
            </a:extLst>
          </p:cNvPr>
          <p:cNvGrpSpPr/>
          <p:nvPr/>
        </p:nvGrpSpPr>
        <p:grpSpPr>
          <a:xfrm>
            <a:off x="271706" y="219076"/>
            <a:ext cx="551322" cy="837232"/>
            <a:chOff x="271706" y="219076"/>
            <a:chExt cx="551322" cy="837232"/>
          </a:xfrm>
        </p:grpSpPr>
        <p:sp>
          <p:nvSpPr>
            <p:cNvPr id="28" name="Rectángulo 27">
              <a:extLst>
                <a:ext uri="{FF2B5EF4-FFF2-40B4-BE49-F238E27FC236}">
                  <a16:creationId xmlns:a16="http://schemas.microsoft.com/office/drawing/2014/main" id="{BFB9DDC1-23A4-482F-A311-1BB3501EBE82}"/>
                </a:ext>
              </a:extLst>
            </p:cNvPr>
            <p:cNvSpPr/>
            <p:nvPr/>
          </p:nvSpPr>
          <p:spPr>
            <a:xfrm>
              <a:off x="297501" y="72628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Rectángulo 28">
              <a:extLst>
                <a:ext uri="{FF2B5EF4-FFF2-40B4-BE49-F238E27FC236}">
                  <a16:creationId xmlns:a16="http://schemas.microsoft.com/office/drawing/2014/main" id="{2F75A6ED-C75E-4E04-8938-276E06DD537B}"/>
                </a:ext>
              </a:extLst>
            </p:cNvPr>
            <p:cNvSpPr/>
            <p:nvPr/>
          </p:nvSpPr>
          <p:spPr>
            <a:xfrm>
              <a:off x="271706" y="84103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4C17A205-A908-4E99-9C32-D21A1225E57B}"/>
                </a:ext>
              </a:extLst>
            </p:cNvPr>
            <p:cNvSpPr/>
            <p:nvPr/>
          </p:nvSpPr>
          <p:spPr>
            <a:xfrm>
              <a:off x="310377" y="97031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Freeform 5">
              <a:extLst>
                <a:ext uri="{FF2B5EF4-FFF2-40B4-BE49-F238E27FC236}">
                  <a16:creationId xmlns:a16="http://schemas.microsoft.com/office/drawing/2014/main" id="{7D6821C5-0B6F-4345-AFA0-62BF29D7C028}"/>
                </a:ext>
              </a:extLst>
            </p:cNvPr>
            <p:cNvSpPr>
              <a:spLocks/>
            </p:cNvSpPr>
            <p:nvPr/>
          </p:nvSpPr>
          <p:spPr bwMode="auto">
            <a:xfrm>
              <a:off x="574675" y="2190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94979B0A-A0F7-9750-C8A3-7C45F6A2CE2D}"/>
                </a:ext>
              </a:extLst>
            </p:cNvPr>
            <p:cNvSpPr>
              <a:spLocks/>
            </p:cNvSpPr>
            <p:nvPr/>
          </p:nvSpPr>
          <p:spPr bwMode="auto">
            <a:xfrm>
              <a:off x="382588" y="3524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70CDBCE5-777E-4867-4E10-D68A4F24270E}"/>
                </a:ext>
              </a:extLst>
            </p:cNvPr>
            <p:cNvSpPr>
              <a:spLocks/>
            </p:cNvSpPr>
            <p:nvPr/>
          </p:nvSpPr>
          <p:spPr bwMode="auto">
            <a:xfrm>
              <a:off x="496888" y="2492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5"/>
        <p:cNvGrpSpPr/>
        <p:nvPr/>
      </p:nvGrpSpPr>
      <p:grpSpPr>
        <a:xfrm>
          <a:off x="0" y="0"/>
          <a:ext cx="0" cy="0"/>
          <a:chOff x="0" y="0"/>
          <a:chExt cx="0" cy="0"/>
        </a:xfrm>
      </p:grpSpPr>
      <p:grpSp>
        <p:nvGrpSpPr>
          <p:cNvPr id="7" name="Grupo 6">
            <a:extLst>
              <a:ext uri="{FF2B5EF4-FFF2-40B4-BE49-F238E27FC236}">
                <a16:creationId xmlns:a16="http://schemas.microsoft.com/office/drawing/2014/main" id="{D7458E20-7A13-4329-8C93-2A5E4B4F8CEF}"/>
              </a:ext>
            </a:extLst>
          </p:cNvPr>
          <p:cNvGrpSpPr/>
          <p:nvPr/>
        </p:nvGrpSpPr>
        <p:grpSpPr>
          <a:xfrm>
            <a:off x="289710" y="84138"/>
            <a:ext cx="8564580" cy="841226"/>
            <a:chOff x="289710" y="84138"/>
            <a:chExt cx="8564580" cy="841226"/>
          </a:xfrm>
        </p:grpSpPr>
        <p:grpSp>
          <p:nvGrpSpPr>
            <p:cNvPr id="50" name="Grupo 49">
              <a:extLst>
                <a:ext uri="{FF2B5EF4-FFF2-40B4-BE49-F238E27FC236}">
                  <a16:creationId xmlns:a16="http://schemas.microsoft.com/office/drawing/2014/main" id="{21114E35-07A7-4C68-AE91-CEC0712770A7}"/>
                </a:ext>
              </a:extLst>
            </p:cNvPr>
            <p:cNvGrpSpPr/>
            <p:nvPr/>
          </p:nvGrpSpPr>
          <p:grpSpPr>
            <a:xfrm>
              <a:off x="289710" y="584905"/>
              <a:ext cx="8564580" cy="340459"/>
              <a:chOff x="365761" y="445025"/>
              <a:chExt cx="7610004" cy="486600"/>
            </a:xfrm>
            <a:solidFill>
              <a:schemeClr val="accent1">
                <a:lumMod val="20000"/>
                <a:lumOff val="80000"/>
              </a:schemeClr>
            </a:solidFill>
          </p:grpSpPr>
          <p:grpSp>
            <p:nvGrpSpPr>
              <p:cNvPr id="52" name="Grupo 51">
                <a:extLst>
                  <a:ext uri="{FF2B5EF4-FFF2-40B4-BE49-F238E27FC236}">
                    <a16:creationId xmlns:a16="http://schemas.microsoft.com/office/drawing/2014/main" id="{E0C2283B-4EA2-4DAA-9A42-0CE902EEA262}"/>
                  </a:ext>
                </a:extLst>
              </p:cNvPr>
              <p:cNvGrpSpPr/>
              <p:nvPr/>
            </p:nvGrpSpPr>
            <p:grpSpPr>
              <a:xfrm>
                <a:off x="523856" y="582185"/>
                <a:ext cx="7441555" cy="230203"/>
                <a:chOff x="1838739" y="109330"/>
                <a:chExt cx="715618" cy="230203"/>
              </a:xfrm>
              <a:grpFill/>
            </p:grpSpPr>
            <p:cxnSp>
              <p:nvCxnSpPr>
                <p:cNvPr id="56" name="Conector recto 55">
                  <a:extLst>
                    <a:ext uri="{FF2B5EF4-FFF2-40B4-BE49-F238E27FC236}">
                      <a16:creationId xmlns:a16="http://schemas.microsoft.com/office/drawing/2014/main" id="{FF35DCA6-169F-4216-8CC0-CCF484621B5E}"/>
                    </a:ext>
                  </a:extLst>
                </p:cNvPr>
                <p:cNvCxnSpPr/>
                <p:nvPr/>
              </p:nvCxnSpPr>
              <p:spPr>
                <a:xfrm>
                  <a:off x="1838739" y="109330"/>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9BC1F847-F68E-47D6-AE66-3F14D5D7085C}"/>
                    </a:ext>
                  </a:extLst>
                </p:cNvPr>
                <p:cNvCxnSpPr/>
                <p:nvPr/>
              </p:nvCxnSpPr>
              <p:spPr>
                <a:xfrm>
                  <a:off x="1838739" y="182217"/>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78DB9307-548F-471C-8D49-2688A3FB4391}"/>
                    </a:ext>
                  </a:extLst>
                </p:cNvPr>
                <p:cNvCxnSpPr/>
                <p:nvPr/>
              </p:nvCxnSpPr>
              <p:spPr>
                <a:xfrm>
                  <a:off x="1838739" y="268249"/>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ector recto 58">
                  <a:extLst>
                    <a:ext uri="{FF2B5EF4-FFF2-40B4-BE49-F238E27FC236}">
                      <a16:creationId xmlns:a16="http://schemas.microsoft.com/office/drawing/2014/main" id="{79E71615-E9DC-449D-BC44-0E631262DFF2}"/>
                    </a:ext>
                  </a:extLst>
                </p:cNvPr>
                <p:cNvCxnSpPr/>
                <p:nvPr/>
              </p:nvCxnSpPr>
              <p:spPr>
                <a:xfrm>
                  <a:off x="1838739" y="339533"/>
                  <a:ext cx="715618" cy="0"/>
                </a:xfrm>
                <a:prstGeom prst="line">
                  <a:avLst/>
                </a:prstGeom>
                <a:grpFill/>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3" name="Rectángulo 52">
                <a:extLst>
                  <a:ext uri="{FF2B5EF4-FFF2-40B4-BE49-F238E27FC236}">
                    <a16:creationId xmlns:a16="http://schemas.microsoft.com/office/drawing/2014/main" id="{ABD7C2DC-09A8-4442-950C-A56F2F6687DC}"/>
                  </a:ext>
                </a:extLst>
              </p:cNvPr>
              <p:cNvSpPr/>
              <p:nvPr/>
            </p:nvSpPr>
            <p:spPr>
              <a:xfrm>
                <a:off x="365761" y="445025"/>
                <a:ext cx="200770" cy="48464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4" name="Rectángulo 53">
                <a:extLst>
                  <a:ext uri="{FF2B5EF4-FFF2-40B4-BE49-F238E27FC236}">
                    <a16:creationId xmlns:a16="http://schemas.microsoft.com/office/drawing/2014/main" id="{EAF1A38D-EC3F-4CA3-93EB-BAAF5533DC1A}"/>
                  </a:ext>
                </a:extLst>
              </p:cNvPr>
              <p:cNvSpPr/>
              <p:nvPr/>
            </p:nvSpPr>
            <p:spPr>
              <a:xfrm>
                <a:off x="556177" y="448522"/>
                <a:ext cx="7409234"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5" name="Rectángulo 54">
                <a:extLst>
                  <a:ext uri="{FF2B5EF4-FFF2-40B4-BE49-F238E27FC236}">
                    <a16:creationId xmlns:a16="http://schemas.microsoft.com/office/drawing/2014/main" id="{CBEB94A4-7744-4E91-803A-E16413D932FD}"/>
                  </a:ext>
                </a:extLst>
              </p:cNvPr>
              <p:cNvSpPr/>
              <p:nvPr/>
            </p:nvSpPr>
            <p:spPr>
              <a:xfrm>
                <a:off x="566531" y="885906"/>
                <a:ext cx="7409234"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
          <p:nvSpPr>
            <p:cNvPr id="4" name="Freeform 5">
              <a:extLst>
                <a:ext uri="{FF2B5EF4-FFF2-40B4-BE49-F238E27FC236}">
                  <a16:creationId xmlns:a16="http://schemas.microsoft.com/office/drawing/2014/main" id="{20169010-0FDB-49A1-B317-F66106425928}"/>
                </a:ext>
              </a:extLst>
            </p:cNvPr>
            <p:cNvSpPr>
              <a:spLocks/>
            </p:cNvSpPr>
            <p:nvPr/>
          </p:nvSpPr>
          <p:spPr bwMode="auto">
            <a:xfrm>
              <a:off x="8620125" y="841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6BFE122C-AE0B-4B08-AFF2-D38ADA76853E}"/>
                </a:ext>
              </a:extLst>
            </p:cNvPr>
            <p:cNvSpPr>
              <a:spLocks/>
            </p:cNvSpPr>
            <p:nvPr/>
          </p:nvSpPr>
          <p:spPr bwMode="auto">
            <a:xfrm>
              <a:off x="8428038" y="2174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30F58177-C4A6-4F48-A4BB-6E7A25FE18FA}"/>
                </a:ext>
              </a:extLst>
            </p:cNvPr>
            <p:cNvSpPr>
              <a:spLocks/>
            </p:cNvSpPr>
            <p:nvPr/>
          </p:nvSpPr>
          <p:spPr bwMode="auto">
            <a:xfrm>
              <a:off x="8542338" y="1143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656" name="Google Shape;1656;p46"/>
          <p:cNvSpPr txBox="1">
            <a:spLocks noGrp="1"/>
          </p:cNvSpPr>
          <p:nvPr>
            <p:ph type="title"/>
          </p:nvPr>
        </p:nvSpPr>
        <p:spPr>
          <a:xfrm>
            <a:off x="717550" y="2143124"/>
            <a:ext cx="38190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Like this book?</a:t>
            </a:r>
            <a:endParaRPr/>
          </a:p>
        </p:txBody>
      </p:sp>
      <p:sp>
        <p:nvSpPr>
          <p:cNvPr id="1657" name="Google Shape;1657;p46"/>
          <p:cNvSpPr txBox="1">
            <a:spLocks noGrp="1"/>
          </p:cNvSpPr>
          <p:nvPr>
            <p:ph type="subTitle" idx="1"/>
          </p:nvPr>
        </p:nvSpPr>
        <p:spPr>
          <a:xfrm>
            <a:off x="717550" y="2549552"/>
            <a:ext cx="3819000" cy="29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smallest planet</a:t>
            </a:r>
            <a:endParaRPr/>
          </a:p>
        </p:txBody>
      </p:sp>
      <p:sp>
        <p:nvSpPr>
          <p:cNvPr id="1658" name="Google Shape;1658;p46"/>
          <p:cNvSpPr txBox="1">
            <a:spLocks noGrp="1"/>
          </p:cNvSpPr>
          <p:nvPr>
            <p:ph type="title" idx="2"/>
          </p:nvPr>
        </p:nvSpPr>
        <p:spPr>
          <a:xfrm>
            <a:off x="4607444" y="2143124"/>
            <a:ext cx="38190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happened? </a:t>
            </a:r>
            <a:endParaRPr/>
          </a:p>
        </p:txBody>
      </p:sp>
      <p:sp>
        <p:nvSpPr>
          <p:cNvPr id="1659" name="Google Shape;1659;p46"/>
          <p:cNvSpPr txBox="1">
            <a:spLocks noGrp="1"/>
          </p:cNvSpPr>
          <p:nvPr>
            <p:ph type="subTitle" idx="3"/>
          </p:nvPr>
        </p:nvSpPr>
        <p:spPr>
          <a:xfrm>
            <a:off x="4607444" y="2549552"/>
            <a:ext cx="3819000" cy="29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a:t>
            </a:r>
            <a:endParaRPr/>
          </a:p>
        </p:txBody>
      </p:sp>
      <p:sp>
        <p:nvSpPr>
          <p:cNvPr id="1660" name="Google Shape;1660;p46"/>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Questions to ask after reading</a:t>
            </a:r>
            <a:endParaRPr dirty="0">
              <a:solidFill>
                <a:srgbClr val="FFC000"/>
              </a:solidFill>
            </a:endParaRPr>
          </a:p>
        </p:txBody>
      </p:sp>
      <p:sp>
        <p:nvSpPr>
          <p:cNvPr id="1661" name="Google Shape;1661;p46"/>
          <p:cNvSpPr txBox="1">
            <a:spLocks noGrp="1"/>
          </p:cNvSpPr>
          <p:nvPr>
            <p:ph type="title" idx="4"/>
          </p:nvPr>
        </p:nvSpPr>
        <p:spPr>
          <a:xfrm>
            <a:off x="717550" y="3805124"/>
            <a:ext cx="38190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Your favorite part</a:t>
            </a:r>
            <a:endParaRPr/>
          </a:p>
        </p:txBody>
      </p:sp>
      <p:sp>
        <p:nvSpPr>
          <p:cNvPr id="1662" name="Google Shape;1662;p46"/>
          <p:cNvSpPr txBox="1">
            <a:spLocks noGrp="1"/>
          </p:cNvSpPr>
          <p:nvPr>
            <p:ph type="subTitle" idx="5"/>
          </p:nvPr>
        </p:nvSpPr>
        <p:spPr>
          <a:xfrm>
            <a:off x="717550" y="4217560"/>
            <a:ext cx="3819000" cy="29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 cold place</a:t>
            </a:r>
            <a:endParaRPr/>
          </a:p>
        </p:txBody>
      </p:sp>
      <p:sp>
        <p:nvSpPr>
          <p:cNvPr id="1663" name="Google Shape;1663;p46"/>
          <p:cNvSpPr txBox="1">
            <a:spLocks noGrp="1"/>
          </p:cNvSpPr>
          <p:nvPr>
            <p:ph type="title" idx="6"/>
          </p:nvPr>
        </p:nvSpPr>
        <p:spPr>
          <a:xfrm>
            <a:off x="4607444" y="3805124"/>
            <a:ext cx="3819000" cy="43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Tell me the story</a:t>
            </a:r>
            <a:endParaRPr/>
          </a:p>
        </p:txBody>
      </p:sp>
      <p:sp>
        <p:nvSpPr>
          <p:cNvPr id="1664" name="Google Shape;1664;p46"/>
          <p:cNvSpPr txBox="1">
            <a:spLocks noGrp="1"/>
          </p:cNvSpPr>
          <p:nvPr>
            <p:ph type="subTitle" idx="7"/>
          </p:nvPr>
        </p:nvSpPr>
        <p:spPr>
          <a:xfrm>
            <a:off x="4607444" y="4217560"/>
            <a:ext cx="3819000" cy="29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a gas giant and has rings</a:t>
            </a:r>
            <a:endParaRPr/>
          </a:p>
        </p:txBody>
      </p:sp>
      <p:sp>
        <p:nvSpPr>
          <p:cNvPr id="1665" name="Google Shape;1665;p46"/>
          <p:cNvSpPr/>
          <p:nvPr/>
        </p:nvSpPr>
        <p:spPr>
          <a:xfrm>
            <a:off x="2175988" y="1315395"/>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6"/>
          <p:cNvSpPr/>
          <p:nvPr/>
        </p:nvSpPr>
        <p:spPr>
          <a:xfrm>
            <a:off x="6065882" y="1315395"/>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6"/>
          <p:cNvSpPr/>
          <p:nvPr/>
        </p:nvSpPr>
        <p:spPr>
          <a:xfrm>
            <a:off x="2175988" y="2986070"/>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6"/>
          <p:cNvSpPr/>
          <p:nvPr/>
        </p:nvSpPr>
        <p:spPr>
          <a:xfrm>
            <a:off x="6065882" y="2986070"/>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9" name="Google Shape;1669;p46"/>
          <p:cNvGrpSpPr/>
          <p:nvPr/>
        </p:nvGrpSpPr>
        <p:grpSpPr>
          <a:xfrm>
            <a:off x="4490584" y="2903696"/>
            <a:ext cx="234109" cy="232848"/>
            <a:chOff x="2311753" y="6176760"/>
            <a:chExt cx="144262" cy="143485"/>
          </a:xfrm>
        </p:grpSpPr>
        <p:sp>
          <p:nvSpPr>
            <p:cNvPr id="1670" name="Google Shape;1670;p46"/>
            <p:cNvSpPr/>
            <p:nvPr/>
          </p:nvSpPr>
          <p:spPr>
            <a:xfrm>
              <a:off x="2383495" y="6176760"/>
              <a:ext cx="111" cy="29430"/>
            </a:xfrm>
            <a:custGeom>
              <a:avLst/>
              <a:gdLst/>
              <a:ahLst/>
              <a:cxnLst/>
              <a:rect l="l" t="t" r="r" b="b"/>
              <a:pathLst>
                <a:path w="1" h="265" fill="none" extrusionOk="0">
                  <a:moveTo>
                    <a:pt x="0" y="0"/>
                  </a:moveTo>
                  <a:lnTo>
                    <a:pt x="0" y="265"/>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6"/>
            <p:cNvSpPr/>
            <p:nvPr/>
          </p:nvSpPr>
          <p:spPr>
            <a:xfrm>
              <a:off x="2383495" y="6290704"/>
              <a:ext cx="111" cy="29541"/>
            </a:xfrm>
            <a:custGeom>
              <a:avLst/>
              <a:gdLst/>
              <a:ahLst/>
              <a:cxnLst/>
              <a:rect l="l" t="t" r="r" b="b"/>
              <a:pathLst>
                <a:path w="1" h="266" fill="none" extrusionOk="0">
                  <a:moveTo>
                    <a:pt x="0" y="0"/>
                  </a:moveTo>
                  <a:lnTo>
                    <a:pt x="0" y="265"/>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6"/>
            <p:cNvSpPr/>
            <p:nvPr/>
          </p:nvSpPr>
          <p:spPr>
            <a:xfrm>
              <a:off x="2425696" y="6248391"/>
              <a:ext cx="30319" cy="111"/>
            </a:xfrm>
            <a:custGeom>
              <a:avLst/>
              <a:gdLst/>
              <a:ahLst/>
              <a:cxnLst/>
              <a:rect l="l" t="t" r="r" b="b"/>
              <a:pathLst>
                <a:path w="273" h="1" fill="none" extrusionOk="0">
                  <a:moveTo>
                    <a:pt x="272" y="1"/>
                  </a:moveTo>
                  <a:lnTo>
                    <a:pt x="1"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6"/>
            <p:cNvSpPr/>
            <p:nvPr/>
          </p:nvSpPr>
          <p:spPr>
            <a:xfrm>
              <a:off x="2311753" y="6248391"/>
              <a:ext cx="29541" cy="111"/>
            </a:xfrm>
            <a:custGeom>
              <a:avLst/>
              <a:gdLst/>
              <a:ahLst/>
              <a:cxnLst/>
              <a:rect l="l" t="t" r="r" b="b"/>
              <a:pathLst>
                <a:path w="266" h="1" fill="none" extrusionOk="0">
                  <a:moveTo>
                    <a:pt x="265" y="1"/>
                  </a:moveTo>
                  <a:lnTo>
                    <a:pt x="1"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4" name="Google Shape;1674;p46"/>
          <p:cNvGrpSpPr/>
          <p:nvPr/>
        </p:nvGrpSpPr>
        <p:grpSpPr>
          <a:xfrm>
            <a:off x="7945569" y="1546696"/>
            <a:ext cx="234109" cy="234110"/>
            <a:chOff x="2907458" y="4428950"/>
            <a:chExt cx="144262" cy="144263"/>
          </a:xfrm>
        </p:grpSpPr>
        <p:sp>
          <p:nvSpPr>
            <p:cNvPr id="1675" name="Google Shape;1675;p46"/>
            <p:cNvSpPr/>
            <p:nvPr/>
          </p:nvSpPr>
          <p:spPr>
            <a:xfrm>
              <a:off x="2979200" y="4428950"/>
              <a:ext cx="111" cy="30208"/>
            </a:xfrm>
            <a:custGeom>
              <a:avLst/>
              <a:gdLst/>
              <a:ahLst/>
              <a:cxnLst/>
              <a:rect l="l" t="t" r="r" b="b"/>
              <a:pathLst>
                <a:path w="1" h="272" fill="none" extrusionOk="0">
                  <a:moveTo>
                    <a:pt x="0" y="1"/>
                  </a:moveTo>
                  <a:lnTo>
                    <a:pt x="0" y="272"/>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6"/>
            <p:cNvSpPr/>
            <p:nvPr/>
          </p:nvSpPr>
          <p:spPr>
            <a:xfrm>
              <a:off x="2979200" y="4543671"/>
              <a:ext cx="111" cy="29541"/>
            </a:xfrm>
            <a:custGeom>
              <a:avLst/>
              <a:gdLst/>
              <a:ahLst/>
              <a:cxnLst/>
              <a:rect l="l" t="t" r="r" b="b"/>
              <a:pathLst>
                <a:path w="1" h="266" fill="none" extrusionOk="0">
                  <a:moveTo>
                    <a:pt x="0" y="1"/>
                  </a:moveTo>
                  <a:lnTo>
                    <a:pt x="0" y="265"/>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6"/>
            <p:cNvSpPr/>
            <p:nvPr/>
          </p:nvSpPr>
          <p:spPr>
            <a:xfrm>
              <a:off x="3021512" y="4501359"/>
              <a:ext cx="30208" cy="111"/>
            </a:xfrm>
            <a:custGeom>
              <a:avLst/>
              <a:gdLst/>
              <a:ahLst/>
              <a:cxnLst/>
              <a:rect l="l" t="t" r="r" b="b"/>
              <a:pathLst>
                <a:path w="272" h="1" fill="none" extrusionOk="0">
                  <a:moveTo>
                    <a:pt x="271" y="1"/>
                  </a:moveTo>
                  <a:lnTo>
                    <a:pt x="0"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6"/>
            <p:cNvSpPr/>
            <p:nvPr/>
          </p:nvSpPr>
          <p:spPr>
            <a:xfrm>
              <a:off x="2907458" y="4501359"/>
              <a:ext cx="29541" cy="111"/>
            </a:xfrm>
            <a:custGeom>
              <a:avLst/>
              <a:gdLst/>
              <a:ahLst/>
              <a:cxnLst/>
              <a:rect l="l" t="t" r="r" b="b"/>
              <a:pathLst>
                <a:path w="266" h="1" fill="none" extrusionOk="0">
                  <a:moveTo>
                    <a:pt x="265" y="1"/>
                  </a:moveTo>
                  <a:lnTo>
                    <a:pt x="1" y="1"/>
                  </a:lnTo>
                </a:path>
              </a:pathLst>
            </a:custGeom>
            <a:noFill/>
            <a:ln w="1905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9" name="Google Shape;1679;p46"/>
          <p:cNvGrpSpPr/>
          <p:nvPr/>
        </p:nvGrpSpPr>
        <p:grpSpPr>
          <a:xfrm>
            <a:off x="6347318" y="1555268"/>
            <a:ext cx="339253" cy="339253"/>
            <a:chOff x="899850" y="4992125"/>
            <a:chExt cx="481825" cy="481825"/>
          </a:xfrm>
        </p:grpSpPr>
        <p:sp>
          <p:nvSpPr>
            <p:cNvPr id="1680" name="Google Shape;1680;p46"/>
            <p:cNvSpPr/>
            <p:nvPr/>
          </p:nvSpPr>
          <p:spPr>
            <a:xfrm>
              <a:off x="1126600" y="5360100"/>
              <a:ext cx="28250" cy="28250"/>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1" name="Google Shape;1681;p46"/>
            <p:cNvSpPr/>
            <p:nvPr/>
          </p:nvSpPr>
          <p:spPr>
            <a:xfrm>
              <a:off x="1056050" y="5079900"/>
              <a:ext cx="169400" cy="194950"/>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2" name="Google Shape;1682;p46"/>
            <p:cNvSpPr/>
            <p:nvPr/>
          </p:nvSpPr>
          <p:spPr>
            <a:xfrm>
              <a:off x="899850" y="4992125"/>
              <a:ext cx="481825" cy="481825"/>
            </a:xfrm>
            <a:custGeom>
              <a:avLst/>
              <a:gdLst/>
              <a:ahLst/>
              <a:cxnLst/>
              <a:rect l="l" t="t" r="r" b="b"/>
              <a:pathLst>
                <a:path w="19273" h="19273" extrusionOk="0">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683" name="Google Shape;1683;p46"/>
          <p:cNvGrpSpPr/>
          <p:nvPr/>
        </p:nvGrpSpPr>
        <p:grpSpPr>
          <a:xfrm>
            <a:off x="2474357" y="1555594"/>
            <a:ext cx="305386" cy="338602"/>
            <a:chOff x="3300325" y="249875"/>
            <a:chExt cx="433725" cy="480900"/>
          </a:xfrm>
        </p:grpSpPr>
        <p:sp>
          <p:nvSpPr>
            <p:cNvPr id="1684" name="Google Shape;1684;p46"/>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5" name="Google Shape;1685;p46"/>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6" name="Google Shape;1686;p46"/>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7" name="Google Shape;1687;p46"/>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8" name="Google Shape;1688;p46"/>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89" name="Google Shape;1689;p46"/>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690" name="Google Shape;1690;p46"/>
          <p:cNvSpPr/>
          <p:nvPr/>
        </p:nvSpPr>
        <p:spPr>
          <a:xfrm>
            <a:off x="2457424" y="3245799"/>
            <a:ext cx="339253" cy="299542"/>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691" name="Google Shape;1691;p46"/>
          <p:cNvSpPr/>
          <p:nvPr/>
        </p:nvSpPr>
        <p:spPr>
          <a:xfrm>
            <a:off x="6332851" y="3252029"/>
            <a:ext cx="368186" cy="287081"/>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rupo 11">
            <a:extLst>
              <a:ext uri="{FF2B5EF4-FFF2-40B4-BE49-F238E27FC236}">
                <a16:creationId xmlns:a16="http://schemas.microsoft.com/office/drawing/2014/main" id="{5E903CD9-1305-CC12-74FE-17ABB5EC2AF3}"/>
              </a:ext>
            </a:extLst>
          </p:cNvPr>
          <p:cNvGrpSpPr/>
          <p:nvPr/>
        </p:nvGrpSpPr>
        <p:grpSpPr>
          <a:xfrm>
            <a:off x="289710" y="4198938"/>
            <a:ext cx="8564580" cy="840262"/>
            <a:chOff x="289710" y="4198938"/>
            <a:chExt cx="8564580" cy="840262"/>
          </a:xfrm>
        </p:grpSpPr>
        <p:grpSp>
          <p:nvGrpSpPr>
            <p:cNvPr id="39" name="Grupo 38">
              <a:extLst>
                <a:ext uri="{FF2B5EF4-FFF2-40B4-BE49-F238E27FC236}">
                  <a16:creationId xmlns:a16="http://schemas.microsoft.com/office/drawing/2014/main" id="{681BF53E-4F2D-4C6E-B119-FEEC1FC085C0}"/>
                </a:ext>
              </a:extLst>
            </p:cNvPr>
            <p:cNvGrpSpPr/>
            <p:nvPr/>
          </p:nvGrpSpPr>
          <p:grpSpPr>
            <a:xfrm>
              <a:off x="289710" y="4698741"/>
              <a:ext cx="8564580" cy="340459"/>
              <a:chOff x="365761" y="445025"/>
              <a:chExt cx="7610004" cy="486600"/>
            </a:xfrm>
          </p:grpSpPr>
          <p:grpSp>
            <p:nvGrpSpPr>
              <p:cNvPr id="41" name="Grupo 40">
                <a:extLst>
                  <a:ext uri="{FF2B5EF4-FFF2-40B4-BE49-F238E27FC236}">
                    <a16:creationId xmlns:a16="http://schemas.microsoft.com/office/drawing/2014/main" id="{B9E30968-7004-4781-9A59-F2B22543E368}"/>
                  </a:ext>
                </a:extLst>
              </p:cNvPr>
              <p:cNvGrpSpPr/>
              <p:nvPr/>
            </p:nvGrpSpPr>
            <p:grpSpPr>
              <a:xfrm>
                <a:off x="523856" y="582185"/>
                <a:ext cx="7441555" cy="230203"/>
                <a:chOff x="1838739" y="109330"/>
                <a:chExt cx="715618" cy="230203"/>
              </a:xfrm>
            </p:grpSpPr>
            <p:cxnSp>
              <p:nvCxnSpPr>
                <p:cNvPr id="45" name="Conector recto 44">
                  <a:extLst>
                    <a:ext uri="{FF2B5EF4-FFF2-40B4-BE49-F238E27FC236}">
                      <a16:creationId xmlns:a16="http://schemas.microsoft.com/office/drawing/2014/main" id="{ED345670-2F44-48FE-A5C8-35E15956BE35}"/>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E4E398A4-1BA5-421D-8F11-136CDB9D5342}"/>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1CC386EA-E343-4DF9-80F2-F5B8FBE4C322}"/>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2874BEEF-8453-46B7-A3C1-B9F9CDB5F0AB}"/>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2" name="Rectángulo 41">
                <a:extLst>
                  <a:ext uri="{FF2B5EF4-FFF2-40B4-BE49-F238E27FC236}">
                    <a16:creationId xmlns:a16="http://schemas.microsoft.com/office/drawing/2014/main" id="{09FA2B55-150F-4511-A36E-0FEEFCEDCA48}"/>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3" name="Rectángulo 42">
                <a:extLst>
                  <a:ext uri="{FF2B5EF4-FFF2-40B4-BE49-F238E27FC236}">
                    <a16:creationId xmlns:a16="http://schemas.microsoft.com/office/drawing/2014/main" id="{6EB9FA7D-12CF-4CF8-B3EE-A61F57037D7B}"/>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4" name="Rectángulo 43">
                <a:extLst>
                  <a:ext uri="{FF2B5EF4-FFF2-40B4-BE49-F238E27FC236}">
                    <a16:creationId xmlns:a16="http://schemas.microsoft.com/office/drawing/2014/main" id="{3199E752-C123-4AA9-8BAF-58542D2A0F73}"/>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1" name="Grupo 10">
              <a:extLst>
                <a:ext uri="{FF2B5EF4-FFF2-40B4-BE49-F238E27FC236}">
                  <a16:creationId xmlns:a16="http://schemas.microsoft.com/office/drawing/2014/main" id="{B749B10E-9C2B-9E99-952B-F7ACC2C34EA2}"/>
                </a:ext>
              </a:extLst>
            </p:cNvPr>
            <p:cNvGrpSpPr/>
            <p:nvPr/>
          </p:nvGrpSpPr>
          <p:grpSpPr>
            <a:xfrm>
              <a:off x="8428038" y="4198938"/>
              <a:ext cx="401638" cy="485775"/>
              <a:chOff x="8428038" y="4198938"/>
              <a:chExt cx="401638" cy="485775"/>
            </a:xfrm>
          </p:grpSpPr>
          <p:sp>
            <p:nvSpPr>
              <p:cNvPr id="8" name="Freeform 5">
                <a:extLst>
                  <a:ext uri="{FF2B5EF4-FFF2-40B4-BE49-F238E27FC236}">
                    <a16:creationId xmlns:a16="http://schemas.microsoft.com/office/drawing/2014/main" id="{15D4D97E-FEFD-F60C-4B2F-0C2911E97831}"/>
                  </a:ext>
                </a:extLst>
              </p:cNvPr>
              <p:cNvSpPr>
                <a:spLocks/>
              </p:cNvSpPr>
              <p:nvPr/>
            </p:nvSpPr>
            <p:spPr bwMode="auto">
              <a:xfrm>
                <a:off x="8620125" y="41989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48E3952C-8372-A1DA-B813-F0D1E0711ADD}"/>
                  </a:ext>
                </a:extLst>
              </p:cNvPr>
              <p:cNvSpPr>
                <a:spLocks/>
              </p:cNvSpPr>
              <p:nvPr/>
            </p:nvSpPr>
            <p:spPr bwMode="auto">
              <a:xfrm>
                <a:off x="8428038" y="43322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4A41B50F-626B-4C37-CACD-F7F0791F064A}"/>
                  </a:ext>
                </a:extLst>
              </p:cNvPr>
              <p:cNvSpPr>
                <a:spLocks/>
              </p:cNvSpPr>
              <p:nvPr/>
            </p:nvSpPr>
            <p:spPr bwMode="auto">
              <a:xfrm>
                <a:off x="8542338" y="42291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sp>
        <p:nvSpPr>
          <p:cNvPr id="1696" name="Google Shape;1696;p47"/>
          <p:cNvSpPr txBox="1">
            <a:spLocks noGrp="1"/>
          </p:cNvSpPr>
          <p:nvPr>
            <p:ph type="title"/>
          </p:nvPr>
        </p:nvSpPr>
        <p:spPr>
          <a:xfrm>
            <a:off x="719975" y="1981200"/>
            <a:ext cx="2305500" cy="41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Narrative </a:t>
            </a:r>
            <a:endParaRPr sz="2000"/>
          </a:p>
        </p:txBody>
      </p:sp>
      <p:sp>
        <p:nvSpPr>
          <p:cNvPr id="1697" name="Google Shape;1697;p47"/>
          <p:cNvSpPr txBox="1">
            <a:spLocks noGrp="1"/>
          </p:cNvSpPr>
          <p:nvPr>
            <p:ph type="subTitle" idx="1"/>
          </p:nvPr>
        </p:nvSpPr>
        <p:spPr>
          <a:xfrm>
            <a:off x="719975" y="2393075"/>
            <a:ext cx="2305500" cy="46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smallest planet</a:t>
            </a:r>
            <a:endParaRPr/>
          </a:p>
        </p:txBody>
      </p:sp>
      <p:sp>
        <p:nvSpPr>
          <p:cNvPr id="1698" name="Google Shape;1698;p47"/>
          <p:cNvSpPr txBox="1">
            <a:spLocks noGrp="1"/>
          </p:cNvSpPr>
          <p:nvPr>
            <p:ph type="title" idx="2"/>
          </p:nvPr>
        </p:nvSpPr>
        <p:spPr>
          <a:xfrm>
            <a:off x="3419247" y="1981200"/>
            <a:ext cx="2305500" cy="41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Lyrical</a:t>
            </a:r>
            <a:endParaRPr sz="2000"/>
          </a:p>
        </p:txBody>
      </p:sp>
      <p:sp>
        <p:nvSpPr>
          <p:cNvPr id="1699" name="Google Shape;1699;p47"/>
          <p:cNvSpPr txBox="1">
            <a:spLocks noGrp="1"/>
          </p:cNvSpPr>
          <p:nvPr>
            <p:ph type="subTitle" idx="3"/>
          </p:nvPr>
        </p:nvSpPr>
        <p:spPr>
          <a:xfrm>
            <a:off x="3419247" y="2393075"/>
            <a:ext cx="2305500" cy="46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1700" name="Google Shape;1700;p47"/>
          <p:cNvSpPr txBox="1">
            <a:spLocks noGrp="1"/>
          </p:cNvSpPr>
          <p:nvPr>
            <p:ph type="title" idx="4"/>
          </p:nvPr>
        </p:nvSpPr>
        <p:spPr>
          <a:xfrm>
            <a:off x="719975" y="3733949"/>
            <a:ext cx="2305500" cy="41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Didactic</a:t>
            </a:r>
            <a:endParaRPr sz="2000"/>
          </a:p>
        </p:txBody>
      </p:sp>
      <p:sp>
        <p:nvSpPr>
          <p:cNvPr id="1701" name="Google Shape;1701;p47"/>
          <p:cNvSpPr txBox="1">
            <a:spLocks noGrp="1"/>
          </p:cNvSpPr>
          <p:nvPr>
            <p:ph type="subTitle" idx="5"/>
          </p:nvPr>
        </p:nvSpPr>
        <p:spPr>
          <a:xfrm>
            <a:off x="719975" y="4145576"/>
            <a:ext cx="2305500" cy="46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1702" name="Google Shape;1702;p47"/>
          <p:cNvSpPr txBox="1">
            <a:spLocks noGrp="1"/>
          </p:cNvSpPr>
          <p:nvPr>
            <p:ph type="title" idx="6"/>
          </p:nvPr>
        </p:nvSpPr>
        <p:spPr>
          <a:xfrm>
            <a:off x="3419247" y="3733949"/>
            <a:ext cx="2305500" cy="41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Novel</a:t>
            </a:r>
            <a:endParaRPr sz="2000"/>
          </a:p>
        </p:txBody>
      </p:sp>
      <p:sp>
        <p:nvSpPr>
          <p:cNvPr id="1703" name="Google Shape;1703;p47"/>
          <p:cNvSpPr txBox="1">
            <a:spLocks noGrp="1"/>
          </p:cNvSpPr>
          <p:nvPr>
            <p:ph type="subTitle" idx="7"/>
          </p:nvPr>
        </p:nvSpPr>
        <p:spPr>
          <a:xfrm>
            <a:off x="3419247" y="4145576"/>
            <a:ext cx="2305500" cy="46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the only planet with rings</a:t>
            </a:r>
            <a:endParaRPr/>
          </a:p>
        </p:txBody>
      </p:sp>
      <p:sp>
        <p:nvSpPr>
          <p:cNvPr id="1704" name="Google Shape;1704;p47"/>
          <p:cNvSpPr txBox="1">
            <a:spLocks noGrp="1"/>
          </p:cNvSpPr>
          <p:nvPr>
            <p:ph type="title" idx="15"/>
          </p:nvPr>
        </p:nvSpPr>
        <p:spPr>
          <a:xfrm>
            <a:off x="720000" y="276209"/>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C000"/>
                </a:solidFill>
              </a:rPr>
              <a:t>Traditional literary genres</a:t>
            </a:r>
            <a:endParaRPr dirty="0">
              <a:solidFill>
                <a:srgbClr val="FFC000"/>
              </a:solidFill>
            </a:endParaRPr>
          </a:p>
        </p:txBody>
      </p:sp>
      <p:sp>
        <p:nvSpPr>
          <p:cNvPr id="1709" name="Google Shape;1709;p47"/>
          <p:cNvSpPr/>
          <p:nvPr/>
        </p:nvSpPr>
        <p:spPr>
          <a:xfrm>
            <a:off x="1421663" y="1169793"/>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7"/>
          <p:cNvSpPr/>
          <p:nvPr/>
        </p:nvSpPr>
        <p:spPr>
          <a:xfrm>
            <a:off x="4120934" y="1169793"/>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7"/>
          <p:cNvSpPr/>
          <p:nvPr/>
        </p:nvSpPr>
        <p:spPr>
          <a:xfrm>
            <a:off x="1421663" y="2914343"/>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7"/>
          <p:cNvSpPr/>
          <p:nvPr/>
        </p:nvSpPr>
        <p:spPr>
          <a:xfrm>
            <a:off x="4120934" y="2914343"/>
            <a:ext cx="902125" cy="819000"/>
          </a:xfrm>
          <a:custGeom>
            <a:avLst/>
            <a:gdLst/>
            <a:ahLst/>
            <a:cxnLst/>
            <a:rect l="l" t="t" r="r" b="b"/>
            <a:pathLst>
              <a:path w="36085" h="32760" extrusionOk="0">
                <a:moveTo>
                  <a:pt x="26008" y="1"/>
                </a:moveTo>
                <a:cubicBezTo>
                  <a:pt x="24500" y="1"/>
                  <a:pt x="23000" y="264"/>
                  <a:pt x="21580" y="781"/>
                </a:cubicBezTo>
                <a:cubicBezTo>
                  <a:pt x="19617" y="1504"/>
                  <a:pt x="17836" y="2698"/>
                  <a:pt x="15815" y="3247"/>
                </a:cubicBezTo>
                <a:cubicBezTo>
                  <a:pt x="13524" y="3860"/>
                  <a:pt x="11084" y="3595"/>
                  <a:pt x="8767" y="4112"/>
                </a:cubicBezTo>
                <a:cubicBezTo>
                  <a:pt x="5526" y="4835"/>
                  <a:pt x="2692" y="7159"/>
                  <a:pt x="1343" y="10192"/>
                </a:cubicBezTo>
                <a:cubicBezTo>
                  <a:pt x="1" y="13220"/>
                  <a:pt x="169" y="16886"/>
                  <a:pt x="1802" y="19778"/>
                </a:cubicBezTo>
                <a:cubicBezTo>
                  <a:pt x="3131" y="22128"/>
                  <a:pt x="5287" y="23877"/>
                  <a:pt x="7146" y="25839"/>
                </a:cubicBezTo>
                <a:cubicBezTo>
                  <a:pt x="9212" y="28015"/>
                  <a:pt x="11052" y="30577"/>
                  <a:pt x="13782" y="31836"/>
                </a:cubicBezTo>
                <a:cubicBezTo>
                  <a:pt x="15299" y="32533"/>
                  <a:pt x="16965" y="32760"/>
                  <a:pt x="18648" y="32760"/>
                </a:cubicBezTo>
                <a:cubicBezTo>
                  <a:pt x="19521" y="32760"/>
                  <a:pt x="20399" y="32699"/>
                  <a:pt x="21263" y="32611"/>
                </a:cubicBezTo>
                <a:cubicBezTo>
                  <a:pt x="23213" y="32417"/>
                  <a:pt x="25169" y="32088"/>
                  <a:pt x="26976" y="31332"/>
                </a:cubicBezTo>
                <a:cubicBezTo>
                  <a:pt x="28784" y="30571"/>
                  <a:pt x="30449" y="29351"/>
                  <a:pt x="31449" y="27666"/>
                </a:cubicBezTo>
                <a:cubicBezTo>
                  <a:pt x="32663" y="25633"/>
                  <a:pt x="32824" y="23173"/>
                  <a:pt x="33296" y="20856"/>
                </a:cubicBezTo>
                <a:cubicBezTo>
                  <a:pt x="33954" y="17674"/>
                  <a:pt x="35271" y="14633"/>
                  <a:pt x="35684" y="11412"/>
                </a:cubicBezTo>
                <a:cubicBezTo>
                  <a:pt x="36084" y="8314"/>
                  <a:pt x="35329" y="5758"/>
                  <a:pt x="33625" y="3202"/>
                </a:cubicBezTo>
                <a:cubicBezTo>
                  <a:pt x="32147" y="988"/>
                  <a:pt x="29694" y="252"/>
                  <a:pt x="27079" y="45"/>
                </a:cubicBezTo>
                <a:cubicBezTo>
                  <a:pt x="26722" y="16"/>
                  <a:pt x="26365" y="1"/>
                  <a:pt x="26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7"/>
          <p:cNvSpPr/>
          <p:nvPr/>
        </p:nvSpPr>
        <p:spPr>
          <a:xfrm>
            <a:off x="1737055" y="1402361"/>
            <a:ext cx="271340" cy="353864"/>
          </a:xfrm>
          <a:custGeom>
            <a:avLst/>
            <a:gdLst/>
            <a:ahLst/>
            <a:cxnLst/>
            <a:rect l="l" t="t" r="r" b="b"/>
            <a:pathLst>
              <a:path w="10776" h="14052" extrusionOk="0">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2" name="Google Shape;1722;p47"/>
          <p:cNvGrpSpPr/>
          <p:nvPr/>
        </p:nvGrpSpPr>
        <p:grpSpPr>
          <a:xfrm>
            <a:off x="4415314" y="1401555"/>
            <a:ext cx="313365" cy="355476"/>
            <a:chOff x="-13056975" y="3212300"/>
            <a:chExt cx="311125" cy="352900"/>
          </a:xfrm>
        </p:grpSpPr>
        <p:sp>
          <p:nvSpPr>
            <p:cNvPr id="1723" name="Google Shape;1723;p47"/>
            <p:cNvSpPr/>
            <p:nvPr/>
          </p:nvSpPr>
          <p:spPr>
            <a:xfrm>
              <a:off x="-12972700" y="3273750"/>
              <a:ext cx="144950" cy="229225"/>
            </a:xfrm>
            <a:custGeom>
              <a:avLst/>
              <a:gdLst/>
              <a:ahLst/>
              <a:cxnLst/>
              <a:rect l="l" t="t" r="r" b="b"/>
              <a:pathLst>
                <a:path w="5798" h="9169" extrusionOk="0">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7"/>
            <p:cNvSpPr/>
            <p:nvPr/>
          </p:nvSpPr>
          <p:spPr>
            <a:xfrm>
              <a:off x="-12808875" y="3212300"/>
              <a:ext cx="63025" cy="278075"/>
            </a:xfrm>
            <a:custGeom>
              <a:avLst/>
              <a:gdLst/>
              <a:ahLst/>
              <a:cxnLst/>
              <a:rect l="l" t="t" r="r" b="b"/>
              <a:pathLst>
                <a:path w="2521" h="11123" extrusionOk="0">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7"/>
            <p:cNvSpPr/>
            <p:nvPr/>
          </p:nvSpPr>
          <p:spPr>
            <a:xfrm>
              <a:off x="-13056975" y="3212300"/>
              <a:ext cx="63025" cy="278075"/>
            </a:xfrm>
            <a:custGeom>
              <a:avLst/>
              <a:gdLst/>
              <a:ahLst/>
              <a:cxnLst/>
              <a:rect l="l" t="t" r="r" b="b"/>
              <a:pathLst>
                <a:path w="2521" h="11123" extrusionOk="0">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47"/>
            <p:cNvSpPr/>
            <p:nvPr/>
          </p:nvSpPr>
          <p:spPr>
            <a:xfrm>
              <a:off x="-13020750" y="3483250"/>
              <a:ext cx="240250" cy="81950"/>
            </a:xfrm>
            <a:custGeom>
              <a:avLst/>
              <a:gdLst/>
              <a:ahLst/>
              <a:cxnLst/>
              <a:rect l="l" t="t" r="r" b="b"/>
              <a:pathLst>
                <a:path w="9610" h="3278" extrusionOk="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7" name="Google Shape;1727;p47"/>
          <p:cNvGrpSpPr/>
          <p:nvPr/>
        </p:nvGrpSpPr>
        <p:grpSpPr>
          <a:xfrm>
            <a:off x="4393495" y="3145325"/>
            <a:ext cx="357002" cy="357037"/>
            <a:chOff x="-13079025" y="4079475"/>
            <a:chExt cx="354450" cy="354450"/>
          </a:xfrm>
        </p:grpSpPr>
        <p:sp>
          <p:nvSpPr>
            <p:cNvPr id="1728" name="Google Shape;1728;p47"/>
            <p:cNvSpPr/>
            <p:nvPr/>
          </p:nvSpPr>
          <p:spPr>
            <a:xfrm>
              <a:off x="-13004200" y="4079475"/>
              <a:ext cx="207150" cy="63050"/>
            </a:xfrm>
            <a:custGeom>
              <a:avLst/>
              <a:gdLst/>
              <a:ahLst/>
              <a:cxnLst/>
              <a:rect l="l" t="t" r="r" b="b"/>
              <a:pathLst>
                <a:path w="8286" h="2522" extrusionOk="0">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47"/>
            <p:cNvSpPr/>
            <p:nvPr/>
          </p:nvSpPr>
          <p:spPr>
            <a:xfrm>
              <a:off x="-13079025" y="4303175"/>
              <a:ext cx="354450" cy="130750"/>
            </a:xfrm>
            <a:custGeom>
              <a:avLst/>
              <a:gdLst/>
              <a:ahLst/>
              <a:cxnLst/>
              <a:rect l="l" t="t" r="r" b="b"/>
              <a:pathLst>
                <a:path w="14178" h="5230" extrusionOk="0">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47"/>
            <p:cNvSpPr/>
            <p:nvPr/>
          </p:nvSpPr>
          <p:spPr>
            <a:xfrm>
              <a:off x="-12986875" y="4313400"/>
              <a:ext cx="173300" cy="58300"/>
            </a:xfrm>
            <a:custGeom>
              <a:avLst/>
              <a:gdLst/>
              <a:ahLst/>
              <a:cxnLst/>
              <a:rect l="l" t="t" r="r" b="b"/>
              <a:pathLst>
                <a:path w="6932" h="2332" extrusionOk="0">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7"/>
            <p:cNvSpPr/>
            <p:nvPr/>
          </p:nvSpPr>
          <p:spPr>
            <a:xfrm>
              <a:off x="-13004200" y="4143275"/>
              <a:ext cx="206375" cy="166225"/>
            </a:xfrm>
            <a:custGeom>
              <a:avLst/>
              <a:gdLst/>
              <a:ahLst/>
              <a:cxnLst/>
              <a:rect l="l" t="t" r="r" b="b"/>
              <a:pathLst>
                <a:path w="8255" h="6649" extrusionOk="0">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2" name="Google Shape;1732;p47"/>
          <p:cNvGrpSpPr/>
          <p:nvPr/>
        </p:nvGrpSpPr>
        <p:grpSpPr>
          <a:xfrm>
            <a:off x="1689543" y="3144306"/>
            <a:ext cx="366364" cy="359075"/>
            <a:chOff x="-60988625" y="3740800"/>
            <a:chExt cx="316650" cy="310350"/>
          </a:xfrm>
        </p:grpSpPr>
        <p:sp>
          <p:nvSpPr>
            <p:cNvPr id="1733" name="Google Shape;1733;p47"/>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7"/>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7"/>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ángulo 9">
            <a:extLst>
              <a:ext uri="{FF2B5EF4-FFF2-40B4-BE49-F238E27FC236}">
                <a16:creationId xmlns:a16="http://schemas.microsoft.com/office/drawing/2014/main" id="{051507B0-EE13-4531-8550-4AAF6C5AB435}"/>
              </a:ext>
            </a:extLst>
          </p:cNvPr>
          <p:cNvSpPr/>
          <p:nvPr/>
        </p:nvSpPr>
        <p:spPr>
          <a:xfrm>
            <a:off x="349048" y="843664"/>
            <a:ext cx="8523246"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9" name="Grupo 18">
            <a:extLst>
              <a:ext uri="{FF2B5EF4-FFF2-40B4-BE49-F238E27FC236}">
                <a16:creationId xmlns:a16="http://schemas.microsoft.com/office/drawing/2014/main" id="{58CB8806-DB80-4E33-963C-F75942E8B9C1}"/>
              </a:ext>
            </a:extLst>
          </p:cNvPr>
          <p:cNvGrpSpPr/>
          <p:nvPr/>
        </p:nvGrpSpPr>
        <p:grpSpPr>
          <a:xfrm>
            <a:off x="6398714" y="1612258"/>
            <a:ext cx="2025286" cy="3129497"/>
            <a:chOff x="6118225" y="1074738"/>
            <a:chExt cx="2387601" cy="3689350"/>
          </a:xfrm>
        </p:grpSpPr>
        <p:sp>
          <p:nvSpPr>
            <p:cNvPr id="15" name="Freeform 4">
              <a:extLst>
                <a:ext uri="{FF2B5EF4-FFF2-40B4-BE49-F238E27FC236}">
                  <a16:creationId xmlns:a16="http://schemas.microsoft.com/office/drawing/2014/main" id="{C2E00B1D-80F4-4B24-873F-1959CE654CD9}"/>
                </a:ext>
              </a:extLst>
            </p:cNvPr>
            <p:cNvSpPr>
              <a:spLocks noEditPoints="1"/>
            </p:cNvSpPr>
            <p:nvPr/>
          </p:nvSpPr>
          <p:spPr bwMode="auto">
            <a:xfrm>
              <a:off x="6804025" y="2243138"/>
              <a:ext cx="655638" cy="2520950"/>
            </a:xfrm>
            <a:custGeom>
              <a:avLst/>
              <a:gdLst>
                <a:gd name="T0" fmla="*/ 0 w 126"/>
                <a:gd name="T1" fmla="*/ 0 h 486"/>
                <a:gd name="T2" fmla="*/ 126 w 126"/>
                <a:gd name="T3" fmla="*/ 0 h 486"/>
                <a:gd name="T4" fmla="*/ 126 w 126"/>
                <a:gd name="T5" fmla="*/ 486 h 486"/>
                <a:gd name="T6" fmla="*/ 0 w 126"/>
                <a:gd name="T7" fmla="*/ 486 h 486"/>
                <a:gd name="T8" fmla="*/ 0 w 126"/>
                <a:gd name="T9" fmla="*/ 0 h 486"/>
                <a:gd name="T10" fmla="*/ 117 w 126"/>
                <a:gd name="T11" fmla="*/ 371 h 486"/>
                <a:gd name="T12" fmla="*/ 104 w 126"/>
                <a:gd name="T13" fmla="*/ 371 h 486"/>
                <a:gd name="T14" fmla="*/ 13 w 126"/>
                <a:gd name="T15" fmla="*/ 371 h 486"/>
                <a:gd name="T16" fmla="*/ 9 w 126"/>
                <a:gd name="T17" fmla="*/ 375 h 486"/>
                <a:gd name="T18" fmla="*/ 9 w 126"/>
                <a:gd name="T19" fmla="*/ 385 h 486"/>
                <a:gd name="T20" fmla="*/ 9 w 126"/>
                <a:gd name="T21" fmla="*/ 403 h 486"/>
                <a:gd name="T22" fmla="*/ 117 w 126"/>
                <a:gd name="T23" fmla="*/ 403 h 486"/>
                <a:gd name="T24" fmla="*/ 117 w 126"/>
                <a:gd name="T25" fmla="*/ 371 h 486"/>
                <a:gd name="T26" fmla="*/ 116 w 126"/>
                <a:gd name="T27" fmla="*/ 82 h 486"/>
                <a:gd name="T28" fmla="*/ 9 w 126"/>
                <a:gd name="T29" fmla="*/ 82 h 486"/>
                <a:gd name="T30" fmla="*/ 9 w 126"/>
                <a:gd name="T31" fmla="*/ 114 h 486"/>
                <a:gd name="T32" fmla="*/ 116 w 126"/>
                <a:gd name="T33" fmla="*/ 114 h 486"/>
                <a:gd name="T34" fmla="*/ 116 w 126"/>
                <a:gd name="T35" fmla="*/ 8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 h="486">
                  <a:moveTo>
                    <a:pt x="0" y="0"/>
                  </a:moveTo>
                  <a:cubicBezTo>
                    <a:pt x="42" y="0"/>
                    <a:pt x="84" y="0"/>
                    <a:pt x="126" y="0"/>
                  </a:cubicBezTo>
                  <a:cubicBezTo>
                    <a:pt x="126" y="162"/>
                    <a:pt x="126" y="324"/>
                    <a:pt x="126" y="486"/>
                  </a:cubicBezTo>
                  <a:cubicBezTo>
                    <a:pt x="84" y="486"/>
                    <a:pt x="42" y="486"/>
                    <a:pt x="0" y="486"/>
                  </a:cubicBezTo>
                  <a:cubicBezTo>
                    <a:pt x="0" y="324"/>
                    <a:pt x="0" y="162"/>
                    <a:pt x="0" y="0"/>
                  </a:cubicBezTo>
                  <a:close/>
                  <a:moveTo>
                    <a:pt x="117" y="371"/>
                  </a:moveTo>
                  <a:cubicBezTo>
                    <a:pt x="112" y="371"/>
                    <a:pt x="108" y="371"/>
                    <a:pt x="104" y="371"/>
                  </a:cubicBezTo>
                  <a:cubicBezTo>
                    <a:pt x="74" y="371"/>
                    <a:pt x="43" y="371"/>
                    <a:pt x="13" y="371"/>
                  </a:cubicBezTo>
                  <a:cubicBezTo>
                    <a:pt x="10" y="371"/>
                    <a:pt x="8" y="372"/>
                    <a:pt x="9" y="375"/>
                  </a:cubicBezTo>
                  <a:cubicBezTo>
                    <a:pt x="9" y="378"/>
                    <a:pt x="9" y="382"/>
                    <a:pt x="9" y="385"/>
                  </a:cubicBezTo>
                  <a:cubicBezTo>
                    <a:pt x="9" y="391"/>
                    <a:pt x="9" y="397"/>
                    <a:pt x="9" y="403"/>
                  </a:cubicBezTo>
                  <a:cubicBezTo>
                    <a:pt x="45" y="403"/>
                    <a:pt x="81" y="403"/>
                    <a:pt x="117" y="403"/>
                  </a:cubicBezTo>
                  <a:cubicBezTo>
                    <a:pt x="117" y="393"/>
                    <a:pt x="117" y="382"/>
                    <a:pt x="117" y="371"/>
                  </a:cubicBezTo>
                  <a:close/>
                  <a:moveTo>
                    <a:pt x="116" y="82"/>
                  </a:moveTo>
                  <a:cubicBezTo>
                    <a:pt x="80" y="82"/>
                    <a:pt x="45" y="82"/>
                    <a:pt x="9" y="82"/>
                  </a:cubicBezTo>
                  <a:cubicBezTo>
                    <a:pt x="9" y="93"/>
                    <a:pt x="9" y="103"/>
                    <a:pt x="9" y="114"/>
                  </a:cubicBezTo>
                  <a:cubicBezTo>
                    <a:pt x="45" y="114"/>
                    <a:pt x="81" y="114"/>
                    <a:pt x="116" y="114"/>
                  </a:cubicBezTo>
                  <a:cubicBezTo>
                    <a:pt x="116" y="103"/>
                    <a:pt x="116" y="93"/>
                    <a:pt x="116" y="82"/>
                  </a:cubicBezTo>
                  <a:close/>
                </a:path>
              </a:pathLst>
            </a:custGeom>
            <a:solidFill>
              <a:srgbClr val="5E4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5">
              <a:extLst>
                <a:ext uri="{FF2B5EF4-FFF2-40B4-BE49-F238E27FC236}">
                  <a16:creationId xmlns:a16="http://schemas.microsoft.com/office/drawing/2014/main" id="{B5C7F2B2-AA8A-46F1-9D0F-A8022EEFAE6D}"/>
                </a:ext>
              </a:extLst>
            </p:cNvPr>
            <p:cNvSpPr>
              <a:spLocks noEditPoints="1"/>
            </p:cNvSpPr>
            <p:nvPr/>
          </p:nvSpPr>
          <p:spPr bwMode="auto">
            <a:xfrm>
              <a:off x="7466013" y="2170113"/>
              <a:ext cx="1039813" cy="2593975"/>
            </a:xfrm>
            <a:custGeom>
              <a:avLst/>
              <a:gdLst>
                <a:gd name="T0" fmla="*/ 0 w 200"/>
                <a:gd name="T1" fmla="*/ 19 h 500"/>
                <a:gd name="T2" fmla="*/ 125 w 200"/>
                <a:gd name="T3" fmla="*/ 0 h 500"/>
                <a:gd name="T4" fmla="*/ 200 w 200"/>
                <a:gd name="T5" fmla="*/ 480 h 500"/>
                <a:gd name="T6" fmla="*/ 75 w 200"/>
                <a:gd name="T7" fmla="*/ 500 h 500"/>
                <a:gd name="T8" fmla="*/ 0 w 200"/>
                <a:gd name="T9" fmla="*/ 19 h 500"/>
                <a:gd name="T10" fmla="*/ 27 w 200"/>
                <a:gd name="T11" fmla="*/ 132 h 500"/>
                <a:gd name="T12" fmla="*/ 134 w 200"/>
                <a:gd name="T13" fmla="*/ 115 h 500"/>
                <a:gd name="T14" fmla="*/ 129 w 200"/>
                <a:gd name="T15" fmla="*/ 83 h 500"/>
                <a:gd name="T16" fmla="*/ 22 w 200"/>
                <a:gd name="T17" fmla="*/ 100 h 500"/>
                <a:gd name="T18" fmla="*/ 27 w 200"/>
                <a:gd name="T19" fmla="*/ 132 h 500"/>
                <a:gd name="T20" fmla="*/ 72 w 200"/>
                <a:gd name="T21" fmla="*/ 418 h 500"/>
                <a:gd name="T22" fmla="*/ 178 w 200"/>
                <a:gd name="T23" fmla="*/ 401 h 500"/>
                <a:gd name="T24" fmla="*/ 173 w 200"/>
                <a:gd name="T25" fmla="*/ 369 h 500"/>
                <a:gd name="T26" fmla="*/ 67 w 200"/>
                <a:gd name="T27" fmla="*/ 386 h 500"/>
                <a:gd name="T28" fmla="*/ 72 w 200"/>
                <a:gd name="T29" fmla="*/ 41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0" h="500">
                  <a:moveTo>
                    <a:pt x="0" y="19"/>
                  </a:moveTo>
                  <a:cubicBezTo>
                    <a:pt x="41" y="13"/>
                    <a:pt x="83" y="6"/>
                    <a:pt x="125" y="0"/>
                  </a:cubicBezTo>
                  <a:cubicBezTo>
                    <a:pt x="150" y="160"/>
                    <a:pt x="175" y="320"/>
                    <a:pt x="200" y="480"/>
                  </a:cubicBezTo>
                  <a:cubicBezTo>
                    <a:pt x="158" y="487"/>
                    <a:pt x="116" y="493"/>
                    <a:pt x="75" y="500"/>
                  </a:cubicBezTo>
                  <a:cubicBezTo>
                    <a:pt x="50" y="340"/>
                    <a:pt x="25" y="180"/>
                    <a:pt x="0" y="19"/>
                  </a:cubicBezTo>
                  <a:close/>
                  <a:moveTo>
                    <a:pt x="27" y="132"/>
                  </a:moveTo>
                  <a:cubicBezTo>
                    <a:pt x="63" y="126"/>
                    <a:pt x="98" y="121"/>
                    <a:pt x="134" y="115"/>
                  </a:cubicBezTo>
                  <a:cubicBezTo>
                    <a:pt x="132" y="104"/>
                    <a:pt x="130" y="94"/>
                    <a:pt x="129" y="83"/>
                  </a:cubicBezTo>
                  <a:cubicBezTo>
                    <a:pt x="93" y="89"/>
                    <a:pt x="58" y="94"/>
                    <a:pt x="22" y="100"/>
                  </a:cubicBezTo>
                  <a:cubicBezTo>
                    <a:pt x="24" y="111"/>
                    <a:pt x="25" y="121"/>
                    <a:pt x="27" y="132"/>
                  </a:cubicBezTo>
                  <a:close/>
                  <a:moveTo>
                    <a:pt x="72" y="418"/>
                  </a:moveTo>
                  <a:cubicBezTo>
                    <a:pt x="107" y="412"/>
                    <a:pt x="143" y="407"/>
                    <a:pt x="178" y="401"/>
                  </a:cubicBezTo>
                  <a:cubicBezTo>
                    <a:pt x="177" y="390"/>
                    <a:pt x="175" y="380"/>
                    <a:pt x="173" y="369"/>
                  </a:cubicBezTo>
                  <a:cubicBezTo>
                    <a:pt x="138" y="375"/>
                    <a:pt x="102" y="380"/>
                    <a:pt x="67" y="386"/>
                  </a:cubicBezTo>
                  <a:cubicBezTo>
                    <a:pt x="68" y="397"/>
                    <a:pt x="70" y="407"/>
                    <a:pt x="72" y="418"/>
                  </a:cubicBezTo>
                  <a:close/>
                </a:path>
              </a:pathLst>
            </a:custGeom>
            <a:solidFill>
              <a:srgbClr val="5E4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53CE27B2-8369-4256-9134-F64EE29BA6DD}"/>
                </a:ext>
              </a:extLst>
            </p:cNvPr>
            <p:cNvSpPr>
              <a:spLocks noEditPoints="1"/>
            </p:cNvSpPr>
            <p:nvPr/>
          </p:nvSpPr>
          <p:spPr bwMode="auto">
            <a:xfrm>
              <a:off x="6118225" y="2243138"/>
              <a:ext cx="655638" cy="2520950"/>
            </a:xfrm>
            <a:custGeom>
              <a:avLst/>
              <a:gdLst>
                <a:gd name="T0" fmla="*/ 126 w 126"/>
                <a:gd name="T1" fmla="*/ 486 h 486"/>
                <a:gd name="T2" fmla="*/ 0 w 126"/>
                <a:gd name="T3" fmla="*/ 486 h 486"/>
                <a:gd name="T4" fmla="*/ 0 w 126"/>
                <a:gd name="T5" fmla="*/ 0 h 486"/>
                <a:gd name="T6" fmla="*/ 126 w 126"/>
                <a:gd name="T7" fmla="*/ 0 h 486"/>
                <a:gd name="T8" fmla="*/ 126 w 126"/>
                <a:gd name="T9" fmla="*/ 486 h 486"/>
                <a:gd name="T10" fmla="*/ 8 w 126"/>
                <a:gd name="T11" fmla="*/ 403 h 486"/>
                <a:gd name="T12" fmla="*/ 118 w 126"/>
                <a:gd name="T13" fmla="*/ 403 h 486"/>
                <a:gd name="T14" fmla="*/ 118 w 126"/>
                <a:gd name="T15" fmla="*/ 372 h 486"/>
                <a:gd name="T16" fmla="*/ 8 w 126"/>
                <a:gd name="T17" fmla="*/ 372 h 486"/>
                <a:gd name="T18" fmla="*/ 8 w 126"/>
                <a:gd name="T19" fmla="*/ 403 h 486"/>
                <a:gd name="T20" fmla="*/ 118 w 126"/>
                <a:gd name="T21" fmla="*/ 82 h 486"/>
                <a:gd name="T22" fmla="*/ 8 w 126"/>
                <a:gd name="T23" fmla="*/ 82 h 486"/>
                <a:gd name="T24" fmla="*/ 8 w 126"/>
                <a:gd name="T25" fmla="*/ 114 h 486"/>
                <a:gd name="T26" fmla="*/ 118 w 126"/>
                <a:gd name="T27" fmla="*/ 114 h 486"/>
                <a:gd name="T28" fmla="*/ 118 w 126"/>
                <a:gd name="T29" fmla="*/ 8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486">
                  <a:moveTo>
                    <a:pt x="126" y="486"/>
                  </a:moveTo>
                  <a:cubicBezTo>
                    <a:pt x="84" y="486"/>
                    <a:pt x="42" y="486"/>
                    <a:pt x="0" y="486"/>
                  </a:cubicBezTo>
                  <a:cubicBezTo>
                    <a:pt x="0" y="324"/>
                    <a:pt x="0" y="162"/>
                    <a:pt x="0" y="0"/>
                  </a:cubicBezTo>
                  <a:cubicBezTo>
                    <a:pt x="42" y="0"/>
                    <a:pt x="84" y="0"/>
                    <a:pt x="126" y="0"/>
                  </a:cubicBezTo>
                  <a:cubicBezTo>
                    <a:pt x="126" y="162"/>
                    <a:pt x="126" y="324"/>
                    <a:pt x="126" y="486"/>
                  </a:cubicBezTo>
                  <a:close/>
                  <a:moveTo>
                    <a:pt x="8" y="403"/>
                  </a:moveTo>
                  <a:cubicBezTo>
                    <a:pt x="45" y="403"/>
                    <a:pt x="81" y="403"/>
                    <a:pt x="118" y="403"/>
                  </a:cubicBezTo>
                  <a:cubicBezTo>
                    <a:pt x="118" y="393"/>
                    <a:pt x="118" y="382"/>
                    <a:pt x="118" y="372"/>
                  </a:cubicBezTo>
                  <a:cubicBezTo>
                    <a:pt x="81" y="372"/>
                    <a:pt x="44" y="372"/>
                    <a:pt x="8" y="372"/>
                  </a:cubicBezTo>
                  <a:cubicBezTo>
                    <a:pt x="8" y="382"/>
                    <a:pt x="8" y="392"/>
                    <a:pt x="8" y="403"/>
                  </a:cubicBezTo>
                  <a:close/>
                  <a:moveTo>
                    <a:pt x="118" y="82"/>
                  </a:moveTo>
                  <a:cubicBezTo>
                    <a:pt x="81" y="82"/>
                    <a:pt x="44" y="82"/>
                    <a:pt x="8" y="82"/>
                  </a:cubicBezTo>
                  <a:cubicBezTo>
                    <a:pt x="8" y="93"/>
                    <a:pt x="8" y="103"/>
                    <a:pt x="8" y="114"/>
                  </a:cubicBezTo>
                  <a:cubicBezTo>
                    <a:pt x="45" y="114"/>
                    <a:pt x="81" y="114"/>
                    <a:pt x="118" y="114"/>
                  </a:cubicBezTo>
                  <a:cubicBezTo>
                    <a:pt x="118" y="103"/>
                    <a:pt x="118" y="93"/>
                    <a:pt x="118" y="82"/>
                  </a:cubicBezTo>
                  <a:close/>
                </a:path>
              </a:pathLst>
            </a:custGeom>
            <a:solidFill>
              <a:srgbClr val="5E4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7">
              <a:extLst>
                <a:ext uri="{FF2B5EF4-FFF2-40B4-BE49-F238E27FC236}">
                  <a16:creationId xmlns:a16="http://schemas.microsoft.com/office/drawing/2014/main" id="{76B8FA5C-B7DF-4AD0-88BB-2340020BC5C2}"/>
                </a:ext>
              </a:extLst>
            </p:cNvPr>
            <p:cNvSpPr>
              <a:spLocks noEditPoints="1"/>
            </p:cNvSpPr>
            <p:nvPr/>
          </p:nvSpPr>
          <p:spPr bwMode="auto">
            <a:xfrm>
              <a:off x="6591300" y="1074738"/>
              <a:ext cx="1108075" cy="1184275"/>
            </a:xfrm>
            <a:custGeom>
              <a:avLst/>
              <a:gdLst>
                <a:gd name="T0" fmla="*/ 98 w 213"/>
                <a:gd name="T1" fmla="*/ 39 h 228"/>
                <a:gd name="T2" fmla="*/ 103 w 213"/>
                <a:gd name="T3" fmla="*/ 16 h 228"/>
                <a:gd name="T4" fmla="*/ 109 w 213"/>
                <a:gd name="T5" fmla="*/ 2 h 228"/>
                <a:gd name="T6" fmla="*/ 113 w 213"/>
                <a:gd name="T7" fmla="*/ 0 h 228"/>
                <a:gd name="T8" fmla="*/ 125 w 213"/>
                <a:gd name="T9" fmla="*/ 3 h 228"/>
                <a:gd name="T10" fmla="*/ 109 w 213"/>
                <a:gd name="T11" fmla="*/ 36 h 228"/>
                <a:gd name="T12" fmla="*/ 108 w 213"/>
                <a:gd name="T13" fmla="*/ 39 h 228"/>
                <a:gd name="T14" fmla="*/ 123 w 213"/>
                <a:gd name="T15" fmla="*/ 37 h 228"/>
                <a:gd name="T16" fmla="*/ 194 w 213"/>
                <a:gd name="T17" fmla="*/ 80 h 228"/>
                <a:gd name="T18" fmla="*/ 165 w 213"/>
                <a:gd name="T19" fmla="*/ 211 h 228"/>
                <a:gd name="T20" fmla="*/ 134 w 213"/>
                <a:gd name="T21" fmla="*/ 224 h 228"/>
                <a:gd name="T22" fmla="*/ 117 w 213"/>
                <a:gd name="T23" fmla="*/ 218 h 228"/>
                <a:gd name="T24" fmla="*/ 88 w 213"/>
                <a:gd name="T25" fmla="*/ 219 h 228"/>
                <a:gd name="T26" fmla="*/ 42 w 213"/>
                <a:gd name="T27" fmla="*/ 213 h 228"/>
                <a:gd name="T28" fmla="*/ 4 w 213"/>
                <a:gd name="T29" fmla="*/ 143 h 228"/>
                <a:gd name="T30" fmla="*/ 12 w 213"/>
                <a:gd name="T31" fmla="*/ 78 h 228"/>
                <a:gd name="T32" fmla="*/ 80 w 213"/>
                <a:gd name="T33" fmla="*/ 37 h 228"/>
                <a:gd name="T34" fmla="*/ 98 w 213"/>
                <a:gd name="T35" fmla="*/ 39 h 228"/>
                <a:gd name="T36" fmla="*/ 102 w 213"/>
                <a:gd name="T37" fmla="*/ 63 h 228"/>
                <a:gd name="T38" fmla="*/ 122 w 213"/>
                <a:gd name="T39" fmla="*/ 58 h 228"/>
                <a:gd name="T40" fmla="*/ 129 w 213"/>
                <a:gd name="T41" fmla="*/ 51 h 228"/>
                <a:gd name="T42" fmla="*/ 124 w 213"/>
                <a:gd name="T43" fmla="*/ 43 h 228"/>
                <a:gd name="T44" fmla="*/ 115 w 213"/>
                <a:gd name="T45" fmla="*/ 43 h 228"/>
                <a:gd name="T46" fmla="*/ 105 w 213"/>
                <a:gd name="T47" fmla="*/ 53 h 228"/>
                <a:gd name="T48" fmla="*/ 102 w 213"/>
                <a:gd name="T49" fmla="*/ 56 h 228"/>
                <a:gd name="T50" fmla="*/ 98 w 213"/>
                <a:gd name="T51" fmla="*/ 53 h 228"/>
                <a:gd name="T52" fmla="*/ 98 w 213"/>
                <a:gd name="T53" fmla="*/ 47 h 228"/>
                <a:gd name="T54" fmla="*/ 97 w 213"/>
                <a:gd name="T55" fmla="*/ 45 h 228"/>
                <a:gd name="T56" fmla="*/ 79 w 213"/>
                <a:gd name="T57" fmla="*/ 43 h 228"/>
                <a:gd name="T58" fmla="*/ 75 w 213"/>
                <a:gd name="T59" fmla="*/ 48 h 228"/>
                <a:gd name="T60" fmla="*/ 82 w 213"/>
                <a:gd name="T61" fmla="*/ 58 h 228"/>
                <a:gd name="T62" fmla="*/ 102 w 213"/>
                <a:gd name="T63" fmla="*/ 6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3" h="228">
                  <a:moveTo>
                    <a:pt x="98" y="39"/>
                  </a:moveTo>
                  <a:cubicBezTo>
                    <a:pt x="100" y="31"/>
                    <a:pt x="101" y="23"/>
                    <a:pt x="103" y="16"/>
                  </a:cubicBezTo>
                  <a:cubicBezTo>
                    <a:pt x="105" y="11"/>
                    <a:pt x="107" y="6"/>
                    <a:pt x="109" y="2"/>
                  </a:cubicBezTo>
                  <a:cubicBezTo>
                    <a:pt x="110" y="1"/>
                    <a:pt x="112" y="0"/>
                    <a:pt x="113" y="0"/>
                  </a:cubicBezTo>
                  <a:cubicBezTo>
                    <a:pt x="117" y="1"/>
                    <a:pt x="120" y="2"/>
                    <a:pt x="125" y="3"/>
                  </a:cubicBezTo>
                  <a:cubicBezTo>
                    <a:pt x="117" y="13"/>
                    <a:pt x="112" y="24"/>
                    <a:pt x="109" y="36"/>
                  </a:cubicBezTo>
                  <a:cubicBezTo>
                    <a:pt x="108" y="37"/>
                    <a:pt x="108" y="38"/>
                    <a:pt x="108" y="39"/>
                  </a:cubicBezTo>
                  <a:cubicBezTo>
                    <a:pt x="113" y="38"/>
                    <a:pt x="118" y="37"/>
                    <a:pt x="123" y="37"/>
                  </a:cubicBezTo>
                  <a:cubicBezTo>
                    <a:pt x="156" y="35"/>
                    <a:pt x="181" y="50"/>
                    <a:pt x="194" y="80"/>
                  </a:cubicBezTo>
                  <a:cubicBezTo>
                    <a:pt x="213" y="123"/>
                    <a:pt x="200" y="181"/>
                    <a:pt x="165" y="211"/>
                  </a:cubicBezTo>
                  <a:cubicBezTo>
                    <a:pt x="156" y="219"/>
                    <a:pt x="147" y="225"/>
                    <a:pt x="134" y="224"/>
                  </a:cubicBezTo>
                  <a:cubicBezTo>
                    <a:pt x="129" y="223"/>
                    <a:pt x="123" y="221"/>
                    <a:pt x="117" y="218"/>
                  </a:cubicBezTo>
                  <a:cubicBezTo>
                    <a:pt x="107" y="213"/>
                    <a:pt x="98" y="213"/>
                    <a:pt x="88" y="219"/>
                  </a:cubicBezTo>
                  <a:cubicBezTo>
                    <a:pt x="71" y="228"/>
                    <a:pt x="56" y="224"/>
                    <a:pt x="42" y="213"/>
                  </a:cubicBezTo>
                  <a:cubicBezTo>
                    <a:pt x="20" y="195"/>
                    <a:pt x="8" y="171"/>
                    <a:pt x="4" y="143"/>
                  </a:cubicBezTo>
                  <a:cubicBezTo>
                    <a:pt x="0" y="121"/>
                    <a:pt x="2" y="99"/>
                    <a:pt x="12" y="78"/>
                  </a:cubicBezTo>
                  <a:cubicBezTo>
                    <a:pt x="24" y="50"/>
                    <a:pt x="50" y="35"/>
                    <a:pt x="80" y="37"/>
                  </a:cubicBezTo>
                  <a:cubicBezTo>
                    <a:pt x="86" y="37"/>
                    <a:pt x="92" y="38"/>
                    <a:pt x="98" y="39"/>
                  </a:cubicBezTo>
                  <a:close/>
                  <a:moveTo>
                    <a:pt x="102" y="63"/>
                  </a:moveTo>
                  <a:cubicBezTo>
                    <a:pt x="109" y="63"/>
                    <a:pt x="116" y="62"/>
                    <a:pt x="122" y="58"/>
                  </a:cubicBezTo>
                  <a:cubicBezTo>
                    <a:pt x="125" y="56"/>
                    <a:pt x="127" y="54"/>
                    <a:pt x="129" y="51"/>
                  </a:cubicBezTo>
                  <a:cubicBezTo>
                    <a:pt x="131" y="47"/>
                    <a:pt x="129" y="43"/>
                    <a:pt x="124" y="43"/>
                  </a:cubicBezTo>
                  <a:cubicBezTo>
                    <a:pt x="121" y="43"/>
                    <a:pt x="118" y="43"/>
                    <a:pt x="115" y="43"/>
                  </a:cubicBezTo>
                  <a:cubicBezTo>
                    <a:pt x="107" y="45"/>
                    <a:pt x="107" y="45"/>
                    <a:pt x="105" y="53"/>
                  </a:cubicBezTo>
                  <a:cubicBezTo>
                    <a:pt x="105" y="54"/>
                    <a:pt x="103" y="56"/>
                    <a:pt x="102" y="56"/>
                  </a:cubicBezTo>
                  <a:cubicBezTo>
                    <a:pt x="100" y="56"/>
                    <a:pt x="99" y="54"/>
                    <a:pt x="98" y="53"/>
                  </a:cubicBezTo>
                  <a:cubicBezTo>
                    <a:pt x="97" y="51"/>
                    <a:pt x="98" y="49"/>
                    <a:pt x="98" y="47"/>
                  </a:cubicBezTo>
                  <a:cubicBezTo>
                    <a:pt x="98" y="47"/>
                    <a:pt x="97" y="45"/>
                    <a:pt x="97" y="45"/>
                  </a:cubicBezTo>
                  <a:cubicBezTo>
                    <a:pt x="91" y="44"/>
                    <a:pt x="85" y="43"/>
                    <a:pt x="79" y="43"/>
                  </a:cubicBezTo>
                  <a:cubicBezTo>
                    <a:pt x="77" y="43"/>
                    <a:pt x="75" y="45"/>
                    <a:pt x="75" y="48"/>
                  </a:cubicBezTo>
                  <a:cubicBezTo>
                    <a:pt x="75" y="53"/>
                    <a:pt x="79" y="56"/>
                    <a:pt x="82" y="58"/>
                  </a:cubicBezTo>
                  <a:cubicBezTo>
                    <a:pt x="89" y="62"/>
                    <a:pt x="95" y="62"/>
                    <a:pt x="102" y="63"/>
                  </a:cubicBezTo>
                  <a:close/>
                </a:path>
              </a:pathLst>
            </a:custGeom>
            <a:solidFill>
              <a:srgbClr val="AE4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 name="Grupo 6">
            <a:extLst>
              <a:ext uri="{FF2B5EF4-FFF2-40B4-BE49-F238E27FC236}">
                <a16:creationId xmlns:a16="http://schemas.microsoft.com/office/drawing/2014/main" id="{7CD863F5-C5BC-D84C-81C3-1ABDB959E5DB}"/>
              </a:ext>
            </a:extLst>
          </p:cNvPr>
          <p:cNvGrpSpPr/>
          <p:nvPr/>
        </p:nvGrpSpPr>
        <p:grpSpPr>
          <a:xfrm>
            <a:off x="271706" y="219076"/>
            <a:ext cx="551322" cy="837232"/>
            <a:chOff x="271706" y="219076"/>
            <a:chExt cx="551322" cy="837232"/>
          </a:xfrm>
        </p:grpSpPr>
        <p:sp>
          <p:nvSpPr>
            <p:cNvPr id="68" name="Rectángulo 67">
              <a:extLst>
                <a:ext uri="{FF2B5EF4-FFF2-40B4-BE49-F238E27FC236}">
                  <a16:creationId xmlns:a16="http://schemas.microsoft.com/office/drawing/2014/main" id="{C85A2879-503E-4AD2-9ADE-0B8AB15B8088}"/>
                </a:ext>
              </a:extLst>
            </p:cNvPr>
            <p:cNvSpPr/>
            <p:nvPr/>
          </p:nvSpPr>
          <p:spPr>
            <a:xfrm>
              <a:off x="297501" y="726285"/>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9" name="Rectángulo 68">
              <a:extLst>
                <a:ext uri="{FF2B5EF4-FFF2-40B4-BE49-F238E27FC236}">
                  <a16:creationId xmlns:a16="http://schemas.microsoft.com/office/drawing/2014/main" id="{EC532B55-1748-4F71-8F84-FFCC178C05AE}"/>
                </a:ext>
              </a:extLst>
            </p:cNvPr>
            <p:cNvSpPr/>
            <p:nvPr/>
          </p:nvSpPr>
          <p:spPr>
            <a:xfrm>
              <a:off x="271706" y="841034"/>
              <a:ext cx="512651" cy="85994"/>
            </a:xfrm>
            <a:prstGeom prst="rect">
              <a:avLst/>
            </a:prstGeom>
            <a:solidFill>
              <a:srgbClr val="AE4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0" name="Rectángulo 69">
              <a:extLst>
                <a:ext uri="{FF2B5EF4-FFF2-40B4-BE49-F238E27FC236}">
                  <a16:creationId xmlns:a16="http://schemas.microsoft.com/office/drawing/2014/main" id="{73B03E31-A4B3-44B3-916E-673A60F6C67C}"/>
                </a:ext>
              </a:extLst>
            </p:cNvPr>
            <p:cNvSpPr/>
            <p:nvPr/>
          </p:nvSpPr>
          <p:spPr>
            <a:xfrm>
              <a:off x="310377" y="970314"/>
              <a:ext cx="512651" cy="85994"/>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Freeform 5">
              <a:extLst>
                <a:ext uri="{FF2B5EF4-FFF2-40B4-BE49-F238E27FC236}">
                  <a16:creationId xmlns:a16="http://schemas.microsoft.com/office/drawing/2014/main" id="{FE285FAB-F23C-DEB9-8671-73D53A96F6D6}"/>
                </a:ext>
              </a:extLst>
            </p:cNvPr>
            <p:cNvSpPr>
              <a:spLocks/>
            </p:cNvSpPr>
            <p:nvPr/>
          </p:nvSpPr>
          <p:spPr bwMode="auto">
            <a:xfrm>
              <a:off x="574675" y="219076"/>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A3072B49-5CD6-0930-B376-38330451932F}"/>
                </a:ext>
              </a:extLst>
            </p:cNvPr>
            <p:cNvSpPr>
              <a:spLocks/>
            </p:cNvSpPr>
            <p:nvPr/>
          </p:nvSpPr>
          <p:spPr bwMode="auto">
            <a:xfrm>
              <a:off x="382588" y="352426"/>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347C52A6-4887-A063-E3CC-38D44ADD99F4}"/>
                </a:ext>
              </a:extLst>
            </p:cNvPr>
            <p:cNvSpPr>
              <a:spLocks/>
            </p:cNvSpPr>
            <p:nvPr/>
          </p:nvSpPr>
          <p:spPr bwMode="auto">
            <a:xfrm>
              <a:off x="496888" y="249238"/>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52" name="Google Shape;1752;p48"/>
          <p:cNvSpPr txBox="1">
            <a:spLocks noGrp="1"/>
          </p:cNvSpPr>
          <p:nvPr>
            <p:ph type="title"/>
          </p:nvPr>
        </p:nvSpPr>
        <p:spPr>
          <a:xfrm>
            <a:off x="2391900" y="3684866"/>
            <a:ext cx="4360200" cy="69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Questions</a:t>
            </a:r>
            <a:endParaRPr/>
          </a:p>
        </p:txBody>
      </p:sp>
      <p:sp>
        <p:nvSpPr>
          <p:cNvPr id="1753" name="Google Shape;1753;p48"/>
          <p:cNvSpPr txBox="1">
            <a:spLocks noGrp="1"/>
          </p:cNvSpPr>
          <p:nvPr>
            <p:ph type="subTitle" idx="1"/>
          </p:nvPr>
        </p:nvSpPr>
        <p:spPr>
          <a:xfrm>
            <a:off x="2391900" y="4267554"/>
            <a:ext cx="4360200" cy="47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You can enter a subtitle here if you need it</a:t>
            </a:r>
            <a:endParaRPr dirty="0"/>
          </a:p>
        </p:txBody>
      </p:sp>
      <p:sp>
        <p:nvSpPr>
          <p:cNvPr id="1754" name="Google Shape;1754;p48"/>
          <p:cNvSpPr txBox="1">
            <a:spLocks noGrp="1"/>
          </p:cNvSpPr>
          <p:nvPr>
            <p:ph type="title" idx="2"/>
          </p:nvPr>
        </p:nvSpPr>
        <p:spPr>
          <a:xfrm>
            <a:off x="2996550" y="2706048"/>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1500" dirty="0">
                <a:solidFill>
                  <a:srgbClr val="FFC000"/>
                </a:solidFill>
              </a:rPr>
              <a:t>02.</a:t>
            </a:r>
            <a:endParaRPr sz="11500" dirty="0">
              <a:solidFill>
                <a:srgbClr val="FFC000"/>
              </a:solidFill>
            </a:endParaRPr>
          </a:p>
        </p:txBody>
      </p:sp>
      <p:grpSp>
        <p:nvGrpSpPr>
          <p:cNvPr id="15" name="Grupo 14">
            <a:extLst>
              <a:ext uri="{FF2B5EF4-FFF2-40B4-BE49-F238E27FC236}">
                <a16:creationId xmlns:a16="http://schemas.microsoft.com/office/drawing/2014/main" id="{C0D961F9-67DA-4FE7-9FCE-8EA2BF4F8A60}"/>
              </a:ext>
            </a:extLst>
          </p:cNvPr>
          <p:cNvGrpSpPr/>
          <p:nvPr/>
        </p:nvGrpSpPr>
        <p:grpSpPr>
          <a:xfrm>
            <a:off x="545353" y="588679"/>
            <a:ext cx="2227263" cy="3627438"/>
            <a:chOff x="460376" y="530225"/>
            <a:chExt cx="2227263" cy="3627438"/>
          </a:xfrm>
        </p:grpSpPr>
        <p:sp>
          <p:nvSpPr>
            <p:cNvPr id="6" name="Freeform 5">
              <a:extLst>
                <a:ext uri="{FF2B5EF4-FFF2-40B4-BE49-F238E27FC236}">
                  <a16:creationId xmlns:a16="http://schemas.microsoft.com/office/drawing/2014/main" id="{C2787010-CF51-40B9-B983-B17E86F27796}"/>
                </a:ext>
              </a:extLst>
            </p:cNvPr>
            <p:cNvSpPr>
              <a:spLocks noEditPoints="1"/>
            </p:cNvSpPr>
            <p:nvPr/>
          </p:nvSpPr>
          <p:spPr bwMode="auto">
            <a:xfrm>
              <a:off x="887413" y="647700"/>
              <a:ext cx="1112838" cy="1320800"/>
            </a:xfrm>
            <a:custGeom>
              <a:avLst/>
              <a:gdLst>
                <a:gd name="T0" fmla="*/ 141 w 294"/>
                <a:gd name="T1" fmla="*/ 109 h 350"/>
                <a:gd name="T2" fmla="*/ 56 w 294"/>
                <a:gd name="T3" fmla="*/ 29 h 350"/>
                <a:gd name="T4" fmla="*/ 75 w 294"/>
                <a:gd name="T5" fmla="*/ 0 h 350"/>
                <a:gd name="T6" fmla="*/ 154 w 294"/>
                <a:gd name="T7" fmla="*/ 111 h 350"/>
                <a:gd name="T8" fmla="*/ 169 w 294"/>
                <a:gd name="T9" fmla="*/ 105 h 350"/>
                <a:gd name="T10" fmla="*/ 280 w 294"/>
                <a:gd name="T11" fmla="*/ 144 h 350"/>
                <a:gd name="T12" fmla="*/ 284 w 294"/>
                <a:gd name="T13" fmla="*/ 240 h 350"/>
                <a:gd name="T14" fmla="*/ 230 w 294"/>
                <a:gd name="T15" fmla="*/ 333 h 350"/>
                <a:gd name="T16" fmla="*/ 177 w 294"/>
                <a:gd name="T17" fmla="*/ 343 h 350"/>
                <a:gd name="T18" fmla="*/ 164 w 294"/>
                <a:gd name="T19" fmla="*/ 337 h 350"/>
                <a:gd name="T20" fmla="*/ 130 w 294"/>
                <a:gd name="T21" fmla="*/ 337 h 350"/>
                <a:gd name="T22" fmla="*/ 116 w 294"/>
                <a:gd name="T23" fmla="*/ 343 h 350"/>
                <a:gd name="T24" fmla="*/ 64 w 294"/>
                <a:gd name="T25" fmla="*/ 333 h 350"/>
                <a:gd name="T26" fmla="*/ 8 w 294"/>
                <a:gd name="T27" fmla="*/ 235 h 350"/>
                <a:gd name="T28" fmla="*/ 15 w 294"/>
                <a:gd name="T29" fmla="*/ 140 h 350"/>
                <a:gd name="T30" fmla="*/ 65 w 294"/>
                <a:gd name="T31" fmla="*/ 96 h 350"/>
                <a:gd name="T32" fmla="*/ 115 w 294"/>
                <a:gd name="T33" fmla="*/ 100 h 350"/>
                <a:gd name="T34" fmla="*/ 139 w 294"/>
                <a:gd name="T35" fmla="*/ 112 h 350"/>
                <a:gd name="T36" fmla="*/ 141 w 294"/>
                <a:gd name="T37" fmla="*/ 109 h 350"/>
                <a:gd name="T38" fmla="*/ 53 w 294"/>
                <a:gd name="T39" fmla="*/ 286 h 350"/>
                <a:gd name="T40" fmla="*/ 63 w 294"/>
                <a:gd name="T41" fmla="*/ 117 h 350"/>
                <a:gd name="T42" fmla="*/ 53 w 294"/>
                <a:gd name="T43" fmla="*/ 28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4" h="350">
                  <a:moveTo>
                    <a:pt x="141" y="109"/>
                  </a:moveTo>
                  <a:cubicBezTo>
                    <a:pt x="125" y="70"/>
                    <a:pt x="92" y="49"/>
                    <a:pt x="56" y="29"/>
                  </a:cubicBezTo>
                  <a:cubicBezTo>
                    <a:pt x="62" y="20"/>
                    <a:pt x="68" y="10"/>
                    <a:pt x="75" y="0"/>
                  </a:cubicBezTo>
                  <a:cubicBezTo>
                    <a:pt x="113" y="29"/>
                    <a:pt x="142" y="64"/>
                    <a:pt x="154" y="111"/>
                  </a:cubicBezTo>
                  <a:cubicBezTo>
                    <a:pt x="160" y="109"/>
                    <a:pt x="165" y="107"/>
                    <a:pt x="169" y="105"/>
                  </a:cubicBezTo>
                  <a:cubicBezTo>
                    <a:pt x="214" y="81"/>
                    <a:pt x="260" y="97"/>
                    <a:pt x="280" y="144"/>
                  </a:cubicBezTo>
                  <a:cubicBezTo>
                    <a:pt x="294" y="176"/>
                    <a:pt x="292" y="208"/>
                    <a:pt x="284" y="240"/>
                  </a:cubicBezTo>
                  <a:cubicBezTo>
                    <a:pt x="275" y="276"/>
                    <a:pt x="259" y="309"/>
                    <a:pt x="230" y="333"/>
                  </a:cubicBezTo>
                  <a:cubicBezTo>
                    <a:pt x="214" y="347"/>
                    <a:pt x="196" y="350"/>
                    <a:pt x="177" y="343"/>
                  </a:cubicBezTo>
                  <a:cubicBezTo>
                    <a:pt x="172" y="341"/>
                    <a:pt x="168" y="339"/>
                    <a:pt x="164" y="337"/>
                  </a:cubicBezTo>
                  <a:cubicBezTo>
                    <a:pt x="152" y="332"/>
                    <a:pt x="141" y="332"/>
                    <a:pt x="130" y="337"/>
                  </a:cubicBezTo>
                  <a:cubicBezTo>
                    <a:pt x="125" y="340"/>
                    <a:pt x="120" y="341"/>
                    <a:pt x="116" y="343"/>
                  </a:cubicBezTo>
                  <a:cubicBezTo>
                    <a:pt x="96" y="350"/>
                    <a:pt x="79" y="347"/>
                    <a:pt x="64" y="333"/>
                  </a:cubicBezTo>
                  <a:cubicBezTo>
                    <a:pt x="33" y="307"/>
                    <a:pt x="17" y="273"/>
                    <a:pt x="8" y="235"/>
                  </a:cubicBezTo>
                  <a:cubicBezTo>
                    <a:pt x="1" y="203"/>
                    <a:pt x="0" y="171"/>
                    <a:pt x="15" y="140"/>
                  </a:cubicBezTo>
                  <a:cubicBezTo>
                    <a:pt x="26" y="119"/>
                    <a:pt x="43" y="104"/>
                    <a:pt x="65" y="96"/>
                  </a:cubicBezTo>
                  <a:cubicBezTo>
                    <a:pt x="82" y="90"/>
                    <a:pt x="99" y="91"/>
                    <a:pt x="115" y="100"/>
                  </a:cubicBezTo>
                  <a:cubicBezTo>
                    <a:pt x="123" y="104"/>
                    <a:pt x="131" y="108"/>
                    <a:pt x="139" y="112"/>
                  </a:cubicBezTo>
                  <a:cubicBezTo>
                    <a:pt x="140" y="111"/>
                    <a:pt x="140" y="110"/>
                    <a:pt x="141" y="109"/>
                  </a:cubicBezTo>
                  <a:close/>
                  <a:moveTo>
                    <a:pt x="53" y="286"/>
                  </a:moveTo>
                  <a:cubicBezTo>
                    <a:pt x="28" y="227"/>
                    <a:pt x="26" y="171"/>
                    <a:pt x="63" y="117"/>
                  </a:cubicBezTo>
                  <a:cubicBezTo>
                    <a:pt x="10" y="154"/>
                    <a:pt x="8" y="239"/>
                    <a:pt x="53" y="286"/>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4E566E7D-9355-47CC-9D5E-A9CB5961B208}"/>
                </a:ext>
              </a:extLst>
            </p:cNvPr>
            <p:cNvSpPr>
              <a:spLocks/>
            </p:cNvSpPr>
            <p:nvPr/>
          </p:nvSpPr>
          <p:spPr bwMode="auto">
            <a:xfrm>
              <a:off x="930276" y="2746375"/>
              <a:ext cx="1757363" cy="660400"/>
            </a:xfrm>
            <a:custGeom>
              <a:avLst/>
              <a:gdLst>
                <a:gd name="T0" fmla="*/ 1 w 465"/>
                <a:gd name="T1" fmla="*/ 175 h 175"/>
                <a:gd name="T2" fmla="*/ 1 w 465"/>
                <a:gd name="T3" fmla="*/ 141 h 175"/>
                <a:gd name="T4" fmla="*/ 14 w 465"/>
                <a:gd name="T5" fmla="*/ 141 h 175"/>
                <a:gd name="T6" fmla="*/ 352 w 465"/>
                <a:gd name="T7" fmla="*/ 141 h 175"/>
                <a:gd name="T8" fmla="*/ 389 w 465"/>
                <a:gd name="T9" fmla="*/ 137 h 175"/>
                <a:gd name="T10" fmla="*/ 426 w 465"/>
                <a:gd name="T11" fmla="*/ 88 h 175"/>
                <a:gd name="T12" fmla="*/ 389 w 465"/>
                <a:gd name="T13" fmla="*/ 38 h 175"/>
                <a:gd name="T14" fmla="*/ 354 w 465"/>
                <a:gd name="T15" fmla="*/ 34 h 175"/>
                <a:gd name="T16" fmla="*/ 11 w 465"/>
                <a:gd name="T17" fmla="*/ 34 h 175"/>
                <a:gd name="T18" fmla="*/ 0 w 465"/>
                <a:gd name="T19" fmla="*/ 34 h 175"/>
                <a:gd name="T20" fmla="*/ 0 w 465"/>
                <a:gd name="T21" fmla="*/ 0 h 175"/>
                <a:gd name="T22" fmla="*/ 9 w 465"/>
                <a:gd name="T23" fmla="*/ 0 h 175"/>
                <a:gd name="T24" fmla="*/ 360 w 465"/>
                <a:gd name="T25" fmla="*/ 0 h 175"/>
                <a:gd name="T26" fmla="*/ 431 w 465"/>
                <a:gd name="T27" fmla="*/ 23 h 175"/>
                <a:gd name="T28" fmla="*/ 455 w 465"/>
                <a:gd name="T29" fmla="*/ 114 h 175"/>
                <a:gd name="T30" fmla="*/ 387 w 465"/>
                <a:gd name="T31" fmla="*/ 172 h 175"/>
                <a:gd name="T32" fmla="*/ 359 w 465"/>
                <a:gd name="T33" fmla="*/ 175 h 175"/>
                <a:gd name="T34" fmla="*/ 9 w 465"/>
                <a:gd name="T35" fmla="*/ 175 h 175"/>
                <a:gd name="T36" fmla="*/ 1 w 465"/>
                <a:gd name="T37"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5" h="175">
                  <a:moveTo>
                    <a:pt x="1" y="175"/>
                  </a:moveTo>
                  <a:cubicBezTo>
                    <a:pt x="1" y="163"/>
                    <a:pt x="1" y="153"/>
                    <a:pt x="1" y="141"/>
                  </a:cubicBezTo>
                  <a:cubicBezTo>
                    <a:pt x="5" y="141"/>
                    <a:pt x="9" y="141"/>
                    <a:pt x="14" y="141"/>
                  </a:cubicBezTo>
                  <a:cubicBezTo>
                    <a:pt x="126" y="141"/>
                    <a:pt x="239" y="141"/>
                    <a:pt x="352" y="141"/>
                  </a:cubicBezTo>
                  <a:cubicBezTo>
                    <a:pt x="364" y="141"/>
                    <a:pt x="377" y="140"/>
                    <a:pt x="389" y="137"/>
                  </a:cubicBezTo>
                  <a:cubicBezTo>
                    <a:pt x="414" y="131"/>
                    <a:pt x="426" y="114"/>
                    <a:pt x="426" y="88"/>
                  </a:cubicBezTo>
                  <a:cubicBezTo>
                    <a:pt x="426" y="62"/>
                    <a:pt x="413" y="44"/>
                    <a:pt x="389" y="38"/>
                  </a:cubicBezTo>
                  <a:cubicBezTo>
                    <a:pt x="377" y="35"/>
                    <a:pt x="365" y="34"/>
                    <a:pt x="354" y="34"/>
                  </a:cubicBezTo>
                  <a:cubicBezTo>
                    <a:pt x="239" y="34"/>
                    <a:pt x="125" y="34"/>
                    <a:pt x="11" y="34"/>
                  </a:cubicBezTo>
                  <a:cubicBezTo>
                    <a:pt x="8" y="34"/>
                    <a:pt x="4" y="34"/>
                    <a:pt x="0" y="34"/>
                  </a:cubicBezTo>
                  <a:cubicBezTo>
                    <a:pt x="0" y="23"/>
                    <a:pt x="0" y="12"/>
                    <a:pt x="0" y="0"/>
                  </a:cubicBezTo>
                  <a:cubicBezTo>
                    <a:pt x="3" y="0"/>
                    <a:pt x="6" y="0"/>
                    <a:pt x="9" y="0"/>
                  </a:cubicBezTo>
                  <a:cubicBezTo>
                    <a:pt x="126" y="0"/>
                    <a:pt x="243" y="0"/>
                    <a:pt x="360" y="0"/>
                  </a:cubicBezTo>
                  <a:cubicBezTo>
                    <a:pt x="386" y="1"/>
                    <a:pt x="411" y="6"/>
                    <a:pt x="431" y="23"/>
                  </a:cubicBezTo>
                  <a:cubicBezTo>
                    <a:pt x="459" y="48"/>
                    <a:pt x="465" y="80"/>
                    <a:pt x="455" y="114"/>
                  </a:cubicBezTo>
                  <a:cubicBezTo>
                    <a:pt x="446" y="149"/>
                    <a:pt x="420" y="166"/>
                    <a:pt x="387" y="172"/>
                  </a:cubicBezTo>
                  <a:cubicBezTo>
                    <a:pt x="378" y="174"/>
                    <a:pt x="368" y="175"/>
                    <a:pt x="359" y="175"/>
                  </a:cubicBezTo>
                  <a:cubicBezTo>
                    <a:pt x="242" y="175"/>
                    <a:pt x="126" y="175"/>
                    <a:pt x="9" y="175"/>
                  </a:cubicBezTo>
                  <a:cubicBezTo>
                    <a:pt x="7" y="175"/>
                    <a:pt x="4" y="175"/>
                    <a:pt x="1" y="175"/>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CABFABB0-D928-4115-B692-8DAF3AC9060B}"/>
                </a:ext>
              </a:extLst>
            </p:cNvPr>
            <p:cNvSpPr>
              <a:spLocks/>
            </p:cNvSpPr>
            <p:nvPr/>
          </p:nvSpPr>
          <p:spPr bwMode="auto">
            <a:xfrm>
              <a:off x="460376" y="2017713"/>
              <a:ext cx="1746250" cy="660400"/>
            </a:xfrm>
            <a:custGeom>
              <a:avLst/>
              <a:gdLst>
                <a:gd name="T0" fmla="*/ 462 w 462"/>
                <a:gd name="T1" fmla="*/ 0 h 175"/>
                <a:gd name="T2" fmla="*/ 462 w 462"/>
                <a:gd name="T3" fmla="*/ 33 h 175"/>
                <a:gd name="T4" fmla="*/ 451 w 462"/>
                <a:gd name="T5" fmla="*/ 33 h 175"/>
                <a:gd name="T6" fmla="*/ 336 w 462"/>
                <a:gd name="T7" fmla="*/ 33 h 175"/>
                <a:gd name="T8" fmla="*/ 107 w 462"/>
                <a:gd name="T9" fmla="*/ 34 h 175"/>
                <a:gd name="T10" fmla="*/ 67 w 462"/>
                <a:gd name="T11" fmla="*/ 40 h 175"/>
                <a:gd name="T12" fmla="*/ 36 w 462"/>
                <a:gd name="T13" fmla="*/ 90 h 175"/>
                <a:gd name="T14" fmla="*/ 69 w 462"/>
                <a:gd name="T15" fmla="*/ 136 h 175"/>
                <a:gd name="T16" fmla="*/ 107 w 462"/>
                <a:gd name="T17" fmla="*/ 141 h 175"/>
                <a:gd name="T18" fmla="*/ 449 w 462"/>
                <a:gd name="T19" fmla="*/ 141 h 175"/>
                <a:gd name="T20" fmla="*/ 461 w 462"/>
                <a:gd name="T21" fmla="*/ 141 h 175"/>
                <a:gd name="T22" fmla="*/ 461 w 462"/>
                <a:gd name="T23" fmla="*/ 174 h 175"/>
                <a:gd name="T24" fmla="*/ 451 w 462"/>
                <a:gd name="T25" fmla="*/ 175 h 175"/>
                <a:gd name="T26" fmla="*/ 102 w 462"/>
                <a:gd name="T27" fmla="*/ 175 h 175"/>
                <a:gd name="T28" fmla="*/ 40 w 462"/>
                <a:gd name="T29" fmla="*/ 159 h 175"/>
                <a:gd name="T30" fmla="*/ 3 w 462"/>
                <a:gd name="T31" fmla="*/ 78 h 175"/>
                <a:gd name="T32" fmla="*/ 60 w 462"/>
                <a:gd name="T33" fmla="*/ 7 h 175"/>
                <a:gd name="T34" fmla="*/ 104 w 462"/>
                <a:gd name="T35" fmla="*/ 0 h 175"/>
                <a:gd name="T36" fmla="*/ 456 w 462"/>
                <a:gd name="T37" fmla="*/ 0 h 175"/>
                <a:gd name="T38" fmla="*/ 462 w 462"/>
                <a:gd name="T3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2" h="175">
                  <a:moveTo>
                    <a:pt x="462" y="0"/>
                  </a:moveTo>
                  <a:cubicBezTo>
                    <a:pt x="462" y="11"/>
                    <a:pt x="462" y="21"/>
                    <a:pt x="462" y="33"/>
                  </a:cubicBezTo>
                  <a:cubicBezTo>
                    <a:pt x="458" y="33"/>
                    <a:pt x="455" y="33"/>
                    <a:pt x="451" y="33"/>
                  </a:cubicBezTo>
                  <a:cubicBezTo>
                    <a:pt x="413" y="33"/>
                    <a:pt x="375" y="33"/>
                    <a:pt x="336" y="33"/>
                  </a:cubicBezTo>
                  <a:cubicBezTo>
                    <a:pt x="260" y="33"/>
                    <a:pt x="183" y="33"/>
                    <a:pt x="107" y="34"/>
                  </a:cubicBezTo>
                  <a:cubicBezTo>
                    <a:pt x="94" y="34"/>
                    <a:pt x="80" y="36"/>
                    <a:pt x="67" y="40"/>
                  </a:cubicBezTo>
                  <a:cubicBezTo>
                    <a:pt x="45" y="47"/>
                    <a:pt x="35" y="65"/>
                    <a:pt x="36" y="90"/>
                  </a:cubicBezTo>
                  <a:cubicBezTo>
                    <a:pt x="37" y="113"/>
                    <a:pt x="47" y="129"/>
                    <a:pt x="69" y="136"/>
                  </a:cubicBezTo>
                  <a:cubicBezTo>
                    <a:pt x="81" y="139"/>
                    <a:pt x="94" y="141"/>
                    <a:pt x="107" y="141"/>
                  </a:cubicBezTo>
                  <a:cubicBezTo>
                    <a:pt x="221" y="141"/>
                    <a:pt x="335" y="141"/>
                    <a:pt x="449" y="141"/>
                  </a:cubicBezTo>
                  <a:cubicBezTo>
                    <a:pt x="453" y="141"/>
                    <a:pt x="456" y="141"/>
                    <a:pt x="461" y="141"/>
                  </a:cubicBezTo>
                  <a:cubicBezTo>
                    <a:pt x="461" y="153"/>
                    <a:pt x="461" y="163"/>
                    <a:pt x="461" y="174"/>
                  </a:cubicBezTo>
                  <a:cubicBezTo>
                    <a:pt x="457" y="174"/>
                    <a:pt x="454" y="175"/>
                    <a:pt x="451" y="175"/>
                  </a:cubicBezTo>
                  <a:cubicBezTo>
                    <a:pt x="335" y="175"/>
                    <a:pt x="219" y="175"/>
                    <a:pt x="102" y="175"/>
                  </a:cubicBezTo>
                  <a:cubicBezTo>
                    <a:pt x="80" y="175"/>
                    <a:pt x="59" y="171"/>
                    <a:pt x="40" y="159"/>
                  </a:cubicBezTo>
                  <a:cubicBezTo>
                    <a:pt x="10" y="140"/>
                    <a:pt x="0" y="111"/>
                    <a:pt x="3" y="78"/>
                  </a:cubicBezTo>
                  <a:cubicBezTo>
                    <a:pt x="6" y="42"/>
                    <a:pt x="26" y="18"/>
                    <a:pt x="60" y="7"/>
                  </a:cubicBezTo>
                  <a:cubicBezTo>
                    <a:pt x="74" y="3"/>
                    <a:pt x="89" y="0"/>
                    <a:pt x="104" y="0"/>
                  </a:cubicBezTo>
                  <a:cubicBezTo>
                    <a:pt x="221" y="0"/>
                    <a:pt x="339" y="0"/>
                    <a:pt x="456" y="0"/>
                  </a:cubicBezTo>
                  <a:cubicBezTo>
                    <a:pt x="458" y="0"/>
                    <a:pt x="459" y="0"/>
                    <a:pt x="462"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B8A83670-A17C-46C4-BC7F-8D46F0B36479}"/>
                </a:ext>
              </a:extLst>
            </p:cNvPr>
            <p:cNvSpPr>
              <a:spLocks/>
            </p:cNvSpPr>
            <p:nvPr/>
          </p:nvSpPr>
          <p:spPr bwMode="auto">
            <a:xfrm>
              <a:off x="468313" y="3497263"/>
              <a:ext cx="1738313" cy="660400"/>
            </a:xfrm>
            <a:custGeom>
              <a:avLst/>
              <a:gdLst>
                <a:gd name="T0" fmla="*/ 460 w 460"/>
                <a:gd name="T1" fmla="*/ 0 h 175"/>
                <a:gd name="T2" fmla="*/ 460 w 460"/>
                <a:gd name="T3" fmla="*/ 33 h 175"/>
                <a:gd name="T4" fmla="*/ 448 w 460"/>
                <a:gd name="T5" fmla="*/ 33 h 175"/>
                <a:gd name="T6" fmla="*/ 105 w 460"/>
                <a:gd name="T7" fmla="*/ 34 h 175"/>
                <a:gd name="T8" fmla="*/ 68 w 460"/>
                <a:gd name="T9" fmla="*/ 39 h 175"/>
                <a:gd name="T10" fmla="*/ 34 w 460"/>
                <a:gd name="T11" fmla="*/ 92 h 175"/>
                <a:gd name="T12" fmla="*/ 74 w 460"/>
                <a:gd name="T13" fmla="*/ 138 h 175"/>
                <a:gd name="T14" fmla="*/ 105 w 460"/>
                <a:gd name="T15" fmla="*/ 141 h 175"/>
                <a:gd name="T16" fmla="*/ 446 w 460"/>
                <a:gd name="T17" fmla="*/ 141 h 175"/>
                <a:gd name="T18" fmla="*/ 458 w 460"/>
                <a:gd name="T19" fmla="*/ 141 h 175"/>
                <a:gd name="T20" fmla="*/ 458 w 460"/>
                <a:gd name="T21" fmla="*/ 174 h 175"/>
                <a:gd name="T22" fmla="*/ 448 w 460"/>
                <a:gd name="T23" fmla="*/ 174 h 175"/>
                <a:gd name="T24" fmla="*/ 107 w 460"/>
                <a:gd name="T25" fmla="*/ 174 h 175"/>
                <a:gd name="T26" fmla="*/ 53 w 460"/>
                <a:gd name="T27" fmla="*/ 166 h 175"/>
                <a:gd name="T28" fmla="*/ 0 w 460"/>
                <a:gd name="T29" fmla="*/ 85 h 175"/>
                <a:gd name="T30" fmla="*/ 56 w 460"/>
                <a:gd name="T31" fmla="*/ 7 h 175"/>
                <a:gd name="T32" fmla="*/ 97 w 460"/>
                <a:gd name="T33" fmla="*/ 0 h 175"/>
                <a:gd name="T34" fmla="*/ 454 w 460"/>
                <a:gd name="T35" fmla="*/ 0 h 175"/>
                <a:gd name="T36" fmla="*/ 460 w 460"/>
                <a:gd name="T37"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0" h="175">
                  <a:moveTo>
                    <a:pt x="460" y="0"/>
                  </a:moveTo>
                  <a:cubicBezTo>
                    <a:pt x="460" y="11"/>
                    <a:pt x="460" y="21"/>
                    <a:pt x="460" y="33"/>
                  </a:cubicBezTo>
                  <a:cubicBezTo>
                    <a:pt x="456" y="33"/>
                    <a:pt x="452" y="33"/>
                    <a:pt x="448" y="33"/>
                  </a:cubicBezTo>
                  <a:cubicBezTo>
                    <a:pt x="334" y="33"/>
                    <a:pt x="219" y="33"/>
                    <a:pt x="105" y="34"/>
                  </a:cubicBezTo>
                  <a:cubicBezTo>
                    <a:pt x="93" y="34"/>
                    <a:pt x="80" y="35"/>
                    <a:pt x="68" y="39"/>
                  </a:cubicBezTo>
                  <a:cubicBezTo>
                    <a:pt x="44" y="46"/>
                    <a:pt x="33" y="65"/>
                    <a:pt x="34" y="92"/>
                  </a:cubicBezTo>
                  <a:cubicBezTo>
                    <a:pt x="35" y="116"/>
                    <a:pt x="49" y="133"/>
                    <a:pt x="74" y="138"/>
                  </a:cubicBezTo>
                  <a:cubicBezTo>
                    <a:pt x="84" y="140"/>
                    <a:pt x="95" y="141"/>
                    <a:pt x="105" y="141"/>
                  </a:cubicBezTo>
                  <a:cubicBezTo>
                    <a:pt x="219" y="141"/>
                    <a:pt x="333" y="141"/>
                    <a:pt x="446" y="141"/>
                  </a:cubicBezTo>
                  <a:cubicBezTo>
                    <a:pt x="450" y="141"/>
                    <a:pt x="454" y="141"/>
                    <a:pt x="458" y="141"/>
                  </a:cubicBezTo>
                  <a:cubicBezTo>
                    <a:pt x="458" y="152"/>
                    <a:pt x="458" y="163"/>
                    <a:pt x="458" y="174"/>
                  </a:cubicBezTo>
                  <a:cubicBezTo>
                    <a:pt x="455" y="174"/>
                    <a:pt x="452" y="174"/>
                    <a:pt x="448" y="174"/>
                  </a:cubicBezTo>
                  <a:cubicBezTo>
                    <a:pt x="334" y="174"/>
                    <a:pt x="221" y="175"/>
                    <a:pt x="107" y="174"/>
                  </a:cubicBezTo>
                  <a:cubicBezTo>
                    <a:pt x="89" y="174"/>
                    <a:pt x="70" y="172"/>
                    <a:pt x="53" y="166"/>
                  </a:cubicBezTo>
                  <a:cubicBezTo>
                    <a:pt x="18" y="154"/>
                    <a:pt x="0" y="124"/>
                    <a:pt x="0" y="85"/>
                  </a:cubicBezTo>
                  <a:cubicBezTo>
                    <a:pt x="1" y="48"/>
                    <a:pt x="21" y="19"/>
                    <a:pt x="56" y="7"/>
                  </a:cubicBezTo>
                  <a:cubicBezTo>
                    <a:pt x="69" y="3"/>
                    <a:pt x="83" y="0"/>
                    <a:pt x="97" y="0"/>
                  </a:cubicBezTo>
                  <a:cubicBezTo>
                    <a:pt x="216" y="0"/>
                    <a:pt x="335" y="0"/>
                    <a:pt x="454" y="0"/>
                  </a:cubicBezTo>
                  <a:cubicBezTo>
                    <a:pt x="456" y="0"/>
                    <a:pt x="457" y="0"/>
                    <a:pt x="460"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93C85E4C-8CBE-4CF4-BB4A-07391166757A}"/>
                </a:ext>
              </a:extLst>
            </p:cNvPr>
            <p:cNvSpPr>
              <a:spLocks/>
            </p:cNvSpPr>
            <p:nvPr/>
          </p:nvSpPr>
          <p:spPr bwMode="auto">
            <a:xfrm>
              <a:off x="982663" y="2927350"/>
              <a:ext cx="1379538" cy="298450"/>
            </a:xfrm>
            <a:custGeom>
              <a:avLst/>
              <a:gdLst>
                <a:gd name="T0" fmla="*/ 365 w 365"/>
                <a:gd name="T1" fmla="*/ 0 h 79"/>
                <a:gd name="T2" fmla="*/ 365 w 365"/>
                <a:gd name="T3" fmla="*/ 79 h 79"/>
                <a:gd name="T4" fmla="*/ 1 w 365"/>
                <a:gd name="T5" fmla="*/ 79 h 79"/>
                <a:gd name="T6" fmla="*/ 18 w 365"/>
                <a:gd name="T7" fmla="*/ 40 h 79"/>
                <a:gd name="T8" fmla="*/ 0 w 365"/>
                <a:gd name="T9" fmla="*/ 0 h 79"/>
                <a:gd name="T10" fmla="*/ 365 w 365"/>
                <a:gd name="T11" fmla="*/ 0 h 79"/>
              </a:gdLst>
              <a:ahLst/>
              <a:cxnLst>
                <a:cxn ang="0">
                  <a:pos x="T0" y="T1"/>
                </a:cxn>
                <a:cxn ang="0">
                  <a:pos x="T2" y="T3"/>
                </a:cxn>
                <a:cxn ang="0">
                  <a:pos x="T4" y="T5"/>
                </a:cxn>
                <a:cxn ang="0">
                  <a:pos x="T6" y="T7"/>
                </a:cxn>
                <a:cxn ang="0">
                  <a:pos x="T8" y="T9"/>
                </a:cxn>
                <a:cxn ang="0">
                  <a:pos x="T10" y="T11"/>
                </a:cxn>
              </a:cxnLst>
              <a:rect l="0" t="0" r="r" b="b"/>
              <a:pathLst>
                <a:path w="365" h="79">
                  <a:moveTo>
                    <a:pt x="365" y="0"/>
                  </a:moveTo>
                  <a:cubicBezTo>
                    <a:pt x="365" y="27"/>
                    <a:pt x="365" y="53"/>
                    <a:pt x="365" y="79"/>
                  </a:cubicBezTo>
                  <a:cubicBezTo>
                    <a:pt x="243" y="79"/>
                    <a:pt x="123" y="79"/>
                    <a:pt x="1" y="79"/>
                  </a:cubicBezTo>
                  <a:cubicBezTo>
                    <a:pt x="11" y="67"/>
                    <a:pt x="18" y="55"/>
                    <a:pt x="18" y="40"/>
                  </a:cubicBezTo>
                  <a:cubicBezTo>
                    <a:pt x="18" y="24"/>
                    <a:pt x="11" y="12"/>
                    <a:pt x="0" y="0"/>
                  </a:cubicBezTo>
                  <a:cubicBezTo>
                    <a:pt x="122" y="0"/>
                    <a:pt x="243" y="0"/>
                    <a:pt x="365"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12D2F3C4-CD11-4419-A384-483C45945839}"/>
                </a:ext>
              </a:extLst>
            </p:cNvPr>
            <p:cNvSpPr>
              <a:spLocks/>
            </p:cNvSpPr>
            <p:nvPr/>
          </p:nvSpPr>
          <p:spPr bwMode="auto">
            <a:xfrm>
              <a:off x="774701" y="3678238"/>
              <a:ext cx="1376363" cy="293688"/>
            </a:xfrm>
            <a:custGeom>
              <a:avLst/>
              <a:gdLst>
                <a:gd name="T0" fmla="*/ 364 w 364"/>
                <a:gd name="T1" fmla="*/ 0 h 78"/>
                <a:gd name="T2" fmla="*/ 363 w 364"/>
                <a:gd name="T3" fmla="*/ 78 h 78"/>
                <a:gd name="T4" fmla="*/ 0 w 364"/>
                <a:gd name="T5" fmla="*/ 78 h 78"/>
                <a:gd name="T6" fmla="*/ 0 w 364"/>
                <a:gd name="T7" fmla="*/ 0 h 78"/>
                <a:gd name="T8" fmla="*/ 364 w 364"/>
                <a:gd name="T9" fmla="*/ 0 h 78"/>
              </a:gdLst>
              <a:ahLst/>
              <a:cxnLst>
                <a:cxn ang="0">
                  <a:pos x="T0" y="T1"/>
                </a:cxn>
                <a:cxn ang="0">
                  <a:pos x="T2" y="T3"/>
                </a:cxn>
                <a:cxn ang="0">
                  <a:pos x="T4" y="T5"/>
                </a:cxn>
                <a:cxn ang="0">
                  <a:pos x="T6" y="T7"/>
                </a:cxn>
                <a:cxn ang="0">
                  <a:pos x="T8" y="T9"/>
                </a:cxn>
              </a:cxnLst>
              <a:rect l="0" t="0" r="r" b="b"/>
              <a:pathLst>
                <a:path w="364" h="78">
                  <a:moveTo>
                    <a:pt x="364" y="0"/>
                  </a:moveTo>
                  <a:cubicBezTo>
                    <a:pt x="342" y="27"/>
                    <a:pt x="341" y="46"/>
                    <a:pt x="363" y="78"/>
                  </a:cubicBezTo>
                  <a:cubicBezTo>
                    <a:pt x="242" y="78"/>
                    <a:pt x="122" y="78"/>
                    <a:pt x="0" y="78"/>
                  </a:cubicBezTo>
                  <a:cubicBezTo>
                    <a:pt x="0" y="52"/>
                    <a:pt x="0" y="27"/>
                    <a:pt x="0" y="0"/>
                  </a:cubicBezTo>
                  <a:cubicBezTo>
                    <a:pt x="121" y="0"/>
                    <a:pt x="242" y="0"/>
                    <a:pt x="364"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4C5CDBC9-321D-4BE8-917F-D963B7B24ADE}"/>
                </a:ext>
              </a:extLst>
            </p:cNvPr>
            <p:cNvSpPr>
              <a:spLocks/>
            </p:cNvSpPr>
            <p:nvPr/>
          </p:nvSpPr>
          <p:spPr bwMode="auto">
            <a:xfrm>
              <a:off x="774701" y="2198688"/>
              <a:ext cx="1376363" cy="293688"/>
            </a:xfrm>
            <a:custGeom>
              <a:avLst/>
              <a:gdLst>
                <a:gd name="T0" fmla="*/ 0 w 364"/>
                <a:gd name="T1" fmla="*/ 78 h 78"/>
                <a:gd name="T2" fmla="*/ 0 w 364"/>
                <a:gd name="T3" fmla="*/ 0 h 78"/>
                <a:gd name="T4" fmla="*/ 364 w 364"/>
                <a:gd name="T5" fmla="*/ 0 h 78"/>
                <a:gd name="T6" fmla="*/ 363 w 364"/>
                <a:gd name="T7" fmla="*/ 78 h 78"/>
                <a:gd name="T8" fmla="*/ 0 w 364"/>
                <a:gd name="T9" fmla="*/ 78 h 78"/>
              </a:gdLst>
              <a:ahLst/>
              <a:cxnLst>
                <a:cxn ang="0">
                  <a:pos x="T0" y="T1"/>
                </a:cxn>
                <a:cxn ang="0">
                  <a:pos x="T2" y="T3"/>
                </a:cxn>
                <a:cxn ang="0">
                  <a:pos x="T4" y="T5"/>
                </a:cxn>
                <a:cxn ang="0">
                  <a:pos x="T6" y="T7"/>
                </a:cxn>
                <a:cxn ang="0">
                  <a:pos x="T8" y="T9"/>
                </a:cxn>
              </a:cxnLst>
              <a:rect l="0" t="0" r="r" b="b"/>
              <a:pathLst>
                <a:path w="364" h="78">
                  <a:moveTo>
                    <a:pt x="0" y="78"/>
                  </a:moveTo>
                  <a:cubicBezTo>
                    <a:pt x="0" y="52"/>
                    <a:pt x="0" y="26"/>
                    <a:pt x="0" y="0"/>
                  </a:cubicBezTo>
                  <a:cubicBezTo>
                    <a:pt x="121" y="0"/>
                    <a:pt x="242" y="0"/>
                    <a:pt x="364" y="0"/>
                  </a:cubicBezTo>
                  <a:cubicBezTo>
                    <a:pt x="342" y="26"/>
                    <a:pt x="341" y="51"/>
                    <a:pt x="363" y="78"/>
                  </a:cubicBezTo>
                  <a:cubicBezTo>
                    <a:pt x="242" y="78"/>
                    <a:pt x="121" y="78"/>
                    <a:pt x="0" y="78"/>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0DA1D092-0680-41C8-90CE-33C1042950C8}"/>
                </a:ext>
              </a:extLst>
            </p:cNvPr>
            <p:cNvSpPr>
              <a:spLocks/>
            </p:cNvSpPr>
            <p:nvPr/>
          </p:nvSpPr>
          <p:spPr bwMode="auto">
            <a:xfrm>
              <a:off x="1428751" y="530225"/>
              <a:ext cx="506413" cy="465138"/>
            </a:xfrm>
            <a:custGeom>
              <a:avLst/>
              <a:gdLst>
                <a:gd name="T0" fmla="*/ 89 w 134"/>
                <a:gd name="T1" fmla="*/ 38 h 123"/>
                <a:gd name="T2" fmla="*/ 13 w 134"/>
                <a:gd name="T3" fmla="*/ 119 h 123"/>
                <a:gd name="T4" fmla="*/ 124 w 134"/>
                <a:gd name="T5" fmla="*/ 0 h 123"/>
                <a:gd name="T6" fmla="*/ 90 w 134"/>
                <a:gd name="T7" fmla="*/ 93 h 123"/>
                <a:gd name="T8" fmla="*/ 62 w 134"/>
                <a:gd name="T9" fmla="*/ 108 h 123"/>
                <a:gd name="T10" fmla="*/ 24 w 134"/>
                <a:gd name="T11" fmla="*/ 123 h 123"/>
                <a:gd name="T12" fmla="*/ 89 w 134"/>
                <a:gd name="T13" fmla="*/ 38 h 123"/>
              </a:gdLst>
              <a:ahLst/>
              <a:cxnLst>
                <a:cxn ang="0">
                  <a:pos x="T0" y="T1"/>
                </a:cxn>
                <a:cxn ang="0">
                  <a:pos x="T2" y="T3"/>
                </a:cxn>
                <a:cxn ang="0">
                  <a:pos x="T4" y="T5"/>
                </a:cxn>
                <a:cxn ang="0">
                  <a:pos x="T6" y="T7"/>
                </a:cxn>
                <a:cxn ang="0">
                  <a:pos x="T8" y="T9"/>
                </a:cxn>
                <a:cxn ang="0">
                  <a:pos x="T10" y="T11"/>
                </a:cxn>
                <a:cxn ang="0">
                  <a:pos x="T12" y="T13"/>
                </a:cxn>
              </a:cxnLst>
              <a:rect l="0" t="0" r="r" b="b"/>
              <a:pathLst>
                <a:path w="134" h="123">
                  <a:moveTo>
                    <a:pt x="89" y="38"/>
                  </a:moveTo>
                  <a:cubicBezTo>
                    <a:pt x="60" y="61"/>
                    <a:pt x="37" y="91"/>
                    <a:pt x="13" y="119"/>
                  </a:cubicBezTo>
                  <a:cubicBezTo>
                    <a:pt x="0" y="69"/>
                    <a:pt x="62" y="3"/>
                    <a:pt x="124" y="0"/>
                  </a:cubicBezTo>
                  <a:cubicBezTo>
                    <a:pt x="134" y="32"/>
                    <a:pt x="119" y="73"/>
                    <a:pt x="90" y="93"/>
                  </a:cubicBezTo>
                  <a:cubicBezTo>
                    <a:pt x="81" y="99"/>
                    <a:pt x="71" y="104"/>
                    <a:pt x="62" y="108"/>
                  </a:cubicBezTo>
                  <a:cubicBezTo>
                    <a:pt x="50" y="114"/>
                    <a:pt x="38" y="119"/>
                    <a:pt x="24" y="123"/>
                  </a:cubicBezTo>
                  <a:cubicBezTo>
                    <a:pt x="46" y="95"/>
                    <a:pt x="67" y="67"/>
                    <a:pt x="89" y="38"/>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14" name="Grupo 13">
            <a:extLst>
              <a:ext uri="{FF2B5EF4-FFF2-40B4-BE49-F238E27FC236}">
                <a16:creationId xmlns:a16="http://schemas.microsoft.com/office/drawing/2014/main" id="{F80C7F0B-8E44-4329-ADDF-CA6FC72BD7D5}"/>
              </a:ext>
            </a:extLst>
          </p:cNvPr>
          <p:cNvGrpSpPr/>
          <p:nvPr/>
        </p:nvGrpSpPr>
        <p:grpSpPr>
          <a:xfrm flipH="1">
            <a:off x="6147450" y="533943"/>
            <a:ext cx="2261351" cy="3682955"/>
            <a:chOff x="6354762" y="581499"/>
            <a:chExt cx="2227263" cy="3627438"/>
          </a:xfrm>
        </p:grpSpPr>
        <p:sp>
          <p:nvSpPr>
            <p:cNvPr id="190" name="Freeform 5">
              <a:extLst>
                <a:ext uri="{FF2B5EF4-FFF2-40B4-BE49-F238E27FC236}">
                  <a16:creationId xmlns:a16="http://schemas.microsoft.com/office/drawing/2014/main" id="{BC6E71B7-1C58-48A4-A800-836EB02CE145}"/>
                </a:ext>
              </a:extLst>
            </p:cNvPr>
            <p:cNvSpPr>
              <a:spLocks noEditPoints="1"/>
            </p:cNvSpPr>
            <p:nvPr/>
          </p:nvSpPr>
          <p:spPr bwMode="auto">
            <a:xfrm>
              <a:off x="6781799" y="698974"/>
              <a:ext cx="1112838" cy="1320800"/>
            </a:xfrm>
            <a:custGeom>
              <a:avLst/>
              <a:gdLst>
                <a:gd name="T0" fmla="*/ 141 w 294"/>
                <a:gd name="T1" fmla="*/ 109 h 350"/>
                <a:gd name="T2" fmla="*/ 56 w 294"/>
                <a:gd name="T3" fmla="*/ 29 h 350"/>
                <a:gd name="T4" fmla="*/ 75 w 294"/>
                <a:gd name="T5" fmla="*/ 0 h 350"/>
                <a:gd name="T6" fmla="*/ 154 w 294"/>
                <a:gd name="T7" fmla="*/ 111 h 350"/>
                <a:gd name="T8" fmla="*/ 169 w 294"/>
                <a:gd name="T9" fmla="*/ 105 h 350"/>
                <a:gd name="T10" fmla="*/ 280 w 294"/>
                <a:gd name="T11" fmla="*/ 144 h 350"/>
                <a:gd name="T12" fmla="*/ 284 w 294"/>
                <a:gd name="T13" fmla="*/ 240 h 350"/>
                <a:gd name="T14" fmla="*/ 230 w 294"/>
                <a:gd name="T15" fmla="*/ 333 h 350"/>
                <a:gd name="T16" fmla="*/ 177 w 294"/>
                <a:gd name="T17" fmla="*/ 343 h 350"/>
                <a:gd name="T18" fmla="*/ 164 w 294"/>
                <a:gd name="T19" fmla="*/ 337 h 350"/>
                <a:gd name="T20" fmla="*/ 130 w 294"/>
                <a:gd name="T21" fmla="*/ 337 h 350"/>
                <a:gd name="T22" fmla="*/ 116 w 294"/>
                <a:gd name="T23" fmla="*/ 343 h 350"/>
                <a:gd name="T24" fmla="*/ 64 w 294"/>
                <a:gd name="T25" fmla="*/ 333 h 350"/>
                <a:gd name="T26" fmla="*/ 8 w 294"/>
                <a:gd name="T27" fmla="*/ 235 h 350"/>
                <a:gd name="T28" fmla="*/ 15 w 294"/>
                <a:gd name="T29" fmla="*/ 140 h 350"/>
                <a:gd name="T30" fmla="*/ 65 w 294"/>
                <a:gd name="T31" fmla="*/ 96 h 350"/>
                <a:gd name="T32" fmla="*/ 115 w 294"/>
                <a:gd name="T33" fmla="*/ 100 h 350"/>
                <a:gd name="T34" fmla="*/ 139 w 294"/>
                <a:gd name="T35" fmla="*/ 112 h 350"/>
                <a:gd name="T36" fmla="*/ 141 w 294"/>
                <a:gd name="T37" fmla="*/ 109 h 350"/>
                <a:gd name="T38" fmla="*/ 53 w 294"/>
                <a:gd name="T39" fmla="*/ 286 h 350"/>
                <a:gd name="T40" fmla="*/ 63 w 294"/>
                <a:gd name="T41" fmla="*/ 117 h 350"/>
                <a:gd name="T42" fmla="*/ 53 w 294"/>
                <a:gd name="T43" fmla="*/ 286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4" h="350">
                  <a:moveTo>
                    <a:pt x="141" y="109"/>
                  </a:moveTo>
                  <a:cubicBezTo>
                    <a:pt x="125" y="70"/>
                    <a:pt x="92" y="49"/>
                    <a:pt x="56" y="29"/>
                  </a:cubicBezTo>
                  <a:cubicBezTo>
                    <a:pt x="62" y="20"/>
                    <a:pt x="68" y="10"/>
                    <a:pt x="75" y="0"/>
                  </a:cubicBezTo>
                  <a:cubicBezTo>
                    <a:pt x="113" y="29"/>
                    <a:pt x="142" y="64"/>
                    <a:pt x="154" y="111"/>
                  </a:cubicBezTo>
                  <a:cubicBezTo>
                    <a:pt x="160" y="109"/>
                    <a:pt x="165" y="107"/>
                    <a:pt x="169" y="105"/>
                  </a:cubicBezTo>
                  <a:cubicBezTo>
                    <a:pt x="214" y="81"/>
                    <a:pt x="260" y="97"/>
                    <a:pt x="280" y="144"/>
                  </a:cubicBezTo>
                  <a:cubicBezTo>
                    <a:pt x="294" y="176"/>
                    <a:pt x="292" y="208"/>
                    <a:pt x="284" y="240"/>
                  </a:cubicBezTo>
                  <a:cubicBezTo>
                    <a:pt x="275" y="276"/>
                    <a:pt x="259" y="309"/>
                    <a:pt x="230" y="333"/>
                  </a:cubicBezTo>
                  <a:cubicBezTo>
                    <a:pt x="214" y="347"/>
                    <a:pt x="196" y="350"/>
                    <a:pt x="177" y="343"/>
                  </a:cubicBezTo>
                  <a:cubicBezTo>
                    <a:pt x="172" y="341"/>
                    <a:pt x="168" y="339"/>
                    <a:pt x="164" y="337"/>
                  </a:cubicBezTo>
                  <a:cubicBezTo>
                    <a:pt x="152" y="332"/>
                    <a:pt x="141" y="332"/>
                    <a:pt x="130" y="337"/>
                  </a:cubicBezTo>
                  <a:cubicBezTo>
                    <a:pt x="125" y="340"/>
                    <a:pt x="120" y="341"/>
                    <a:pt x="116" y="343"/>
                  </a:cubicBezTo>
                  <a:cubicBezTo>
                    <a:pt x="96" y="350"/>
                    <a:pt x="79" y="347"/>
                    <a:pt x="64" y="333"/>
                  </a:cubicBezTo>
                  <a:cubicBezTo>
                    <a:pt x="33" y="307"/>
                    <a:pt x="17" y="273"/>
                    <a:pt x="8" y="235"/>
                  </a:cubicBezTo>
                  <a:cubicBezTo>
                    <a:pt x="1" y="203"/>
                    <a:pt x="0" y="171"/>
                    <a:pt x="15" y="140"/>
                  </a:cubicBezTo>
                  <a:cubicBezTo>
                    <a:pt x="26" y="119"/>
                    <a:pt x="43" y="104"/>
                    <a:pt x="65" y="96"/>
                  </a:cubicBezTo>
                  <a:cubicBezTo>
                    <a:pt x="82" y="90"/>
                    <a:pt x="99" y="91"/>
                    <a:pt x="115" y="100"/>
                  </a:cubicBezTo>
                  <a:cubicBezTo>
                    <a:pt x="123" y="104"/>
                    <a:pt x="131" y="108"/>
                    <a:pt x="139" y="112"/>
                  </a:cubicBezTo>
                  <a:cubicBezTo>
                    <a:pt x="140" y="111"/>
                    <a:pt x="140" y="110"/>
                    <a:pt x="141" y="109"/>
                  </a:cubicBezTo>
                  <a:close/>
                  <a:moveTo>
                    <a:pt x="53" y="286"/>
                  </a:moveTo>
                  <a:cubicBezTo>
                    <a:pt x="28" y="227"/>
                    <a:pt x="26" y="171"/>
                    <a:pt x="63" y="117"/>
                  </a:cubicBezTo>
                  <a:cubicBezTo>
                    <a:pt x="10" y="154"/>
                    <a:pt x="8" y="239"/>
                    <a:pt x="53" y="286"/>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1" name="Freeform 6">
              <a:extLst>
                <a:ext uri="{FF2B5EF4-FFF2-40B4-BE49-F238E27FC236}">
                  <a16:creationId xmlns:a16="http://schemas.microsoft.com/office/drawing/2014/main" id="{928C8A72-9F64-45B7-9565-1F45A8BAA3FF}"/>
                </a:ext>
              </a:extLst>
            </p:cNvPr>
            <p:cNvSpPr>
              <a:spLocks/>
            </p:cNvSpPr>
            <p:nvPr/>
          </p:nvSpPr>
          <p:spPr bwMode="auto">
            <a:xfrm>
              <a:off x="6824662" y="2797649"/>
              <a:ext cx="1757363" cy="660400"/>
            </a:xfrm>
            <a:custGeom>
              <a:avLst/>
              <a:gdLst>
                <a:gd name="T0" fmla="*/ 1 w 465"/>
                <a:gd name="T1" fmla="*/ 175 h 175"/>
                <a:gd name="T2" fmla="*/ 1 w 465"/>
                <a:gd name="T3" fmla="*/ 141 h 175"/>
                <a:gd name="T4" fmla="*/ 14 w 465"/>
                <a:gd name="T5" fmla="*/ 141 h 175"/>
                <a:gd name="T6" fmla="*/ 352 w 465"/>
                <a:gd name="T7" fmla="*/ 141 h 175"/>
                <a:gd name="T8" fmla="*/ 389 w 465"/>
                <a:gd name="T9" fmla="*/ 137 h 175"/>
                <a:gd name="T10" fmla="*/ 426 w 465"/>
                <a:gd name="T11" fmla="*/ 88 h 175"/>
                <a:gd name="T12" fmla="*/ 389 w 465"/>
                <a:gd name="T13" fmla="*/ 38 h 175"/>
                <a:gd name="T14" fmla="*/ 354 w 465"/>
                <a:gd name="T15" fmla="*/ 34 h 175"/>
                <a:gd name="T16" fmla="*/ 11 w 465"/>
                <a:gd name="T17" fmla="*/ 34 h 175"/>
                <a:gd name="T18" fmla="*/ 0 w 465"/>
                <a:gd name="T19" fmla="*/ 34 h 175"/>
                <a:gd name="T20" fmla="*/ 0 w 465"/>
                <a:gd name="T21" fmla="*/ 0 h 175"/>
                <a:gd name="T22" fmla="*/ 9 w 465"/>
                <a:gd name="T23" fmla="*/ 0 h 175"/>
                <a:gd name="T24" fmla="*/ 360 w 465"/>
                <a:gd name="T25" fmla="*/ 0 h 175"/>
                <a:gd name="T26" fmla="*/ 431 w 465"/>
                <a:gd name="T27" fmla="*/ 23 h 175"/>
                <a:gd name="T28" fmla="*/ 455 w 465"/>
                <a:gd name="T29" fmla="*/ 114 h 175"/>
                <a:gd name="T30" fmla="*/ 387 w 465"/>
                <a:gd name="T31" fmla="*/ 172 h 175"/>
                <a:gd name="T32" fmla="*/ 359 w 465"/>
                <a:gd name="T33" fmla="*/ 175 h 175"/>
                <a:gd name="T34" fmla="*/ 9 w 465"/>
                <a:gd name="T35" fmla="*/ 175 h 175"/>
                <a:gd name="T36" fmla="*/ 1 w 465"/>
                <a:gd name="T37"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5" h="175">
                  <a:moveTo>
                    <a:pt x="1" y="175"/>
                  </a:moveTo>
                  <a:cubicBezTo>
                    <a:pt x="1" y="163"/>
                    <a:pt x="1" y="153"/>
                    <a:pt x="1" y="141"/>
                  </a:cubicBezTo>
                  <a:cubicBezTo>
                    <a:pt x="5" y="141"/>
                    <a:pt x="9" y="141"/>
                    <a:pt x="14" y="141"/>
                  </a:cubicBezTo>
                  <a:cubicBezTo>
                    <a:pt x="126" y="141"/>
                    <a:pt x="239" y="141"/>
                    <a:pt x="352" y="141"/>
                  </a:cubicBezTo>
                  <a:cubicBezTo>
                    <a:pt x="364" y="141"/>
                    <a:pt x="377" y="140"/>
                    <a:pt x="389" y="137"/>
                  </a:cubicBezTo>
                  <a:cubicBezTo>
                    <a:pt x="414" y="131"/>
                    <a:pt x="426" y="114"/>
                    <a:pt x="426" y="88"/>
                  </a:cubicBezTo>
                  <a:cubicBezTo>
                    <a:pt x="426" y="62"/>
                    <a:pt x="413" y="44"/>
                    <a:pt x="389" y="38"/>
                  </a:cubicBezTo>
                  <a:cubicBezTo>
                    <a:pt x="377" y="35"/>
                    <a:pt x="365" y="34"/>
                    <a:pt x="354" y="34"/>
                  </a:cubicBezTo>
                  <a:cubicBezTo>
                    <a:pt x="239" y="34"/>
                    <a:pt x="125" y="34"/>
                    <a:pt x="11" y="34"/>
                  </a:cubicBezTo>
                  <a:cubicBezTo>
                    <a:pt x="8" y="34"/>
                    <a:pt x="4" y="34"/>
                    <a:pt x="0" y="34"/>
                  </a:cubicBezTo>
                  <a:cubicBezTo>
                    <a:pt x="0" y="23"/>
                    <a:pt x="0" y="12"/>
                    <a:pt x="0" y="0"/>
                  </a:cubicBezTo>
                  <a:cubicBezTo>
                    <a:pt x="3" y="0"/>
                    <a:pt x="6" y="0"/>
                    <a:pt x="9" y="0"/>
                  </a:cubicBezTo>
                  <a:cubicBezTo>
                    <a:pt x="126" y="0"/>
                    <a:pt x="243" y="0"/>
                    <a:pt x="360" y="0"/>
                  </a:cubicBezTo>
                  <a:cubicBezTo>
                    <a:pt x="386" y="1"/>
                    <a:pt x="411" y="6"/>
                    <a:pt x="431" y="23"/>
                  </a:cubicBezTo>
                  <a:cubicBezTo>
                    <a:pt x="459" y="48"/>
                    <a:pt x="465" y="80"/>
                    <a:pt x="455" y="114"/>
                  </a:cubicBezTo>
                  <a:cubicBezTo>
                    <a:pt x="446" y="149"/>
                    <a:pt x="420" y="166"/>
                    <a:pt x="387" y="172"/>
                  </a:cubicBezTo>
                  <a:cubicBezTo>
                    <a:pt x="378" y="174"/>
                    <a:pt x="368" y="175"/>
                    <a:pt x="359" y="175"/>
                  </a:cubicBezTo>
                  <a:cubicBezTo>
                    <a:pt x="242" y="175"/>
                    <a:pt x="126" y="175"/>
                    <a:pt x="9" y="175"/>
                  </a:cubicBezTo>
                  <a:cubicBezTo>
                    <a:pt x="7" y="175"/>
                    <a:pt x="4" y="175"/>
                    <a:pt x="1" y="175"/>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2" name="Freeform 7">
              <a:extLst>
                <a:ext uri="{FF2B5EF4-FFF2-40B4-BE49-F238E27FC236}">
                  <a16:creationId xmlns:a16="http://schemas.microsoft.com/office/drawing/2014/main" id="{0E1ADE59-2E75-43C8-A8AD-D3DB84594646}"/>
                </a:ext>
              </a:extLst>
            </p:cNvPr>
            <p:cNvSpPr>
              <a:spLocks/>
            </p:cNvSpPr>
            <p:nvPr/>
          </p:nvSpPr>
          <p:spPr bwMode="auto">
            <a:xfrm>
              <a:off x="6354762" y="2068987"/>
              <a:ext cx="1746250" cy="660400"/>
            </a:xfrm>
            <a:custGeom>
              <a:avLst/>
              <a:gdLst>
                <a:gd name="T0" fmla="*/ 462 w 462"/>
                <a:gd name="T1" fmla="*/ 0 h 175"/>
                <a:gd name="T2" fmla="*/ 462 w 462"/>
                <a:gd name="T3" fmla="*/ 33 h 175"/>
                <a:gd name="T4" fmla="*/ 451 w 462"/>
                <a:gd name="T5" fmla="*/ 33 h 175"/>
                <a:gd name="T6" fmla="*/ 336 w 462"/>
                <a:gd name="T7" fmla="*/ 33 h 175"/>
                <a:gd name="T8" fmla="*/ 107 w 462"/>
                <a:gd name="T9" fmla="*/ 34 h 175"/>
                <a:gd name="T10" fmla="*/ 67 w 462"/>
                <a:gd name="T11" fmla="*/ 40 h 175"/>
                <a:gd name="T12" fmla="*/ 36 w 462"/>
                <a:gd name="T13" fmla="*/ 90 h 175"/>
                <a:gd name="T14" fmla="*/ 69 w 462"/>
                <a:gd name="T15" fmla="*/ 136 h 175"/>
                <a:gd name="T16" fmla="*/ 107 w 462"/>
                <a:gd name="T17" fmla="*/ 141 h 175"/>
                <a:gd name="T18" fmla="*/ 449 w 462"/>
                <a:gd name="T19" fmla="*/ 141 h 175"/>
                <a:gd name="T20" fmla="*/ 461 w 462"/>
                <a:gd name="T21" fmla="*/ 141 h 175"/>
                <a:gd name="T22" fmla="*/ 461 w 462"/>
                <a:gd name="T23" fmla="*/ 174 h 175"/>
                <a:gd name="T24" fmla="*/ 451 w 462"/>
                <a:gd name="T25" fmla="*/ 175 h 175"/>
                <a:gd name="T26" fmla="*/ 102 w 462"/>
                <a:gd name="T27" fmla="*/ 175 h 175"/>
                <a:gd name="T28" fmla="*/ 40 w 462"/>
                <a:gd name="T29" fmla="*/ 159 h 175"/>
                <a:gd name="T30" fmla="*/ 3 w 462"/>
                <a:gd name="T31" fmla="*/ 78 h 175"/>
                <a:gd name="T32" fmla="*/ 60 w 462"/>
                <a:gd name="T33" fmla="*/ 7 h 175"/>
                <a:gd name="T34" fmla="*/ 104 w 462"/>
                <a:gd name="T35" fmla="*/ 0 h 175"/>
                <a:gd name="T36" fmla="*/ 456 w 462"/>
                <a:gd name="T37" fmla="*/ 0 h 175"/>
                <a:gd name="T38" fmla="*/ 462 w 462"/>
                <a:gd name="T3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2" h="175">
                  <a:moveTo>
                    <a:pt x="462" y="0"/>
                  </a:moveTo>
                  <a:cubicBezTo>
                    <a:pt x="462" y="11"/>
                    <a:pt x="462" y="21"/>
                    <a:pt x="462" y="33"/>
                  </a:cubicBezTo>
                  <a:cubicBezTo>
                    <a:pt x="458" y="33"/>
                    <a:pt x="455" y="33"/>
                    <a:pt x="451" y="33"/>
                  </a:cubicBezTo>
                  <a:cubicBezTo>
                    <a:pt x="413" y="33"/>
                    <a:pt x="375" y="33"/>
                    <a:pt x="336" y="33"/>
                  </a:cubicBezTo>
                  <a:cubicBezTo>
                    <a:pt x="260" y="33"/>
                    <a:pt x="183" y="33"/>
                    <a:pt x="107" y="34"/>
                  </a:cubicBezTo>
                  <a:cubicBezTo>
                    <a:pt x="94" y="34"/>
                    <a:pt x="80" y="36"/>
                    <a:pt x="67" y="40"/>
                  </a:cubicBezTo>
                  <a:cubicBezTo>
                    <a:pt x="45" y="47"/>
                    <a:pt x="35" y="65"/>
                    <a:pt x="36" y="90"/>
                  </a:cubicBezTo>
                  <a:cubicBezTo>
                    <a:pt x="37" y="113"/>
                    <a:pt x="47" y="129"/>
                    <a:pt x="69" y="136"/>
                  </a:cubicBezTo>
                  <a:cubicBezTo>
                    <a:pt x="81" y="139"/>
                    <a:pt x="94" y="141"/>
                    <a:pt x="107" y="141"/>
                  </a:cubicBezTo>
                  <a:cubicBezTo>
                    <a:pt x="221" y="141"/>
                    <a:pt x="335" y="141"/>
                    <a:pt x="449" y="141"/>
                  </a:cubicBezTo>
                  <a:cubicBezTo>
                    <a:pt x="453" y="141"/>
                    <a:pt x="456" y="141"/>
                    <a:pt x="461" y="141"/>
                  </a:cubicBezTo>
                  <a:cubicBezTo>
                    <a:pt x="461" y="153"/>
                    <a:pt x="461" y="163"/>
                    <a:pt x="461" y="174"/>
                  </a:cubicBezTo>
                  <a:cubicBezTo>
                    <a:pt x="457" y="174"/>
                    <a:pt x="454" y="175"/>
                    <a:pt x="451" y="175"/>
                  </a:cubicBezTo>
                  <a:cubicBezTo>
                    <a:pt x="335" y="175"/>
                    <a:pt x="219" y="175"/>
                    <a:pt x="102" y="175"/>
                  </a:cubicBezTo>
                  <a:cubicBezTo>
                    <a:pt x="80" y="175"/>
                    <a:pt x="59" y="171"/>
                    <a:pt x="40" y="159"/>
                  </a:cubicBezTo>
                  <a:cubicBezTo>
                    <a:pt x="10" y="140"/>
                    <a:pt x="0" y="111"/>
                    <a:pt x="3" y="78"/>
                  </a:cubicBezTo>
                  <a:cubicBezTo>
                    <a:pt x="6" y="42"/>
                    <a:pt x="26" y="18"/>
                    <a:pt x="60" y="7"/>
                  </a:cubicBezTo>
                  <a:cubicBezTo>
                    <a:pt x="74" y="3"/>
                    <a:pt x="89" y="0"/>
                    <a:pt x="104" y="0"/>
                  </a:cubicBezTo>
                  <a:cubicBezTo>
                    <a:pt x="221" y="0"/>
                    <a:pt x="339" y="0"/>
                    <a:pt x="456" y="0"/>
                  </a:cubicBezTo>
                  <a:cubicBezTo>
                    <a:pt x="458" y="0"/>
                    <a:pt x="459" y="0"/>
                    <a:pt x="462"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3" name="Freeform 8">
              <a:extLst>
                <a:ext uri="{FF2B5EF4-FFF2-40B4-BE49-F238E27FC236}">
                  <a16:creationId xmlns:a16="http://schemas.microsoft.com/office/drawing/2014/main" id="{CFA2C993-3979-44A0-A539-6D1F8E3A527B}"/>
                </a:ext>
              </a:extLst>
            </p:cNvPr>
            <p:cNvSpPr>
              <a:spLocks/>
            </p:cNvSpPr>
            <p:nvPr/>
          </p:nvSpPr>
          <p:spPr bwMode="auto">
            <a:xfrm>
              <a:off x="6362699" y="3548537"/>
              <a:ext cx="1738313" cy="660400"/>
            </a:xfrm>
            <a:custGeom>
              <a:avLst/>
              <a:gdLst>
                <a:gd name="T0" fmla="*/ 460 w 460"/>
                <a:gd name="T1" fmla="*/ 0 h 175"/>
                <a:gd name="T2" fmla="*/ 460 w 460"/>
                <a:gd name="T3" fmla="*/ 33 h 175"/>
                <a:gd name="T4" fmla="*/ 448 w 460"/>
                <a:gd name="T5" fmla="*/ 33 h 175"/>
                <a:gd name="T6" fmla="*/ 105 w 460"/>
                <a:gd name="T7" fmla="*/ 34 h 175"/>
                <a:gd name="T8" fmla="*/ 68 w 460"/>
                <a:gd name="T9" fmla="*/ 39 h 175"/>
                <a:gd name="T10" fmla="*/ 34 w 460"/>
                <a:gd name="T11" fmla="*/ 92 h 175"/>
                <a:gd name="T12" fmla="*/ 74 w 460"/>
                <a:gd name="T13" fmla="*/ 138 h 175"/>
                <a:gd name="T14" fmla="*/ 105 w 460"/>
                <a:gd name="T15" fmla="*/ 141 h 175"/>
                <a:gd name="T16" fmla="*/ 446 w 460"/>
                <a:gd name="T17" fmla="*/ 141 h 175"/>
                <a:gd name="T18" fmla="*/ 458 w 460"/>
                <a:gd name="T19" fmla="*/ 141 h 175"/>
                <a:gd name="T20" fmla="*/ 458 w 460"/>
                <a:gd name="T21" fmla="*/ 174 h 175"/>
                <a:gd name="T22" fmla="*/ 448 w 460"/>
                <a:gd name="T23" fmla="*/ 174 h 175"/>
                <a:gd name="T24" fmla="*/ 107 w 460"/>
                <a:gd name="T25" fmla="*/ 174 h 175"/>
                <a:gd name="T26" fmla="*/ 53 w 460"/>
                <a:gd name="T27" fmla="*/ 166 h 175"/>
                <a:gd name="T28" fmla="*/ 0 w 460"/>
                <a:gd name="T29" fmla="*/ 85 h 175"/>
                <a:gd name="T30" fmla="*/ 56 w 460"/>
                <a:gd name="T31" fmla="*/ 7 h 175"/>
                <a:gd name="T32" fmla="*/ 97 w 460"/>
                <a:gd name="T33" fmla="*/ 0 h 175"/>
                <a:gd name="T34" fmla="*/ 454 w 460"/>
                <a:gd name="T35" fmla="*/ 0 h 175"/>
                <a:gd name="T36" fmla="*/ 460 w 460"/>
                <a:gd name="T37"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0" h="175">
                  <a:moveTo>
                    <a:pt x="460" y="0"/>
                  </a:moveTo>
                  <a:cubicBezTo>
                    <a:pt x="460" y="11"/>
                    <a:pt x="460" y="21"/>
                    <a:pt x="460" y="33"/>
                  </a:cubicBezTo>
                  <a:cubicBezTo>
                    <a:pt x="456" y="33"/>
                    <a:pt x="452" y="33"/>
                    <a:pt x="448" y="33"/>
                  </a:cubicBezTo>
                  <a:cubicBezTo>
                    <a:pt x="334" y="33"/>
                    <a:pt x="219" y="33"/>
                    <a:pt x="105" y="34"/>
                  </a:cubicBezTo>
                  <a:cubicBezTo>
                    <a:pt x="93" y="34"/>
                    <a:pt x="80" y="35"/>
                    <a:pt x="68" y="39"/>
                  </a:cubicBezTo>
                  <a:cubicBezTo>
                    <a:pt x="44" y="46"/>
                    <a:pt x="33" y="65"/>
                    <a:pt x="34" y="92"/>
                  </a:cubicBezTo>
                  <a:cubicBezTo>
                    <a:pt x="35" y="116"/>
                    <a:pt x="49" y="133"/>
                    <a:pt x="74" y="138"/>
                  </a:cubicBezTo>
                  <a:cubicBezTo>
                    <a:pt x="84" y="140"/>
                    <a:pt x="95" y="141"/>
                    <a:pt x="105" y="141"/>
                  </a:cubicBezTo>
                  <a:cubicBezTo>
                    <a:pt x="219" y="141"/>
                    <a:pt x="333" y="141"/>
                    <a:pt x="446" y="141"/>
                  </a:cubicBezTo>
                  <a:cubicBezTo>
                    <a:pt x="450" y="141"/>
                    <a:pt x="454" y="141"/>
                    <a:pt x="458" y="141"/>
                  </a:cubicBezTo>
                  <a:cubicBezTo>
                    <a:pt x="458" y="152"/>
                    <a:pt x="458" y="163"/>
                    <a:pt x="458" y="174"/>
                  </a:cubicBezTo>
                  <a:cubicBezTo>
                    <a:pt x="455" y="174"/>
                    <a:pt x="452" y="174"/>
                    <a:pt x="448" y="174"/>
                  </a:cubicBezTo>
                  <a:cubicBezTo>
                    <a:pt x="334" y="174"/>
                    <a:pt x="221" y="175"/>
                    <a:pt x="107" y="174"/>
                  </a:cubicBezTo>
                  <a:cubicBezTo>
                    <a:pt x="89" y="174"/>
                    <a:pt x="70" y="172"/>
                    <a:pt x="53" y="166"/>
                  </a:cubicBezTo>
                  <a:cubicBezTo>
                    <a:pt x="18" y="154"/>
                    <a:pt x="0" y="124"/>
                    <a:pt x="0" y="85"/>
                  </a:cubicBezTo>
                  <a:cubicBezTo>
                    <a:pt x="1" y="48"/>
                    <a:pt x="21" y="19"/>
                    <a:pt x="56" y="7"/>
                  </a:cubicBezTo>
                  <a:cubicBezTo>
                    <a:pt x="69" y="3"/>
                    <a:pt x="83" y="0"/>
                    <a:pt x="97" y="0"/>
                  </a:cubicBezTo>
                  <a:cubicBezTo>
                    <a:pt x="216" y="0"/>
                    <a:pt x="335" y="0"/>
                    <a:pt x="454" y="0"/>
                  </a:cubicBezTo>
                  <a:cubicBezTo>
                    <a:pt x="456" y="0"/>
                    <a:pt x="457" y="0"/>
                    <a:pt x="460"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4" name="Freeform 9">
              <a:extLst>
                <a:ext uri="{FF2B5EF4-FFF2-40B4-BE49-F238E27FC236}">
                  <a16:creationId xmlns:a16="http://schemas.microsoft.com/office/drawing/2014/main" id="{45B36466-1895-4C5E-8B5D-9CCEC5E31FCA}"/>
                </a:ext>
              </a:extLst>
            </p:cNvPr>
            <p:cNvSpPr>
              <a:spLocks/>
            </p:cNvSpPr>
            <p:nvPr/>
          </p:nvSpPr>
          <p:spPr bwMode="auto">
            <a:xfrm>
              <a:off x="6877049" y="2978624"/>
              <a:ext cx="1379538" cy="298450"/>
            </a:xfrm>
            <a:custGeom>
              <a:avLst/>
              <a:gdLst>
                <a:gd name="T0" fmla="*/ 365 w 365"/>
                <a:gd name="T1" fmla="*/ 0 h 79"/>
                <a:gd name="T2" fmla="*/ 365 w 365"/>
                <a:gd name="T3" fmla="*/ 79 h 79"/>
                <a:gd name="T4" fmla="*/ 1 w 365"/>
                <a:gd name="T5" fmla="*/ 79 h 79"/>
                <a:gd name="T6" fmla="*/ 18 w 365"/>
                <a:gd name="T7" fmla="*/ 40 h 79"/>
                <a:gd name="T8" fmla="*/ 0 w 365"/>
                <a:gd name="T9" fmla="*/ 0 h 79"/>
                <a:gd name="T10" fmla="*/ 365 w 365"/>
                <a:gd name="T11" fmla="*/ 0 h 79"/>
              </a:gdLst>
              <a:ahLst/>
              <a:cxnLst>
                <a:cxn ang="0">
                  <a:pos x="T0" y="T1"/>
                </a:cxn>
                <a:cxn ang="0">
                  <a:pos x="T2" y="T3"/>
                </a:cxn>
                <a:cxn ang="0">
                  <a:pos x="T4" y="T5"/>
                </a:cxn>
                <a:cxn ang="0">
                  <a:pos x="T6" y="T7"/>
                </a:cxn>
                <a:cxn ang="0">
                  <a:pos x="T8" y="T9"/>
                </a:cxn>
                <a:cxn ang="0">
                  <a:pos x="T10" y="T11"/>
                </a:cxn>
              </a:cxnLst>
              <a:rect l="0" t="0" r="r" b="b"/>
              <a:pathLst>
                <a:path w="365" h="79">
                  <a:moveTo>
                    <a:pt x="365" y="0"/>
                  </a:moveTo>
                  <a:cubicBezTo>
                    <a:pt x="365" y="27"/>
                    <a:pt x="365" y="53"/>
                    <a:pt x="365" y="79"/>
                  </a:cubicBezTo>
                  <a:cubicBezTo>
                    <a:pt x="243" y="79"/>
                    <a:pt x="123" y="79"/>
                    <a:pt x="1" y="79"/>
                  </a:cubicBezTo>
                  <a:cubicBezTo>
                    <a:pt x="11" y="67"/>
                    <a:pt x="18" y="55"/>
                    <a:pt x="18" y="40"/>
                  </a:cubicBezTo>
                  <a:cubicBezTo>
                    <a:pt x="18" y="24"/>
                    <a:pt x="11" y="12"/>
                    <a:pt x="0" y="0"/>
                  </a:cubicBezTo>
                  <a:cubicBezTo>
                    <a:pt x="122" y="0"/>
                    <a:pt x="243" y="0"/>
                    <a:pt x="365"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5" name="Freeform 10">
              <a:extLst>
                <a:ext uri="{FF2B5EF4-FFF2-40B4-BE49-F238E27FC236}">
                  <a16:creationId xmlns:a16="http://schemas.microsoft.com/office/drawing/2014/main" id="{46D45AC6-82D5-433D-B72A-0111DE8F3FB3}"/>
                </a:ext>
              </a:extLst>
            </p:cNvPr>
            <p:cNvSpPr>
              <a:spLocks/>
            </p:cNvSpPr>
            <p:nvPr/>
          </p:nvSpPr>
          <p:spPr bwMode="auto">
            <a:xfrm>
              <a:off x="6669087" y="3729512"/>
              <a:ext cx="1376363" cy="293688"/>
            </a:xfrm>
            <a:custGeom>
              <a:avLst/>
              <a:gdLst>
                <a:gd name="T0" fmla="*/ 364 w 364"/>
                <a:gd name="T1" fmla="*/ 0 h 78"/>
                <a:gd name="T2" fmla="*/ 363 w 364"/>
                <a:gd name="T3" fmla="*/ 78 h 78"/>
                <a:gd name="T4" fmla="*/ 0 w 364"/>
                <a:gd name="T5" fmla="*/ 78 h 78"/>
                <a:gd name="T6" fmla="*/ 0 w 364"/>
                <a:gd name="T7" fmla="*/ 0 h 78"/>
                <a:gd name="T8" fmla="*/ 364 w 364"/>
                <a:gd name="T9" fmla="*/ 0 h 78"/>
              </a:gdLst>
              <a:ahLst/>
              <a:cxnLst>
                <a:cxn ang="0">
                  <a:pos x="T0" y="T1"/>
                </a:cxn>
                <a:cxn ang="0">
                  <a:pos x="T2" y="T3"/>
                </a:cxn>
                <a:cxn ang="0">
                  <a:pos x="T4" y="T5"/>
                </a:cxn>
                <a:cxn ang="0">
                  <a:pos x="T6" y="T7"/>
                </a:cxn>
                <a:cxn ang="0">
                  <a:pos x="T8" y="T9"/>
                </a:cxn>
              </a:cxnLst>
              <a:rect l="0" t="0" r="r" b="b"/>
              <a:pathLst>
                <a:path w="364" h="78">
                  <a:moveTo>
                    <a:pt x="364" y="0"/>
                  </a:moveTo>
                  <a:cubicBezTo>
                    <a:pt x="342" y="27"/>
                    <a:pt x="341" y="46"/>
                    <a:pt x="363" y="78"/>
                  </a:cubicBezTo>
                  <a:cubicBezTo>
                    <a:pt x="242" y="78"/>
                    <a:pt x="122" y="78"/>
                    <a:pt x="0" y="78"/>
                  </a:cubicBezTo>
                  <a:cubicBezTo>
                    <a:pt x="0" y="52"/>
                    <a:pt x="0" y="27"/>
                    <a:pt x="0" y="0"/>
                  </a:cubicBezTo>
                  <a:cubicBezTo>
                    <a:pt x="121" y="0"/>
                    <a:pt x="242" y="0"/>
                    <a:pt x="364" y="0"/>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6" name="Freeform 11">
              <a:extLst>
                <a:ext uri="{FF2B5EF4-FFF2-40B4-BE49-F238E27FC236}">
                  <a16:creationId xmlns:a16="http://schemas.microsoft.com/office/drawing/2014/main" id="{86662C8C-B745-40DC-B5B1-E06B17AC90B4}"/>
                </a:ext>
              </a:extLst>
            </p:cNvPr>
            <p:cNvSpPr>
              <a:spLocks/>
            </p:cNvSpPr>
            <p:nvPr/>
          </p:nvSpPr>
          <p:spPr bwMode="auto">
            <a:xfrm>
              <a:off x="6669087" y="2249962"/>
              <a:ext cx="1376363" cy="293688"/>
            </a:xfrm>
            <a:custGeom>
              <a:avLst/>
              <a:gdLst>
                <a:gd name="T0" fmla="*/ 0 w 364"/>
                <a:gd name="T1" fmla="*/ 78 h 78"/>
                <a:gd name="T2" fmla="*/ 0 w 364"/>
                <a:gd name="T3" fmla="*/ 0 h 78"/>
                <a:gd name="T4" fmla="*/ 364 w 364"/>
                <a:gd name="T5" fmla="*/ 0 h 78"/>
                <a:gd name="T6" fmla="*/ 363 w 364"/>
                <a:gd name="T7" fmla="*/ 78 h 78"/>
                <a:gd name="T8" fmla="*/ 0 w 364"/>
                <a:gd name="T9" fmla="*/ 78 h 78"/>
              </a:gdLst>
              <a:ahLst/>
              <a:cxnLst>
                <a:cxn ang="0">
                  <a:pos x="T0" y="T1"/>
                </a:cxn>
                <a:cxn ang="0">
                  <a:pos x="T2" y="T3"/>
                </a:cxn>
                <a:cxn ang="0">
                  <a:pos x="T4" y="T5"/>
                </a:cxn>
                <a:cxn ang="0">
                  <a:pos x="T6" y="T7"/>
                </a:cxn>
                <a:cxn ang="0">
                  <a:pos x="T8" y="T9"/>
                </a:cxn>
              </a:cxnLst>
              <a:rect l="0" t="0" r="r" b="b"/>
              <a:pathLst>
                <a:path w="364" h="78">
                  <a:moveTo>
                    <a:pt x="0" y="78"/>
                  </a:moveTo>
                  <a:cubicBezTo>
                    <a:pt x="0" y="52"/>
                    <a:pt x="0" y="26"/>
                    <a:pt x="0" y="0"/>
                  </a:cubicBezTo>
                  <a:cubicBezTo>
                    <a:pt x="121" y="0"/>
                    <a:pt x="242" y="0"/>
                    <a:pt x="364" y="0"/>
                  </a:cubicBezTo>
                  <a:cubicBezTo>
                    <a:pt x="342" y="26"/>
                    <a:pt x="341" y="51"/>
                    <a:pt x="363" y="78"/>
                  </a:cubicBezTo>
                  <a:cubicBezTo>
                    <a:pt x="242" y="78"/>
                    <a:pt x="121" y="78"/>
                    <a:pt x="0" y="78"/>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sp>
          <p:nvSpPr>
            <p:cNvPr id="197" name="Freeform 12">
              <a:extLst>
                <a:ext uri="{FF2B5EF4-FFF2-40B4-BE49-F238E27FC236}">
                  <a16:creationId xmlns:a16="http://schemas.microsoft.com/office/drawing/2014/main" id="{61F48179-39E7-4324-ACA5-A2636AEBC80D}"/>
                </a:ext>
              </a:extLst>
            </p:cNvPr>
            <p:cNvSpPr>
              <a:spLocks/>
            </p:cNvSpPr>
            <p:nvPr/>
          </p:nvSpPr>
          <p:spPr bwMode="auto">
            <a:xfrm>
              <a:off x="7323137" y="581499"/>
              <a:ext cx="506413" cy="465138"/>
            </a:xfrm>
            <a:custGeom>
              <a:avLst/>
              <a:gdLst>
                <a:gd name="T0" fmla="*/ 89 w 134"/>
                <a:gd name="T1" fmla="*/ 38 h 123"/>
                <a:gd name="T2" fmla="*/ 13 w 134"/>
                <a:gd name="T3" fmla="*/ 119 h 123"/>
                <a:gd name="T4" fmla="*/ 124 w 134"/>
                <a:gd name="T5" fmla="*/ 0 h 123"/>
                <a:gd name="T6" fmla="*/ 90 w 134"/>
                <a:gd name="T7" fmla="*/ 93 h 123"/>
                <a:gd name="T8" fmla="*/ 62 w 134"/>
                <a:gd name="T9" fmla="*/ 108 h 123"/>
                <a:gd name="T10" fmla="*/ 24 w 134"/>
                <a:gd name="T11" fmla="*/ 123 h 123"/>
                <a:gd name="T12" fmla="*/ 89 w 134"/>
                <a:gd name="T13" fmla="*/ 38 h 123"/>
              </a:gdLst>
              <a:ahLst/>
              <a:cxnLst>
                <a:cxn ang="0">
                  <a:pos x="T0" y="T1"/>
                </a:cxn>
                <a:cxn ang="0">
                  <a:pos x="T2" y="T3"/>
                </a:cxn>
                <a:cxn ang="0">
                  <a:pos x="T4" y="T5"/>
                </a:cxn>
                <a:cxn ang="0">
                  <a:pos x="T6" y="T7"/>
                </a:cxn>
                <a:cxn ang="0">
                  <a:pos x="T8" y="T9"/>
                </a:cxn>
                <a:cxn ang="0">
                  <a:pos x="T10" y="T11"/>
                </a:cxn>
                <a:cxn ang="0">
                  <a:pos x="T12" y="T13"/>
                </a:cxn>
              </a:cxnLst>
              <a:rect l="0" t="0" r="r" b="b"/>
              <a:pathLst>
                <a:path w="134" h="123">
                  <a:moveTo>
                    <a:pt x="89" y="38"/>
                  </a:moveTo>
                  <a:cubicBezTo>
                    <a:pt x="60" y="61"/>
                    <a:pt x="37" y="91"/>
                    <a:pt x="13" y="119"/>
                  </a:cubicBezTo>
                  <a:cubicBezTo>
                    <a:pt x="0" y="69"/>
                    <a:pt x="62" y="3"/>
                    <a:pt x="124" y="0"/>
                  </a:cubicBezTo>
                  <a:cubicBezTo>
                    <a:pt x="134" y="32"/>
                    <a:pt x="119" y="73"/>
                    <a:pt x="90" y="93"/>
                  </a:cubicBezTo>
                  <a:cubicBezTo>
                    <a:pt x="81" y="99"/>
                    <a:pt x="71" y="104"/>
                    <a:pt x="62" y="108"/>
                  </a:cubicBezTo>
                  <a:cubicBezTo>
                    <a:pt x="50" y="114"/>
                    <a:pt x="38" y="119"/>
                    <a:pt x="24" y="123"/>
                  </a:cubicBezTo>
                  <a:cubicBezTo>
                    <a:pt x="46" y="95"/>
                    <a:pt x="67" y="67"/>
                    <a:pt x="89" y="38"/>
                  </a:cubicBezTo>
                  <a:close/>
                </a:path>
              </a:pathLst>
            </a:custGeom>
            <a:solidFill>
              <a:srgbClr val="AE4500"/>
            </a:solidFill>
            <a:ln>
              <a:noFill/>
            </a:ln>
          </p:spPr>
          <p:txBody>
            <a:bodyPr vert="horz" wrap="square" lIns="91440" tIns="45720" rIns="91440" bIns="45720" numCol="1" anchor="t" anchorCtr="0" compatLnSpc="1">
              <a:prstTxWarp prst="textNoShape">
                <a:avLst/>
              </a:prstTxWarp>
            </a:bodyPr>
            <a:lstStyle/>
            <a:p>
              <a:endParaRPr lang="es-PE"/>
            </a:p>
          </p:txBody>
        </p:sp>
      </p:grpSp>
      <p:grpSp>
        <p:nvGrpSpPr>
          <p:cNvPr id="18" name="Grupo 17">
            <a:extLst>
              <a:ext uri="{FF2B5EF4-FFF2-40B4-BE49-F238E27FC236}">
                <a16:creationId xmlns:a16="http://schemas.microsoft.com/office/drawing/2014/main" id="{5844184D-DC31-F9CB-F025-E20372412E81}"/>
              </a:ext>
            </a:extLst>
          </p:cNvPr>
          <p:cNvGrpSpPr/>
          <p:nvPr/>
        </p:nvGrpSpPr>
        <p:grpSpPr>
          <a:xfrm>
            <a:off x="289710" y="4198938"/>
            <a:ext cx="8564580" cy="840262"/>
            <a:chOff x="289710" y="4198938"/>
            <a:chExt cx="8564580" cy="840262"/>
          </a:xfrm>
        </p:grpSpPr>
        <p:grpSp>
          <p:nvGrpSpPr>
            <p:cNvPr id="168" name="Grupo 167">
              <a:extLst>
                <a:ext uri="{FF2B5EF4-FFF2-40B4-BE49-F238E27FC236}">
                  <a16:creationId xmlns:a16="http://schemas.microsoft.com/office/drawing/2014/main" id="{DB49C9F6-9DB7-463C-8D32-E488D46CFA57}"/>
                </a:ext>
              </a:extLst>
            </p:cNvPr>
            <p:cNvGrpSpPr/>
            <p:nvPr/>
          </p:nvGrpSpPr>
          <p:grpSpPr>
            <a:xfrm>
              <a:off x="289710" y="4698741"/>
              <a:ext cx="8564580" cy="340459"/>
              <a:chOff x="365761" y="445025"/>
              <a:chExt cx="7610004" cy="486600"/>
            </a:xfrm>
          </p:grpSpPr>
          <p:grpSp>
            <p:nvGrpSpPr>
              <p:cNvPr id="170" name="Grupo 169">
                <a:extLst>
                  <a:ext uri="{FF2B5EF4-FFF2-40B4-BE49-F238E27FC236}">
                    <a16:creationId xmlns:a16="http://schemas.microsoft.com/office/drawing/2014/main" id="{0AFD45C8-A150-4F2B-8993-C526830ECCFC}"/>
                  </a:ext>
                </a:extLst>
              </p:cNvPr>
              <p:cNvGrpSpPr/>
              <p:nvPr/>
            </p:nvGrpSpPr>
            <p:grpSpPr>
              <a:xfrm>
                <a:off x="523856" y="582185"/>
                <a:ext cx="7441555" cy="230203"/>
                <a:chOff x="1838739" y="109330"/>
                <a:chExt cx="715618" cy="230203"/>
              </a:xfrm>
            </p:grpSpPr>
            <p:cxnSp>
              <p:nvCxnSpPr>
                <p:cNvPr id="174" name="Conector recto 173">
                  <a:extLst>
                    <a:ext uri="{FF2B5EF4-FFF2-40B4-BE49-F238E27FC236}">
                      <a16:creationId xmlns:a16="http://schemas.microsoft.com/office/drawing/2014/main" id="{E1F8BF79-B2EA-4D67-ACE8-C7146DA34012}"/>
                    </a:ext>
                  </a:extLst>
                </p:cNvPr>
                <p:cNvCxnSpPr/>
                <p:nvPr/>
              </p:nvCxnSpPr>
              <p:spPr>
                <a:xfrm>
                  <a:off x="1838739" y="109330"/>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5" name="Conector recto 174">
                  <a:extLst>
                    <a:ext uri="{FF2B5EF4-FFF2-40B4-BE49-F238E27FC236}">
                      <a16:creationId xmlns:a16="http://schemas.microsoft.com/office/drawing/2014/main" id="{B0366DDD-A64C-4585-8D83-90F1B4930F67}"/>
                    </a:ext>
                  </a:extLst>
                </p:cNvPr>
                <p:cNvCxnSpPr/>
                <p:nvPr/>
              </p:nvCxnSpPr>
              <p:spPr>
                <a:xfrm>
                  <a:off x="1838739" y="182217"/>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Conector recto 175">
                  <a:extLst>
                    <a:ext uri="{FF2B5EF4-FFF2-40B4-BE49-F238E27FC236}">
                      <a16:creationId xmlns:a16="http://schemas.microsoft.com/office/drawing/2014/main" id="{2BA40654-3F2A-4C2A-B3AF-8E8301F22EFF}"/>
                    </a:ext>
                  </a:extLst>
                </p:cNvPr>
                <p:cNvCxnSpPr/>
                <p:nvPr/>
              </p:nvCxnSpPr>
              <p:spPr>
                <a:xfrm>
                  <a:off x="1838739" y="268249"/>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7" name="Conector recto 176">
                  <a:extLst>
                    <a:ext uri="{FF2B5EF4-FFF2-40B4-BE49-F238E27FC236}">
                      <a16:creationId xmlns:a16="http://schemas.microsoft.com/office/drawing/2014/main" id="{B87548F1-B0A3-41FA-9617-B301E48FB1B8}"/>
                    </a:ext>
                  </a:extLst>
                </p:cNvPr>
                <p:cNvCxnSpPr/>
                <p:nvPr/>
              </p:nvCxnSpPr>
              <p:spPr>
                <a:xfrm>
                  <a:off x="1838739" y="339533"/>
                  <a:ext cx="715618"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71" name="Rectángulo 170">
                <a:extLst>
                  <a:ext uri="{FF2B5EF4-FFF2-40B4-BE49-F238E27FC236}">
                    <a16:creationId xmlns:a16="http://schemas.microsoft.com/office/drawing/2014/main" id="{ACB9AEBD-FE46-4AC6-AB67-5E1675D0B418}"/>
                  </a:ext>
                </a:extLst>
              </p:cNvPr>
              <p:cNvSpPr/>
              <p:nvPr/>
            </p:nvSpPr>
            <p:spPr>
              <a:xfrm>
                <a:off x="365761" y="445025"/>
                <a:ext cx="200770" cy="484645"/>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2" name="Rectángulo 171">
                <a:extLst>
                  <a:ext uri="{FF2B5EF4-FFF2-40B4-BE49-F238E27FC236}">
                    <a16:creationId xmlns:a16="http://schemas.microsoft.com/office/drawing/2014/main" id="{46C738B2-ECA7-4803-8013-AAC1ABC64374}"/>
                  </a:ext>
                </a:extLst>
              </p:cNvPr>
              <p:cNvSpPr/>
              <p:nvPr/>
            </p:nvSpPr>
            <p:spPr>
              <a:xfrm>
                <a:off x="556177" y="448522"/>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73" name="Rectángulo 172">
                <a:extLst>
                  <a:ext uri="{FF2B5EF4-FFF2-40B4-BE49-F238E27FC236}">
                    <a16:creationId xmlns:a16="http://schemas.microsoft.com/office/drawing/2014/main" id="{35FCF74E-1B98-42A1-BAB4-0DDFEA9DCFCA}"/>
                  </a:ext>
                </a:extLst>
              </p:cNvPr>
              <p:cNvSpPr/>
              <p:nvPr/>
            </p:nvSpPr>
            <p:spPr>
              <a:xfrm>
                <a:off x="566531" y="885906"/>
                <a:ext cx="7409234" cy="45719"/>
              </a:xfrm>
              <a:prstGeom prst="rect">
                <a:avLst/>
              </a:prstGeom>
              <a:solidFill>
                <a:srgbClr val="8A1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7" name="Grupo 16">
              <a:extLst>
                <a:ext uri="{FF2B5EF4-FFF2-40B4-BE49-F238E27FC236}">
                  <a16:creationId xmlns:a16="http://schemas.microsoft.com/office/drawing/2014/main" id="{26F22018-6DD6-85C3-4B19-2E36DCA8E2D6}"/>
                </a:ext>
              </a:extLst>
            </p:cNvPr>
            <p:cNvGrpSpPr/>
            <p:nvPr/>
          </p:nvGrpSpPr>
          <p:grpSpPr>
            <a:xfrm>
              <a:off x="8428038" y="4198938"/>
              <a:ext cx="401638" cy="485775"/>
              <a:chOff x="8428038" y="4198938"/>
              <a:chExt cx="401638" cy="485775"/>
            </a:xfrm>
          </p:grpSpPr>
          <p:sp>
            <p:nvSpPr>
              <p:cNvPr id="4" name="Freeform 5">
                <a:extLst>
                  <a:ext uri="{FF2B5EF4-FFF2-40B4-BE49-F238E27FC236}">
                    <a16:creationId xmlns:a16="http://schemas.microsoft.com/office/drawing/2014/main" id="{D3B2B93B-1B81-38EE-D7A8-BB63F0B2CE2D}"/>
                  </a:ext>
                </a:extLst>
              </p:cNvPr>
              <p:cNvSpPr>
                <a:spLocks/>
              </p:cNvSpPr>
              <p:nvPr/>
            </p:nvSpPr>
            <p:spPr bwMode="auto">
              <a:xfrm>
                <a:off x="8620125" y="4198938"/>
                <a:ext cx="190500" cy="114300"/>
              </a:xfrm>
              <a:custGeom>
                <a:avLst/>
                <a:gdLst>
                  <a:gd name="T0" fmla="*/ 1 w 143"/>
                  <a:gd name="T1" fmla="*/ 70 h 86"/>
                  <a:gd name="T2" fmla="*/ 2 w 143"/>
                  <a:gd name="T3" fmla="*/ 68 h 86"/>
                  <a:gd name="T4" fmla="*/ 11 w 143"/>
                  <a:gd name="T5" fmla="*/ 49 h 86"/>
                  <a:gd name="T6" fmla="*/ 29 w 143"/>
                  <a:gd name="T7" fmla="*/ 22 h 86"/>
                  <a:gd name="T8" fmla="*/ 66 w 143"/>
                  <a:gd name="T9" fmla="*/ 2 h 86"/>
                  <a:gd name="T10" fmla="*/ 115 w 143"/>
                  <a:gd name="T11" fmla="*/ 6 h 86"/>
                  <a:gd name="T12" fmla="*/ 141 w 143"/>
                  <a:gd name="T13" fmla="*/ 12 h 86"/>
                  <a:gd name="T14" fmla="*/ 143 w 143"/>
                  <a:gd name="T15" fmla="*/ 13 h 86"/>
                  <a:gd name="T16" fmla="*/ 128 w 143"/>
                  <a:gd name="T17" fmla="*/ 20 h 86"/>
                  <a:gd name="T18" fmla="*/ 107 w 143"/>
                  <a:gd name="T19" fmla="*/ 37 h 86"/>
                  <a:gd name="T20" fmla="*/ 85 w 143"/>
                  <a:gd name="T21" fmla="*/ 65 h 86"/>
                  <a:gd name="T22" fmla="*/ 64 w 143"/>
                  <a:gd name="T23" fmla="*/ 82 h 86"/>
                  <a:gd name="T24" fmla="*/ 37 w 143"/>
                  <a:gd name="T25" fmla="*/ 85 h 86"/>
                  <a:gd name="T26" fmla="*/ 6 w 143"/>
                  <a:gd name="T27" fmla="*/ 76 h 86"/>
                  <a:gd name="T28" fmla="*/ 4 w 143"/>
                  <a:gd name="T29" fmla="*/ 75 h 86"/>
                  <a:gd name="T30" fmla="*/ 5 w 143"/>
                  <a:gd name="T31" fmla="*/ 73 h 86"/>
                  <a:gd name="T32" fmla="*/ 23 w 143"/>
                  <a:gd name="T33" fmla="*/ 60 h 86"/>
                  <a:gd name="T34" fmla="*/ 48 w 143"/>
                  <a:gd name="T35" fmla="*/ 40 h 86"/>
                  <a:gd name="T36" fmla="*/ 51 w 143"/>
                  <a:gd name="T37" fmla="*/ 38 h 86"/>
                  <a:gd name="T38" fmla="*/ 84 w 143"/>
                  <a:gd name="T39" fmla="*/ 19 h 86"/>
                  <a:gd name="T40" fmla="*/ 50 w 143"/>
                  <a:gd name="T41" fmla="*/ 37 h 86"/>
                  <a:gd name="T42" fmla="*/ 14 w 143"/>
                  <a:gd name="T43" fmla="*/ 64 h 86"/>
                  <a:gd name="T44" fmla="*/ 1 w 143"/>
                  <a:gd name="T45" fmla="*/ 7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86">
                    <a:moveTo>
                      <a:pt x="1" y="70"/>
                    </a:moveTo>
                    <a:cubicBezTo>
                      <a:pt x="0" y="70"/>
                      <a:pt x="1" y="69"/>
                      <a:pt x="2" y="68"/>
                    </a:cubicBezTo>
                    <a:cubicBezTo>
                      <a:pt x="5" y="62"/>
                      <a:pt x="8" y="55"/>
                      <a:pt x="11" y="49"/>
                    </a:cubicBezTo>
                    <a:cubicBezTo>
                      <a:pt x="16" y="39"/>
                      <a:pt x="22" y="30"/>
                      <a:pt x="29" y="22"/>
                    </a:cubicBezTo>
                    <a:cubicBezTo>
                      <a:pt x="39" y="11"/>
                      <a:pt x="51" y="4"/>
                      <a:pt x="66" y="2"/>
                    </a:cubicBezTo>
                    <a:cubicBezTo>
                      <a:pt x="83" y="0"/>
                      <a:pt x="99" y="2"/>
                      <a:pt x="115" y="6"/>
                    </a:cubicBezTo>
                    <a:cubicBezTo>
                      <a:pt x="123" y="8"/>
                      <a:pt x="132" y="10"/>
                      <a:pt x="141" y="12"/>
                    </a:cubicBezTo>
                    <a:cubicBezTo>
                      <a:pt x="141" y="12"/>
                      <a:pt x="142" y="12"/>
                      <a:pt x="143" y="13"/>
                    </a:cubicBezTo>
                    <a:cubicBezTo>
                      <a:pt x="138" y="15"/>
                      <a:pt x="133" y="17"/>
                      <a:pt x="128" y="20"/>
                    </a:cubicBezTo>
                    <a:cubicBezTo>
                      <a:pt x="120" y="24"/>
                      <a:pt x="114" y="30"/>
                      <a:pt x="107" y="37"/>
                    </a:cubicBezTo>
                    <a:cubicBezTo>
                      <a:pt x="100" y="46"/>
                      <a:pt x="93" y="56"/>
                      <a:pt x="85" y="65"/>
                    </a:cubicBezTo>
                    <a:cubicBezTo>
                      <a:pt x="79" y="72"/>
                      <a:pt x="73" y="78"/>
                      <a:pt x="64" y="82"/>
                    </a:cubicBezTo>
                    <a:cubicBezTo>
                      <a:pt x="55" y="86"/>
                      <a:pt x="46" y="86"/>
                      <a:pt x="37" y="85"/>
                    </a:cubicBezTo>
                    <a:cubicBezTo>
                      <a:pt x="26" y="84"/>
                      <a:pt x="16" y="80"/>
                      <a:pt x="6" y="76"/>
                    </a:cubicBezTo>
                    <a:cubicBezTo>
                      <a:pt x="5" y="75"/>
                      <a:pt x="4" y="75"/>
                      <a:pt x="4" y="75"/>
                    </a:cubicBezTo>
                    <a:cubicBezTo>
                      <a:pt x="3" y="74"/>
                      <a:pt x="5" y="73"/>
                      <a:pt x="5" y="73"/>
                    </a:cubicBezTo>
                    <a:cubicBezTo>
                      <a:pt x="12" y="69"/>
                      <a:pt x="18" y="65"/>
                      <a:pt x="23" y="60"/>
                    </a:cubicBezTo>
                    <a:cubicBezTo>
                      <a:pt x="32" y="54"/>
                      <a:pt x="40" y="47"/>
                      <a:pt x="48" y="40"/>
                    </a:cubicBezTo>
                    <a:cubicBezTo>
                      <a:pt x="49" y="39"/>
                      <a:pt x="50" y="39"/>
                      <a:pt x="51" y="38"/>
                    </a:cubicBezTo>
                    <a:cubicBezTo>
                      <a:pt x="63" y="29"/>
                      <a:pt x="74" y="21"/>
                      <a:pt x="84" y="19"/>
                    </a:cubicBezTo>
                    <a:cubicBezTo>
                      <a:pt x="74" y="21"/>
                      <a:pt x="62" y="29"/>
                      <a:pt x="50" y="37"/>
                    </a:cubicBezTo>
                    <a:cubicBezTo>
                      <a:pt x="38" y="46"/>
                      <a:pt x="27" y="56"/>
                      <a:pt x="14" y="64"/>
                    </a:cubicBezTo>
                    <a:cubicBezTo>
                      <a:pt x="10" y="66"/>
                      <a:pt x="6" y="69"/>
                      <a:pt x="1" y="70"/>
                    </a:cubicBezTo>
                    <a:close/>
                  </a:path>
                </a:pathLst>
              </a:custGeom>
              <a:solidFill>
                <a:srgbClr val="0B82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F3C6F287-9F20-24AD-0125-C27AD3B8B9E6}"/>
                  </a:ext>
                </a:extLst>
              </p:cNvPr>
              <p:cNvSpPr>
                <a:spLocks/>
              </p:cNvSpPr>
              <p:nvPr/>
            </p:nvSpPr>
            <p:spPr bwMode="auto">
              <a:xfrm>
                <a:off x="8428038" y="4332288"/>
                <a:ext cx="401638" cy="352425"/>
              </a:xfrm>
              <a:custGeom>
                <a:avLst/>
                <a:gdLst>
                  <a:gd name="T0" fmla="*/ 300 w 301"/>
                  <a:gd name="T1" fmla="*/ 87 h 265"/>
                  <a:gd name="T2" fmla="*/ 284 w 301"/>
                  <a:gd name="T3" fmla="*/ 37 h 265"/>
                  <a:gd name="T4" fmla="*/ 260 w 301"/>
                  <a:gd name="T5" fmla="*/ 13 h 265"/>
                  <a:gd name="T6" fmla="*/ 254 w 301"/>
                  <a:gd name="T7" fmla="*/ 10 h 265"/>
                  <a:gd name="T8" fmla="*/ 254 w 301"/>
                  <a:gd name="T9" fmla="*/ 10 h 265"/>
                  <a:gd name="T10" fmla="*/ 254 w 301"/>
                  <a:gd name="T11" fmla="*/ 10 h 265"/>
                  <a:gd name="T12" fmla="*/ 244 w 301"/>
                  <a:gd name="T13" fmla="*/ 6 h 265"/>
                  <a:gd name="T14" fmla="*/ 197 w 301"/>
                  <a:gd name="T15" fmla="*/ 3 h 265"/>
                  <a:gd name="T16" fmla="*/ 153 w 301"/>
                  <a:gd name="T17" fmla="*/ 16 h 265"/>
                  <a:gd name="T18" fmla="*/ 149 w 301"/>
                  <a:gd name="T19" fmla="*/ 16 h 265"/>
                  <a:gd name="T20" fmla="*/ 135 w 301"/>
                  <a:gd name="T21" fmla="*/ 11 h 265"/>
                  <a:gd name="T22" fmla="*/ 77 w 301"/>
                  <a:gd name="T23" fmla="*/ 1 h 265"/>
                  <a:gd name="T24" fmla="*/ 38 w 301"/>
                  <a:gd name="T25" fmla="*/ 16 h 265"/>
                  <a:gd name="T26" fmla="*/ 9 w 301"/>
                  <a:gd name="T27" fmla="*/ 57 h 265"/>
                  <a:gd name="T28" fmla="*/ 2 w 301"/>
                  <a:gd name="T29" fmla="*/ 123 h 265"/>
                  <a:gd name="T30" fmla="*/ 20 w 301"/>
                  <a:gd name="T31" fmla="*/ 183 h 265"/>
                  <a:gd name="T32" fmla="*/ 37 w 301"/>
                  <a:gd name="T33" fmla="*/ 212 h 265"/>
                  <a:gd name="T34" fmla="*/ 40 w 301"/>
                  <a:gd name="T35" fmla="*/ 215 h 265"/>
                  <a:gd name="T36" fmla="*/ 61 w 301"/>
                  <a:gd name="T37" fmla="*/ 238 h 265"/>
                  <a:gd name="T38" fmla="*/ 65 w 301"/>
                  <a:gd name="T39" fmla="*/ 241 h 265"/>
                  <a:gd name="T40" fmla="*/ 65 w 301"/>
                  <a:gd name="T41" fmla="*/ 241 h 265"/>
                  <a:gd name="T42" fmla="*/ 101 w 301"/>
                  <a:gd name="T43" fmla="*/ 261 h 265"/>
                  <a:gd name="T44" fmla="*/ 108 w 301"/>
                  <a:gd name="T45" fmla="*/ 264 h 265"/>
                  <a:gd name="T46" fmla="*/ 116 w 301"/>
                  <a:gd name="T47" fmla="*/ 264 h 265"/>
                  <a:gd name="T48" fmla="*/ 122 w 301"/>
                  <a:gd name="T49" fmla="*/ 263 h 265"/>
                  <a:gd name="T50" fmla="*/ 141 w 301"/>
                  <a:gd name="T51" fmla="*/ 257 h 265"/>
                  <a:gd name="T52" fmla="*/ 165 w 301"/>
                  <a:gd name="T53" fmla="*/ 257 h 265"/>
                  <a:gd name="T54" fmla="*/ 189 w 301"/>
                  <a:gd name="T55" fmla="*/ 265 h 265"/>
                  <a:gd name="T56" fmla="*/ 196 w 301"/>
                  <a:gd name="T57" fmla="*/ 264 h 265"/>
                  <a:gd name="T58" fmla="*/ 200 w 301"/>
                  <a:gd name="T59" fmla="*/ 263 h 265"/>
                  <a:gd name="T60" fmla="*/ 222 w 301"/>
                  <a:gd name="T61" fmla="*/ 249 h 265"/>
                  <a:gd name="T62" fmla="*/ 231 w 301"/>
                  <a:gd name="T63" fmla="*/ 242 h 265"/>
                  <a:gd name="T64" fmla="*/ 231 w 301"/>
                  <a:gd name="T65" fmla="*/ 242 h 265"/>
                  <a:gd name="T66" fmla="*/ 231 w 301"/>
                  <a:gd name="T67" fmla="*/ 242 h 265"/>
                  <a:gd name="T68" fmla="*/ 245 w 301"/>
                  <a:gd name="T69" fmla="*/ 230 h 265"/>
                  <a:gd name="T70" fmla="*/ 259 w 301"/>
                  <a:gd name="T71" fmla="*/ 214 h 265"/>
                  <a:gd name="T72" fmla="*/ 266 w 301"/>
                  <a:gd name="T73" fmla="*/ 205 h 265"/>
                  <a:gd name="T74" fmla="*/ 266 w 301"/>
                  <a:gd name="T75" fmla="*/ 205 h 265"/>
                  <a:gd name="T76" fmla="*/ 266 w 301"/>
                  <a:gd name="T77" fmla="*/ 205 h 265"/>
                  <a:gd name="T78" fmla="*/ 267 w 301"/>
                  <a:gd name="T79" fmla="*/ 204 h 265"/>
                  <a:gd name="T80" fmla="*/ 269 w 301"/>
                  <a:gd name="T81" fmla="*/ 201 h 265"/>
                  <a:gd name="T82" fmla="*/ 282 w 301"/>
                  <a:gd name="T83" fmla="*/ 177 h 265"/>
                  <a:gd name="T84" fmla="*/ 296 w 301"/>
                  <a:gd name="T85" fmla="*/ 136 h 265"/>
                  <a:gd name="T86" fmla="*/ 300 w 301"/>
                  <a:gd name="T87" fmla="*/ 8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1" h="265">
                    <a:moveTo>
                      <a:pt x="300" y="87"/>
                    </a:moveTo>
                    <a:cubicBezTo>
                      <a:pt x="298" y="69"/>
                      <a:pt x="294" y="53"/>
                      <a:pt x="284" y="37"/>
                    </a:cubicBezTo>
                    <a:cubicBezTo>
                      <a:pt x="278" y="27"/>
                      <a:pt x="270" y="19"/>
                      <a:pt x="260" y="13"/>
                    </a:cubicBezTo>
                    <a:cubicBezTo>
                      <a:pt x="258" y="12"/>
                      <a:pt x="256" y="11"/>
                      <a:pt x="254" y="10"/>
                    </a:cubicBezTo>
                    <a:cubicBezTo>
                      <a:pt x="254" y="10"/>
                      <a:pt x="254" y="10"/>
                      <a:pt x="254" y="10"/>
                    </a:cubicBezTo>
                    <a:cubicBezTo>
                      <a:pt x="254" y="10"/>
                      <a:pt x="254" y="10"/>
                      <a:pt x="254" y="10"/>
                    </a:cubicBezTo>
                    <a:cubicBezTo>
                      <a:pt x="251" y="8"/>
                      <a:pt x="248" y="7"/>
                      <a:pt x="244" y="6"/>
                    </a:cubicBezTo>
                    <a:cubicBezTo>
                      <a:pt x="229" y="1"/>
                      <a:pt x="213" y="1"/>
                      <a:pt x="197" y="3"/>
                    </a:cubicBezTo>
                    <a:cubicBezTo>
                      <a:pt x="182" y="6"/>
                      <a:pt x="167" y="10"/>
                      <a:pt x="153" y="16"/>
                    </a:cubicBezTo>
                    <a:cubicBezTo>
                      <a:pt x="151" y="17"/>
                      <a:pt x="150" y="17"/>
                      <a:pt x="149" y="16"/>
                    </a:cubicBezTo>
                    <a:cubicBezTo>
                      <a:pt x="144" y="14"/>
                      <a:pt x="140" y="12"/>
                      <a:pt x="135" y="11"/>
                    </a:cubicBezTo>
                    <a:cubicBezTo>
                      <a:pt x="116" y="4"/>
                      <a:pt x="97" y="0"/>
                      <a:pt x="77" y="1"/>
                    </a:cubicBezTo>
                    <a:cubicBezTo>
                      <a:pt x="63" y="3"/>
                      <a:pt x="50" y="7"/>
                      <a:pt x="38" y="16"/>
                    </a:cubicBezTo>
                    <a:cubicBezTo>
                      <a:pt x="24" y="26"/>
                      <a:pt x="15" y="40"/>
                      <a:pt x="9" y="57"/>
                    </a:cubicBezTo>
                    <a:cubicBezTo>
                      <a:pt x="1" y="78"/>
                      <a:pt x="0" y="100"/>
                      <a:pt x="2" y="123"/>
                    </a:cubicBezTo>
                    <a:cubicBezTo>
                      <a:pt x="5" y="144"/>
                      <a:pt x="10" y="164"/>
                      <a:pt x="20" y="183"/>
                    </a:cubicBezTo>
                    <a:cubicBezTo>
                      <a:pt x="25" y="193"/>
                      <a:pt x="30" y="203"/>
                      <a:pt x="37" y="212"/>
                    </a:cubicBezTo>
                    <a:cubicBezTo>
                      <a:pt x="38" y="213"/>
                      <a:pt x="39" y="214"/>
                      <a:pt x="40" y="215"/>
                    </a:cubicBezTo>
                    <a:cubicBezTo>
                      <a:pt x="46" y="223"/>
                      <a:pt x="53" y="231"/>
                      <a:pt x="61" y="238"/>
                    </a:cubicBezTo>
                    <a:cubicBezTo>
                      <a:pt x="62" y="239"/>
                      <a:pt x="64" y="240"/>
                      <a:pt x="65" y="241"/>
                    </a:cubicBezTo>
                    <a:cubicBezTo>
                      <a:pt x="65" y="241"/>
                      <a:pt x="65" y="241"/>
                      <a:pt x="65" y="241"/>
                    </a:cubicBezTo>
                    <a:cubicBezTo>
                      <a:pt x="76" y="250"/>
                      <a:pt x="88" y="256"/>
                      <a:pt x="101" y="261"/>
                    </a:cubicBezTo>
                    <a:cubicBezTo>
                      <a:pt x="103" y="262"/>
                      <a:pt x="105" y="263"/>
                      <a:pt x="108" y="264"/>
                    </a:cubicBezTo>
                    <a:cubicBezTo>
                      <a:pt x="110" y="265"/>
                      <a:pt x="113" y="265"/>
                      <a:pt x="116" y="264"/>
                    </a:cubicBezTo>
                    <a:cubicBezTo>
                      <a:pt x="118" y="263"/>
                      <a:pt x="120" y="263"/>
                      <a:pt x="122" y="263"/>
                    </a:cubicBezTo>
                    <a:cubicBezTo>
                      <a:pt x="129" y="260"/>
                      <a:pt x="135" y="258"/>
                      <a:pt x="141" y="257"/>
                    </a:cubicBezTo>
                    <a:cubicBezTo>
                      <a:pt x="149" y="255"/>
                      <a:pt x="157" y="255"/>
                      <a:pt x="165" y="257"/>
                    </a:cubicBezTo>
                    <a:cubicBezTo>
                      <a:pt x="173" y="259"/>
                      <a:pt x="180" y="264"/>
                      <a:pt x="189" y="265"/>
                    </a:cubicBezTo>
                    <a:cubicBezTo>
                      <a:pt x="191" y="265"/>
                      <a:pt x="194" y="265"/>
                      <a:pt x="196" y="264"/>
                    </a:cubicBezTo>
                    <a:cubicBezTo>
                      <a:pt x="197" y="263"/>
                      <a:pt x="198" y="263"/>
                      <a:pt x="200" y="263"/>
                    </a:cubicBezTo>
                    <a:cubicBezTo>
                      <a:pt x="208" y="259"/>
                      <a:pt x="214" y="253"/>
                      <a:pt x="222" y="249"/>
                    </a:cubicBezTo>
                    <a:cubicBezTo>
                      <a:pt x="225" y="247"/>
                      <a:pt x="228" y="245"/>
                      <a:pt x="231" y="242"/>
                    </a:cubicBezTo>
                    <a:cubicBezTo>
                      <a:pt x="231" y="242"/>
                      <a:pt x="231" y="242"/>
                      <a:pt x="231" y="242"/>
                    </a:cubicBezTo>
                    <a:cubicBezTo>
                      <a:pt x="231" y="242"/>
                      <a:pt x="231" y="242"/>
                      <a:pt x="231" y="242"/>
                    </a:cubicBezTo>
                    <a:cubicBezTo>
                      <a:pt x="236" y="238"/>
                      <a:pt x="241" y="234"/>
                      <a:pt x="245" y="230"/>
                    </a:cubicBezTo>
                    <a:cubicBezTo>
                      <a:pt x="250" y="225"/>
                      <a:pt x="255" y="220"/>
                      <a:pt x="259" y="214"/>
                    </a:cubicBezTo>
                    <a:cubicBezTo>
                      <a:pt x="262" y="211"/>
                      <a:pt x="264" y="208"/>
                      <a:pt x="266" y="205"/>
                    </a:cubicBezTo>
                    <a:cubicBezTo>
                      <a:pt x="266" y="205"/>
                      <a:pt x="266" y="205"/>
                      <a:pt x="266" y="205"/>
                    </a:cubicBezTo>
                    <a:cubicBezTo>
                      <a:pt x="266" y="205"/>
                      <a:pt x="266" y="205"/>
                      <a:pt x="266" y="205"/>
                    </a:cubicBezTo>
                    <a:cubicBezTo>
                      <a:pt x="266" y="205"/>
                      <a:pt x="266" y="204"/>
                      <a:pt x="267" y="204"/>
                    </a:cubicBezTo>
                    <a:cubicBezTo>
                      <a:pt x="267" y="203"/>
                      <a:pt x="268" y="202"/>
                      <a:pt x="269" y="201"/>
                    </a:cubicBezTo>
                    <a:cubicBezTo>
                      <a:pt x="274" y="193"/>
                      <a:pt x="278" y="185"/>
                      <a:pt x="282" y="177"/>
                    </a:cubicBezTo>
                    <a:cubicBezTo>
                      <a:pt x="288" y="164"/>
                      <a:pt x="293" y="150"/>
                      <a:pt x="296" y="136"/>
                    </a:cubicBezTo>
                    <a:cubicBezTo>
                      <a:pt x="300" y="120"/>
                      <a:pt x="301" y="104"/>
                      <a:pt x="300" y="87"/>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7">
                <a:extLst>
                  <a:ext uri="{FF2B5EF4-FFF2-40B4-BE49-F238E27FC236}">
                    <a16:creationId xmlns:a16="http://schemas.microsoft.com/office/drawing/2014/main" id="{E9173917-6653-50EB-EB6B-60B71D8A09FD}"/>
                  </a:ext>
                </a:extLst>
              </p:cNvPr>
              <p:cNvSpPr>
                <a:spLocks/>
              </p:cNvSpPr>
              <p:nvPr/>
            </p:nvSpPr>
            <p:spPr bwMode="auto">
              <a:xfrm>
                <a:off x="8542338" y="4229100"/>
                <a:ext cx="90488" cy="122238"/>
              </a:xfrm>
              <a:custGeom>
                <a:avLst/>
                <a:gdLst>
                  <a:gd name="T0" fmla="*/ 2 w 68"/>
                  <a:gd name="T1" fmla="*/ 11 h 93"/>
                  <a:gd name="T2" fmla="*/ 9 w 68"/>
                  <a:gd name="T3" fmla="*/ 15 h 93"/>
                  <a:gd name="T4" fmla="*/ 39 w 68"/>
                  <a:gd name="T5" fmla="*/ 39 h 93"/>
                  <a:gd name="T6" fmla="*/ 60 w 68"/>
                  <a:gd name="T7" fmla="*/ 77 h 93"/>
                  <a:gd name="T8" fmla="*/ 63 w 68"/>
                  <a:gd name="T9" fmla="*/ 90 h 93"/>
                  <a:gd name="T10" fmla="*/ 66 w 68"/>
                  <a:gd name="T11" fmla="*/ 92 h 93"/>
                  <a:gd name="T12" fmla="*/ 68 w 68"/>
                  <a:gd name="T13" fmla="*/ 89 h 93"/>
                  <a:gd name="T14" fmla="*/ 60 w 68"/>
                  <a:gd name="T15" fmla="*/ 62 h 93"/>
                  <a:gd name="T16" fmla="*/ 34 w 68"/>
                  <a:gd name="T17" fmla="*/ 19 h 93"/>
                  <a:gd name="T18" fmla="*/ 13 w 68"/>
                  <a:gd name="T19" fmla="*/ 2 h 93"/>
                  <a:gd name="T20" fmla="*/ 7 w 68"/>
                  <a:gd name="T21" fmla="*/ 0 h 93"/>
                  <a:gd name="T22" fmla="*/ 0 w 68"/>
                  <a:gd name="T23" fmla="*/ 6 h 93"/>
                  <a:gd name="T24" fmla="*/ 2 w 68"/>
                  <a:gd name="T25"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93">
                    <a:moveTo>
                      <a:pt x="2" y="11"/>
                    </a:moveTo>
                    <a:cubicBezTo>
                      <a:pt x="5" y="12"/>
                      <a:pt x="7" y="13"/>
                      <a:pt x="9" y="15"/>
                    </a:cubicBezTo>
                    <a:cubicBezTo>
                      <a:pt x="20" y="22"/>
                      <a:pt x="30" y="30"/>
                      <a:pt x="39" y="39"/>
                    </a:cubicBezTo>
                    <a:cubicBezTo>
                      <a:pt x="49" y="50"/>
                      <a:pt x="56" y="63"/>
                      <a:pt x="60" y="77"/>
                    </a:cubicBezTo>
                    <a:cubicBezTo>
                      <a:pt x="62" y="81"/>
                      <a:pt x="63" y="86"/>
                      <a:pt x="63" y="90"/>
                    </a:cubicBezTo>
                    <a:cubicBezTo>
                      <a:pt x="64" y="92"/>
                      <a:pt x="65" y="93"/>
                      <a:pt x="66" y="92"/>
                    </a:cubicBezTo>
                    <a:cubicBezTo>
                      <a:pt x="68" y="92"/>
                      <a:pt x="68" y="91"/>
                      <a:pt x="68" y="89"/>
                    </a:cubicBezTo>
                    <a:cubicBezTo>
                      <a:pt x="66" y="80"/>
                      <a:pt x="63" y="71"/>
                      <a:pt x="60" y="62"/>
                    </a:cubicBezTo>
                    <a:cubicBezTo>
                      <a:pt x="54" y="46"/>
                      <a:pt x="46" y="31"/>
                      <a:pt x="34" y="19"/>
                    </a:cubicBezTo>
                    <a:cubicBezTo>
                      <a:pt x="27" y="13"/>
                      <a:pt x="20" y="7"/>
                      <a:pt x="13" y="2"/>
                    </a:cubicBezTo>
                    <a:cubicBezTo>
                      <a:pt x="11" y="1"/>
                      <a:pt x="9" y="0"/>
                      <a:pt x="7" y="0"/>
                    </a:cubicBezTo>
                    <a:cubicBezTo>
                      <a:pt x="4" y="0"/>
                      <a:pt x="2" y="3"/>
                      <a:pt x="0" y="6"/>
                    </a:cubicBezTo>
                    <a:cubicBezTo>
                      <a:pt x="0" y="8"/>
                      <a:pt x="0" y="10"/>
                      <a:pt x="2" y="11"/>
                    </a:cubicBezTo>
                    <a:close/>
                  </a:path>
                </a:pathLst>
              </a:custGeom>
              <a:solidFill>
                <a:srgbClr val="E30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spTree>
  </p:cSld>
  <p:clrMapOvr>
    <a:masterClrMapping/>
  </p:clrMapOvr>
</p:sld>
</file>

<file path=ppt/theme/theme1.xml><?xml version="1.0" encoding="utf-8"?>
<a:theme xmlns:a="http://schemas.openxmlformats.org/drawingml/2006/main" name="Literacy Subject for Pre-K: Answer questions about stories by Slidesgo">
  <a:themeElements>
    <a:clrScheme name="Simple Light">
      <a:dk1>
        <a:srgbClr val="8EBABC"/>
      </a:dk1>
      <a:lt1>
        <a:srgbClr val="FFFFFF"/>
      </a:lt1>
      <a:dk2>
        <a:srgbClr val="5E4028"/>
      </a:dk2>
      <a:lt2>
        <a:srgbClr val="FFA640"/>
      </a:lt2>
      <a:accent1>
        <a:srgbClr val="BF6600"/>
      </a:accent1>
      <a:accent2>
        <a:srgbClr val="FFCC66"/>
      </a:accent2>
      <a:accent3>
        <a:srgbClr val="FFD98C"/>
      </a:accent3>
      <a:accent4>
        <a:srgbClr val="FFE2AE"/>
      </a:accent4>
      <a:accent5>
        <a:srgbClr val="E85C00"/>
      </a:accent5>
      <a:accent6>
        <a:srgbClr val="CC986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981</Words>
  <Application>Microsoft Office PowerPoint</Application>
  <PresentationFormat>Presentación en pantalla (16:9)</PresentationFormat>
  <Paragraphs>179</Paragraphs>
  <Slides>36</Slides>
  <Notes>34</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36</vt:i4>
      </vt:variant>
    </vt:vector>
  </HeadingPairs>
  <TitlesOfParts>
    <vt:vector size="47" baseType="lpstr">
      <vt:lpstr>Montserrat</vt:lpstr>
      <vt:lpstr>Assistant Light</vt:lpstr>
      <vt:lpstr>Comfortaa</vt:lpstr>
      <vt:lpstr>Lemon</vt:lpstr>
      <vt:lpstr>DM Sans</vt:lpstr>
      <vt:lpstr>Rubik</vt:lpstr>
      <vt:lpstr>Arial</vt:lpstr>
      <vt:lpstr>맑은 고딕</vt:lpstr>
      <vt:lpstr>Bevan</vt:lpstr>
      <vt:lpstr>Bebas Neue</vt:lpstr>
      <vt:lpstr>Literacy Subject for Pre-K: Answer questions about stories by Slidesgo</vt:lpstr>
      <vt:lpstr>APPLE AND  BOOK</vt:lpstr>
      <vt:lpstr>Books</vt:lpstr>
      <vt:lpstr>Introduction</vt:lpstr>
      <vt:lpstr>Books</vt:lpstr>
      <vt:lpstr>Questions to ask before reading</vt:lpstr>
      <vt:lpstr>What do you think is going to happen next?</vt:lpstr>
      <vt:lpstr>Like this book?</vt:lpstr>
      <vt:lpstr>Narrative </vt:lpstr>
      <vt:lpstr>Questions</vt:lpstr>
      <vt:lpstr>Awesome words</vt:lpstr>
      <vt:lpstr>—Someone Famous</vt:lpstr>
      <vt:lpstr>A picture is worth a thousand words</vt:lpstr>
      <vt:lpstr>Literacy </vt:lpstr>
      <vt:lpstr>2,500</vt:lpstr>
      <vt:lpstr>5,000</vt:lpstr>
      <vt:lpstr>Percentages</vt:lpstr>
      <vt:lpstr>Exercises</vt:lpstr>
      <vt:lpstr>Most read books</vt:lpstr>
      <vt:lpstr>To read</vt:lpstr>
      <vt:lpstr>Literature graph</vt:lpstr>
      <vt:lpstr>Literature timeline</vt:lpstr>
      <vt:lpstr>Literary genres</vt:lpstr>
      <vt:lpstr>Our team</vt:lpstr>
      <vt:lpstr>Literature Infographic</vt:lpstr>
      <vt:lpstr>Percentages</vt:lpstr>
      <vt:lpstr>Literacy bullet point</vt:lpstr>
      <vt:lpstr>Literature exercise</vt:lpstr>
      <vt:lpstr>Mockup</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manza libro</dc:title>
  <dc:creator>Sr GRYM</dc:creator>
  <cp:lastModifiedBy>eduardo</cp:lastModifiedBy>
  <cp:revision>26</cp:revision>
  <dcterms:modified xsi:type="dcterms:W3CDTF">2025-11-05T06:48:31Z</dcterms:modified>
</cp:coreProperties>
</file>