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0000"/>
    <a:srgbClr val="00A232"/>
    <a:srgbClr val="004415"/>
    <a:srgbClr val="7CB953"/>
    <a:srgbClr val="97C777"/>
    <a:srgbClr val="A442AC"/>
    <a:srgbClr val="6E2C73"/>
    <a:srgbClr val="20D6B3"/>
    <a:srgbClr val="18A288"/>
    <a:srgbClr val="FE6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8C027-1595-4092-BEE5-0EC0A493A8B4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EC12C-DCC9-4EF3-BD46-E91CA25D6B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52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EC12C-DCC9-4EF3-BD46-E91CA25D6B0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05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A871-0DFD-4C1E-9EEB-02493827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7DE67-E276-4C25-B37D-F5EF02427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F0384-5982-4E96-8936-611ED3C8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4130-C1E2-4AAF-87BF-C6D1D840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73A78-04AD-48C1-A89E-4A079E4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01D-B078-458B-8F5F-942B1666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47C40-FA29-4141-B4FB-84AFCF5D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5B90-4244-4CB8-9535-C91403D1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04620-4344-4D6D-9AD3-65FC1782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6DEFB-8019-4F61-BDD1-87C57409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2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86CDE-404B-46CF-ACC8-AC150BFF8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06728-3EDE-4DBE-A4D7-075753BD4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62C19-6888-4619-8DA8-2A9B9BDF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771A-0579-4FE9-B2DD-6DA52FBB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0A2CC-A027-4B3C-BE3F-479A77D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DFA-76AE-4932-B654-A740C8FF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D1E0-6213-498E-81E8-E6D23D3C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1E83-B5DA-486C-8BB6-8702CE9D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5A87-51B2-484C-81EE-6419E38F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8E09-5AE5-4348-AC71-553301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5816-D327-44F5-B2B1-CDAADC1C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0C71-8670-4ADB-B083-F5B258BF2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8096-4723-4C15-808E-679837FA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A5D-848C-439E-BAEA-9BF34C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F7A0-8252-457E-896B-F2B6C4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4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3A52-1C4A-4C4D-8E68-D5AED456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4B05-7123-4492-B789-B7E1D8B2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7F37-A2D4-436C-BF35-1E0F40F89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B8256-45EE-4B19-AEE7-C88CC0F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8ADA-8947-4DE8-AF38-A6C0D0E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30BEE-909D-48FB-885A-41D5C5CB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AF05-D9FA-4A6D-95D7-87FF7D16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84753-6873-4077-9C1D-3606240F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D3BEF-3B7F-400C-958B-585F4962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0EEC8-C09E-49C4-AECE-03A74D6A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6AA1-F4A6-4F46-84E1-95CE9165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C107-4020-4E4F-AACE-92E28DD6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4BF84-DBC0-4E6E-9D89-D55CEDA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6328F-6B0B-4EF1-84AB-ABC5AED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0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6821-02AB-482A-AA0C-160C56D8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4892D-849D-43EF-BD2A-1A96F2E3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2ABC4-90B6-485A-A158-1850E8BB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663A-DD6F-432A-A579-DCD5809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3DC50-0811-4CF1-B5F0-E69B9FF8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22A1E-CF14-4D85-854B-69D0D238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BACF7-9187-4971-9C17-7BF97140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5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015F-D51D-4309-BCAE-DB9D986D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4222-54D5-4EBC-85B7-FE8E287CC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63BD8-B158-4ECD-995F-7AE85469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4DDFA-0604-4C4C-B52D-8F28FA2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9979-A94F-468F-A96F-AD46A4C5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12DC-2584-4128-B1BB-306BFEC2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B481-6648-449D-9454-164ABF66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82A7-0D9E-4E28-A540-0FF1371FB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19941-BCF8-44D3-BDA9-2CF55CD4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719A5-E22E-4BBC-BF5F-40238576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7989-6EE2-4012-839D-39A9485E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B4355-D45E-4BAC-959E-AA6763B7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46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9AD00-4A5D-4C8B-A5AD-83ECE2B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8AD23-EDEA-4C8C-AFD5-CE2B883B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124C-4766-441C-BF65-EFC85C25A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6241-5FCA-4A8A-918D-A4A87E0C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06974-2953-442D-A450-ADC0E445B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D63A76F-2F4F-47AB-9068-A9902CE7E9D1}"/>
              </a:ext>
            </a:extLst>
          </p:cNvPr>
          <p:cNvSpPr txBox="1">
            <a:spLocks/>
          </p:cNvSpPr>
          <p:nvPr userDrawn="1"/>
        </p:nvSpPr>
        <p:spPr>
          <a:xfrm>
            <a:off x="0" y="7195597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89A3433B-1366-45A7-89DE-A7B68CE06206}"/>
              </a:ext>
            </a:extLst>
          </p:cNvPr>
          <p:cNvSpPr txBox="1">
            <a:spLocks/>
          </p:cNvSpPr>
          <p:nvPr userDrawn="1"/>
        </p:nvSpPr>
        <p:spPr>
          <a:xfrm>
            <a:off x="0" y="6885126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06903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BA843CF-EDF9-4748-A2AD-4109E5849E8C}"/>
              </a:ext>
            </a:extLst>
          </p:cNvPr>
          <p:cNvSpPr/>
          <p:nvPr/>
        </p:nvSpPr>
        <p:spPr>
          <a:xfrm>
            <a:off x="4474241" y="1763145"/>
            <a:ext cx="3243815" cy="324381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330558-93DB-4941-87DC-9D3A9585D588}"/>
              </a:ext>
            </a:extLst>
          </p:cNvPr>
          <p:cNvSpPr/>
          <p:nvPr/>
        </p:nvSpPr>
        <p:spPr>
          <a:xfrm rot="20754289">
            <a:off x="5035928" y="586730"/>
            <a:ext cx="2136753" cy="1856441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813053"/>
              <a:gd name="connsiteY0" fmla="*/ 800544 h 1575206"/>
              <a:gd name="connsiteX1" fmla="*/ 442289 w 1813053"/>
              <a:gd name="connsiteY1" fmla="*/ 0 h 1575206"/>
              <a:gd name="connsiteX2" fmla="*/ 1363017 w 1813053"/>
              <a:gd name="connsiteY2" fmla="*/ 0 h 1575206"/>
              <a:gd name="connsiteX3" fmla="*/ 1813053 w 1813053"/>
              <a:gd name="connsiteY3" fmla="*/ 787603 h 1575206"/>
              <a:gd name="connsiteX4" fmla="*/ 1363017 w 1813053"/>
              <a:gd name="connsiteY4" fmla="*/ 1575206 h 1575206"/>
              <a:gd name="connsiteX5" fmla="*/ 442289 w 1813053"/>
              <a:gd name="connsiteY5" fmla="*/ 1575206 h 1575206"/>
              <a:gd name="connsiteX6" fmla="*/ 0 w 1813053"/>
              <a:gd name="connsiteY6" fmla="*/ 800544 h 157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13053" h="1575206">
                <a:moveTo>
                  <a:pt x="0" y="800544"/>
                </a:moveTo>
                <a:lnTo>
                  <a:pt x="442289" y="0"/>
                </a:lnTo>
                <a:lnTo>
                  <a:pt x="1363017" y="0"/>
                </a:lnTo>
                <a:lnTo>
                  <a:pt x="1813053" y="787603"/>
                </a:lnTo>
                <a:lnTo>
                  <a:pt x="1363017" y="1575206"/>
                </a:lnTo>
                <a:lnTo>
                  <a:pt x="442289" y="1575206"/>
                </a:lnTo>
                <a:lnTo>
                  <a:pt x="0" y="800544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7B73A1A-F097-4983-A51F-459A16D8E824}"/>
              </a:ext>
            </a:extLst>
          </p:cNvPr>
          <p:cNvSpPr/>
          <p:nvPr/>
        </p:nvSpPr>
        <p:spPr>
          <a:xfrm rot="20754289">
            <a:off x="6696821" y="1556699"/>
            <a:ext cx="2145883" cy="1856441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800" h="1575206">
                <a:moveTo>
                  <a:pt x="0" y="787603"/>
                </a:moveTo>
                <a:lnTo>
                  <a:pt x="450036" y="0"/>
                </a:lnTo>
                <a:lnTo>
                  <a:pt x="1370764" y="0"/>
                </a:lnTo>
                <a:lnTo>
                  <a:pt x="1820800" y="787603"/>
                </a:lnTo>
                <a:lnTo>
                  <a:pt x="1370764" y="1575206"/>
                </a:lnTo>
                <a:lnTo>
                  <a:pt x="450036" y="1575206"/>
                </a:lnTo>
                <a:lnTo>
                  <a:pt x="0" y="787603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755" tIns="341055" rIns="381755" bIns="341055" numCol="1" spcCol="1270" anchor="ctr" anchorCtr="0">
            <a:noAutofit/>
          </a:bodyPr>
          <a:lstStyle/>
          <a:p>
            <a:pPr marL="0" lvl="0" indent="0" algn="ctr" defTabSz="2800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6300" kern="120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46087AD-F8BC-4D78-A774-FBE1137248A1}"/>
              </a:ext>
            </a:extLst>
          </p:cNvPr>
          <p:cNvSpPr/>
          <p:nvPr/>
        </p:nvSpPr>
        <p:spPr>
          <a:xfrm rot="20754289">
            <a:off x="6696821" y="3461361"/>
            <a:ext cx="2145883" cy="1856441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1402 w 1820800"/>
              <a:gd name="connsiteY2" fmla="*/ 8407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18372 w 1820800"/>
              <a:gd name="connsiteY2" fmla="*/ 11585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800" h="1575206">
                <a:moveTo>
                  <a:pt x="0" y="787603"/>
                </a:moveTo>
                <a:lnTo>
                  <a:pt x="450036" y="0"/>
                </a:lnTo>
                <a:lnTo>
                  <a:pt x="1318372" y="11585"/>
                </a:lnTo>
                <a:lnTo>
                  <a:pt x="1820800" y="787603"/>
                </a:lnTo>
                <a:lnTo>
                  <a:pt x="1370764" y="1575206"/>
                </a:lnTo>
                <a:lnTo>
                  <a:pt x="450036" y="1575206"/>
                </a:lnTo>
                <a:lnTo>
                  <a:pt x="0" y="787603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755" tIns="341055" rIns="381755" bIns="341055" numCol="1" spcCol="1270" anchor="ctr" anchorCtr="0">
            <a:noAutofit/>
          </a:bodyPr>
          <a:lstStyle/>
          <a:p>
            <a:pPr marL="0" lvl="0" indent="0" algn="ctr" defTabSz="2800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6300" kern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E4D986-2A0B-40E2-982F-399B9C7DAFDA}"/>
              </a:ext>
            </a:extLst>
          </p:cNvPr>
          <p:cNvSpPr/>
          <p:nvPr/>
        </p:nvSpPr>
        <p:spPr>
          <a:xfrm rot="20754289">
            <a:off x="5045047" y="4417982"/>
            <a:ext cx="2110853" cy="1856441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791077"/>
              <a:gd name="connsiteY0" fmla="*/ 787603 h 1575206"/>
              <a:gd name="connsiteX1" fmla="*/ 450036 w 1791077"/>
              <a:gd name="connsiteY1" fmla="*/ 0 h 1575206"/>
              <a:gd name="connsiteX2" fmla="*/ 1370764 w 1791077"/>
              <a:gd name="connsiteY2" fmla="*/ 0 h 1575206"/>
              <a:gd name="connsiteX3" fmla="*/ 1791077 w 1791077"/>
              <a:gd name="connsiteY3" fmla="*/ 763647 h 1575206"/>
              <a:gd name="connsiteX4" fmla="*/ 1370764 w 1791077"/>
              <a:gd name="connsiteY4" fmla="*/ 1575206 h 1575206"/>
              <a:gd name="connsiteX5" fmla="*/ 450036 w 1791077"/>
              <a:gd name="connsiteY5" fmla="*/ 1575206 h 1575206"/>
              <a:gd name="connsiteX6" fmla="*/ 0 w 1791077"/>
              <a:gd name="connsiteY6" fmla="*/ 787603 h 157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1077" h="1575206">
                <a:moveTo>
                  <a:pt x="0" y="787603"/>
                </a:moveTo>
                <a:lnTo>
                  <a:pt x="450036" y="0"/>
                </a:lnTo>
                <a:lnTo>
                  <a:pt x="1370764" y="0"/>
                </a:lnTo>
                <a:lnTo>
                  <a:pt x="1791077" y="763647"/>
                </a:lnTo>
                <a:lnTo>
                  <a:pt x="1370764" y="1575206"/>
                </a:lnTo>
                <a:lnTo>
                  <a:pt x="450036" y="1575206"/>
                </a:lnTo>
                <a:lnTo>
                  <a:pt x="0" y="787603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C48E6FF-EBA7-42FC-9F5F-C5BD4E274A0A}"/>
              </a:ext>
            </a:extLst>
          </p:cNvPr>
          <p:cNvSpPr/>
          <p:nvPr/>
        </p:nvSpPr>
        <p:spPr>
          <a:xfrm rot="20754289">
            <a:off x="3349297" y="3462444"/>
            <a:ext cx="2145883" cy="1856441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406375 w 1820800"/>
              <a:gd name="connsiteY4" fmla="*/ 1531917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800" h="1575206">
                <a:moveTo>
                  <a:pt x="0" y="787603"/>
                </a:moveTo>
                <a:lnTo>
                  <a:pt x="450036" y="0"/>
                </a:lnTo>
                <a:lnTo>
                  <a:pt x="1370764" y="0"/>
                </a:lnTo>
                <a:lnTo>
                  <a:pt x="1820800" y="787603"/>
                </a:lnTo>
                <a:lnTo>
                  <a:pt x="1406375" y="1531917"/>
                </a:lnTo>
                <a:lnTo>
                  <a:pt x="450036" y="1575206"/>
                </a:lnTo>
                <a:lnTo>
                  <a:pt x="0" y="787603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9138173-6611-416E-B7D6-DF7A5C9CE598}"/>
              </a:ext>
            </a:extLst>
          </p:cNvPr>
          <p:cNvSpPr/>
          <p:nvPr/>
        </p:nvSpPr>
        <p:spPr>
          <a:xfrm rot="20754289">
            <a:off x="3367446" y="1536877"/>
            <a:ext cx="2145883" cy="1861073"/>
          </a:xfrm>
          <a:custGeom>
            <a:avLst/>
            <a:gdLst>
              <a:gd name="connsiteX0" fmla="*/ 0 w 1820800"/>
              <a:gd name="connsiteY0" fmla="*/ 787603 h 1575206"/>
              <a:gd name="connsiteX1" fmla="*/ 450036 w 1820800"/>
              <a:gd name="connsiteY1" fmla="*/ 0 h 1575206"/>
              <a:gd name="connsiteX2" fmla="*/ 1370764 w 1820800"/>
              <a:gd name="connsiteY2" fmla="*/ 0 h 1575206"/>
              <a:gd name="connsiteX3" fmla="*/ 1820800 w 1820800"/>
              <a:gd name="connsiteY3" fmla="*/ 787603 h 1575206"/>
              <a:gd name="connsiteX4" fmla="*/ 1370764 w 1820800"/>
              <a:gd name="connsiteY4" fmla="*/ 1575206 h 1575206"/>
              <a:gd name="connsiteX5" fmla="*/ 450036 w 1820800"/>
              <a:gd name="connsiteY5" fmla="*/ 1575206 h 1575206"/>
              <a:gd name="connsiteX6" fmla="*/ 0 w 1820800"/>
              <a:gd name="connsiteY6" fmla="*/ 787603 h 1575206"/>
              <a:gd name="connsiteX0" fmla="*/ 0 w 1820800"/>
              <a:gd name="connsiteY0" fmla="*/ 787603 h 1579136"/>
              <a:gd name="connsiteX1" fmla="*/ 450036 w 1820800"/>
              <a:gd name="connsiteY1" fmla="*/ 0 h 1579136"/>
              <a:gd name="connsiteX2" fmla="*/ 1370764 w 1820800"/>
              <a:gd name="connsiteY2" fmla="*/ 0 h 1579136"/>
              <a:gd name="connsiteX3" fmla="*/ 1820800 w 1820800"/>
              <a:gd name="connsiteY3" fmla="*/ 787603 h 1579136"/>
              <a:gd name="connsiteX4" fmla="*/ 1370764 w 1820800"/>
              <a:gd name="connsiteY4" fmla="*/ 1575206 h 1579136"/>
              <a:gd name="connsiteX5" fmla="*/ 498532 w 1820800"/>
              <a:gd name="connsiteY5" fmla="*/ 1579136 h 1579136"/>
              <a:gd name="connsiteX6" fmla="*/ 0 w 1820800"/>
              <a:gd name="connsiteY6" fmla="*/ 787603 h 1579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800" h="1579136">
                <a:moveTo>
                  <a:pt x="0" y="787603"/>
                </a:moveTo>
                <a:lnTo>
                  <a:pt x="450036" y="0"/>
                </a:lnTo>
                <a:lnTo>
                  <a:pt x="1370764" y="0"/>
                </a:lnTo>
                <a:lnTo>
                  <a:pt x="1820800" y="787603"/>
                </a:lnTo>
                <a:lnTo>
                  <a:pt x="1370764" y="1575206"/>
                </a:lnTo>
                <a:lnTo>
                  <a:pt x="498532" y="1579136"/>
                </a:lnTo>
                <a:lnTo>
                  <a:pt x="0" y="787603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23000">
                <a:schemeClr val="bg1">
                  <a:lumMod val="75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/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BD53B0AD-9C13-433B-B3CF-34AF0DC1DA04}"/>
              </a:ext>
            </a:extLst>
          </p:cNvPr>
          <p:cNvSpPr/>
          <p:nvPr/>
        </p:nvSpPr>
        <p:spPr>
          <a:xfrm rot="20754289">
            <a:off x="5143254" y="1456697"/>
            <a:ext cx="1893491" cy="997384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  <a:gd name="connsiteX0" fmla="*/ 1060713 w 1893491"/>
              <a:gd name="connsiteY0" fmla="*/ 58505 h 997384"/>
              <a:gd name="connsiteX1" fmla="*/ 1751684 w 1893491"/>
              <a:gd name="connsiteY1" fmla="*/ 388218 h 997384"/>
              <a:gd name="connsiteX2" fmla="*/ 1893491 w 1893491"/>
              <a:gd name="connsiteY2" fmla="*/ 504794 h 997384"/>
              <a:gd name="connsiteX3" fmla="*/ 1600594 w 1893491"/>
              <a:gd name="connsiteY3" fmla="*/ 997384 h 997384"/>
              <a:gd name="connsiteX4" fmla="*/ 515481 w 1893491"/>
              <a:gd name="connsiteY4" fmla="*/ 997384 h 997384"/>
              <a:gd name="connsiteX5" fmla="*/ 0 w 1893491"/>
              <a:gd name="connsiteY5" fmla="*/ 95247 h 997384"/>
              <a:gd name="connsiteX6" fmla="*/ 112715 w 1893491"/>
              <a:gd name="connsiteY6" fmla="*/ 60391 h 997384"/>
              <a:gd name="connsiteX7" fmla="*/ 1060713 w 1893491"/>
              <a:gd name="connsiteY7" fmla="*/ 58505 h 99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93491" h="997384">
                <a:moveTo>
                  <a:pt x="1060713" y="58505"/>
                </a:moveTo>
                <a:cubicBezTo>
                  <a:pt x="1318899" y="123334"/>
                  <a:pt x="1551726" y="237419"/>
                  <a:pt x="1751684" y="388218"/>
                </a:cubicBezTo>
                <a:lnTo>
                  <a:pt x="1893491" y="504794"/>
                </a:lnTo>
                <a:lnTo>
                  <a:pt x="1600594" y="997384"/>
                </a:lnTo>
                <a:lnTo>
                  <a:pt x="515481" y="997384"/>
                </a:lnTo>
                <a:lnTo>
                  <a:pt x="0" y="95247"/>
                </a:lnTo>
                <a:lnTo>
                  <a:pt x="112715" y="60391"/>
                </a:lnTo>
                <a:cubicBezTo>
                  <a:pt x="413815" y="-17014"/>
                  <a:pt x="737981" y="-22531"/>
                  <a:pt x="1060713" y="58505"/>
                </a:cubicBezTo>
                <a:close/>
              </a:path>
            </a:pathLst>
          </a:custGeom>
          <a:gradFill flip="none" rotWithShape="1">
            <a:gsLst>
              <a:gs pos="0">
                <a:srgbClr val="F57F67"/>
              </a:gs>
              <a:gs pos="46000">
                <a:srgbClr val="F03A13"/>
              </a:gs>
              <a:gs pos="100000">
                <a:srgbClr val="F03A13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F0B0A8E1-31E9-4454-91B1-EE0B7B87F5FC}"/>
              </a:ext>
            </a:extLst>
          </p:cNvPr>
          <p:cNvSpPr/>
          <p:nvPr/>
        </p:nvSpPr>
        <p:spPr>
          <a:xfrm rot="2796212">
            <a:off x="6423536" y="2199371"/>
            <a:ext cx="1885113" cy="997384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113" h="997384">
                <a:moveTo>
                  <a:pt x="1060713" y="58505"/>
                </a:moveTo>
                <a:cubicBezTo>
                  <a:pt x="1318899" y="123334"/>
                  <a:pt x="1551726" y="237419"/>
                  <a:pt x="1751684" y="388218"/>
                </a:cubicBezTo>
                <a:lnTo>
                  <a:pt x="1885113" y="499451"/>
                </a:lnTo>
                <a:lnTo>
                  <a:pt x="1600594" y="997384"/>
                </a:lnTo>
                <a:lnTo>
                  <a:pt x="515481" y="997384"/>
                </a:lnTo>
                <a:lnTo>
                  <a:pt x="0" y="95247"/>
                </a:lnTo>
                <a:lnTo>
                  <a:pt x="112715" y="60391"/>
                </a:lnTo>
                <a:cubicBezTo>
                  <a:pt x="413815" y="-17014"/>
                  <a:pt x="737981" y="-22531"/>
                  <a:pt x="1060713" y="58505"/>
                </a:cubicBezTo>
                <a:close/>
              </a:path>
            </a:pathLst>
          </a:custGeom>
          <a:gradFill flip="none" rotWithShape="1">
            <a:gsLst>
              <a:gs pos="0">
                <a:srgbClr val="A889F7"/>
              </a:gs>
              <a:gs pos="46000">
                <a:srgbClr val="8C64F5"/>
              </a:gs>
              <a:gs pos="100000">
                <a:srgbClr val="8C64F5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33506E54-240F-49F2-9AFE-99900A66B377}"/>
              </a:ext>
            </a:extLst>
          </p:cNvPr>
          <p:cNvSpPr/>
          <p:nvPr/>
        </p:nvSpPr>
        <p:spPr>
          <a:xfrm rot="6368477">
            <a:off x="6418750" y="3669781"/>
            <a:ext cx="1885113" cy="997384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113" h="997384">
                <a:moveTo>
                  <a:pt x="1060713" y="58505"/>
                </a:moveTo>
                <a:cubicBezTo>
                  <a:pt x="1318899" y="123334"/>
                  <a:pt x="1551726" y="237419"/>
                  <a:pt x="1751684" y="388218"/>
                </a:cubicBezTo>
                <a:lnTo>
                  <a:pt x="1885113" y="499451"/>
                </a:lnTo>
                <a:lnTo>
                  <a:pt x="1600594" y="997384"/>
                </a:lnTo>
                <a:lnTo>
                  <a:pt x="515481" y="997384"/>
                </a:lnTo>
                <a:lnTo>
                  <a:pt x="0" y="95247"/>
                </a:lnTo>
                <a:lnTo>
                  <a:pt x="112715" y="60391"/>
                </a:lnTo>
                <a:cubicBezTo>
                  <a:pt x="413815" y="-17014"/>
                  <a:pt x="737981" y="-22531"/>
                  <a:pt x="1060713" y="58505"/>
                </a:cubicBezTo>
                <a:close/>
              </a:path>
            </a:pathLst>
          </a:custGeom>
          <a:gradFill flip="none" rotWithShape="1">
            <a:gsLst>
              <a:gs pos="0">
                <a:srgbClr val="FE6E86"/>
              </a:gs>
              <a:gs pos="46000">
                <a:srgbClr val="FD4363"/>
              </a:gs>
              <a:gs pos="100000">
                <a:srgbClr val="FD4363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D7B33B2-8362-4BCC-8469-C35FD6018D1B}"/>
              </a:ext>
            </a:extLst>
          </p:cNvPr>
          <p:cNvSpPr/>
          <p:nvPr/>
        </p:nvSpPr>
        <p:spPr>
          <a:xfrm rot="10020581">
            <a:off x="5171151" y="4381230"/>
            <a:ext cx="1885113" cy="997384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113" h="997384">
                <a:moveTo>
                  <a:pt x="1060713" y="58505"/>
                </a:moveTo>
                <a:cubicBezTo>
                  <a:pt x="1318899" y="123334"/>
                  <a:pt x="1551726" y="237419"/>
                  <a:pt x="1751684" y="388218"/>
                </a:cubicBezTo>
                <a:lnTo>
                  <a:pt x="1885113" y="499451"/>
                </a:lnTo>
                <a:lnTo>
                  <a:pt x="1600594" y="997384"/>
                </a:lnTo>
                <a:lnTo>
                  <a:pt x="515481" y="997384"/>
                </a:lnTo>
                <a:lnTo>
                  <a:pt x="0" y="95247"/>
                </a:lnTo>
                <a:lnTo>
                  <a:pt x="112715" y="60391"/>
                </a:lnTo>
                <a:cubicBezTo>
                  <a:pt x="413815" y="-17014"/>
                  <a:pt x="737981" y="-22531"/>
                  <a:pt x="1060713" y="58505"/>
                </a:cubicBezTo>
                <a:close/>
              </a:path>
            </a:pathLst>
          </a:custGeom>
          <a:gradFill flip="none" rotWithShape="1">
            <a:gsLst>
              <a:gs pos="0">
                <a:srgbClr val="20D6B3"/>
              </a:gs>
              <a:gs pos="46000">
                <a:srgbClr val="18A288"/>
              </a:gs>
              <a:gs pos="100000">
                <a:srgbClr val="18A288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0A903C62-9CB6-43E7-B317-F47EF9C9C4DF}"/>
              </a:ext>
            </a:extLst>
          </p:cNvPr>
          <p:cNvSpPr/>
          <p:nvPr/>
        </p:nvSpPr>
        <p:spPr>
          <a:xfrm rot="13566892">
            <a:off x="3898474" y="3645747"/>
            <a:ext cx="1885113" cy="997384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113" h="997384">
                <a:moveTo>
                  <a:pt x="1060713" y="58505"/>
                </a:moveTo>
                <a:cubicBezTo>
                  <a:pt x="1318899" y="123334"/>
                  <a:pt x="1551726" y="237419"/>
                  <a:pt x="1751684" y="388218"/>
                </a:cubicBezTo>
                <a:lnTo>
                  <a:pt x="1885113" y="499451"/>
                </a:lnTo>
                <a:lnTo>
                  <a:pt x="1600594" y="997384"/>
                </a:lnTo>
                <a:lnTo>
                  <a:pt x="515481" y="997384"/>
                </a:lnTo>
                <a:lnTo>
                  <a:pt x="0" y="95247"/>
                </a:lnTo>
                <a:lnTo>
                  <a:pt x="112715" y="60391"/>
                </a:lnTo>
                <a:cubicBezTo>
                  <a:pt x="413815" y="-17014"/>
                  <a:pt x="737981" y="-22531"/>
                  <a:pt x="1060713" y="58505"/>
                </a:cubicBezTo>
                <a:close/>
              </a:path>
            </a:pathLst>
          </a:custGeom>
          <a:gradFill flip="none" rotWithShape="1">
            <a:gsLst>
              <a:gs pos="0">
                <a:srgbClr val="A442AC"/>
              </a:gs>
              <a:gs pos="46000">
                <a:srgbClr val="6E2C73"/>
              </a:gs>
              <a:gs pos="100000">
                <a:srgbClr val="6E2C73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E52458D6-271E-476A-A1B4-294F8A1D8813}"/>
              </a:ext>
            </a:extLst>
          </p:cNvPr>
          <p:cNvSpPr/>
          <p:nvPr/>
        </p:nvSpPr>
        <p:spPr>
          <a:xfrm rot="17117788">
            <a:off x="3898097" y="2198273"/>
            <a:ext cx="1874362" cy="1001966"/>
          </a:xfrm>
          <a:custGeom>
            <a:avLst/>
            <a:gdLst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600594 w 1885113"/>
              <a:gd name="connsiteY3" fmla="*/ 997384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  <a:gd name="connsiteX0" fmla="*/ 1060713 w 1885113"/>
              <a:gd name="connsiteY0" fmla="*/ 58505 h 997384"/>
              <a:gd name="connsiteX1" fmla="*/ 1751684 w 1885113"/>
              <a:gd name="connsiteY1" fmla="*/ 388218 h 997384"/>
              <a:gd name="connsiteX2" fmla="*/ 1885113 w 1885113"/>
              <a:gd name="connsiteY2" fmla="*/ 499451 h 997384"/>
              <a:gd name="connsiteX3" fmla="*/ 1589843 w 1885113"/>
              <a:gd name="connsiteY3" fmla="*/ 993808 h 997384"/>
              <a:gd name="connsiteX4" fmla="*/ 515481 w 1885113"/>
              <a:gd name="connsiteY4" fmla="*/ 997384 h 997384"/>
              <a:gd name="connsiteX5" fmla="*/ 0 w 1885113"/>
              <a:gd name="connsiteY5" fmla="*/ 95247 h 997384"/>
              <a:gd name="connsiteX6" fmla="*/ 112715 w 1885113"/>
              <a:gd name="connsiteY6" fmla="*/ 60391 h 997384"/>
              <a:gd name="connsiteX7" fmla="*/ 1060713 w 1885113"/>
              <a:gd name="connsiteY7" fmla="*/ 58505 h 997384"/>
              <a:gd name="connsiteX0" fmla="*/ 1060713 w 1871875"/>
              <a:gd name="connsiteY0" fmla="*/ 58505 h 997384"/>
              <a:gd name="connsiteX1" fmla="*/ 1751684 w 1871875"/>
              <a:gd name="connsiteY1" fmla="*/ 388218 h 997384"/>
              <a:gd name="connsiteX2" fmla="*/ 1871875 w 1871875"/>
              <a:gd name="connsiteY2" fmla="*/ 486782 h 997384"/>
              <a:gd name="connsiteX3" fmla="*/ 1589843 w 1871875"/>
              <a:gd name="connsiteY3" fmla="*/ 993808 h 997384"/>
              <a:gd name="connsiteX4" fmla="*/ 515481 w 1871875"/>
              <a:gd name="connsiteY4" fmla="*/ 997384 h 997384"/>
              <a:gd name="connsiteX5" fmla="*/ 0 w 1871875"/>
              <a:gd name="connsiteY5" fmla="*/ 95247 h 997384"/>
              <a:gd name="connsiteX6" fmla="*/ 112715 w 1871875"/>
              <a:gd name="connsiteY6" fmla="*/ 60391 h 997384"/>
              <a:gd name="connsiteX7" fmla="*/ 1060713 w 1871875"/>
              <a:gd name="connsiteY7" fmla="*/ 58505 h 997384"/>
              <a:gd name="connsiteX0" fmla="*/ 1060713 w 1871875"/>
              <a:gd name="connsiteY0" fmla="*/ 58505 h 997384"/>
              <a:gd name="connsiteX1" fmla="*/ 1751684 w 1871875"/>
              <a:gd name="connsiteY1" fmla="*/ 388218 h 997384"/>
              <a:gd name="connsiteX2" fmla="*/ 1871875 w 1871875"/>
              <a:gd name="connsiteY2" fmla="*/ 486782 h 997384"/>
              <a:gd name="connsiteX3" fmla="*/ 1582952 w 1871875"/>
              <a:gd name="connsiteY3" fmla="*/ 992435 h 997384"/>
              <a:gd name="connsiteX4" fmla="*/ 515481 w 1871875"/>
              <a:gd name="connsiteY4" fmla="*/ 997384 h 997384"/>
              <a:gd name="connsiteX5" fmla="*/ 0 w 1871875"/>
              <a:gd name="connsiteY5" fmla="*/ 95247 h 997384"/>
              <a:gd name="connsiteX6" fmla="*/ 112715 w 1871875"/>
              <a:gd name="connsiteY6" fmla="*/ 60391 h 997384"/>
              <a:gd name="connsiteX7" fmla="*/ 1060713 w 1871875"/>
              <a:gd name="connsiteY7" fmla="*/ 58505 h 997384"/>
              <a:gd name="connsiteX0" fmla="*/ 1063200 w 1874362"/>
              <a:gd name="connsiteY0" fmla="*/ 58505 h 997384"/>
              <a:gd name="connsiteX1" fmla="*/ 1754171 w 1874362"/>
              <a:gd name="connsiteY1" fmla="*/ 388218 h 997384"/>
              <a:gd name="connsiteX2" fmla="*/ 1874362 w 1874362"/>
              <a:gd name="connsiteY2" fmla="*/ 486782 h 997384"/>
              <a:gd name="connsiteX3" fmla="*/ 1585439 w 1874362"/>
              <a:gd name="connsiteY3" fmla="*/ 992435 h 997384"/>
              <a:gd name="connsiteX4" fmla="*/ 517968 w 1874362"/>
              <a:gd name="connsiteY4" fmla="*/ 997384 h 997384"/>
              <a:gd name="connsiteX5" fmla="*/ 0 w 1874362"/>
              <a:gd name="connsiteY5" fmla="*/ 86154 h 997384"/>
              <a:gd name="connsiteX6" fmla="*/ 115202 w 1874362"/>
              <a:gd name="connsiteY6" fmla="*/ 60391 h 997384"/>
              <a:gd name="connsiteX7" fmla="*/ 1063200 w 1874362"/>
              <a:gd name="connsiteY7" fmla="*/ 58505 h 997384"/>
              <a:gd name="connsiteX0" fmla="*/ 1063200 w 1874362"/>
              <a:gd name="connsiteY0" fmla="*/ 63087 h 1001966"/>
              <a:gd name="connsiteX1" fmla="*/ 1754171 w 1874362"/>
              <a:gd name="connsiteY1" fmla="*/ 392800 h 1001966"/>
              <a:gd name="connsiteX2" fmla="*/ 1874362 w 1874362"/>
              <a:gd name="connsiteY2" fmla="*/ 491364 h 1001966"/>
              <a:gd name="connsiteX3" fmla="*/ 1585439 w 1874362"/>
              <a:gd name="connsiteY3" fmla="*/ 997017 h 1001966"/>
              <a:gd name="connsiteX4" fmla="*/ 517968 w 1874362"/>
              <a:gd name="connsiteY4" fmla="*/ 1001966 h 1001966"/>
              <a:gd name="connsiteX5" fmla="*/ 0 w 1874362"/>
              <a:gd name="connsiteY5" fmla="*/ 90736 h 1001966"/>
              <a:gd name="connsiteX6" fmla="*/ 112715 w 1874362"/>
              <a:gd name="connsiteY6" fmla="*/ 55880 h 1001966"/>
              <a:gd name="connsiteX7" fmla="*/ 1063200 w 1874362"/>
              <a:gd name="connsiteY7" fmla="*/ 63087 h 1001966"/>
              <a:gd name="connsiteX0" fmla="*/ 1063200 w 1874362"/>
              <a:gd name="connsiteY0" fmla="*/ 63087 h 1001966"/>
              <a:gd name="connsiteX1" fmla="*/ 1754171 w 1874362"/>
              <a:gd name="connsiteY1" fmla="*/ 392800 h 1001966"/>
              <a:gd name="connsiteX2" fmla="*/ 1874362 w 1874362"/>
              <a:gd name="connsiteY2" fmla="*/ 491364 h 1001966"/>
              <a:gd name="connsiteX3" fmla="*/ 1575517 w 1874362"/>
              <a:gd name="connsiteY3" fmla="*/ 996473 h 1001966"/>
              <a:gd name="connsiteX4" fmla="*/ 517968 w 1874362"/>
              <a:gd name="connsiteY4" fmla="*/ 1001966 h 1001966"/>
              <a:gd name="connsiteX5" fmla="*/ 0 w 1874362"/>
              <a:gd name="connsiteY5" fmla="*/ 90736 h 1001966"/>
              <a:gd name="connsiteX6" fmla="*/ 112715 w 1874362"/>
              <a:gd name="connsiteY6" fmla="*/ 55880 h 1001966"/>
              <a:gd name="connsiteX7" fmla="*/ 1063200 w 1874362"/>
              <a:gd name="connsiteY7" fmla="*/ 63087 h 1001966"/>
              <a:gd name="connsiteX0" fmla="*/ 1063200 w 1874362"/>
              <a:gd name="connsiteY0" fmla="*/ 63087 h 1001966"/>
              <a:gd name="connsiteX1" fmla="*/ 1754171 w 1874362"/>
              <a:gd name="connsiteY1" fmla="*/ 392800 h 1001966"/>
              <a:gd name="connsiteX2" fmla="*/ 1874362 w 1874362"/>
              <a:gd name="connsiteY2" fmla="*/ 491364 h 1001966"/>
              <a:gd name="connsiteX3" fmla="*/ 1567797 w 1874362"/>
              <a:gd name="connsiteY3" fmla="*/ 992069 h 1001966"/>
              <a:gd name="connsiteX4" fmla="*/ 517968 w 1874362"/>
              <a:gd name="connsiteY4" fmla="*/ 1001966 h 1001966"/>
              <a:gd name="connsiteX5" fmla="*/ 0 w 1874362"/>
              <a:gd name="connsiteY5" fmla="*/ 90736 h 1001966"/>
              <a:gd name="connsiteX6" fmla="*/ 112715 w 1874362"/>
              <a:gd name="connsiteY6" fmla="*/ 55880 h 1001966"/>
              <a:gd name="connsiteX7" fmla="*/ 1063200 w 1874362"/>
              <a:gd name="connsiteY7" fmla="*/ 63087 h 1001966"/>
              <a:gd name="connsiteX0" fmla="*/ 1063200 w 1874362"/>
              <a:gd name="connsiteY0" fmla="*/ 63087 h 1001966"/>
              <a:gd name="connsiteX1" fmla="*/ 1754171 w 1874362"/>
              <a:gd name="connsiteY1" fmla="*/ 392800 h 1001966"/>
              <a:gd name="connsiteX2" fmla="*/ 1874362 w 1874362"/>
              <a:gd name="connsiteY2" fmla="*/ 491364 h 1001966"/>
              <a:gd name="connsiteX3" fmla="*/ 1573859 w 1874362"/>
              <a:gd name="connsiteY3" fmla="*/ 990411 h 1001966"/>
              <a:gd name="connsiteX4" fmla="*/ 517968 w 1874362"/>
              <a:gd name="connsiteY4" fmla="*/ 1001966 h 1001966"/>
              <a:gd name="connsiteX5" fmla="*/ 0 w 1874362"/>
              <a:gd name="connsiteY5" fmla="*/ 90736 h 1001966"/>
              <a:gd name="connsiteX6" fmla="*/ 112715 w 1874362"/>
              <a:gd name="connsiteY6" fmla="*/ 55880 h 1001966"/>
              <a:gd name="connsiteX7" fmla="*/ 1063200 w 1874362"/>
              <a:gd name="connsiteY7" fmla="*/ 63087 h 1001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4362" h="1001966">
                <a:moveTo>
                  <a:pt x="1063200" y="63087"/>
                </a:moveTo>
                <a:cubicBezTo>
                  <a:pt x="1321386" y="127916"/>
                  <a:pt x="1554213" y="242001"/>
                  <a:pt x="1754171" y="392800"/>
                </a:cubicBezTo>
                <a:lnTo>
                  <a:pt x="1874362" y="491364"/>
                </a:lnTo>
                <a:lnTo>
                  <a:pt x="1573859" y="990411"/>
                </a:lnTo>
                <a:lnTo>
                  <a:pt x="517968" y="1001966"/>
                </a:lnTo>
                <a:lnTo>
                  <a:pt x="0" y="90736"/>
                </a:lnTo>
                <a:lnTo>
                  <a:pt x="112715" y="55880"/>
                </a:lnTo>
                <a:cubicBezTo>
                  <a:pt x="413815" y="-21525"/>
                  <a:pt x="740468" y="-17949"/>
                  <a:pt x="1063200" y="63087"/>
                </a:cubicBezTo>
                <a:close/>
              </a:path>
            </a:pathLst>
          </a:custGeom>
          <a:gradFill flip="none" rotWithShape="1">
            <a:gsLst>
              <a:gs pos="0">
                <a:srgbClr val="97C777"/>
              </a:gs>
              <a:gs pos="46000">
                <a:schemeClr val="accent6"/>
              </a:gs>
              <a:gs pos="100000">
                <a:schemeClr val="accent6"/>
              </a:gs>
            </a:gsLst>
            <a:path path="circle">
              <a:fillToRect t="100000" r="100000"/>
            </a:path>
            <a:tileRect l="-100000" b="-100000"/>
          </a:gradFill>
          <a:ln w="19050"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innerShdw blurRad="50800" dist="50800" dir="16200000">
              <a:prstClr val="black">
                <a:alpha val="52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0005" tIns="309305" rIns="350005" bIns="309305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3800" kern="1200" dirty="0"/>
          </a:p>
        </p:txBody>
      </p:sp>
      <p:sp>
        <p:nvSpPr>
          <p:cNvPr id="79" name="Rounded Rectangle 51">
            <a:extLst>
              <a:ext uri="{FF2B5EF4-FFF2-40B4-BE49-F238E27FC236}">
                <a16:creationId xmlns:a16="http://schemas.microsoft.com/office/drawing/2014/main" id="{94D3B9EC-621F-4966-8862-4E616B4596BA}"/>
              </a:ext>
            </a:extLst>
          </p:cNvPr>
          <p:cNvSpPr/>
          <p:nvPr/>
        </p:nvSpPr>
        <p:spPr>
          <a:xfrm rot="16200000" flipH="1">
            <a:off x="5647702" y="2616429"/>
            <a:ext cx="972534" cy="972534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6664A9-9288-4778-8837-5F07A8A00CBB}"/>
              </a:ext>
            </a:extLst>
          </p:cNvPr>
          <p:cNvSpPr/>
          <p:nvPr/>
        </p:nvSpPr>
        <p:spPr>
          <a:xfrm>
            <a:off x="5432539" y="3615617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9772237-E801-4690-B4A0-2CB1324DD2C7}"/>
              </a:ext>
            </a:extLst>
          </p:cNvPr>
          <p:cNvSpPr/>
          <p:nvPr/>
        </p:nvSpPr>
        <p:spPr>
          <a:xfrm>
            <a:off x="5450620" y="1344609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A45DE75-0B5E-4AE6-BE1A-BECCE32C96EB}"/>
              </a:ext>
            </a:extLst>
          </p:cNvPr>
          <p:cNvSpPr/>
          <p:nvPr/>
        </p:nvSpPr>
        <p:spPr>
          <a:xfrm>
            <a:off x="6694611" y="2021696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41D5532-7127-424F-AEE5-3E82A1858BDC}"/>
              </a:ext>
            </a:extLst>
          </p:cNvPr>
          <p:cNvSpPr/>
          <p:nvPr/>
        </p:nvSpPr>
        <p:spPr>
          <a:xfrm>
            <a:off x="6659149" y="3490800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C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59095B8-2219-47EA-A35F-747D09CF58DE}"/>
              </a:ext>
            </a:extLst>
          </p:cNvPr>
          <p:cNvSpPr/>
          <p:nvPr/>
        </p:nvSpPr>
        <p:spPr>
          <a:xfrm>
            <a:off x="5432591" y="4201385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D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534987-B65F-47CA-912F-02F556474988}"/>
              </a:ext>
            </a:extLst>
          </p:cNvPr>
          <p:cNvSpPr/>
          <p:nvPr/>
        </p:nvSpPr>
        <p:spPr>
          <a:xfrm>
            <a:off x="4127735" y="3401161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4E4E7B3-156E-4DDB-919B-E7F6A1201D95}"/>
              </a:ext>
            </a:extLst>
          </p:cNvPr>
          <p:cNvSpPr/>
          <p:nvPr/>
        </p:nvSpPr>
        <p:spPr>
          <a:xfrm>
            <a:off x="4198073" y="2055349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F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2A4E6C-B265-4D2D-A51A-73B70C855F4A}"/>
              </a:ext>
            </a:extLst>
          </p:cNvPr>
          <p:cNvSpPr/>
          <p:nvPr/>
        </p:nvSpPr>
        <p:spPr>
          <a:xfrm>
            <a:off x="5373037" y="986336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3AD41D8-F508-49E6-835E-B3EA0EF23AA5}"/>
              </a:ext>
            </a:extLst>
          </p:cNvPr>
          <p:cNvSpPr/>
          <p:nvPr/>
        </p:nvSpPr>
        <p:spPr>
          <a:xfrm rot="3304304">
            <a:off x="7357433" y="2064465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38E77A7-388E-42D0-AEF5-DFF2BFB5D573}"/>
              </a:ext>
            </a:extLst>
          </p:cNvPr>
          <p:cNvSpPr/>
          <p:nvPr/>
        </p:nvSpPr>
        <p:spPr>
          <a:xfrm rot="18192450">
            <a:off x="7271569" y="4429900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B48EC9-672C-490C-8EE1-B40EF9238BD7}"/>
              </a:ext>
            </a:extLst>
          </p:cNvPr>
          <p:cNvSpPr/>
          <p:nvPr/>
        </p:nvSpPr>
        <p:spPr>
          <a:xfrm rot="18295696" flipH="1">
            <a:off x="3429044" y="1996518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B5A4A05-FA34-487A-8AAD-3C395D12C45B}"/>
              </a:ext>
            </a:extLst>
          </p:cNvPr>
          <p:cNvSpPr/>
          <p:nvPr/>
        </p:nvSpPr>
        <p:spPr>
          <a:xfrm rot="3452326" flipH="1">
            <a:off x="3338118" y="4317471"/>
            <a:ext cx="15922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D6F922-1806-4FF3-8173-AAFD0FB26F73}"/>
              </a:ext>
            </a:extLst>
          </p:cNvPr>
          <p:cNvSpPr/>
          <p:nvPr/>
        </p:nvSpPr>
        <p:spPr>
          <a:xfrm>
            <a:off x="5293851" y="5408580"/>
            <a:ext cx="1414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7B19CE3-7C06-420C-9366-C69533EC7010}"/>
              </a:ext>
            </a:extLst>
          </p:cNvPr>
          <p:cNvGrpSpPr/>
          <p:nvPr/>
        </p:nvGrpSpPr>
        <p:grpSpPr>
          <a:xfrm>
            <a:off x="6983430" y="643693"/>
            <a:ext cx="2187743" cy="459244"/>
            <a:chOff x="7021483" y="339086"/>
            <a:chExt cx="2187743" cy="459244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CF418188-2CF3-4A32-B811-78DA84667E0C}"/>
                </a:ext>
              </a:extLst>
            </p:cNvPr>
            <p:cNvCxnSpPr/>
            <p:nvPr/>
          </p:nvCxnSpPr>
          <p:spPr>
            <a:xfrm flipV="1">
              <a:off x="7021483" y="340963"/>
              <a:ext cx="418838" cy="457367"/>
            </a:xfrm>
            <a:prstGeom prst="line">
              <a:avLst/>
            </a:prstGeom>
            <a:ln w="317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1E9A91D-CB18-4C98-8DAF-31CB561BC8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33781" y="339086"/>
              <a:ext cx="1775445" cy="1"/>
            </a:xfrm>
            <a:prstGeom prst="line">
              <a:avLst/>
            </a:prstGeom>
            <a:ln w="317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BD4346EF-81A1-4B6A-8016-09F10A1C9C3A}"/>
              </a:ext>
            </a:extLst>
          </p:cNvPr>
          <p:cNvSpPr/>
          <p:nvPr/>
        </p:nvSpPr>
        <p:spPr>
          <a:xfrm>
            <a:off x="9206873" y="58865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80EA97E-9F05-4842-89D9-81289C731F85}"/>
              </a:ext>
            </a:extLst>
          </p:cNvPr>
          <p:cNvCxnSpPr>
            <a:cxnSpLocks/>
          </p:cNvCxnSpPr>
          <p:nvPr/>
        </p:nvCxnSpPr>
        <p:spPr>
          <a:xfrm>
            <a:off x="8800353" y="2223623"/>
            <a:ext cx="415789" cy="7742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2C5C5D1B-0EC9-4935-AB9D-F8313455185E}"/>
              </a:ext>
            </a:extLst>
          </p:cNvPr>
          <p:cNvSpPr/>
          <p:nvPr/>
        </p:nvSpPr>
        <p:spPr>
          <a:xfrm>
            <a:off x="9258544" y="1741624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F19A1F-978F-4838-955E-34C228D11F84}"/>
              </a:ext>
            </a:extLst>
          </p:cNvPr>
          <p:cNvCxnSpPr>
            <a:cxnSpLocks/>
          </p:cNvCxnSpPr>
          <p:nvPr/>
        </p:nvCxnSpPr>
        <p:spPr>
          <a:xfrm>
            <a:off x="8687769" y="4464368"/>
            <a:ext cx="519104" cy="0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D3F81852-A79D-4ED7-8C1A-B4C49CAA7647}"/>
              </a:ext>
            </a:extLst>
          </p:cNvPr>
          <p:cNvSpPr/>
          <p:nvPr/>
        </p:nvSpPr>
        <p:spPr>
          <a:xfrm>
            <a:off x="9258544" y="3974627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0410EA2-352F-40B7-9E63-EA593B7E37F5}"/>
              </a:ext>
            </a:extLst>
          </p:cNvPr>
          <p:cNvGrpSpPr/>
          <p:nvPr/>
        </p:nvGrpSpPr>
        <p:grpSpPr>
          <a:xfrm flipH="1" flipV="1">
            <a:off x="3019040" y="5670166"/>
            <a:ext cx="2125999" cy="460215"/>
            <a:chOff x="7021483" y="338115"/>
            <a:chExt cx="2125999" cy="460215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FC183B6-5567-4D9F-ABBB-F98C237B1B23}"/>
                </a:ext>
              </a:extLst>
            </p:cNvPr>
            <p:cNvCxnSpPr/>
            <p:nvPr/>
          </p:nvCxnSpPr>
          <p:spPr>
            <a:xfrm flipV="1">
              <a:off x="7021483" y="340963"/>
              <a:ext cx="418838" cy="457367"/>
            </a:xfrm>
            <a:prstGeom prst="line">
              <a:avLst/>
            </a:prstGeom>
            <a:ln w="317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584150CB-2D4B-4A5A-9137-F19EE1B1A1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23832" y="338115"/>
              <a:ext cx="1723650" cy="10115"/>
            </a:xfrm>
            <a:prstGeom prst="line">
              <a:avLst/>
            </a:prstGeom>
            <a:ln w="317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4201C7C4-737E-4935-BE28-C7785774866B}"/>
              </a:ext>
            </a:extLst>
          </p:cNvPr>
          <p:cNvSpPr/>
          <p:nvPr/>
        </p:nvSpPr>
        <p:spPr>
          <a:xfrm flipH="1">
            <a:off x="50382" y="5548281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FBE313A-6B52-4088-A2C8-5853C5A81528}"/>
              </a:ext>
            </a:extLst>
          </p:cNvPr>
          <p:cNvCxnSpPr>
            <a:cxnSpLocks/>
          </p:cNvCxnSpPr>
          <p:nvPr/>
        </p:nvCxnSpPr>
        <p:spPr>
          <a:xfrm flipH="1">
            <a:off x="2999724" y="4328907"/>
            <a:ext cx="470039" cy="1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AB8E24E7-9008-47DE-9A0F-A3DF565B7C91}"/>
              </a:ext>
            </a:extLst>
          </p:cNvPr>
          <p:cNvSpPr/>
          <p:nvPr/>
        </p:nvSpPr>
        <p:spPr>
          <a:xfrm flipH="1">
            <a:off x="48126" y="3879929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0502380-3ED4-4481-B8AF-343F787A5973}"/>
              </a:ext>
            </a:extLst>
          </p:cNvPr>
          <p:cNvCxnSpPr>
            <a:cxnSpLocks/>
          </p:cNvCxnSpPr>
          <p:nvPr/>
        </p:nvCxnSpPr>
        <p:spPr>
          <a:xfrm flipH="1">
            <a:off x="3019040" y="2095904"/>
            <a:ext cx="565312" cy="1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5AC13878-E9E9-4D35-88F4-4B2180BB11A2}"/>
              </a:ext>
            </a:extLst>
          </p:cNvPr>
          <p:cNvSpPr/>
          <p:nvPr/>
        </p:nvSpPr>
        <p:spPr>
          <a:xfrm flipH="1">
            <a:off x="48126" y="1646926"/>
            <a:ext cx="2899365" cy="938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100" i="1" dirty="0" err="1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100" i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1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0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500"/>
                            </p:stCondLst>
                            <p:childTnLst>
                              <p:par>
                                <p:cTn id="1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0"/>
                            </p:stCondLst>
                            <p:childTnLst>
                              <p:par>
                                <p:cTn id="1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500"/>
                            </p:stCondLst>
                            <p:childTnLst>
                              <p:par>
                                <p:cTn id="15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6" grpId="0" animBg="1"/>
      <p:bldP spid="18" grpId="0" animBg="1"/>
      <p:bldP spid="20" grpId="0" animBg="1"/>
      <p:bldP spid="21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79" grpId="0" animBg="1"/>
      <p:bldP spid="12" grpId="0"/>
      <p:bldP spid="80" grpId="0"/>
      <p:bldP spid="81" grpId="0"/>
      <p:bldP spid="82" grpId="0"/>
      <p:bldP spid="83" grpId="0"/>
      <p:bldP spid="84" grpId="0"/>
      <p:bldP spid="85" grpId="0"/>
      <p:bldP spid="27" grpId="0"/>
      <p:bldP spid="29" grpId="0"/>
      <p:bldP spid="30" grpId="0"/>
      <p:bldP spid="31" grpId="0"/>
      <p:bldP spid="32" grpId="0"/>
      <p:bldP spid="34" grpId="0"/>
      <p:bldP spid="40" grpId="0"/>
      <p:bldP spid="44" grpId="0"/>
      <p:bldP spid="48" grpId="0"/>
      <p:bldP spid="62" grpId="0"/>
      <p:bldP spid="65" grpId="0"/>
      <p:bldP spid="6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260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YOUSSEF BAHLA</cp:lastModifiedBy>
  <cp:revision>27</cp:revision>
  <dcterms:created xsi:type="dcterms:W3CDTF">2018-12-09T18:31:54Z</dcterms:created>
  <dcterms:modified xsi:type="dcterms:W3CDTF">2022-03-09T10:43:40Z</dcterms:modified>
  <cp:category>www.presentation-powerpoint.com</cp:category>
</cp:coreProperties>
</file>