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0a5a8df1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0a5a8df1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95e5821d0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95e5821d0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495e5821d0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495e5821d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95e5821d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95e5821d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495e5821d0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495e5821d0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95e5821d0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495e5821d0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0a5a8df17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50a5a8df17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5" name="Google Shape;75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2" name="Google Shape;82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3" name="Google Shape;83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0" name="Google Shape;90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1" name="Google Shape;91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8" name="Google Shape;98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8" name="Google Shape;108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9" name="Google Shape;10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2" name="Google Shape;112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5" name="Google Shape;115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6" name="Google Shape;116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9" name="Google Shape;119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0" name="Google Shape;120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4" name="Google Shape;124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" name="Google Shape;127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8" name="Google Shape;12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1" name="Google Shape;131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5" name="Google Shape;135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6" name="Google Shape;136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7" name="Google Shape;137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0" name="Google Shape;140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3" name="Google Shape;143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4" name="Google Shape;144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" Type="http://schemas.openxmlformats.org/officeDocument/2006/relationships/image" Target="../media/image3.png"/><Relationship Id="rId2" Type="http://schemas.openxmlformats.org/officeDocument/2006/relationships/image" Target="../media/image5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4" name="Google Shape;104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5" name="Google Shape;105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15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image" Target="../media/image13.png"/><Relationship Id="rId13" Type="http://schemas.openxmlformats.org/officeDocument/2006/relationships/image" Target="../media/image6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21.png"/><Relationship Id="rId9" Type="http://schemas.openxmlformats.org/officeDocument/2006/relationships/image" Target="../media/image7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Relationship Id="rId7" Type="http://schemas.openxmlformats.org/officeDocument/2006/relationships/image" Target="../media/image23.png"/><Relationship Id="rId8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7"/>
          <p:cNvSpPr txBox="1"/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da-DK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da-DK" sz="4800"/>
              <a:t>Forandringsagenter</a:t>
            </a:r>
            <a:endParaRPr b="1" sz="4800"/>
          </a:p>
        </p:txBody>
      </p:sp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9100" y="936325"/>
            <a:ext cx="3278124" cy="327812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 lang="da-DK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76B042"/>
                </a:solidFill>
              </a:rPr>
              <a:t>Hvad er min rolle, og hvad kan jeg gøre? &gt; SEL &gt; </a:t>
            </a:r>
            <a:r>
              <a:rPr b="1" lang="da-DK">
                <a:solidFill>
                  <a:srgbClr val="76B042"/>
                </a:solidFill>
              </a:rPr>
              <a:t>Hvad kan jeg gøre?</a:t>
            </a:r>
            <a:endParaRPr b="1">
              <a:solidFill>
                <a:srgbClr val="76B042"/>
              </a:solidFill>
            </a:endParaRPr>
          </a:p>
        </p:txBody>
      </p:sp>
      <p:pic>
        <p:nvPicPr>
          <p:cNvPr id="156" name="Google Shape;156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6801" y="90838"/>
            <a:ext cx="298400" cy="45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25399" y="1095600"/>
            <a:ext cx="645524" cy="643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 txBox="1"/>
          <p:nvPr/>
        </p:nvSpPr>
        <p:spPr>
          <a:xfrm>
            <a:off x="667875" y="908725"/>
            <a:ext cx="3114000" cy="303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da-DK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/>
              <a:t>Hvad kræver det at være en god </a:t>
            </a:r>
            <a:r>
              <a:rPr b="1" lang="da-DK" sz="3600">
                <a:solidFill>
                  <a:srgbClr val="76B042"/>
                </a:solidFill>
              </a:rPr>
              <a:t>hemmelig agent</a:t>
            </a:r>
            <a:r>
              <a:rPr lang="da-DK" sz="3600"/>
              <a:t>?</a:t>
            </a:r>
            <a:endParaRPr sz="3600">
              <a:solidFill>
                <a:srgbClr val="000000"/>
              </a:solidFill>
            </a:endParaRPr>
          </a:p>
        </p:txBody>
      </p:sp>
      <p:pic>
        <p:nvPicPr>
          <p:cNvPr id="164" name="Google Shape;164;p38"/>
          <p:cNvPicPr preferRelativeResize="0"/>
          <p:nvPr/>
        </p:nvPicPr>
        <p:blipFill rotWithShape="1">
          <a:blip r:embed="rId3">
            <a:alphaModFix/>
          </a:blip>
          <a:srcRect b="10362" l="0" r="0" t="0"/>
          <a:stretch/>
        </p:blipFill>
        <p:spPr>
          <a:xfrm>
            <a:off x="4000500" y="0"/>
            <a:ext cx="5143500" cy="461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7250" y="1662388"/>
            <a:ext cx="970000" cy="181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9"/>
          <p:cNvSpPr txBox="1"/>
          <p:nvPr/>
        </p:nvSpPr>
        <p:spPr>
          <a:xfrm>
            <a:off x="3780075" y="912475"/>
            <a:ext cx="4854900" cy="303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572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da-DK" sz="3600">
                <a:solidFill>
                  <a:schemeClr val="dk1"/>
                </a:solidFill>
              </a:rPr>
              <a:t>At kunne arbejde i det skjulte </a:t>
            </a:r>
            <a:endParaRPr sz="3600">
              <a:solidFill>
                <a:schemeClr val="dk1"/>
              </a:solidFill>
            </a:endParaRPr>
          </a:p>
          <a:p>
            <a:pPr indent="-4572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da-DK" sz="3600">
                <a:solidFill>
                  <a:schemeClr val="dk1"/>
                </a:solidFill>
              </a:rPr>
              <a:t>Viden</a:t>
            </a:r>
            <a:endParaRPr sz="3600">
              <a:solidFill>
                <a:schemeClr val="dk1"/>
              </a:solidFill>
            </a:endParaRPr>
          </a:p>
          <a:p>
            <a:pPr indent="-4572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da-DK" sz="3600">
                <a:solidFill>
                  <a:schemeClr val="dk1"/>
                </a:solidFill>
              </a:rPr>
              <a:t>Færdigheder</a:t>
            </a:r>
            <a:endParaRPr sz="3600">
              <a:solidFill>
                <a:schemeClr val="dk1"/>
              </a:solidFill>
            </a:endParaRPr>
          </a:p>
          <a:p>
            <a:pPr indent="-4572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da-DK" sz="3600">
                <a:solidFill>
                  <a:schemeClr val="dk1"/>
                </a:solidFill>
              </a:rPr>
              <a:t>At kunne forstå sit mål</a:t>
            </a:r>
            <a:endParaRPr sz="3600">
              <a:solidFill>
                <a:srgbClr val="000000"/>
              </a:solidFill>
            </a:endParaRPr>
          </a:p>
        </p:txBody>
      </p:sp>
      <p:pic>
        <p:nvPicPr>
          <p:cNvPr id="171" name="Google Shape;17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9675" y="430615"/>
            <a:ext cx="2130000" cy="399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40"/>
          <p:cNvPicPr preferRelativeResize="0"/>
          <p:nvPr/>
        </p:nvPicPr>
        <p:blipFill rotWithShape="1">
          <a:blip r:embed="rId3">
            <a:alphaModFix/>
          </a:blip>
          <a:srcRect b="9934" l="9494" r="0" t="0"/>
          <a:stretch/>
        </p:blipFill>
        <p:spPr>
          <a:xfrm>
            <a:off x="488450" y="0"/>
            <a:ext cx="4655050" cy="463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40"/>
          <p:cNvSpPr txBox="1"/>
          <p:nvPr/>
        </p:nvSpPr>
        <p:spPr>
          <a:xfrm>
            <a:off x="5336875" y="953125"/>
            <a:ext cx="3543900" cy="303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da-DK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/>
              <a:t>Hvilke færdigheder er nødvendige for at være </a:t>
            </a:r>
            <a:r>
              <a:rPr b="1" lang="da-DK" sz="3600">
                <a:solidFill>
                  <a:srgbClr val="76B042"/>
                </a:solidFill>
              </a:rPr>
              <a:t>succesfuld</a:t>
            </a:r>
            <a:r>
              <a:rPr lang="da-DK" sz="3600"/>
              <a:t>?</a:t>
            </a:r>
            <a:endParaRPr sz="3600">
              <a:solidFill>
                <a:srgbClr val="000000"/>
              </a:solidFill>
            </a:endParaRPr>
          </a:p>
        </p:txBody>
      </p:sp>
      <p:pic>
        <p:nvPicPr>
          <p:cNvPr id="178" name="Google Shape;17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8263" y="1775950"/>
            <a:ext cx="2026975" cy="159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1"/>
          <p:cNvSpPr txBox="1"/>
          <p:nvPr/>
        </p:nvSpPr>
        <p:spPr>
          <a:xfrm>
            <a:off x="759725" y="343375"/>
            <a:ext cx="4854900" cy="411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Forståelse af</a:t>
            </a:r>
            <a:r>
              <a:rPr b="1" lang="da-DK" sz="2400">
                <a:solidFill>
                  <a:srgbClr val="76B042"/>
                </a:solidFill>
              </a:rPr>
              <a:t>hvor</a:t>
            </a:r>
            <a:r>
              <a:rPr lang="da-DK" sz="2400">
                <a:solidFill>
                  <a:schemeClr val="dk1"/>
                </a:solidFill>
              </a:rPr>
              <a:t> og </a:t>
            </a:r>
            <a:r>
              <a:rPr b="1" lang="da-DK" sz="2400">
                <a:solidFill>
                  <a:srgbClr val="76B042"/>
                </a:solidFill>
              </a:rPr>
              <a:t>hvornår</a:t>
            </a:r>
            <a:r>
              <a:rPr lang="da-DK" sz="2400">
                <a:solidFill>
                  <a:schemeClr val="dk1"/>
                </a:solidFill>
              </a:rPr>
              <a:t> man skal gå i aktion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Timing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Fokus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Sprog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Kommunikationsfærdigheder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Situationsforståelse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Flugtveje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Selvforsvar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Modstandsdygtighed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Mod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184" name="Google Shape;18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5818" y="979825"/>
            <a:ext cx="3242975" cy="254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2"/>
          <p:cNvSpPr txBox="1"/>
          <p:nvPr/>
        </p:nvSpPr>
        <p:spPr>
          <a:xfrm>
            <a:off x="3189725" y="1428350"/>
            <a:ext cx="32082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da-DK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>
                <a:solidFill>
                  <a:schemeClr val="dk1"/>
                </a:solidFill>
              </a:rPr>
              <a:t>Disse </a:t>
            </a:r>
            <a:r>
              <a:rPr b="1" lang="da-DK" sz="3600">
                <a:solidFill>
                  <a:srgbClr val="76B042"/>
                </a:solidFill>
              </a:rPr>
              <a:t>færdigheder</a:t>
            </a:r>
            <a:r>
              <a:rPr lang="da-DK" sz="3600">
                <a:solidFill>
                  <a:schemeClr val="dk1"/>
                </a:solidFill>
              </a:rPr>
              <a:t> kan også hjælpe dig med at tackle had online!</a:t>
            </a:r>
            <a:endParaRPr sz="3600">
              <a:solidFill>
                <a:srgbClr val="000000"/>
              </a:solidFill>
            </a:endParaRPr>
          </a:p>
        </p:txBody>
      </p:sp>
      <p:pic>
        <p:nvPicPr>
          <p:cNvPr id="190" name="Google Shape;19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00" y="932338"/>
            <a:ext cx="2123125" cy="3494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0425" y="1040225"/>
            <a:ext cx="2257075" cy="327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3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da-DK">
              <a:spcBef>
                <a:spcPts val="0"/>
              </a:spcBef>
              <a:spcAft>
                <a:spcPts val="0"/>
              </a:spcAft>
              <a:buNone/>
            </a:pPr>
            <a:r>
              <a:rPr b="1" lang="da-DK" sz="3600">
                <a:solidFill>
                  <a:srgbClr val="F7931D"/>
                </a:solidFill>
              </a:rPr>
              <a:t>www.hackinghate.eu</a:t>
            </a:r>
            <a:endParaRPr b="1" sz="3600">
              <a:solidFill>
                <a:srgbClr val="F7931D"/>
              </a:solidFill>
            </a:endParaRPr>
          </a:p>
        </p:txBody>
      </p:sp>
      <p:sp>
        <p:nvSpPr>
          <p:cNvPr id="199" name="Google Shape;199;p43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da-DK">
              <a:spcBef>
                <a:spcPts val="0"/>
              </a:spcBef>
              <a:spcAft>
                <a:spcPts val="0"/>
              </a:spcAft>
              <a:buNone/>
            </a:pPr>
            <a:r>
              <a:rPr b="1" lang="da-DK" sz="2500">
                <a:solidFill>
                  <a:srgbClr val="F7931D"/>
                </a:solidFill>
              </a:rPr>
              <a:t>#SELMA_eu</a:t>
            </a:r>
            <a:endParaRPr b="1" sz="2500">
              <a:solidFill>
                <a:srgbClr val="F7931D"/>
              </a:solidFill>
            </a:endParaRPr>
          </a:p>
        </p:txBody>
      </p:sp>
      <p:pic>
        <p:nvPicPr>
          <p:cNvPr id="200" name="Google Shape;200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3"/>
          <p:cNvPicPr preferRelativeResize="0"/>
          <p:nvPr/>
        </p:nvPicPr>
        <p:blipFill rotWithShape="1">
          <a:blip r:embed="rId8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4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4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4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