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hyperlink" Target="http://www.freepptbackgrounds.net/" TargetMode="External"/><Relationship Id="rId5" Type="http://schemas.openxmlformats.org/officeDocument/2006/relationships/hyperlink" Target="https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2540105" y="1996155"/>
            <a:ext cx="3292820" cy="2047659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YOUR </a:t>
            </a:r>
            <a:br>
              <a:rPr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 TITLE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6938" y="4043814"/>
            <a:ext cx="1776051" cy="7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2015131" y="78351"/>
            <a:ext cx="3805646" cy="962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40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INSTRUCTIONS FOR USE</a:t>
            </a:r>
            <a:endParaRPr sz="240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1058676" y="1040431"/>
            <a:ext cx="2859278" cy="284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2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GOOGLE SLIDES</a:t>
            </a:r>
            <a:endParaRPr b="1" sz="12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"Use as Google Slides Theme".</a:t>
            </a:r>
            <a:endParaRPr sz="12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will get a copy of this document on your Google Drive and will be able to edit, add or delete slides.</a:t>
            </a:r>
            <a:endParaRPr sz="12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have to be signed in to your Google account.</a:t>
            </a:r>
            <a:endParaRPr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4342809" y="1040431"/>
            <a:ext cx="2971592" cy="3226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POWERPOINT®</a:t>
            </a:r>
            <a:endParaRPr b="1" sz="12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"Download as PowerPoint template". You will get a .pptx file that you can edit in PowerPoint. </a:t>
            </a:r>
            <a:endParaRPr sz="12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Presentation design slide</a:t>
            </a:r>
            <a:r>
              <a:rPr lang="en" sz="12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sz="12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1058676" y="4203098"/>
            <a:ext cx="6624077" cy="5467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1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info on how to use this template at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www.freepptbackgrounds.net/about-us </a:t>
            </a:r>
            <a:br>
              <a:rPr lang="en" sz="1000" u="sng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lang="en" sz="1000" u="sng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template is free to use under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6"/>
              </a:rPr>
              <a:t>Creative Commons Attribution license</a:t>
            </a:r>
            <a:r>
              <a:rPr lang="en" sz="1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  <a:br>
              <a:rPr lang="en" sz="1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can keep the Credits slide or mention Free PPT Backgrounds.net and other resources used in a slide footer.</a:t>
            </a:r>
            <a:endParaRPr sz="10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4572000" y="364418"/>
            <a:ext cx="3283527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0" i="0" lang="en" sz="3600" u="none" cap="none" strike="noStrike">
                <a:solidFill>
                  <a:srgbClr val="14141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0" i="0" sz="1600" u="none" cap="none" strike="noStrike">
              <a:solidFill>
                <a:srgbClr val="14141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1093694" y="1982483"/>
            <a:ext cx="5230883" cy="229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0" i="0" lang="en" sz="2400" u="none" cap="none" strike="noStrike">
                <a:solidFill>
                  <a:srgbClr val="14141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Any questions?</a:t>
            </a:r>
            <a:endParaRPr b="0" i="0" sz="2400" u="none" cap="none" strike="noStrike">
              <a:solidFill>
                <a:srgbClr val="141414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14141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Please visit our website </a:t>
            </a:r>
            <a:r>
              <a:rPr b="0" i="0" lang="en" sz="16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freepptbackgrounds.net</a:t>
            </a:r>
            <a:endParaRPr b="0" i="0" sz="1600" u="none" cap="none" strike="noStrike">
              <a:solidFill>
                <a:srgbClr val="141414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14141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 have thousands of presentation files for you.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600" u="none" cap="none" strike="noStrike">
              <a:solidFill>
                <a:srgbClr val="141414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600" u="none" cap="none" strike="noStrike">
                <a:solidFill>
                  <a:srgbClr val="141414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Select the one you want.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600" u="sng" cap="none" strike="noStrike">
                <a:solidFill>
                  <a:schemeClr val="hlink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/>
              </a:rPr>
              <a:t>Free Presentation Slides</a:t>
            </a:r>
            <a:endParaRPr b="1" i="0" sz="1600" u="none" cap="none" strike="noStrike">
              <a:solidFill>
                <a:srgbClr val="141414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