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hyperlink" Target="http://www.freepptbackgrounds.net/" TargetMode="External"/><Relationship Id="rId5" Type="http://schemas.openxmlformats.org/officeDocument/2006/relationships/hyperlink" Target="https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540105" y="1996155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16938" y="4043814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015131" y="78351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sz="24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058676" y="1040431"/>
            <a:ext cx="2859278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4342809" y="1040431"/>
            <a:ext cx="2971592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1058676" y="4203098"/>
            <a:ext cx="6624077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4572000" y="364418"/>
            <a:ext cx="3283527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rgbClr val="14141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0" i="0" sz="1600" u="none" cap="none" strike="noStrike">
              <a:solidFill>
                <a:srgbClr val="14141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1093694" y="1982483"/>
            <a:ext cx="5230883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rgbClr val="14141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rgbClr val="1414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14141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Please visit our website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rgbClr val="1414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14141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have thousands of presentation files for you.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rgbClr val="1414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none" cap="none" strike="noStrike">
                <a:solidFill>
                  <a:srgbClr val="141414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the one you want.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5"/>
              </a:rPr>
              <a:t>Free Presentation Slides</a:t>
            </a:r>
            <a:endParaRPr b="1" i="0" sz="1600" u="none" cap="none" strike="noStrike">
              <a:solidFill>
                <a:srgbClr val="14141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