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51" r:id="rId3"/>
  </p:sldMasterIdLst>
  <p:notesMasterIdLst>
    <p:notesMasterId r:id="rId4"/>
  </p:notesMasterIdLst>
  <p:sldIdLst>
    <p:sldId id="256" r:id="rId5"/>
    <p:sldId id="257" r:id="rId6"/>
    <p:sldId id="258" r:id="rId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" name="Google Shape;2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" name="Google Shape;2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" name="Google Shape;3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26"/>
            <a:ext cx="9144000" cy="514352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/>
          <p:nvPr>
            <p:ph type="ctrTitle"/>
          </p:nvPr>
        </p:nvSpPr>
        <p:spPr>
          <a:xfrm>
            <a:off x="2302050" y="1223201"/>
            <a:ext cx="4539900" cy="26970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3"/>
          <p:cNvSpPr txBox="1"/>
          <p:nvPr>
            <p:ph type="title"/>
          </p:nvPr>
        </p:nvSpPr>
        <p:spPr>
          <a:xfrm>
            <a:off x="699000" y="911700"/>
            <a:ext cx="2020800" cy="33276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" type="body"/>
          </p:nvPr>
        </p:nvSpPr>
        <p:spPr>
          <a:xfrm>
            <a:off x="3844325" y="805325"/>
            <a:ext cx="2250300" cy="354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 sz="1800"/>
            </a:lvl1pPr>
            <a:lvl2pPr indent="-342900" lvl="1" marL="914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2pPr>
            <a:lvl3pPr indent="-342900" lvl="2" marL="1371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3pPr>
            <a:lvl4pPr indent="-342900" lvl="3" marL="1828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4pPr>
            <a:lvl5pPr indent="-342900" lvl="4" marL="22860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5pPr>
            <a:lvl6pPr indent="-342900" lvl="5" marL="2743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6pPr>
            <a:lvl7pPr indent="-342900" lvl="6" marL="3200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7pPr>
            <a:lvl8pPr indent="-342900" lvl="7" marL="3657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8pPr>
            <a:lvl9pPr indent="-342900" lvl="8" marL="411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◦"/>
              <a:defRPr sz="1800"/>
            </a:lvl9pPr>
          </a:lstStyle>
          <a:p/>
        </p:txBody>
      </p:sp>
      <p:sp>
        <p:nvSpPr>
          <p:cNvPr id="16" name="Google Shape;16;p3"/>
          <p:cNvSpPr txBox="1"/>
          <p:nvPr>
            <p:ph idx="2" type="body"/>
          </p:nvPr>
        </p:nvSpPr>
        <p:spPr>
          <a:xfrm>
            <a:off x="6436624" y="805325"/>
            <a:ext cx="2250300" cy="354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 sz="1800"/>
            </a:lvl1pPr>
            <a:lvl2pPr indent="-342900" lvl="1" marL="914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2pPr>
            <a:lvl3pPr indent="-342900" lvl="2" marL="1371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3pPr>
            <a:lvl4pPr indent="-342900" lvl="3" marL="1828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4pPr>
            <a:lvl5pPr indent="-342900" lvl="4" marL="22860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5pPr>
            <a:lvl6pPr indent="-342900" lvl="5" marL="2743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6pPr>
            <a:lvl7pPr indent="-342900" lvl="6" marL="3200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7pPr>
            <a:lvl8pPr indent="-342900" lvl="7" marL="3657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8pPr>
            <a:lvl9pPr indent="-342900" lvl="8" marL="411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◦"/>
              <a:defRPr sz="18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0" name="Google Shape;20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gradFill>
          <a:gsLst>
            <a:gs pos="0">
              <a:srgbClr val="3C78D8"/>
            </a:gs>
            <a:gs pos="100000">
              <a:srgbClr val="00FFFF"/>
            </a:gs>
          </a:gsLst>
          <a:lin ang="5400012" scaled="0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699000" y="911700"/>
            <a:ext cx="2020800" cy="33276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0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844325" y="805326"/>
            <a:ext cx="4842600" cy="354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368300" lvl="0" marL="457200" marR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-368300" lvl="1" marL="9144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-368300" lvl="2" marL="13716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-368300" lvl="3" marL="18288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-368300" lvl="4" marL="22860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-368300" lvl="5" marL="2743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-368300" lvl="6" marL="32004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-368300" lvl="7" marL="36576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-368300" lvl="8" marL="4114800" marR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Relationship Id="rId4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jpg"/><Relationship Id="rId4" Type="http://schemas.openxmlformats.org/officeDocument/2006/relationships/hyperlink" Target="https://www.freepptbackgrounds.net/" TargetMode="External"/><Relationship Id="rId5" Type="http://schemas.openxmlformats.org/officeDocument/2006/relationships/hyperlink" Target="http://www.freepptbackgrounds.net/about-us" TargetMode="External"/><Relationship Id="rId6" Type="http://schemas.openxmlformats.org/officeDocument/2006/relationships/hyperlink" Target="https://www.freepptbackgrounds.net/privacy-policy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Relationship Id="rId4" Type="http://schemas.openxmlformats.org/officeDocument/2006/relationships/hyperlink" Target="http://www.freepptbackgrounds.net/" TargetMode="External"/><Relationship Id="rId5" Type="http://schemas.openxmlformats.org/officeDocument/2006/relationships/hyperlink" Target="https://www.freepptbackgrounds.net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ctrTitle"/>
          </p:nvPr>
        </p:nvSpPr>
        <p:spPr>
          <a:xfrm>
            <a:off x="2540105" y="1996155"/>
            <a:ext cx="3292820" cy="2047659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THIS IS YOUR </a:t>
            </a:r>
            <a:b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SLIDE TITLE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6" name="Google Shape;26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16938" y="4043814"/>
            <a:ext cx="1776051" cy="7371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2015131" y="78351"/>
            <a:ext cx="3805646" cy="96208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 sz="24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INSTRUCTIONS FOR USE</a:t>
            </a:r>
            <a:endParaRPr sz="24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" name="Google Shape;32;p6"/>
          <p:cNvSpPr txBox="1"/>
          <p:nvPr>
            <p:ph idx="1" type="body"/>
          </p:nvPr>
        </p:nvSpPr>
        <p:spPr>
          <a:xfrm>
            <a:off x="1058676" y="1040431"/>
            <a:ext cx="2859278" cy="28432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b="1" lang="en" sz="120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EDIT IN GOOGLE SLIDES</a:t>
            </a:r>
            <a:endParaRPr b="1" sz="1200"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 sz="120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Click on the button under the presentation preview that says "Use as Google Slides Theme".</a:t>
            </a:r>
            <a:endParaRPr sz="1200"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 sz="120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You will get a copy of this document on your Google Drive and will be able to edit, add or delete slides.</a:t>
            </a:r>
            <a:endParaRPr sz="1200"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None/>
            </a:pPr>
            <a:r>
              <a:rPr lang="en" sz="120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You have to be signed in to your Google account.</a:t>
            </a:r>
            <a:endParaRPr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33" name="Google Shape;33;p6"/>
          <p:cNvSpPr txBox="1"/>
          <p:nvPr>
            <p:ph idx="2" type="body"/>
          </p:nvPr>
        </p:nvSpPr>
        <p:spPr>
          <a:xfrm>
            <a:off x="4342809" y="1040431"/>
            <a:ext cx="2971592" cy="32261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b="1" lang="en" sz="120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EDIT IN POWERPOINT®</a:t>
            </a:r>
            <a:endParaRPr b="1" sz="1200"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" sz="120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Click on the button under the presentation preview that says "Download as PowerPoint template". You will get a .pptx file that you can edit in PowerPoint. </a:t>
            </a:r>
            <a:endParaRPr sz="1200"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" sz="120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4"/>
              </a:rPr>
              <a:t>Presentation design slide</a:t>
            </a:r>
            <a:r>
              <a:rPr lang="en" sz="120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)</a:t>
            </a:r>
            <a:endParaRPr sz="1200"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 sz="1200"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34" name="Google Shape;34;p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5" name="Google Shape;35;p6"/>
          <p:cNvSpPr txBox="1"/>
          <p:nvPr>
            <p:ph idx="4294967295" type="body"/>
          </p:nvPr>
        </p:nvSpPr>
        <p:spPr>
          <a:xfrm>
            <a:off x="1058676" y="4203098"/>
            <a:ext cx="6624077" cy="5467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lang="en" sz="100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More info on how to use this template at </a:t>
            </a:r>
            <a:r>
              <a:rPr lang="en" sz="1000" u="sng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5"/>
              </a:rPr>
              <a:t>www.freepptbackgrounds.net/about-us </a:t>
            </a:r>
            <a:br>
              <a:rPr lang="en" sz="1000" u="sng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br>
              <a:rPr lang="en" sz="1000" u="sng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100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This template is free to use under </a:t>
            </a:r>
            <a:r>
              <a:rPr lang="en" sz="1000" u="sng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6"/>
              </a:rPr>
              <a:t>Creative Commons Attribution license</a:t>
            </a:r>
            <a:r>
              <a:rPr lang="en" sz="100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. </a:t>
            </a:r>
            <a:br>
              <a:rPr lang="en" sz="100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100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You can keep the Credits slide or mention Free PPT Backgrounds.net and other resources used in a slide footer.</a:t>
            </a:r>
            <a:endParaRPr sz="1000"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t/>
            </a:r>
            <a:endParaRPr sz="1000"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1" name="Google Shape;41;p7"/>
          <p:cNvSpPr txBox="1"/>
          <p:nvPr>
            <p:ph idx="4294967295" type="ctrTitle"/>
          </p:nvPr>
        </p:nvSpPr>
        <p:spPr>
          <a:xfrm>
            <a:off x="4572000" y="364418"/>
            <a:ext cx="3283527" cy="1168626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</a:pPr>
            <a:r>
              <a:rPr b="0" i="0" lang="en" sz="3600" u="none" cap="none" strike="noStrike">
                <a:solidFill>
                  <a:srgbClr val="141414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THANK YOU!</a:t>
            </a:r>
            <a:endParaRPr b="0" i="0" sz="1600" u="none" cap="none" strike="noStrike">
              <a:solidFill>
                <a:srgbClr val="14141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2" name="Google Shape;42;p7"/>
          <p:cNvSpPr txBox="1"/>
          <p:nvPr>
            <p:ph idx="4294967295" type="subTitle"/>
          </p:nvPr>
        </p:nvSpPr>
        <p:spPr>
          <a:xfrm>
            <a:off x="1093694" y="1982483"/>
            <a:ext cx="5230883" cy="2294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None/>
            </a:pPr>
            <a:r>
              <a:rPr b="0" i="0" lang="en" sz="2400" u="none" cap="none" strike="noStrike">
                <a:solidFill>
                  <a:srgbClr val="141414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Any questions?</a:t>
            </a:r>
            <a:endParaRPr b="0" i="0" sz="2400" u="none" cap="none" strike="noStrike">
              <a:solidFill>
                <a:srgbClr val="141414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rPr b="0" i="0" lang="en" sz="1600" u="none" cap="none" strike="noStrike">
                <a:solidFill>
                  <a:srgbClr val="141414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Please visit our website </a:t>
            </a:r>
            <a:r>
              <a:rPr b="0" i="0" lang="en" sz="1600" u="sng" cap="none" strike="noStrike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4"/>
              </a:rPr>
              <a:t>freepptbackgrounds.net</a:t>
            </a:r>
            <a:endParaRPr b="0" i="0" sz="1600" u="none" cap="none" strike="noStrike">
              <a:solidFill>
                <a:srgbClr val="141414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rPr b="0" i="0" lang="en" sz="1600" u="none" cap="none" strike="noStrike">
                <a:solidFill>
                  <a:srgbClr val="141414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We have thousands of presentation files for you.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t/>
            </a:r>
            <a:endParaRPr b="1" i="0" sz="1600" u="none" cap="none" strike="noStrike">
              <a:solidFill>
                <a:srgbClr val="141414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rPr b="1" i="0" lang="en" sz="1600" u="none" cap="none" strike="noStrike">
                <a:solidFill>
                  <a:srgbClr val="141414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Select the one you want.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rPr b="1" i="0" lang="en" sz="1600" u="sng" cap="none" strike="noStrike">
                <a:solidFill>
                  <a:schemeClr val="hlink"/>
                </a:solidFill>
                <a:latin typeface="Montserrat Light"/>
                <a:ea typeface="Montserrat Light"/>
                <a:cs typeface="Montserrat Light"/>
                <a:sym typeface="Montserrat Light"/>
                <a:hlinkClick r:id="rId5"/>
              </a:rPr>
              <a:t>Free Presentation Slides</a:t>
            </a:r>
            <a:endParaRPr b="1" i="0" sz="1600" u="none" cap="none" strike="noStrike">
              <a:solidFill>
                <a:srgbClr val="141414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Juliet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