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8" r:id="rId3"/>
    <p:sldId id="266" r:id="rId4"/>
    <p:sldId id="261" r:id="rId5"/>
    <p:sldId id="268" r:id="rId6"/>
    <p:sldId id="267" r:id="rId7"/>
    <p:sldId id="269"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74" d="100"/>
          <a:sy n="74" d="100"/>
        </p:scale>
        <p:origin x="576" y="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en-US" smtClean="0"/>
              <a:t>Click to edit Master title style</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1"/>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chemeClr val="tx1"/>
                </a:solidFill>
                <a:latin typeface="+mn-lt"/>
              </a:defRPr>
            </a:lvl1pPr>
          </a:lstStyle>
          <a:p>
            <a:fld id="{7B2D0FE1-7B04-4692-BAF6-A2D1E0A8D3B2}" type="datetimeFigureOut">
              <a:rPr lang="en-US" smtClean="0"/>
              <a:t>26/02/2025</a:t>
            </a:fld>
            <a:endParaRPr lang="en-US"/>
          </a:p>
        </p:txBody>
      </p:sp>
      <p:sp>
        <p:nvSpPr>
          <p:cNvPr id="21" name="Footer Placeholder 20"/>
          <p:cNvSpPr>
            <a:spLocks noGrp="1"/>
          </p:cNvSpPr>
          <p:nvPr>
            <p:ph type="ftr" sz="quarter" idx="11"/>
          </p:nvPr>
        </p:nvSpPr>
        <p:spPr>
          <a:xfrm>
            <a:off x="1453896" y="5211060"/>
            <a:ext cx="5905500" cy="228600"/>
          </a:xfrm>
        </p:spPr>
        <p:txBody>
          <a:bodyPr/>
          <a:lstStyle>
            <a:lvl1pPr algn="l">
              <a:defRPr>
                <a:solidFill>
                  <a:schemeClr val="tx1">
                    <a:lumMod val="75000"/>
                    <a:lumOff val="25000"/>
                  </a:schemeClr>
                </a:solidFill>
              </a:defRPr>
            </a:lvl1pPr>
          </a:lstStyle>
          <a:p>
            <a:endParaRPr lang="en-US"/>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fld id="{7865BAF3-C24D-4234-9009-DD9404419E74}" type="slidenum">
              <a:rPr lang="en-US" smtClean="0"/>
              <a:t>‹#›</a:t>
            </a:fld>
            <a:endParaRPr lang="en-US"/>
          </a:p>
        </p:txBody>
      </p:sp>
    </p:spTree>
    <p:extLst>
      <p:ext uri="{BB962C8B-B14F-4D97-AF65-F5344CB8AC3E}">
        <p14:creationId xmlns:p14="http://schemas.microsoft.com/office/powerpoint/2010/main" val="829621452"/>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7B2D0FE1-7B04-4692-BAF6-A2D1E0A8D3B2}" type="datetimeFigureOut">
              <a:rPr lang="en-US" smtClean="0"/>
              <a:t>26/02/2025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865BAF3-C24D-4234-9009-DD9404419E74}" type="slidenum">
              <a:rPr lang="en-US" smtClean="0"/>
              <a:t>‹#›</a:t>
            </a:fld>
            <a:endParaRPr lang="en-US"/>
          </a:p>
        </p:txBody>
      </p:sp>
    </p:spTree>
    <p:extLst>
      <p:ext uri="{BB962C8B-B14F-4D97-AF65-F5344CB8AC3E}">
        <p14:creationId xmlns:p14="http://schemas.microsoft.com/office/powerpoint/2010/main" val="4668443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7B2D0FE1-7B04-4692-BAF6-A2D1E0A8D3B2}" type="datetimeFigureOut">
              <a:rPr lang="en-US" smtClean="0"/>
              <a:t>26/02/2025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865BAF3-C24D-4234-9009-DD9404419E74}" type="slidenum">
              <a:rPr lang="en-US" smtClean="0"/>
              <a:t>‹#›</a:t>
            </a:fld>
            <a:endParaRPr lang="en-US"/>
          </a:p>
        </p:txBody>
      </p:sp>
    </p:spTree>
    <p:extLst>
      <p:ext uri="{BB962C8B-B14F-4D97-AF65-F5344CB8AC3E}">
        <p14:creationId xmlns:p14="http://schemas.microsoft.com/office/powerpoint/2010/main" val="42237613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7B2D0FE1-7B04-4692-BAF6-A2D1E0A8D3B2}" type="datetimeFigureOut">
              <a:rPr lang="en-US" smtClean="0"/>
              <a:t>26/02/2025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865BAF3-C24D-4234-9009-DD9404419E74}" type="slidenum">
              <a:rPr lang="en-US" smtClean="0"/>
              <a:t>‹#›</a:t>
            </a:fld>
            <a:endParaRPr lang="en-US"/>
          </a:p>
        </p:txBody>
      </p:sp>
    </p:spTree>
    <p:extLst>
      <p:ext uri="{BB962C8B-B14F-4D97-AF65-F5344CB8AC3E}">
        <p14:creationId xmlns:p14="http://schemas.microsoft.com/office/powerpoint/2010/main" val="7490897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12192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0"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en-US" smtClean="0"/>
              <a:t>Click to edit Master title style</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defRPr sz="1600">
                <a:solidFill>
                  <a:schemeClr val="tx1"/>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chemeClr val="tx1"/>
                </a:solidFill>
                <a:latin typeface="+mn-lt"/>
                <a:ea typeface="+mn-ea"/>
                <a:cs typeface="+mn-cs"/>
              </a:defRPr>
            </a:lvl1pPr>
          </a:lstStyle>
          <a:p>
            <a:fld id="{7B2D0FE1-7B04-4692-BAF6-A2D1E0A8D3B2}" type="datetimeFigureOut">
              <a:rPr lang="en-US" smtClean="0"/>
              <a:t>26/02/2025</a:t>
            </a:fld>
            <a:endParaRPr lang="en-US"/>
          </a:p>
        </p:txBody>
      </p:sp>
      <p:sp>
        <p:nvSpPr>
          <p:cNvPr id="5" name="Footer Placeholder 4"/>
          <p:cNvSpPr>
            <a:spLocks noGrp="1"/>
          </p:cNvSpPr>
          <p:nvPr>
            <p:ph type="ftr" sz="quarter" idx="11"/>
          </p:nvPr>
        </p:nvSpPr>
        <p:spPr>
          <a:xfrm>
            <a:off x="1453553" y="5211060"/>
            <a:ext cx="5907024" cy="228600"/>
          </a:xfrm>
        </p:spPr>
        <p:txBody>
          <a:bodyPr/>
          <a:lstStyle>
            <a:lvl1pPr algn="l">
              <a:defRPr/>
            </a:lvl1pPr>
          </a:lstStyle>
          <a:p>
            <a:endParaRPr lang="en-US"/>
          </a:p>
        </p:txBody>
      </p:sp>
      <p:sp>
        <p:nvSpPr>
          <p:cNvPr id="6" name="Slide Number Placeholder 5"/>
          <p:cNvSpPr>
            <a:spLocks noGrp="1"/>
          </p:cNvSpPr>
          <p:nvPr>
            <p:ph type="sldNum" sz="quarter" idx="12"/>
          </p:nvPr>
        </p:nvSpPr>
        <p:spPr>
          <a:xfrm>
            <a:off x="8604504" y="5211060"/>
            <a:ext cx="2112264" cy="228600"/>
          </a:xfrm>
        </p:spPr>
        <p:txBody>
          <a:bodyPr/>
          <a:lstStyle/>
          <a:p>
            <a:fld id="{7865BAF3-C24D-4234-9009-DD9404419E74}" type="slidenum">
              <a:rPr lang="en-US" smtClean="0"/>
              <a:t>‹#›</a:t>
            </a:fld>
            <a:endParaRPr lang="en-US"/>
          </a:p>
        </p:txBody>
      </p:sp>
    </p:spTree>
    <p:extLst>
      <p:ext uri="{BB962C8B-B14F-4D97-AF65-F5344CB8AC3E}">
        <p14:creationId xmlns:p14="http://schemas.microsoft.com/office/powerpoint/2010/main" val="2558402819"/>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7B2D0FE1-7B04-4692-BAF6-A2D1E0A8D3B2}" type="datetimeFigureOut">
              <a:rPr lang="en-US" smtClean="0"/>
              <a:t>26/02/2025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865BAF3-C24D-4234-9009-DD9404419E74}" type="slidenum">
              <a:rPr lang="en-US" smtClean="0"/>
              <a:t>‹#›</a:t>
            </a:fld>
            <a:endParaRPr lang="en-US"/>
          </a:p>
        </p:txBody>
      </p:sp>
    </p:spTree>
    <p:extLst>
      <p:ext uri="{BB962C8B-B14F-4D97-AF65-F5344CB8AC3E}">
        <p14:creationId xmlns:p14="http://schemas.microsoft.com/office/powerpoint/2010/main" val="580260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7B2D0FE1-7B04-4692-BAF6-A2D1E0A8D3B2}" type="datetimeFigureOut">
              <a:rPr lang="en-US" smtClean="0"/>
              <a:t>26/02/2025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865BAF3-C24D-4234-9009-DD9404419E74}" type="slidenum">
              <a:rPr lang="en-US" smtClean="0"/>
              <a:t>‹#›</a:t>
            </a:fld>
            <a:endParaRPr lang="en-US"/>
          </a:p>
        </p:txBody>
      </p:sp>
    </p:spTree>
    <p:extLst>
      <p:ext uri="{BB962C8B-B14F-4D97-AF65-F5344CB8AC3E}">
        <p14:creationId xmlns:p14="http://schemas.microsoft.com/office/powerpoint/2010/main" val="3577510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7B2D0FE1-7B04-4692-BAF6-A2D1E0A8D3B2}" type="datetimeFigureOut">
              <a:rPr lang="en-US" smtClean="0"/>
              <a:t>26/02/2025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865BAF3-C24D-4234-9009-DD9404419E74}" type="slidenum">
              <a:rPr lang="en-US" smtClean="0"/>
              <a:t>‹#›</a:t>
            </a:fld>
            <a:endParaRPr lang="en-US"/>
          </a:p>
        </p:txBody>
      </p:sp>
    </p:spTree>
    <p:extLst>
      <p:ext uri="{BB962C8B-B14F-4D97-AF65-F5344CB8AC3E}">
        <p14:creationId xmlns:p14="http://schemas.microsoft.com/office/powerpoint/2010/main" val="40784296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B2D0FE1-7B04-4692-BAF6-A2D1E0A8D3B2}" type="datetimeFigureOut">
              <a:rPr lang="en-US" smtClean="0"/>
              <a:t>26/02/2025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865BAF3-C24D-4234-9009-DD9404419E74}" type="slidenum">
              <a:rPr lang="en-US" smtClean="0"/>
              <a:t>‹#›</a:t>
            </a:fld>
            <a:endParaRPr lang="en-US"/>
          </a:p>
        </p:txBody>
      </p:sp>
    </p:spTree>
    <p:extLst>
      <p:ext uri="{BB962C8B-B14F-4D97-AF65-F5344CB8AC3E}">
        <p14:creationId xmlns:p14="http://schemas.microsoft.com/office/powerpoint/2010/main" val="220581294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6" name="Rectangle 15"/>
          <p:cNvSpPr/>
          <p:nvPr/>
        </p:nvSpPr>
        <p:spPr>
          <a:xfrm>
            <a:off x="245529" y="237744"/>
            <a:ext cx="8531352"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rgbClr val="FFFFFF"/>
                </a:solidFill>
                <a:effectLst/>
                <a:latin typeface="+mj-lt"/>
                <a:ea typeface="+mn-ea"/>
                <a:cs typeface="+mn-cs"/>
              </a:defRPr>
            </a:lvl1pPr>
          </a:lstStyle>
          <a:p>
            <a:r>
              <a:rPr lang="en-US" smtClean="0"/>
              <a:t>Click to edit Master title style</a:t>
            </a:r>
            <a:endParaRPr lang="en-US" dirty="0"/>
          </a:p>
        </p:txBody>
      </p:sp>
      <p:sp>
        <p:nvSpPr>
          <p:cNvPr id="3" name="Content Placeholder 2"/>
          <p:cNvSpPr>
            <a:spLocks noGrp="1"/>
          </p:cNvSpPr>
          <p:nvPr>
            <p:ph idx="1"/>
          </p:nvPr>
        </p:nvSpPr>
        <p:spPr>
          <a:xfrm>
            <a:off x="685800" y="609600"/>
            <a:ext cx="7772400" cy="53340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8" name="Date Placeholder 7"/>
          <p:cNvSpPr>
            <a:spLocks noGrp="1"/>
          </p:cNvSpPr>
          <p:nvPr>
            <p:ph type="dt" sz="half" idx="10"/>
          </p:nvPr>
        </p:nvSpPr>
        <p:spPr/>
        <p:txBody>
          <a:bodyPr/>
          <a:lstStyle/>
          <a:p>
            <a:fld id="{7B2D0FE1-7B04-4692-BAF6-A2D1E0A8D3B2}" type="datetimeFigureOut">
              <a:rPr lang="en-US" smtClean="0"/>
              <a:t>26/02/2025</a:t>
            </a:fld>
            <a:endParaRPr lang="en-US"/>
          </a:p>
        </p:txBody>
      </p:sp>
      <p:sp>
        <p:nvSpPr>
          <p:cNvPr id="9" name="Footer Placeholder 8"/>
          <p:cNvSpPr>
            <a:spLocks noGrp="1"/>
          </p:cNvSpPr>
          <p:nvPr>
            <p:ph type="ftr" sz="quarter" idx="11"/>
          </p:nvPr>
        </p:nvSpPr>
        <p:spPr/>
        <p:txBody>
          <a:bodyPr/>
          <a:lstStyle>
            <a:lvl1pPr algn="r">
              <a:defRPr/>
            </a:lvl1pPr>
          </a:lstStyle>
          <a:p>
            <a:endParaRPr lang="en-US"/>
          </a:p>
        </p:txBody>
      </p:sp>
      <p:sp>
        <p:nvSpPr>
          <p:cNvPr id="11" name="Slide Number Placeholder 10"/>
          <p:cNvSpPr>
            <a:spLocks noGrp="1"/>
          </p:cNvSpPr>
          <p:nvPr>
            <p:ph type="sldNum" sz="quarter" idx="12"/>
          </p:nvPr>
        </p:nvSpPr>
        <p:spPr>
          <a:xfrm>
            <a:off x="10393677" y="6223002"/>
            <a:ext cx="1463040" cy="274320"/>
          </a:xfrm>
        </p:spPr>
        <p:txBody>
          <a:bodyPr/>
          <a:lstStyle>
            <a:lvl1pPr>
              <a:defRPr>
                <a:solidFill>
                  <a:srgbClr val="FFFFFF"/>
                </a:solidFill>
              </a:defRPr>
            </a:lvl1pPr>
          </a:lstStyle>
          <a:p>
            <a:fld id="{7865BAF3-C24D-4234-9009-DD9404419E74}" type="slidenum">
              <a:rPr lang="en-US" smtClean="0"/>
              <a:t>‹#›</a:t>
            </a:fld>
            <a:endParaRPr lang="en-US"/>
          </a:p>
        </p:txBody>
      </p:sp>
      <p:sp>
        <p:nvSpPr>
          <p:cNvPr id="12" name="Rectangle 11"/>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56760846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rgbClr val="FFFFFF"/>
                </a:solidFill>
                <a:latin typeface="+mj-lt"/>
              </a:defRPr>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fld id="{7B2D0FE1-7B04-4692-BAF6-A2D1E0A8D3B2}" type="datetimeFigureOut">
              <a:rPr lang="en-US" smtClean="0"/>
              <a:t>26/02/2025</a:t>
            </a:fld>
            <a:endParaRPr lang="en-US"/>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endParaRPr lang="en-US"/>
          </a:p>
        </p:txBody>
      </p:sp>
      <p:sp>
        <p:nvSpPr>
          <p:cNvPr id="7" name="Slide Number Placeholder 6"/>
          <p:cNvSpPr>
            <a:spLocks noGrp="1"/>
          </p:cNvSpPr>
          <p:nvPr>
            <p:ph type="sldNum" sz="quarter" idx="12"/>
          </p:nvPr>
        </p:nvSpPr>
        <p:spPr>
          <a:xfrm>
            <a:off x="10396728" y="6227064"/>
            <a:ext cx="1463040" cy="274320"/>
          </a:xfrm>
        </p:spPr>
        <p:txBody>
          <a:bodyPr/>
          <a:lstStyle>
            <a:lvl1pPr>
              <a:defRPr>
                <a:solidFill>
                  <a:srgbClr val="FFFFFF"/>
                </a:solidFill>
              </a:defRPr>
            </a:lvl1pPr>
          </a:lstStyle>
          <a:p>
            <a:fld id="{7865BAF3-C24D-4234-9009-DD9404419E74}" type="slidenum">
              <a:rPr lang="en-US" smtClean="0"/>
              <a:t>‹#›</a:t>
            </a:fld>
            <a:endParaRPr lang="en-US"/>
          </a:p>
        </p:txBody>
      </p:sp>
      <p:sp>
        <p:nvSpPr>
          <p:cNvPr id="10" name="Rectangle 9"/>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3769210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274320" y="6307672"/>
            <a:ext cx="2743200" cy="274320"/>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fld id="{7B2D0FE1-7B04-4692-BAF6-A2D1E0A8D3B2}" type="datetimeFigureOut">
              <a:rPr lang="en-US" smtClean="0"/>
              <a:t>26/02/2025</a:t>
            </a:fld>
            <a:endParaRPr lang="en-US"/>
          </a:p>
        </p:txBody>
      </p:sp>
      <p:sp>
        <p:nvSpPr>
          <p:cNvPr id="5" name="Footer Placeholder 4"/>
          <p:cNvSpPr>
            <a:spLocks noGrp="1"/>
          </p:cNvSpPr>
          <p:nvPr>
            <p:ph type="ftr" sz="quarter" idx="3"/>
          </p:nvPr>
        </p:nvSpPr>
        <p:spPr>
          <a:xfrm>
            <a:off x="3489960" y="6307672"/>
            <a:ext cx="5212080" cy="274320"/>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endParaRPr lang="en-US"/>
          </a:p>
        </p:txBody>
      </p:sp>
      <p:sp>
        <p:nvSpPr>
          <p:cNvPr id="6" name="Slide Number Placeholder 5"/>
          <p:cNvSpPr>
            <a:spLocks noGrp="1"/>
          </p:cNvSpPr>
          <p:nvPr>
            <p:ph type="sldNum" sz="quarter" idx="4"/>
          </p:nvPr>
        </p:nvSpPr>
        <p:spPr>
          <a:xfrm>
            <a:off x="10469880" y="6307672"/>
            <a:ext cx="1463040" cy="27432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fld id="{7865BAF3-C24D-4234-9009-DD9404419E74}" type="slidenum">
              <a:rPr lang="en-US" smtClean="0"/>
              <a:t>‹#›</a:t>
            </a:fld>
            <a:endParaRPr lang="en-US"/>
          </a:p>
        </p:txBody>
      </p:sp>
    </p:spTree>
    <p:extLst>
      <p:ext uri="{BB962C8B-B14F-4D97-AF65-F5344CB8AC3E}">
        <p14:creationId xmlns:p14="http://schemas.microsoft.com/office/powerpoint/2010/main" val="232263704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61708" y="1815921"/>
            <a:ext cx="8818664" cy="2866142"/>
          </a:xfrm>
        </p:spPr>
        <p:txBody>
          <a:bodyPr/>
          <a:lstStyle/>
          <a:p>
            <a:r>
              <a:rPr lang="en-US" sz="6000" b="1" dirty="0" smtClean="0">
                <a:solidFill>
                  <a:srgbClr val="FF0000"/>
                </a:solidFill>
                <a:latin typeface="Arial" panose="020B0604020202020204" pitchFamily="34" charset="0"/>
                <a:cs typeface="Arial" panose="020B0604020202020204" pitchFamily="34" charset="0"/>
              </a:rPr>
              <a:t>NAY CON TRỞ VỀ</a:t>
            </a:r>
            <a:endParaRPr lang="en-US" sz="6000" b="1" dirty="0">
              <a:solidFill>
                <a:srgbClr val="FF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98607982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38727" y="835971"/>
            <a:ext cx="11314545" cy="5724644"/>
          </a:xfrm>
          <a:prstGeom prst="rect">
            <a:avLst/>
          </a:prstGeom>
        </p:spPr>
        <p:txBody>
          <a:bodyPr wrap="square">
            <a:spAutoFit/>
          </a:bodyPr>
          <a:lstStyle/>
          <a:p>
            <a:pPr algn="just"/>
            <a:r>
              <a:rPr lang="en-US" sz="6600" b="1" dirty="0" smtClean="0">
                <a:solidFill>
                  <a:srgbClr val="FF0000"/>
                </a:solidFill>
                <a:latin typeface="Arial" panose="020B0604020202020204" pitchFamily="34" charset="0"/>
                <a:cs typeface="Arial" panose="020B0604020202020204" pitchFamily="34" charset="0"/>
              </a:rPr>
              <a:t>1</a:t>
            </a:r>
            <a:r>
              <a:rPr lang="vi-VN" sz="6600" b="1" dirty="0" smtClean="0">
                <a:solidFill>
                  <a:srgbClr val="FF0000"/>
                </a:solidFill>
                <a:effectLst/>
                <a:latin typeface="Arial" panose="020B0604020202020204" pitchFamily="34" charset="0"/>
                <a:cs typeface="Arial" panose="020B0604020202020204" pitchFamily="34" charset="0"/>
              </a:rPr>
              <a:t>. </a:t>
            </a:r>
            <a:r>
              <a:rPr lang="vi-VN" dirty="0"/>
              <a:t> </a:t>
            </a:r>
            <a:r>
              <a:rPr lang="vi-VN" sz="6000" b="1" dirty="0"/>
              <a:t>Tình Cha dạt dào sóng nước ngày đêm mơ ước mong đoàn con quay bước.  Về đây về cùng Thiên Chúa lỗi lầm thứ tha ân tình thiết tha. </a:t>
            </a:r>
            <a:endParaRPr lang="vi-VN" sz="6000" b="1" dirty="0" smtClean="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10608262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323427" y="374071"/>
            <a:ext cx="11314545" cy="6093976"/>
          </a:xfrm>
          <a:prstGeom prst="rect">
            <a:avLst/>
          </a:prstGeom>
        </p:spPr>
        <p:txBody>
          <a:bodyPr wrap="square">
            <a:spAutoFit/>
          </a:bodyPr>
          <a:lstStyle/>
          <a:p>
            <a:pPr algn="just"/>
            <a:r>
              <a:rPr lang="en-US" sz="6400" b="1" dirty="0" smtClean="0">
                <a:solidFill>
                  <a:srgbClr val="FF0000"/>
                </a:solidFill>
                <a:latin typeface="Arial" panose="020B0604020202020204" pitchFamily="34" charset="0"/>
                <a:cs typeface="Arial" panose="020B0604020202020204" pitchFamily="34" charset="0"/>
              </a:rPr>
              <a:t>ĐK</a:t>
            </a:r>
            <a:r>
              <a:rPr lang="vi-VN" sz="6400" b="1" dirty="0" smtClean="0">
                <a:solidFill>
                  <a:srgbClr val="FF0000"/>
                </a:solidFill>
                <a:effectLst/>
                <a:latin typeface="Arial" panose="020B0604020202020204" pitchFamily="34" charset="0"/>
                <a:cs typeface="Arial" panose="020B0604020202020204" pitchFamily="34" charset="0"/>
              </a:rPr>
              <a:t>. </a:t>
            </a:r>
            <a:r>
              <a:rPr lang="vi-VN" sz="6600" b="1" dirty="0"/>
              <a:t> </a:t>
            </a:r>
            <a:r>
              <a:rPr lang="vi-VN" dirty="0"/>
              <a:t> </a:t>
            </a:r>
            <a:r>
              <a:rPr lang="vi-VN" sz="5400" b="1" dirty="0"/>
              <a:t>Nay con trở về lòng quyết thống hối tội xưa. Nay con trở về Ngài thương ban ơn tha thứ. Nay con trở về lòng quyết thống hối tội xưa. Nay con trở về, về với Chúa Cha nhân từ. </a:t>
            </a:r>
            <a:endParaRPr lang="vi-VN" sz="54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7409186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25027" y="921994"/>
            <a:ext cx="11314545" cy="5632311"/>
          </a:xfrm>
          <a:prstGeom prst="rect">
            <a:avLst/>
          </a:prstGeom>
        </p:spPr>
        <p:txBody>
          <a:bodyPr wrap="square">
            <a:spAutoFit/>
          </a:bodyPr>
          <a:lstStyle/>
          <a:p>
            <a:pPr algn="just"/>
            <a:r>
              <a:rPr lang="en-US" sz="6000" b="1" dirty="0" smtClean="0">
                <a:solidFill>
                  <a:srgbClr val="FF0000"/>
                </a:solidFill>
                <a:latin typeface="Arial" panose="020B0604020202020204" pitchFamily="34" charset="0"/>
                <a:cs typeface="Arial" panose="020B0604020202020204" pitchFamily="34" charset="0"/>
              </a:rPr>
              <a:t>2</a:t>
            </a:r>
            <a:r>
              <a:rPr lang="vi-VN" sz="6000" b="1" dirty="0" smtClean="0">
                <a:solidFill>
                  <a:srgbClr val="FF0000"/>
                </a:solidFill>
                <a:effectLst/>
                <a:latin typeface="Arial" panose="020B0604020202020204" pitchFamily="34" charset="0"/>
                <a:cs typeface="Arial" panose="020B0604020202020204" pitchFamily="34" charset="0"/>
              </a:rPr>
              <a:t>. </a:t>
            </a:r>
            <a:r>
              <a:rPr lang="vi-VN" sz="6000" b="1" dirty="0"/>
              <a:t>Giờ đây lòng con thống hối cuộc đời tội lỗi xin Ngài thương tha thứ.  Về đây này Cha quên hết bao ngày tháng qua mê lầm cách xa. </a:t>
            </a:r>
            <a:endParaRPr lang="vi-VN" sz="6000" b="1" dirty="0" smtClean="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24682619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323427" y="374071"/>
            <a:ext cx="11314545" cy="6093976"/>
          </a:xfrm>
          <a:prstGeom prst="rect">
            <a:avLst/>
          </a:prstGeom>
        </p:spPr>
        <p:txBody>
          <a:bodyPr wrap="square">
            <a:spAutoFit/>
          </a:bodyPr>
          <a:lstStyle/>
          <a:p>
            <a:pPr algn="just"/>
            <a:r>
              <a:rPr lang="en-US" sz="6400" b="1" dirty="0" smtClean="0">
                <a:solidFill>
                  <a:srgbClr val="FF0000"/>
                </a:solidFill>
                <a:latin typeface="Arial" panose="020B0604020202020204" pitchFamily="34" charset="0"/>
                <a:cs typeface="Arial" panose="020B0604020202020204" pitchFamily="34" charset="0"/>
              </a:rPr>
              <a:t>ĐK</a:t>
            </a:r>
            <a:r>
              <a:rPr lang="vi-VN" sz="6400" b="1" dirty="0" smtClean="0">
                <a:solidFill>
                  <a:srgbClr val="FF0000"/>
                </a:solidFill>
                <a:effectLst/>
                <a:latin typeface="Arial" panose="020B0604020202020204" pitchFamily="34" charset="0"/>
                <a:cs typeface="Arial" panose="020B0604020202020204" pitchFamily="34" charset="0"/>
              </a:rPr>
              <a:t>. </a:t>
            </a:r>
            <a:r>
              <a:rPr lang="vi-VN" sz="6600" b="1" dirty="0"/>
              <a:t> </a:t>
            </a:r>
            <a:r>
              <a:rPr lang="vi-VN" dirty="0"/>
              <a:t> </a:t>
            </a:r>
            <a:r>
              <a:rPr lang="vi-VN" sz="5400" b="1" dirty="0"/>
              <a:t>Nay con trở về lòng quyết thống hối tội xưa. Nay con trở về Ngài thương ban ơn tha thứ. Nay con trở về lòng quyết thống hối tội xưa. Nay con trở về, về với Chúa Cha nhân từ. </a:t>
            </a:r>
            <a:endParaRPr lang="vi-VN" sz="54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82327943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25027" y="921994"/>
            <a:ext cx="11314545" cy="5632311"/>
          </a:xfrm>
          <a:prstGeom prst="rect">
            <a:avLst/>
          </a:prstGeom>
        </p:spPr>
        <p:txBody>
          <a:bodyPr wrap="square">
            <a:spAutoFit/>
          </a:bodyPr>
          <a:lstStyle/>
          <a:p>
            <a:pPr algn="just"/>
            <a:r>
              <a:rPr lang="en-US" sz="6000" b="1" dirty="0" smtClean="0">
                <a:solidFill>
                  <a:srgbClr val="FF0000"/>
                </a:solidFill>
                <a:latin typeface="Arial" panose="020B0604020202020204" pitchFamily="34" charset="0"/>
                <a:cs typeface="Arial" panose="020B0604020202020204" pitchFamily="34" charset="0"/>
              </a:rPr>
              <a:t>3</a:t>
            </a:r>
            <a:r>
              <a:rPr lang="vi-VN" sz="6000" b="1" dirty="0" smtClean="0">
                <a:solidFill>
                  <a:srgbClr val="FF0000"/>
                </a:solidFill>
                <a:effectLst/>
                <a:latin typeface="Arial" panose="020B0604020202020204" pitchFamily="34" charset="0"/>
                <a:cs typeface="Arial" panose="020B0604020202020204" pitchFamily="34" charset="0"/>
              </a:rPr>
              <a:t>. </a:t>
            </a:r>
            <a:r>
              <a:rPr lang="vi-VN" sz="6000" b="1" dirty="0"/>
              <a:t>Lạy Cha nguồn ơn cứu rỗi dẹp tan đêm tối đưa đường trên muôn lối.  Này đây lòng con đổi mới vui đời sáng tươi tâm hồn thảnh thơi. </a:t>
            </a:r>
            <a:endParaRPr lang="vi-VN" sz="6000" b="1" dirty="0" smtClean="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28690756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323427" y="374071"/>
            <a:ext cx="11314545" cy="6093976"/>
          </a:xfrm>
          <a:prstGeom prst="rect">
            <a:avLst/>
          </a:prstGeom>
        </p:spPr>
        <p:txBody>
          <a:bodyPr wrap="square">
            <a:spAutoFit/>
          </a:bodyPr>
          <a:lstStyle/>
          <a:p>
            <a:pPr algn="just"/>
            <a:r>
              <a:rPr lang="en-US" sz="6400" b="1" dirty="0" smtClean="0">
                <a:solidFill>
                  <a:srgbClr val="FF0000"/>
                </a:solidFill>
                <a:latin typeface="Arial" panose="020B0604020202020204" pitchFamily="34" charset="0"/>
                <a:cs typeface="Arial" panose="020B0604020202020204" pitchFamily="34" charset="0"/>
              </a:rPr>
              <a:t>ĐK</a:t>
            </a:r>
            <a:r>
              <a:rPr lang="vi-VN" sz="6400" b="1" dirty="0" smtClean="0">
                <a:solidFill>
                  <a:srgbClr val="FF0000"/>
                </a:solidFill>
                <a:effectLst/>
                <a:latin typeface="Arial" panose="020B0604020202020204" pitchFamily="34" charset="0"/>
                <a:cs typeface="Arial" panose="020B0604020202020204" pitchFamily="34" charset="0"/>
              </a:rPr>
              <a:t>. </a:t>
            </a:r>
            <a:r>
              <a:rPr lang="vi-VN" sz="6600" b="1" dirty="0"/>
              <a:t> </a:t>
            </a:r>
            <a:r>
              <a:rPr lang="vi-VN" dirty="0"/>
              <a:t> </a:t>
            </a:r>
            <a:r>
              <a:rPr lang="vi-VN" sz="5400" b="1" dirty="0"/>
              <a:t>Nay con trở về lòng quyết thống hối tội xưa. Nay con trở về Ngài thương ban ơn tha thứ. Nay con trở về lòng quyết thống hối tội xưa. Nay con trở về, về với Chúa Cha nhân từ. </a:t>
            </a:r>
            <a:endParaRPr lang="vi-VN" sz="54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648863473"/>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
  <a:themeElements>
    <a:clrScheme name="Savon">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Savon">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C20BADFE-D095-436F-9677-9264042809F0}"/>
    </a:ext>
  </a:extLst>
</a:theme>
</file>

<file path=docProps/app.xml><?xml version="1.0" encoding="utf-8"?>
<Properties xmlns="http://schemas.openxmlformats.org/officeDocument/2006/extended-properties" xmlns:vt="http://schemas.openxmlformats.org/officeDocument/2006/docPropsVTypes">
  <Template>Savon</Template>
  <TotalTime>37</TotalTime>
  <Words>48</Words>
  <Application>Microsoft Office PowerPoint</Application>
  <PresentationFormat>Widescreen</PresentationFormat>
  <Paragraphs>7</Paragraphs>
  <Slides>7</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7</vt:i4>
      </vt:variant>
    </vt:vector>
  </HeadingPairs>
  <TitlesOfParts>
    <vt:vector size="12" baseType="lpstr">
      <vt:lpstr>Arial</vt:lpstr>
      <vt:lpstr>Century Gothic</vt:lpstr>
      <vt:lpstr>Garamond</vt:lpstr>
      <vt:lpstr>Verdana</vt:lpstr>
      <vt:lpstr>Savon</vt:lpstr>
      <vt:lpstr>NAY CON TRỞ VỀ</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CHÚNG TA LÊN ĐƯỜNG</dc:title>
  <dc:creator>Admin</dc:creator>
  <cp:lastModifiedBy>Windows User</cp:lastModifiedBy>
  <cp:revision>28</cp:revision>
  <dcterms:created xsi:type="dcterms:W3CDTF">2024-12-09T09:20:09Z</dcterms:created>
  <dcterms:modified xsi:type="dcterms:W3CDTF">2025-02-26T02:55:30Z</dcterms:modified>
</cp:coreProperties>
</file>