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Poppins"/>
      <p:regular r:id="rId26"/>
      <p:bold r:id="rId27"/>
      <p:italic r:id="rId28"/>
      <p:boldItalic r:id="rId29"/>
    </p:embeddedFont>
    <p:embeddedFont>
      <p:font typeface="Inter"/>
      <p:regular r:id="rId30"/>
      <p:bold r:id="rId31"/>
    </p:embeddedFont>
    <p:embeddedFont>
      <p:font typeface="Bebas Neue"/>
      <p:regular r:id="rId32"/>
    </p:embeddedFont>
    <p:embeddedFont>
      <p:font typeface="Poppins SemiBold"/>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OJCaCRyKfqrN7BJXjdEyJYM5x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regular.fntdata"/><Relationship Id="rId25" Type="http://schemas.openxmlformats.org/officeDocument/2006/relationships/slide" Target="slides/slide21.xml"/><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Inter-bold.fntdata"/><Relationship Id="rId30" Type="http://schemas.openxmlformats.org/officeDocument/2006/relationships/font" Target="fonts/Inter-regular.fntdata"/><Relationship Id="rId11" Type="http://schemas.openxmlformats.org/officeDocument/2006/relationships/slide" Target="slides/slide7.xml"/><Relationship Id="rId33" Type="http://schemas.openxmlformats.org/officeDocument/2006/relationships/font" Target="fonts/PoppinsSemiBold-regular.fntdata"/><Relationship Id="rId10" Type="http://schemas.openxmlformats.org/officeDocument/2006/relationships/slide" Target="slides/slide6.xml"/><Relationship Id="rId32" Type="http://schemas.openxmlformats.org/officeDocument/2006/relationships/font" Target="fonts/BebasNeue-regular.fntdata"/><Relationship Id="rId13" Type="http://schemas.openxmlformats.org/officeDocument/2006/relationships/slide" Target="slides/slide9.xml"/><Relationship Id="rId35" Type="http://schemas.openxmlformats.org/officeDocument/2006/relationships/font" Target="fonts/PoppinsSemiBold-italic.fntdata"/><Relationship Id="rId12" Type="http://schemas.openxmlformats.org/officeDocument/2006/relationships/slide" Target="slides/slide8.xml"/><Relationship Id="rId34" Type="http://schemas.openxmlformats.org/officeDocument/2006/relationships/font" Target="fonts/PoppinsSemiBold-bold.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PoppinsSemiBold-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37.png"/><Relationship Id="rId5" Type="http://schemas.openxmlformats.org/officeDocument/2006/relationships/image" Target="../media/image2.png"/><Relationship Id="rId6" Type="http://schemas.openxmlformats.org/officeDocument/2006/relationships/image" Target="../media/image53.png"/><Relationship Id="rId7" Type="http://schemas.openxmlformats.org/officeDocument/2006/relationships/image" Target="../media/image49.png"/><Relationship Id="rId8"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50.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1.png"/><Relationship Id="rId4" Type="http://schemas.openxmlformats.org/officeDocument/2006/relationships/image" Target="../media/image88.png"/><Relationship Id="rId5" Type="http://schemas.openxmlformats.org/officeDocument/2006/relationships/image" Target="../media/image2.png"/><Relationship Id="rId6"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7.png"/><Relationship Id="rId4" Type="http://schemas.openxmlformats.org/officeDocument/2006/relationships/image" Target="../media/image4.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8.png"/><Relationship Id="rId7" Type="http://schemas.openxmlformats.org/officeDocument/2006/relationships/image" Target="../media/image8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65.png"/><Relationship Id="rId5" Type="http://schemas.openxmlformats.org/officeDocument/2006/relationships/image" Target="../media/image2.png"/><Relationship Id="rId6" Type="http://schemas.openxmlformats.org/officeDocument/2006/relationships/image" Target="../media/image90.png"/><Relationship Id="rId7" Type="http://schemas.openxmlformats.org/officeDocument/2006/relationships/image" Target="../media/image8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1" Type="http://schemas.openxmlformats.org/officeDocument/2006/relationships/image" Target="../media/image91.png"/><Relationship Id="rId10" Type="http://schemas.openxmlformats.org/officeDocument/2006/relationships/image" Target="../media/image79.png"/><Relationship Id="rId13" Type="http://schemas.openxmlformats.org/officeDocument/2006/relationships/image" Target="../media/image99.png"/><Relationship Id="rId12"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94.png"/><Relationship Id="rId9" Type="http://schemas.openxmlformats.org/officeDocument/2006/relationships/image" Target="../media/image102.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76.png"/><Relationship Id="rId8" Type="http://schemas.openxmlformats.org/officeDocument/2006/relationships/image" Target="../media/image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47.png"/><Relationship Id="rId5" Type="http://schemas.openxmlformats.org/officeDocument/2006/relationships/image" Target="../media/image2.png"/><Relationship Id="rId6" Type="http://schemas.openxmlformats.org/officeDocument/2006/relationships/image" Target="../media/image81.png"/><Relationship Id="rId7" Type="http://schemas.openxmlformats.org/officeDocument/2006/relationships/image" Target="../media/image96.png"/><Relationship Id="rId8"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34.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2.png"/><Relationship Id="rId5" Type="http://schemas.openxmlformats.org/officeDocument/2006/relationships/image" Target="../media/image103.png"/><Relationship Id="rId6" Type="http://schemas.openxmlformats.org/officeDocument/2006/relationships/image" Target="../media/image98.png"/><Relationship Id="rId7" Type="http://schemas.openxmlformats.org/officeDocument/2006/relationships/image" Target="../media/image100.png"/><Relationship Id="rId8"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unsplash.com/" TargetMode="External"/><Relationship Id="rId4" Type="http://schemas.openxmlformats.org/officeDocument/2006/relationships/image" Target="../media/image97.png"/><Relationship Id="rId5" Type="http://schemas.openxmlformats.org/officeDocument/2006/relationships/image" Target="../media/image2.png"/><Relationship Id="rId6"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66.png"/><Relationship Id="rId5" Type="http://schemas.openxmlformats.org/officeDocument/2006/relationships/image" Target="../media/image7.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4.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5.png"/><Relationship Id="rId5" Type="http://schemas.openxmlformats.org/officeDocument/2006/relationships/image" Target="../media/image34.png"/><Relationship Id="rId6" Type="http://schemas.openxmlformats.org/officeDocument/2006/relationships/image" Target="../media/image2.png"/><Relationship Id="rId7" Type="http://schemas.openxmlformats.org/officeDocument/2006/relationships/image" Target="../media/image22.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40.png"/><Relationship Id="rId5" Type="http://schemas.openxmlformats.org/officeDocument/2006/relationships/image" Target="../media/image14.png"/><Relationship Id="rId6" Type="http://schemas.openxmlformats.org/officeDocument/2006/relationships/image" Target="../media/image2.png"/><Relationship Id="rId7" Type="http://schemas.openxmlformats.org/officeDocument/2006/relationships/image" Target="../media/image48.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png"/><Relationship Id="rId5" Type="http://schemas.openxmlformats.org/officeDocument/2006/relationships/image" Target="../media/image42.png"/><Relationship Id="rId6"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7.png"/><Relationship Id="rId4" Type="http://schemas.openxmlformats.org/officeDocument/2006/relationships/image" Target="../media/image2.png"/><Relationship Id="rId5" Type="http://schemas.openxmlformats.org/officeDocument/2006/relationships/image" Target="../media/image40.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0" y="0"/>
            <a:ext cx="8268733" cy="5778500"/>
          </a:xfrm>
          <a:prstGeom prst="rect">
            <a:avLst/>
          </a:prstGeom>
          <a:noFill/>
          <a:ln>
            <a:noFill/>
          </a:ln>
        </p:spPr>
      </p:pic>
      <p:sp>
        <p:nvSpPr>
          <p:cNvPr id="20" name="Google Shape;20;p1"/>
          <p:cNvSpPr/>
          <p:nvPr/>
        </p:nvSpPr>
        <p:spPr>
          <a:xfrm>
            <a:off x="1320965" y="3200400"/>
            <a:ext cx="11012276" cy="83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Bebas Neue"/>
              <a:buNone/>
            </a:pPr>
            <a:r>
              <a:rPr b="0" i="0" lang="en-US" sz="24000" u="none" cap="none" strike="noStrike">
                <a:solidFill>
                  <a:srgbClr val="272727"/>
                </a:solidFill>
                <a:latin typeface="Bebas Neue"/>
                <a:ea typeface="Bebas Neue"/>
                <a:cs typeface="Bebas Neue"/>
                <a:sym typeface="Bebas Neue"/>
              </a:rPr>
              <a:t>Organic Farming</a:t>
            </a:r>
            <a:endParaRPr b="0" i="0" sz="24000" u="none" cap="none" strike="noStrike">
              <a:solidFill>
                <a:schemeClr val="dk1"/>
              </a:solidFill>
              <a:latin typeface="Calibri"/>
              <a:ea typeface="Calibri"/>
              <a:cs typeface="Calibri"/>
              <a:sym typeface="Calibri"/>
            </a:endParaRPr>
          </a:p>
        </p:txBody>
      </p:sp>
      <p:sp>
        <p:nvSpPr>
          <p:cNvPr id="21" name="Google Shape;21;p1"/>
          <p:cNvSpPr/>
          <p:nvPr/>
        </p:nvSpPr>
        <p:spPr>
          <a:xfrm>
            <a:off x="1320965" y="8509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7" name="Shape 187"/>
        <p:cNvGrpSpPr/>
        <p:nvPr/>
      </p:nvGrpSpPr>
      <p:grpSpPr>
        <a:xfrm>
          <a:off x="0" y="0"/>
          <a:ext cx="0" cy="0"/>
          <a:chOff x="0" y="0"/>
          <a:chExt cx="0" cy="0"/>
        </a:xfrm>
      </p:grpSpPr>
      <p:pic>
        <p:nvPicPr>
          <p:cNvPr descr=" " id="188" name="Google Shape;188;p10"/>
          <p:cNvPicPr preferRelativeResize="0"/>
          <p:nvPr/>
        </p:nvPicPr>
        <p:blipFill rotWithShape="1">
          <a:blip r:embed="rId3">
            <a:alphaModFix/>
          </a:blip>
          <a:srcRect b="0" l="0" r="0" t="0"/>
          <a:stretch/>
        </p:blipFill>
        <p:spPr>
          <a:xfrm>
            <a:off x="14594124" y="4419600"/>
            <a:ext cx="9792924" cy="9296400"/>
          </a:xfrm>
          <a:prstGeom prst="rect">
            <a:avLst/>
          </a:prstGeom>
          <a:noFill/>
          <a:ln>
            <a:noFill/>
          </a:ln>
        </p:spPr>
      </p:pic>
      <p:pic>
        <p:nvPicPr>
          <p:cNvPr descr=" " id="189" name="Google Shape;189;p10"/>
          <p:cNvPicPr preferRelativeResize="0"/>
          <p:nvPr/>
        </p:nvPicPr>
        <p:blipFill rotWithShape="1">
          <a:blip r:embed="rId4">
            <a:alphaModFix/>
          </a:blip>
          <a:srcRect b="0" l="0" r="0" t="0"/>
          <a:stretch/>
        </p:blipFill>
        <p:spPr>
          <a:xfrm>
            <a:off x="0" y="0"/>
            <a:ext cx="6744543" cy="9347200"/>
          </a:xfrm>
          <a:prstGeom prst="rect">
            <a:avLst/>
          </a:prstGeom>
          <a:noFill/>
          <a:ln>
            <a:noFill/>
          </a:ln>
        </p:spPr>
      </p:pic>
      <p:sp>
        <p:nvSpPr>
          <p:cNvPr id="190" name="Google Shape;19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92" name="Google Shape;192;p10"/>
          <p:cNvPicPr preferRelativeResize="0"/>
          <p:nvPr/>
        </p:nvPicPr>
        <p:blipFill rotWithShape="1">
          <a:blip r:embed="rId6">
            <a:alphaModFix/>
          </a:blip>
          <a:srcRect b="0" l="0" r="0" t="0"/>
          <a:stretch/>
        </p:blipFill>
        <p:spPr>
          <a:xfrm>
            <a:off x="16600975" y="5422900"/>
            <a:ext cx="7786073" cy="8293100"/>
          </a:xfrm>
          <a:prstGeom prst="rect">
            <a:avLst/>
          </a:prstGeom>
          <a:noFill/>
          <a:ln>
            <a:noFill/>
          </a:ln>
        </p:spPr>
      </p:pic>
      <p:sp>
        <p:nvSpPr>
          <p:cNvPr id="193" name="Google Shape;193;p10"/>
          <p:cNvSpPr/>
          <p:nvPr/>
        </p:nvSpPr>
        <p:spPr>
          <a:xfrm>
            <a:off x="2171971" y="1828800"/>
            <a:ext cx="1284977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Elves: A Glimpse into Their World</a:t>
            </a:r>
            <a:endParaRPr b="0" i="0" sz="8000" u="none" cap="none" strike="noStrike">
              <a:solidFill>
                <a:schemeClr val="dk1"/>
              </a:solidFill>
              <a:latin typeface="Calibri"/>
              <a:ea typeface="Calibri"/>
              <a:cs typeface="Calibri"/>
              <a:sym typeface="Calibri"/>
            </a:endParaRPr>
          </a:p>
        </p:txBody>
      </p:sp>
      <p:sp>
        <p:nvSpPr>
          <p:cNvPr id="194" name="Google Shape;194;p10"/>
          <p:cNvSpPr/>
          <p:nvPr/>
        </p:nvSpPr>
        <p:spPr>
          <a:xfrm>
            <a:off x="2171971" y="3517900"/>
            <a:ext cx="2163927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195" name="Google Shape;195;p10"/>
          <p:cNvSpPr/>
          <p:nvPr/>
        </p:nvSpPr>
        <p:spPr>
          <a:xfrm>
            <a:off x="2171971" y="6858000"/>
            <a:ext cx="4064508" cy="55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p10"/>
          <p:cNvPicPr preferRelativeResize="0"/>
          <p:nvPr/>
        </p:nvPicPr>
        <p:blipFill rotWithShape="1">
          <a:blip r:embed="rId7">
            <a:alphaModFix/>
          </a:blip>
          <a:srcRect b="0" l="0" r="0" t="0"/>
          <a:stretch/>
        </p:blipFill>
        <p:spPr>
          <a:xfrm>
            <a:off x="2171971" y="6858000"/>
            <a:ext cx="942730" cy="1016000"/>
          </a:xfrm>
          <a:prstGeom prst="rect">
            <a:avLst/>
          </a:prstGeom>
          <a:noFill/>
          <a:ln>
            <a:noFill/>
          </a:ln>
        </p:spPr>
      </p:pic>
      <p:sp>
        <p:nvSpPr>
          <p:cNvPr id="197" name="Google Shape;197;p10"/>
          <p:cNvSpPr/>
          <p:nvPr/>
        </p:nvSpPr>
        <p:spPr>
          <a:xfrm>
            <a:off x="2171971" y="81788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
          <p:cNvSpPr/>
          <p:nvPr/>
        </p:nvSpPr>
        <p:spPr>
          <a:xfrm>
            <a:off x="2171971" y="81788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199" name="Google Shape;199;p10"/>
          <p:cNvSpPr/>
          <p:nvPr/>
        </p:nvSpPr>
        <p:spPr>
          <a:xfrm>
            <a:off x="6642930" y="6858000"/>
            <a:ext cx="4064508" cy="55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10"/>
          <p:cNvPicPr preferRelativeResize="0"/>
          <p:nvPr/>
        </p:nvPicPr>
        <p:blipFill rotWithShape="1">
          <a:blip r:embed="rId8">
            <a:alphaModFix/>
          </a:blip>
          <a:srcRect b="0" l="0" r="0" t="0"/>
          <a:stretch/>
        </p:blipFill>
        <p:spPr>
          <a:xfrm>
            <a:off x="6642930" y="6858000"/>
            <a:ext cx="1029979" cy="1016000"/>
          </a:xfrm>
          <a:prstGeom prst="rect">
            <a:avLst/>
          </a:prstGeom>
          <a:noFill/>
          <a:ln>
            <a:noFill/>
          </a:ln>
        </p:spPr>
      </p:pic>
      <p:sp>
        <p:nvSpPr>
          <p:cNvPr id="201" name="Google Shape;201;p10"/>
          <p:cNvSpPr/>
          <p:nvPr/>
        </p:nvSpPr>
        <p:spPr>
          <a:xfrm>
            <a:off x="6642930" y="81788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0"/>
          <p:cNvSpPr/>
          <p:nvPr/>
        </p:nvSpPr>
        <p:spPr>
          <a:xfrm>
            <a:off x="6642930" y="81788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03" name="Google Shape;203;p10"/>
          <p:cNvSpPr/>
          <p:nvPr/>
        </p:nvSpPr>
        <p:spPr>
          <a:xfrm>
            <a:off x="11113889" y="6858000"/>
            <a:ext cx="4064508" cy="55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10"/>
          <p:cNvPicPr preferRelativeResize="0"/>
          <p:nvPr/>
        </p:nvPicPr>
        <p:blipFill rotWithShape="1">
          <a:blip r:embed="rId9">
            <a:alphaModFix/>
          </a:blip>
          <a:srcRect b="0" l="0" r="0" t="0"/>
          <a:stretch/>
        </p:blipFill>
        <p:spPr>
          <a:xfrm>
            <a:off x="11113889" y="6858000"/>
            <a:ext cx="502624" cy="1016000"/>
          </a:xfrm>
          <a:prstGeom prst="rect">
            <a:avLst/>
          </a:prstGeom>
          <a:noFill/>
          <a:ln>
            <a:noFill/>
          </a:ln>
        </p:spPr>
      </p:pic>
      <p:sp>
        <p:nvSpPr>
          <p:cNvPr id="205" name="Google Shape;205;p10"/>
          <p:cNvSpPr/>
          <p:nvPr/>
        </p:nvSpPr>
        <p:spPr>
          <a:xfrm>
            <a:off x="11113889" y="81788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
          <p:cNvSpPr/>
          <p:nvPr/>
        </p:nvSpPr>
        <p:spPr>
          <a:xfrm>
            <a:off x="11113889" y="81788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0E2"/>
        </a:solidFill>
      </p:bgPr>
    </p:bg>
    <p:spTree>
      <p:nvGrpSpPr>
        <p:cNvPr id="211" name="Shape 211"/>
        <p:cNvGrpSpPr/>
        <p:nvPr/>
      </p:nvGrpSpPr>
      <p:grpSpPr>
        <a:xfrm>
          <a:off x="0" y="0"/>
          <a:ext cx="0" cy="0"/>
          <a:chOff x="0" y="0"/>
          <a:chExt cx="0" cy="0"/>
        </a:xfrm>
      </p:grpSpPr>
      <p:pic>
        <p:nvPicPr>
          <p:cNvPr descr=" " id="212" name="Google Shape;212;p11"/>
          <p:cNvPicPr preferRelativeResize="0"/>
          <p:nvPr/>
        </p:nvPicPr>
        <p:blipFill rotWithShape="1">
          <a:blip r:embed="rId3">
            <a:alphaModFix/>
          </a:blip>
          <a:srcRect b="0" l="0" r="0" t="0"/>
          <a:stretch/>
        </p:blipFill>
        <p:spPr>
          <a:xfrm>
            <a:off x="0" y="0"/>
            <a:ext cx="15102188" cy="5588000"/>
          </a:xfrm>
          <a:prstGeom prst="rect">
            <a:avLst/>
          </a:prstGeom>
          <a:noFill/>
          <a:ln>
            <a:noFill/>
          </a:ln>
        </p:spPr>
      </p:pic>
      <p:pic>
        <p:nvPicPr>
          <p:cNvPr descr=" " id="213" name="Google Shape;213;p11"/>
          <p:cNvPicPr preferRelativeResize="0"/>
          <p:nvPr/>
        </p:nvPicPr>
        <p:blipFill rotWithShape="1">
          <a:blip r:embed="rId4">
            <a:alphaModFix/>
          </a:blip>
          <a:srcRect b="0" l="0" r="0" t="0"/>
          <a:stretch/>
        </p:blipFill>
        <p:spPr>
          <a:xfrm>
            <a:off x="8662483" y="7899400"/>
            <a:ext cx="15724565" cy="5816600"/>
          </a:xfrm>
          <a:prstGeom prst="rect">
            <a:avLst/>
          </a:prstGeom>
          <a:noFill/>
          <a:ln>
            <a:noFill/>
          </a:ln>
        </p:spPr>
      </p:pic>
      <p:sp>
        <p:nvSpPr>
          <p:cNvPr id="214" name="Google Shape;214;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6" name="Google Shape;216;p11"/>
          <p:cNvPicPr preferRelativeResize="0"/>
          <p:nvPr/>
        </p:nvPicPr>
        <p:blipFill rotWithShape="1">
          <a:blip r:embed="rId6">
            <a:alphaModFix/>
          </a:blip>
          <a:srcRect b="0" l="0" r="0" t="0"/>
          <a:stretch/>
        </p:blipFill>
        <p:spPr>
          <a:xfrm>
            <a:off x="965321" y="1917700"/>
            <a:ext cx="22469108" cy="9893300"/>
          </a:xfrm>
          <a:prstGeom prst="rect">
            <a:avLst/>
          </a:prstGeom>
          <a:noFill/>
          <a:ln>
            <a:noFill/>
          </a:ln>
        </p:spPr>
      </p:pic>
      <p:pic>
        <p:nvPicPr>
          <p:cNvPr descr=" " id="217" name="Google Shape;217;p11"/>
          <p:cNvPicPr preferRelativeResize="0"/>
          <p:nvPr/>
        </p:nvPicPr>
        <p:blipFill rotWithShape="1">
          <a:blip r:embed="rId7">
            <a:alphaModFix/>
          </a:blip>
          <a:srcRect b="0" l="0" r="0" t="0"/>
          <a:stretch/>
        </p:blipFill>
        <p:spPr>
          <a:xfrm>
            <a:off x="965321" y="1917700"/>
            <a:ext cx="10910664" cy="4229100"/>
          </a:xfrm>
          <a:prstGeom prst="rect">
            <a:avLst/>
          </a:prstGeom>
          <a:noFill/>
          <a:ln>
            <a:noFill/>
          </a:ln>
        </p:spPr>
      </p:pic>
      <p:pic>
        <p:nvPicPr>
          <p:cNvPr descr=" " id="218" name="Google Shape;218;p11"/>
          <p:cNvPicPr preferRelativeResize="0"/>
          <p:nvPr/>
        </p:nvPicPr>
        <p:blipFill rotWithShape="1">
          <a:blip r:embed="rId8">
            <a:alphaModFix/>
          </a:blip>
          <a:srcRect b="0" l="0" r="0" t="0"/>
          <a:stretch/>
        </p:blipFill>
        <p:spPr>
          <a:xfrm>
            <a:off x="3086486" y="2349500"/>
            <a:ext cx="8179822" cy="3365500"/>
          </a:xfrm>
          <a:prstGeom prst="rect">
            <a:avLst/>
          </a:prstGeom>
          <a:noFill/>
          <a:ln>
            <a:noFill/>
          </a:ln>
        </p:spPr>
      </p:pic>
      <p:sp>
        <p:nvSpPr>
          <p:cNvPr id="219" name="Google Shape;219;p11"/>
          <p:cNvSpPr/>
          <p:nvPr/>
        </p:nvSpPr>
        <p:spPr>
          <a:xfrm>
            <a:off x="965321" y="1917700"/>
            <a:ext cx="4229629" cy="4229100"/>
          </a:xfrm>
          <a:prstGeom prst="roundRect">
            <a:avLst>
              <a:gd fmla="val 100108" name="adj"/>
            </a:avLst>
          </a:prstGeom>
          <a:solidFill>
            <a:srgbClr val="4175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a:off x="2775297" y="3054350"/>
            <a:ext cx="1151611"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S</a:t>
            </a:r>
            <a:endParaRPr b="0" i="0" sz="12800" u="none" cap="none" strike="noStrike">
              <a:solidFill>
                <a:schemeClr val="dk1"/>
              </a:solidFill>
              <a:latin typeface="Calibri"/>
              <a:ea typeface="Calibri"/>
              <a:cs typeface="Calibri"/>
              <a:sym typeface="Calibri"/>
            </a:endParaRPr>
          </a:p>
        </p:txBody>
      </p:sp>
      <p:sp>
        <p:nvSpPr>
          <p:cNvPr id="221" name="Google Shape;221;p11"/>
          <p:cNvSpPr/>
          <p:nvPr/>
        </p:nvSpPr>
        <p:spPr>
          <a:xfrm>
            <a:off x="5448981" y="30543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5448981" y="30543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5448981" y="30543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5448981" y="3054350"/>
            <a:ext cx="6579422"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Strengths</a:t>
            </a:r>
            <a:endParaRPr b="0" i="0" sz="3600" u="none" cap="none" strike="noStrike">
              <a:solidFill>
                <a:schemeClr val="dk1"/>
              </a:solidFill>
              <a:latin typeface="Calibri"/>
              <a:ea typeface="Calibri"/>
              <a:cs typeface="Calibri"/>
              <a:sym typeface="Calibri"/>
            </a:endParaRPr>
          </a:p>
        </p:txBody>
      </p:sp>
      <p:sp>
        <p:nvSpPr>
          <p:cNvPr id="225" name="Google Shape;225;p11"/>
          <p:cNvSpPr/>
          <p:nvPr/>
        </p:nvSpPr>
        <p:spPr>
          <a:xfrm>
            <a:off x="5448981" y="3803650"/>
            <a:ext cx="656248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6" name="Google Shape;226;p11"/>
          <p:cNvPicPr preferRelativeResize="0"/>
          <p:nvPr/>
        </p:nvPicPr>
        <p:blipFill rotWithShape="1">
          <a:blip r:embed="rId7">
            <a:alphaModFix/>
          </a:blip>
          <a:srcRect b="0" l="0" r="0" t="0"/>
          <a:stretch/>
        </p:blipFill>
        <p:spPr>
          <a:xfrm>
            <a:off x="965321" y="7581900"/>
            <a:ext cx="10910664" cy="4229100"/>
          </a:xfrm>
          <a:prstGeom prst="rect">
            <a:avLst/>
          </a:prstGeom>
          <a:noFill/>
          <a:ln>
            <a:noFill/>
          </a:ln>
        </p:spPr>
      </p:pic>
      <p:pic>
        <p:nvPicPr>
          <p:cNvPr descr=" " id="227" name="Google Shape;227;p11"/>
          <p:cNvPicPr preferRelativeResize="0"/>
          <p:nvPr/>
        </p:nvPicPr>
        <p:blipFill rotWithShape="1">
          <a:blip r:embed="rId8">
            <a:alphaModFix/>
          </a:blip>
          <a:srcRect b="0" l="0" r="0" t="0"/>
          <a:stretch/>
        </p:blipFill>
        <p:spPr>
          <a:xfrm>
            <a:off x="3086486" y="8013700"/>
            <a:ext cx="8179822" cy="3365500"/>
          </a:xfrm>
          <a:prstGeom prst="rect">
            <a:avLst/>
          </a:prstGeom>
          <a:noFill/>
          <a:ln>
            <a:noFill/>
          </a:ln>
        </p:spPr>
      </p:pic>
      <p:sp>
        <p:nvSpPr>
          <p:cNvPr id="228" name="Google Shape;228;p11"/>
          <p:cNvSpPr/>
          <p:nvPr/>
        </p:nvSpPr>
        <p:spPr>
          <a:xfrm>
            <a:off x="965321" y="7581900"/>
            <a:ext cx="4229629" cy="4229100"/>
          </a:xfrm>
          <a:prstGeom prst="roundRect">
            <a:avLst>
              <a:gd fmla="val 100108" name="adj"/>
            </a:avLst>
          </a:prstGeom>
          <a:solidFill>
            <a:srgbClr val="58A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2749894" y="8718550"/>
            <a:ext cx="12024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750F"/>
              </a:buClr>
              <a:buSzPts val="12800"/>
              <a:buFont typeface="Bebas Neue"/>
              <a:buNone/>
            </a:pPr>
            <a:r>
              <a:rPr b="0" i="0" lang="en-US" sz="12800" u="none" cap="none" strike="noStrike">
                <a:solidFill>
                  <a:srgbClr val="41750F"/>
                </a:solidFill>
                <a:latin typeface="Bebas Neue"/>
                <a:ea typeface="Bebas Neue"/>
                <a:cs typeface="Bebas Neue"/>
                <a:sym typeface="Bebas Neue"/>
              </a:rPr>
              <a:t>O</a:t>
            </a:r>
            <a:endParaRPr b="0" i="0" sz="12800" u="none" cap="none" strike="noStrike">
              <a:solidFill>
                <a:schemeClr val="dk1"/>
              </a:solidFill>
              <a:latin typeface="Calibri"/>
              <a:ea typeface="Calibri"/>
              <a:cs typeface="Calibri"/>
              <a:sym typeface="Calibri"/>
            </a:endParaRPr>
          </a:p>
        </p:txBody>
      </p:sp>
      <p:sp>
        <p:nvSpPr>
          <p:cNvPr id="230" name="Google Shape;230;p11"/>
          <p:cNvSpPr/>
          <p:nvPr/>
        </p:nvSpPr>
        <p:spPr>
          <a:xfrm>
            <a:off x="5448981" y="87185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a:off x="5448981" y="87185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5448981" y="87185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a:off x="5448981" y="8718550"/>
            <a:ext cx="6579422"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Opportunities</a:t>
            </a:r>
            <a:endParaRPr b="0" i="0" sz="3600" u="none" cap="none" strike="noStrike">
              <a:solidFill>
                <a:schemeClr val="dk1"/>
              </a:solidFill>
              <a:latin typeface="Calibri"/>
              <a:ea typeface="Calibri"/>
              <a:cs typeface="Calibri"/>
              <a:sym typeface="Calibri"/>
            </a:endParaRPr>
          </a:p>
        </p:txBody>
      </p:sp>
      <p:sp>
        <p:nvSpPr>
          <p:cNvPr id="234" name="Google Shape;234;p11"/>
          <p:cNvSpPr/>
          <p:nvPr/>
        </p:nvSpPr>
        <p:spPr>
          <a:xfrm>
            <a:off x="5448981" y="9467850"/>
            <a:ext cx="656248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5" name="Google Shape;235;p11"/>
          <p:cNvPicPr preferRelativeResize="0"/>
          <p:nvPr/>
        </p:nvPicPr>
        <p:blipFill rotWithShape="1">
          <a:blip r:embed="rId7">
            <a:alphaModFix/>
          </a:blip>
          <a:srcRect b="0" l="0" r="0" t="0"/>
          <a:stretch/>
        </p:blipFill>
        <p:spPr>
          <a:xfrm>
            <a:off x="12523765" y="1917700"/>
            <a:ext cx="10910664" cy="4229100"/>
          </a:xfrm>
          <a:prstGeom prst="rect">
            <a:avLst/>
          </a:prstGeom>
          <a:noFill/>
          <a:ln>
            <a:noFill/>
          </a:ln>
        </p:spPr>
      </p:pic>
      <p:pic>
        <p:nvPicPr>
          <p:cNvPr descr=" " id="236" name="Google Shape;236;p11"/>
          <p:cNvPicPr preferRelativeResize="0"/>
          <p:nvPr/>
        </p:nvPicPr>
        <p:blipFill rotWithShape="1">
          <a:blip r:embed="rId8">
            <a:alphaModFix/>
          </a:blip>
          <a:srcRect b="0" l="0" r="0" t="0"/>
          <a:stretch/>
        </p:blipFill>
        <p:spPr>
          <a:xfrm>
            <a:off x="14644930" y="2349500"/>
            <a:ext cx="8179822" cy="3365500"/>
          </a:xfrm>
          <a:prstGeom prst="rect">
            <a:avLst/>
          </a:prstGeom>
          <a:noFill/>
          <a:ln>
            <a:noFill/>
          </a:ln>
        </p:spPr>
      </p:pic>
      <p:sp>
        <p:nvSpPr>
          <p:cNvPr id="237" name="Google Shape;237;p11"/>
          <p:cNvSpPr/>
          <p:nvPr/>
        </p:nvSpPr>
        <p:spPr>
          <a:xfrm>
            <a:off x="12523765" y="1917700"/>
            <a:ext cx="4229629" cy="4229100"/>
          </a:xfrm>
          <a:prstGeom prst="roundRect">
            <a:avLst>
              <a:gd fmla="val 100108" name="adj"/>
            </a:avLst>
          </a:prstGeom>
          <a:solidFill>
            <a:srgbClr val="58A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a:off x="14181322" y="3054350"/>
            <a:ext cx="1456449"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1750F"/>
              </a:buClr>
              <a:buSzPts val="12800"/>
              <a:buFont typeface="Bebas Neue"/>
              <a:buNone/>
            </a:pPr>
            <a:r>
              <a:rPr b="0" i="0" lang="en-US" sz="12800" u="none" cap="none" strike="noStrike">
                <a:solidFill>
                  <a:srgbClr val="41750F"/>
                </a:solidFill>
                <a:latin typeface="Bebas Neue"/>
                <a:ea typeface="Bebas Neue"/>
                <a:cs typeface="Bebas Neue"/>
                <a:sym typeface="Bebas Neue"/>
              </a:rPr>
              <a:t>W</a:t>
            </a:r>
            <a:endParaRPr b="0" i="0" sz="12800" u="none" cap="none" strike="noStrike">
              <a:solidFill>
                <a:schemeClr val="dk1"/>
              </a:solidFill>
              <a:latin typeface="Calibri"/>
              <a:ea typeface="Calibri"/>
              <a:cs typeface="Calibri"/>
              <a:sym typeface="Calibri"/>
            </a:endParaRPr>
          </a:p>
        </p:txBody>
      </p:sp>
      <p:sp>
        <p:nvSpPr>
          <p:cNvPr id="239" name="Google Shape;239;p11"/>
          <p:cNvSpPr/>
          <p:nvPr/>
        </p:nvSpPr>
        <p:spPr>
          <a:xfrm>
            <a:off x="17007426" y="30543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p:nvPr/>
        </p:nvSpPr>
        <p:spPr>
          <a:xfrm>
            <a:off x="17007426" y="30543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a:off x="17007426" y="30543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17007426" y="3054350"/>
            <a:ext cx="6579422"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Weaknesses</a:t>
            </a:r>
            <a:endParaRPr b="0" i="0" sz="3600" u="none" cap="none" strike="noStrike">
              <a:solidFill>
                <a:schemeClr val="dk1"/>
              </a:solidFill>
              <a:latin typeface="Calibri"/>
              <a:ea typeface="Calibri"/>
              <a:cs typeface="Calibri"/>
              <a:sym typeface="Calibri"/>
            </a:endParaRPr>
          </a:p>
        </p:txBody>
      </p:sp>
      <p:sp>
        <p:nvSpPr>
          <p:cNvPr id="243" name="Google Shape;243;p11"/>
          <p:cNvSpPr/>
          <p:nvPr/>
        </p:nvSpPr>
        <p:spPr>
          <a:xfrm>
            <a:off x="17007426" y="3803650"/>
            <a:ext cx="656248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4" name="Google Shape;244;p11"/>
          <p:cNvPicPr preferRelativeResize="0"/>
          <p:nvPr/>
        </p:nvPicPr>
        <p:blipFill rotWithShape="1">
          <a:blip r:embed="rId7">
            <a:alphaModFix/>
          </a:blip>
          <a:srcRect b="0" l="0" r="0" t="0"/>
          <a:stretch/>
        </p:blipFill>
        <p:spPr>
          <a:xfrm>
            <a:off x="12523765" y="7581900"/>
            <a:ext cx="10910664" cy="4229100"/>
          </a:xfrm>
          <a:prstGeom prst="rect">
            <a:avLst/>
          </a:prstGeom>
          <a:noFill/>
          <a:ln>
            <a:noFill/>
          </a:ln>
        </p:spPr>
      </p:pic>
      <p:pic>
        <p:nvPicPr>
          <p:cNvPr descr=" " id="245" name="Google Shape;245;p11"/>
          <p:cNvPicPr preferRelativeResize="0"/>
          <p:nvPr/>
        </p:nvPicPr>
        <p:blipFill rotWithShape="1">
          <a:blip r:embed="rId8">
            <a:alphaModFix/>
          </a:blip>
          <a:srcRect b="0" l="0" r="0" t="0"/>
          <a:stretch/>
        </p:blipFill>
        <p:spPr>
          <a:xfrm>
            <a:off x="14644930" y="8013700"/>
            <a:ext cx="8179822" cy="3365500"/>
          </a:xfrm>
          <a:prstGeom prst="rect">
            <a:avLst/>
          </a:prstGeom>
          <a:noFill/>
          <a:ln>
            <a:noFill/>
          </a:ln>
        </p:spPr>
      </p:pic>
      <p:sp>
        <p:nvSpPr>
          <p:cNvPr id="246" name="Google Shape;246;p11"/>
          <p:cNvSpPr/>
          <p:nvPr/>
        </p:nvSpPr>
        <p:spPr>
          <a:xfrm>
            <a:off x="12523765" y="7581900"/>
            <a:ext cx="4229629" cy="4229100"/>
          </a:xfrm>
          <a:prstGeom prst="roundRect">
            <a:avLst>
              <a:gd fmla="val 100108" name="adj"/>
            </a:avLst>
          </a:prstGeom>
          <a:solidFill>
            <a:srgbClr val="4175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14340092" y="8718550"/>
            <a:ext cx="1138909"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T</a:t>
            </a:r>
            <a:endParaRPr b="0" i="0" sz="12800" u="none" cap="none" strike="noStrike">
              <a:solidFill>
                <a:schemeClr val="dk1"/>
              </a:solidFill>
              <a:latin typeface="Calibri"/>
              <a:ea typeface="Calibri"/>
              <a:cs typeface="Calibri"/>
              <a:sym typeface="Calibri"/>
            </a:endParaRPr>
          </a:p>
        </p:txBody>
      </p:sp>
      <p:sp>
        <p:nvSpPr>
          <p:cNvPr id="248" name="Google Shape;248;p11"/>
          <p:cNvSpPr/>
          <p:nvPr/>
        </p:nvSpPr>
        <p:spPr>
          <a:xfrm>
            <a:off x="17007426" y="87185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17007426" y="87185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p:nvPr/>
        </p:nvSpPr>
        <p:spPr>
          <a:xfrm>
            <a:off x="17007426" y="8718550"/>
            <a:ext cx="6427003"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a:off x="17007426" y="8718550"/>
            <a:ext cx="6579422"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Threats</a:t>
            </a:r>
            <a:endParaRPr b="0" i="0" sz="3600" u="none" cap="none" strike="noStrike">
              <a:solidFill>
                <a:schemeClr val="dk1"/>
              </a:solidFill>
              <a:latin typeface="Calibri"/>
              <a:ea typeface="Calibri"/>
              <a:cs typeface="Calibri"/>
              <a:sym typeface="Calibri"/>
            </a:endParaRPr>
          </a:p>
        </p:txBody>
      </p:sp>
      <p:sp>
        <p:nvSpPr>
          <p:cNvPr id="252" name="Google Shape;252;p11"/>
          <p:cNvSpPr/>
          <p:nvPr/>
        </p:nvSpPr>
        <p:spPr>
          <a:xfrm>
            <a:off x="17007426" y="9467850"/>
            <a:ext cx="656248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7" name="Shape 257"/>
        <p:cNvGrpSpPr/>
        <p:nvPr/>
      </p:nvGrpSpPr>
      <p:grpSpPr>
        <a:xfrm>
          <a:off x="0" y="0"/>
          <a:ext cx="0" cy="0"/>
          <a:chOff x="0" y="0"/>
          <a:chExt cx="0" cy="0"/>
        </a:xfrm>
      </p:grpSpPr>
      <p:pic>
        <p:nvPicPr>
          <p:cNvPr descr=" " id="258" name="Google Shape;258;p12"/>
          <p:cNvPicPr preferRelativeResize="0"/>
          <p:nvPr/>
        </p:nvPicPr>
        <p:blipFill rotWithShape="1">
          <a:blip r:embed="rId3">
            <a:alphaModFix/>
          </a:blip>
          <a:srcRect b="0" l="0" r="0" t="0"/>
          <a:stretch/>
        </p:blipFill>
        <p:spPr>
          <a:xfrm>
            <a:off x="18468108" y="8382000"/>
            <a:ext cx="5918940" cy="5334000"/>
          </a:xfrm>
          <a:prstGeom prst="rect">
            <a:avLst/>
          </a:prstGeom>
          <a:noFill/>
          <a:ln>
            <a:noFill/>
          </a:ln>
        </p:spPr>
      </p:pic>
      <p:pic>
        <p:nvPicPr>
          <p:cNvPr descr=" " id="259" name="Google Shape;259;p12"/>
          <p:cNvPicPr preferRelativeResize="0"/>
          <p:nvPr/>
        </p:nvPicPr>
        <p:blipFill rotWithShape="1">
          <a:blip r:embed="rId4">
            <a:alphaModFix/>
          </a:blip>
          <a:srcRect b="0" l="0" r="0" t="0"/>
          <a:stretch/>
        </p:blipFill>
        <p:spPr>
          <a:xfrm>
            <a:off x="0" y="0"/>
            <a:ext cx="7150994" cy="9817100"/>
          </a:xfrm>
          <a:prstGeom prst="rect">
            <a:avLst/>
          </a:prstGeom>
          <a:noFill/>
          <a:ln>
            <a:noFill/>
          </a:ln>
        </p:spPr>
      </p:pic>
      <p:sp>
        <p:nvSpPr>
          <p:cNvPr id="260" name="Google Shape;26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p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62" name="Google Shape;262;p12"/>
          <p:cNvSpPr/>
          <p:nvPr/>
        </p:nvSpPr>
        <p:spPr>
          <a:xfrm>
            <a:off x="3708864" y="41402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ebas Neue"/>
              <a:buNone/>
            </a:pPr>
            <a:r>
              <a:rPr b="0" i="0" lang="en-US" sz="8000" u="none" cap="none" strike="noStrike">
                <a:solidFill>
                  <a:srgbClr val="0E0E0E"/>
                </a:solidFill>
                <a:latin typeface="Bebas Neue"/>
                <a:ea typeface="Bebas Neue"/>
                <a:cs typeface="Bebas Neue"/>
                <a:sym typeface="Bebas Neue"/>
              </a:rPr>
              <a:t>Some Data</a:t>
            </a:r>
            <a:endParaRPr b="0" i="0" sz="8000" u="none" cap="none" strike="noStrike">
              <a:solidFill>
                <a:schemeClr val="dk1"/>
              </a:solidFill>
              <a:latin typeface="Calibri"/>
              <a:ea typeface="Calibri"/>
              <a:cs typeface="Calibri"/>
              <a:sym typeface="Calibri"/>
            </a:endParaRPr>
          </a:p>
        </p:txBody>
      </p:sp>
      <p:sp>
        <p:nvSpPr>
          <p:cNvPr id="263" name="Google Shape;263;p12"/>
          <p:cNvSpPr/>
          <p:nvPr/>
        </p:nvSpPr>
        <p:spPr>
          <a:xfrm>
            <a:off x="3708864" y="6515100"/>
            <a:ext cx="8573572"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3708864" y="65151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p:nvPr/>
        </p:nvSpPr>
        <p:spPr>
          <a:xfrm>
            <a:off x="3708864" y="65341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2"/>
          <p:cNvSpPr/>
          <p:nvPr/>
        </p:nvSpPr>
        <p:spPr>
          <a:xfrm>
            <a:off x="3708864" y="65341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267" name="Google Shape;267;p12"/>
          <p:cNvSpPr/>
          <p:nvPr/>
        </p:nvSpPr>
        <p:spPr>
          <a:xfrm>
            <a:off x="5334667" y="6515100"/>
            <a:ext cx="6947768"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p:nvPr/>
        </p:nvSpPr>
        <p:spPr>
          <a:xfrm>
            <a:off x="5334667" y="65151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Enchanted Creatures</a:t>
            </a:r>
            <a:endParaRPr b="0" i="0" sz="3600" u="none" cap="none" strike="noStrike">
              <a:solidFill>
                <a:schemeClr val="dk1"/>
              </a:solidFill>
              <a:latin typeface="Calibri"/>
              <a:ea typeface="Calibri"/>
              <a:cs typeface="Calibri"/>
              <a:sym typeface="Calibri"/>
            </a:endParaRPr>
          </a:p>
        </p:txBody>
      </p:sp>
      <p:sp>
        <p:nvSpPr>
          <p:cNvPr id="269" name="Google Shape;269;p12"/>
          <p:cNvSpPr/>
          <p:nvPr/>
        </p:nvSpPr>
        <p:spPr>
          <a:xfrm>
            <a:off x="5334667" y="7162800"/>
            <a:ext cx="708325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70" name="Google Shape;270;p12"/>
          <p:cNvSpPr/>
          <p:nvPr/>
        </p:nvSpPr>
        <p:spPr>
          <a:xfrm>
            <a:off x="3708864" y="83820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
          <p:cNvSpPr/>
          <p:nvPr/>
        </p:nvSpPr>
        <p:spPr>
          <a:xfrm>
            <a:off x="3708864" y="84010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2"/>
          <p:cNvSpPr/>
          <p:nvPr/>
        </p:nvSpPr>
        <p:spPr>
          <a:xfrm>
            <a:off x="3708864" y="84010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273" name="Google Shape;273;p12"/>
          <p:cNvSpPr/>
          <p:nvPr/>
        </p:nvSpPr>
        <p:spPr>
          <a:xfrm>
            <a:off x="5334667" y="8382000"/>
            <a:ext cx="6947768"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p:nvPr/>
        </p:nvSpPr>
        <p:spPr>
          <a:xfrm>
            <a:off x="5334667" y="83820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Magic-Wielding Individuals</a:t>
            </a:r>
            <a:endParaRPr b="0" i="0" sz="3600" u="none" cap="none" strike="noStrike">
              <a:solidFill>
                <a:schemeClr val="dk1"/>
              </a:solidFill>
              <a:latin typeface="Calibri"/>
              <a:ea typeface="Calibri"/>
              <a:cs typeface="Calibri"/>
              <a:sym typeface="Calibri"/>
            </a:endParaRPr>
          </a:p>
        </p:txBody>
      </p:sp>
      <p:sp>
        <p:nvSpPr>
          <p:cNvPr id="275" name="Google Shape;275;p12"/>
          <p:cNvSpPr/>
          <p:nvPr/>
        </p:nvSpPr>
        <p:spPr>
          <a:xfrm>
            <a:off x="5334667" y="9029700"/>
            <a:ext cx="708325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76" name="Google Shape;276;p12"/>
          <p:cNvSpPr/>
          <p:nvPr/>
        </p:nvSpPr>
        <p:spPr>
          <a:xfrm>
            <a:off x="3708864" y="10248900"/>
            <a:ext cx="857357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p:nvPr/>
        </p:nvSpPr>
        <p:spPr>
          <a:xfrm>
            <a:off x="3708864" y="105727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p:nvPr/>
        </p:nvSpPr>
        <p:spPr>
          <a:xfrm>
            <a:off x="3708864" y="105727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279" name="Google Shape;279;p12"/>
          <p:cNvSpPr/>
          <p:nvPr/>
        </p:nvSpPr>
        <p:spPr>
          <a:xfrm>
            <a:off x="5334667" y="10248900"/>
            <a:ext cx="6947768"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5334667" y="102489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Spells Cast</a:t>
            </a:r>
            <a:endParaRPr b="0" i="0" sz="3600" u="none" cap="none" strike="noStrike">
              <a:solidFill>
                <a:schemeClr val="dk1"/>
              </a:solidFill>
              <a:latin typeface="Calibri"/>
              <a:ea typeface="Calibri"/>
              <a:cs typeface="Calibri"/>
              <a:sym typeface="Calibri"/>
            </a:endParaRPr>
          </a:p>
        </p:txBody>
      </p:sp>
      <p:sp>
        <p:nvSpPr>
          <p:cNvPr id="281" name="Google Shape;281;p12"/>
          <p:cNvSpPr/>
          <p:nvPr/>
        </p:nvSpPr>
        <p:spPr>
          <a:xfrm>
            <a:off x="5334667" y="10896600"/>
            <a:ext cx="708325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282" name="Google Shape;282;p12"/>
          <p:cNvPicPr preferRelativeResize="0"/>
          <p:nvPr/>
        </p:nvPicPr>
        <p:blipFill rotWithShape="1">
          <a:blip r:embed="rId6">
            <a:alphaModFix/>
          </a:blip>
          <a:srcRect b="0" l="0" r="0" t="0"/>
          <a:stretch/>
        </p:blipFill>
        <p:spPr>
          <a:xfrm>
            <a:off x="11037680" y="952500"/>
            <a:ext cx="13006426" cy="1276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7" name="Shape 287"/>
        <p:cNvGrpSpPr/>
        <p:nvPr/>
      </p:nvGrpSpPr>
      <p:grpSpPr>
        <a:xfrm>
          <a:off x="0" y="0"/>
          <a:ext cx="0" cy="0"/>
          <a:chOff x="0" y="0"/>
          <a:chExt cx="0" cy="0"/>
        </a:xfrm>
      </p:grpSpPr>
      <p:pic>
        <p:nvPicPr>
          <p:cNvPr descr=" " id="288" name="Google Shape;288;p13"/>
          <p:cNvPicPr preferRelativeResize="0"/>
          <p:nvPr/>
        </p:nvPicPr>
        <p:blipFill rotWithShape="1">
          <a:blip r:embed="rId3">
            <a:alphaModFix/>
          </a:blip>
          <a:srcRect b="0" l="0" r="0" t="0"/>
          <a:stretch/>
        </p:blipFill>
        <p:spPr>
          <a:xfrm>
            <a:off x="14594124" y="4419600"/>
            <a:ext cx="9792924" cy="9296400"/>
          </a:xfrm>
          <a:prstGeom prst="rect">
            <a:avLst/>
          </a:prstGeom>
          <a:noFill/>
          <a:ln>
            <a:noFill/>
          </a:ln>
        </p:spPr>
      </p:pic>
      <p:pic>
        <p:nvPicPr>
          <p:cNvPr descr=" " id="289" name="Google Shape;289;p13"/>
          <p:cNvPicPr preferRelativeResize="0"/>
          <p:nvPr/>
        </p:nvPicPr>
        <p:blipFill rotWithShape="1">
          <a:blip r:embed="rId4">
            <a:alphaModFix/>
          </a:blip>
          <a:srcRect b="0" l="0" r="0" t="0"/>
          <a:stretch/>
        </p:blipFill>
        <p:spPr>
          <a:xfrm>
            <a:off x="0" y="0"/>
            <a:ext cx="6744543" cy="9347200"/>
          </a:xfrm>
          <a:prstGeom prst="rect">
            <a:avLst/>
          </a:prstGeom>
          <a:noFill/>
          <a:ln>
            <a:noFill/>
          </a:ln>
        </p:spPr>
      </p:pic>
      <p:sp>
        <p:nvSpPr>
          <p:cNvPr id="290" name="Google Shape;29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1" name="Google Shape;291;p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92" name="Google Shape;292;p13"/>
          <p:cNvSpPr/>
          <p:nvPr/>
        </p:nvSpPr>
        <p:spPr>
          <a:xfrm>
            <a:off x="4305838" y="3060700"/>
            <a:ext cx="1576267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3"/>
          <p:cNvSpPr/>
          <p:nvPr/>
        </p:nvSpPr>
        <p:spPr>
          <a:xfrm>
            <a:off x="4305838" y="3060700"/>
            <a:ext cx="15762670" cy="50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
          <p:cNvSpPr/>
          <p:nvPr/>
        </p:nvSpPr>
        <p:spPr>
          <a:xfrm>
            <a:off x="7728916" y="3060700"/>
            <a:ext cx="8916514" cy="467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Bebas Neue"/>
              <a:buNone/>
            </a:pPr>
            <a:r>
              <a:rPr b="0" i="0" lang="en-US" sz="24000" u="none" cap="none" strike="noStrike">
                <a:solidFill>
                  <a:srgbClr val="272727"/>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295" name="Google Shape;295;p13"/>
          <p:cNvSpPr/>
          <p:nvPr/>
        </p:nvSpPr>
        <p:spPr>
          <a:xfrm>
            <a:off x="4170355" y="69215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96" name="Google Shape;296;p13"/>
          <p:cNvSpPr/>
          <p:nvPr/>
        </p:nvSpPr>
        <p:spPr>
          <a:xfrm>
            <a:off x="7483352" y="85471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1" name="Shape 301"/>
        <p:cNvGrpSpPr/>
        <p:nvPr/>
      </p:nvGrpSpPr>
      <p:grpSpPr>
        <a:xfrm>
          <a:off x="0" y="0"/>
          <a:ext cx="0" cy="0"/>
          <a:chOff x="0" y="0"/>
          <a:chExt cx="0" cy="0"/>
        </a:xfrm>
      </p:grpSpPr>
      <p:pic>
        <p:nvPicPr>
          <p:cNvPr descr=" " id="302" name="Google Shape;302;p14"/>
          <p:cNvPicPr preferRelativeResize="0"/>
          <p:nvPr/>
        </p:nvPicPr>
        <p:blipFill rotWithShape="1">
          <a:blip r:embed="rId3">
            <a:alphaModFix/>
          </a:blip>
          <a:srcRect b="0" l="0" r="0" t="0"/>
          <a:stretch/>
        </p:blipFill>
        <p:spPr>
          <a:xfrm>
            <a:off x="7138292" y="0"/>
            <a:ext cx="17248756" cy="6388100"/>
          </a:xfrm>
          <a:prstGeom prst="rect">
            <a:avLst/>
          </a:prstGeom>
          <a:noFill/>
          <a:ln>
            <a:noFill/>
          </a:ln>
        </p:spPr>
      </p:pic>
      <p:sp>
        <p:nvSpPr>
          <p:cNvPr id="303" name="Google Shape;303;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4" name="Google Shape;304;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5" name="Google Shape;305;p14"/>
          <p:cNvSpPr/>
          <p:nvPr/>
        </p:nvSpPr>
        <p:spPr>
          <a:xfrm>
            <a:off x="339132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p:nvPr/>
        </p:nvSpPr>
        <p:spPr>
          <a:xfrm>
            <a:off x="4775797" y="3263900"/>
            <a:ext cx="5106038"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p:nvPr/>
        </p:nvSpPr>
        <p:spPr>
          <a:xfrm>
            <a:off x="4775797" y="3263900"/>
            <a:ext cx="5647973"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233 Coins</a:t>
            </a:r>
            <a:endParaRPr b="0" i="0" sz="12800" u="none" cap="none" strike="noStrike">
              <a:solidFill>
                <a:schemeClr val="dk1"/>
              </a:solidFill>
              <a:latin typeface="Calibri"/>
              <a:ea typeface="Calibri"/>
              <a:cs typeface="Calibri"/>
              <a:sym typeface="Calibri"/>
            </a:endParaRPr>
          </a:p>
        </p:txBody>
      </p:sp>
      <p:sp>
        <p:nvSpPr>
          <p:cNvPr id="308" name="Google Shape;308;p14"/>
          <p:cNvSpPr/>
          <p:nvPr/>
        </p:nvSpPr>
        <p:spPr>
          <a:xfrm>
            <a:off x="3391324" y="5219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p:nvPr/>
        </p:nvSpPr>
        <p:spPr>
          <a:xfrm>
            <a:off x="3323582" y="5219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10" name="Google Shape;310;p14"/>
          <p:cNvSpPr/>
          <p:nvPr/>
        </p:nvSpPr>
        <p:spPr>
          <a:xfrm>
            <a:off x="339132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
          <p:cNvSpPr/>
          <p:nvPr/>
        </p:nvSpPr>
        <p:spPr>
          <a:xfrm>
            <a:off x="4597975" y="6985000"/>
            <a:ext cx="54616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4"/>
          <p:cNvSpPr/>
          <p:nvPr/>
        </p:nvSpPr>
        <p:spPr>
          <a:xfrm>
            <a:off x="4597975" y="6985000"/>
            <a:ext cx="60036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456 Hours</a:t>
            </a:r>
            <a:endParaRPr b="0" i="0" sz="12800" u="none" cap="none" strike="noStrike">
              <a:solidFill>
                <a:schemeClr val="dk1"/>
              </a:solidFill>
              <a:latin typeface="Calibri"/>
              <a:ea typeface="Calibri"/>
              <a:cs typeface="Calibri"/>
              <a:sym typeface="Calibri"/>
            </a:endParaRPr>
          </a:p>
        </p:txBody>
      </p:sp>
      <p:sp>
        <p:nvSpPr>
          <p:cNvPr id="313" name="Google Shape;313;p14"/>
          <p:cNvSpPr/>
          <p:nvPr/>
        </p:nvSpPr>
        <p:spPr>
          <a:xfrm>
            <a:off x="3391324" y="8940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4"/>
          <p:cNvSpPr/>
          <p:nvPr/>
        </p:nvSpPr>
        <p:spPr>
          <a:xfrm>
            <a:off x="3323582" y="8940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15" name="Google Shape;315;p14"/>
          <p:cNvSpPr/>
          <p:nvPr/>
        </p:nvSpPr>
        <p:spPr>
          <a:xfrm>
            <a:off x="1355259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4"/>
          <p:cNvSpPr/>
          <p:nvPr/>
        </p:nvSpPr>
        <p:spPr>
          <a:xfrm>
            <a:off x="16359645" y="3263900"/>
            <a:ext cx="22608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4"/>
          <p:cNvSpPr/>
          <p:nvPr/>
        </p:nvSpPr>
        <p:spPr>
          <a:xfrm>
            <a:off x="16359645" y="3263900"/>
            <a:ext cx="28028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85%</a:t>
            </a:r>
            <a:endParaRPr b="0" i="0" sz="12800" u="none" cap="none" strike="noStrike">
              <a:solidFill>
                <a:schemeClr val="dk1"/>
              </a:solidFill>
              <a:latin typeface="Calibri"/>
              <a:ea typeface="Calibri"/>
              <a:cs typeface="Calibri"/>
              <a:sym typeface="Calibri"/>
            </a:endParaRPr>
          </a:p>
        </p:txBody>
      </p:sp>
      <p:sp>
        <p:nvSpPr>
          <p:cNvPr id="318" name="Google Shape;318;p14"/>
          <p:cNvSpPr/>
          <p:nvPr/>
        </p:nvSpPr>
        <p:spPr>
          <a:xfrm>
            <a:off x="13552594" y="52197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
          <p:cNvSpPr/>
          <p:nvPr/>
        </p:nvSpPr>
        <p:spPr>
          <a:xfrm>
            <a:off x="13484852" y="52197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20" name="Google Shape;320;p14"/>
          <p:cNvSpPr/>
          <p:nvPr/>
        </p:nvSpPr>
        <p:spPr>
          <a:xfrm>
            <a:off x="1355259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4"/>
          <p:cNvSpPr/>
          <p:nvPr/>
        </p:nvSpPr>
        <p:spPr>
          <a:xfrm>
            <a:off x="15603900" y="6985000"/>
            <a:ext cx="3772371"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p:nvPr/>
        </p:nvSpPr>
        <p:spPr>
          <a:xfrm>
            <a:off x="15603900" y="6985000"/>
            <a:ext cx="4314306"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535 Km</a:t>
            </a:r>
            <a:endParaRPr b="0" i="0" sz="12800" u="none" cap="none" strike="noStrike">
              <a:solidFill>
                <a:schemeClr val="dk1"/>
              </a:solidFill>
              <a:latin typeface="Calibri"/>
              <a:ea typeface="Calibri"/>
              <a:cs typeface="Calibri"/>
              <a:sym typeface="Calibri"/>
            </a:endParaRPr>
          </a:p>
        </p:txBody>
      </p:sp>
      <p:sp>
        <p:nvSpPr>
          <p:cNvPr id="323" name="Google Shape;323;p14"/>
          <p:cNvSpPr/>
          <p:nvPr/>
        </p:nvSpPr>
        <p:spPr>
          <a:xfrm>
            <a:off x="13552594" y="89408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4"/>
          <p:cNvSpPr/>
          <p:nvPr/>
        </p:nvSpPr>
        <p:spPr>
          <a:xfrm>
            <a:off x="13484852" y="89408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9" name="Shape 329"/>
        <p:cNvGrpSpPr/>
        <p:nvPr/>
      </p:nvGrpSpPr>
      <p:grpSpPr>
        <a:xfrm>
          <a:off x="0" y="0"/>
          <a:ext cx="0" cy="0"/>
          <a:chOff x="0" y="0"/>
          <a:chExt cx="0" cy="0"/>
        </a:xfrm>
      </p:grpSpPr>
      <p:pic>
        <p:nvPicPr>
          <p:cNvPr descr=" " id="330" name="Google Shape;330;p15"/>
          <p:cNvPicPr preferRelativeResize="0"/>
          <p:nvPr/>
        </p:nvPicPr>
        <p:blipFill rotWithShape="1">
          <a:blip r:embed="rId3">
            <a:alphaModFix/>
          </a:blip>
          <a:srcRect b="0" l="0" r="0" t="0"/>
          <a:stretch/>
        </p:blipFill>
        <p:spPr>
          <a:xfrm>
            <a:off x="14594124" y="4419600"/>
            <a:ext cx="9792924" cy="9296400"/>
          </a:xfrm>
          <a:prstGeom prst="rect">
            <a:avLst/>
          </a:prstGeom>
          <a:noFill/>
          <a:ln>
            <a:noFill/>
          </a:ln>
        </p:spPr>
      </p:pic>
      <p:pic>
        <p:nvPicPr>
          <p:cNvPr descr=" " id="331" name="Google Shape;331;p15"/>
          <p:cNvPicPr preferRelativeResize="0"/>
          <p:nvPr/>
        </p:nvPicPr>
        <p:blipFill rotWithShape="1">
          <a:blip r:embed="rId4">
            <a:alphaModFix/>
          </a:blip>
          <a:srcRect b="0" l="0" r="0" t="0"/>
          <a:stretch/>
        </p:blipFill>
        <p:spPr>
          <a:xfrm>
            <a:off x="0" y="0"/>
            <a:ext cx="6744543" cy="9347200"/>
          </a:xfrm>
          <a:prstGeom prst="rect">
            <a:avLst/>
          </a:prstGeom>
          <a:noFill/>
          <a:ln>
            <a:noFill/>
          </a:ln>
        </p:spPr>
      </p:pic>
      <p:sp>
        <p:nvSpPr>
          <p:cNvPr id="332" name="Google Shape;332;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4" name="Google Shape;334;p15"/>
          <p:cNvSpPr/>
          <p:nvPr/>
        </p:nvSpPr>
        <p:spPr>
          <a:xfrm>
            <a:off x="13450981" y="5753100"/>
            <a:ext cx="873869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13450981" y="5753100"/>
            <a:ext cx="8738692" cy="21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p:nvPr/>
        </p:nvSpPr>
        <p:spPr>
          <a:xfrm>
            <a:off x="13450981" y="57531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337" name="Google Shape;337;p15"/>
          <p:cNvSpPr/>
          <p:nvPr/>
        </p:nvSpPr>
        <p:spPr>
          <a:xfrm>
            <a:off x="13450981" y="66929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38" name="Google Shape;338;p1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339" name="Google Shape;339;p1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340" name="Google Shape;340;p15"/>
          <p:cNvSpPr/>
          <p:nvPr/>
        </p:nvSpPr>
        <p:spPr>
          <a:xfrm>
            <a:off x="7011276" y="12192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5" name="Shape 345"/>
        <p:cNvGrpSpPr/>
        <p:nvPr/>
      </p:nvGrpSpPr>
      <p:grpSpPr>
        <a:xfrm>
          <a:off x="0" y="0"/>
          <a:ext cx="0" cy="0"/>
          <a:chOff x="0" y="0"/>
          <a:chExt cx="0" cy="0"/>
        </a:xfrm>
      </p:grpSpPr>
      <p:pic>
        <p:nvPicPr>
          <p:cNvPr descr=" " id="346" name="Google Shape;346;p16"/>
          <p:cNvPicPr preferRelativeResize="0"/>
          <p:nvPr/>
        </p:nvPicPr>
        <p:blipFill rotWithShape="1">
          <a:blip r:embed="rId3">
            <a:alphaModFix/>
          </a:blip>
          <a:srcRect b="0" l="0" r="0" t="0"/>
          <a:stretch/>
        </p:blipFill>
        <p:spPr>
          <a:xfrm>
            <a:off x="7138292" y="0"/>
            <a:ext cx="17248756" cy="6388100"/>
          </a:xfrm>
          <a:prstGeom prst="rect">
            <a:avLst/>
          </a:prstGeom>
          <a:noFill/>
          <a:ln>
            <a:noFill/>
          </a:ln>
        </p:spPr>
      </p:pic>
      <p:pic>
        <p:nvPicPr>
          <p:cNvPr descr=" " id="347" name="Google Shape;347;p16"/>
          <p:cNvPicPr preferRelativeResize="0"/>
          <p:nvPr/>
        </p:nvPicPr>
        <p:blipFill rotWithShape="1">
          <a:blip r:embed="rId4">
            <a:alphaModFix/>
          </a:blip>
          <a:srcRect b="0" l="0" r="0" t="0"/>
          <a:stretch/>
        </p:blipFill>
        <p:spPr>
          <a:xfrm>
            <a:off x="0" y="8102600"/>
            <a:ext cx="16626378" cy="5613400"/>
          </a:xfrm>
          <a:prstGeom prst="rect">
            <a:avLst/>
          </a:prstGeom>
          <a:noFill/>
          <a:ln>
            <a:noFill/>
          </a:ln>
        </p:spPr>
      </p:pic>
      <p:sp>
        <p:nvSpPr>
          <p:cNvPr id="348" name="Google Shape;348;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0" name="Google Shape;350;p16"/>
          <p:cNvSpPr/>
          <p:nvPr/>
        </p:nvSpPr>
        <p:spPr>
          <a:xfrm>
            <a:off x="4699587" y="63881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6"/>
          <p:cNvSpPr/>
          <p:nvPr/>
        </p:nvSpPr>
        <p:spPr>
          <a:xfrm>
            <a:off x="4699587" y="63881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6"/>
          <p:cNvSpPr/>
          <p:nvPr/>
        </p:nvSpPr>
        <p:spPr>
          <a:xfrm>
            <a:off x="4699587" y="63881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An mobile app</a:t>
            </a:r>
            <a:endParaRPr b="0" i="0" sz="4800" u="none" cap="none" strike="noStrike">
              <a:solidFill>
                <a:schemeClr val="dk1"/>
              </a:solidFill>
              <a:latin typeface="Calibri"/>
              <a:ea typeface="Calibri"/>
              <a:cs typeface="Calibri"/>
              <a:sym typeface="Calibri"/>
            </a:endParaRPr>
          </a:p>
        </p:txBody>
      </p:sp>
      <p:sp>
        <p:nvSpPr>
          <p:cNvPr id="353" name="Google Shape;353;p16"/>
          <p:cNvSpPr/>
          <p:nvPr/>
        </p:nvSpPr>
        <p:spPr>
          <a:xfrm>
            <a:off x="4699587" y="73279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54" name="Google Shape;354;p16"/>
          <p:cNvSpPr/>
          <p:nvPr/>
        </p:nvSpPr>
        <p:spPr>
          <a:xfrm>
            <a:off x="4648781" y="3848100"/>
            <a:ext cx="1290057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Future of Fantasy</a:t>
            </a:r>
            <a:endParaRPr b="0" i="0" sz="8000" u="none" cap="none" strike="noStrike">
              <a:solidFill>
                <a:schemeClr val="dk1"/>
              </a:solidFill>
              <a:latin typeface="Calibri"/>
              <a:ea typeface="Calibri"/>
              <a:cs typeface="Calibri"/>
              <a:sym typeface="Calibri"/>
            </a:endParaRPr>
          </a:p>
        </p:txBody>
      </p:sp>
      <p:pic>
        <p:nvPicPr>
          <p:cNvPr descr=" " id="355" name="Google Shape;355;p16"/>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356" name="Google Shape;356;p16"/>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1" name="Shape 361"/>
        <p:cNvGrpSpPr/>
        <p:nvPr/>
      </p:nvGrpSpPr>
      <p:grpSpPr>
        <a:xfrm>
          <a:off x="0" y="0"/>
          <a:ext cx="0" cy="0"/>
          <a:chOff x="0" y="0"/>
          <a:chExt cx="0" cy="0"/>
        </a:xfrm>
      </p:grpSpPr>
      <p:pic>
        <p:nvPicPr>
          <p:cNvPr descr=" " id="362" name="Google Shape;362;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3" name="Google Shape;363;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4" name="Google Shape;364;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5" name="Google Shape;365;p17"/>
          <p:cNvSpPr/>
          <p:nvPr/>
        </p:nvSpPr>
        <p:spPr>
          <a:xfrm>
            <a:off x="15690694" y="698500"/>
            <a:ext cx="7464300" cy="1557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0" name="Shape 370"/>
        <p:cNvGrpSpPr/>
        <p:nvPr/>
      </p:nvGrpSpPr>
      <p:grpSpPr>
        <a:xfrm>
          <a:off x="0" y="0"/>
          <a:ext cx="0" cy="0"/>
          <a:chOff x="0" y="0"/>
          <a:chExt cx="0" cy="0"/>
        </a:xfrm>
      </p:grpSpPr>
      <p:sp>
        <p:nvSpPr>
          <p:cNvPr id="371" name="Google Shape;37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2" name="Google Shape;372;p1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73" name="Google Shape;373;p18"/>
          <p:cNvSpPr/>
          <p:nvPr/>
        </p:nvSpPr>
        <p:spPr>
          <a:xfrm>
            <a:off x="6054423" y="1117600"/>
            <a:ext cx="12278201"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Timeline</a:t>
            </a:r>
            <a:endParaRPr b="0" i="0" sz="8000" u="none" cap="none" strike="noStrike">
              <a:solidFill>
                <a:schemeClr val="dk1"/>
              </a:solidFill>
              <a:latin typeface="Calibri"/>
              <a:ea typeface="Calibri"/>
              <a:cs typeface="Calibri"/>
              <a:sym typeface="Calibri"/>
            </a:endParaRPr>
          </a:p>
        </p:txBody>
      </p:sp>
      <p:pic>
        <p:nvPicPr>
          <p:cNvPr descr=" " id="374" name="Google Shape;374;p18"/>
          <p:cNvPicPr preferRelativeResize="0"/>
          <p:nvPr/>
        </p:nvPicPr>
        <p:blipFill rotWithShape="1">
          <a:blip r:embed="rId4">
            <a:alphaModFix/>
          </a:blip>
          <a:srcRect b="0" l="0" r="0" t="0"/>
          <a:stretch/>
        </p:blipFill>
        <p:spPr>
          <a:xfrm>
            <a:off x="0" y="914400"/>
            <a:ext cx="24387048" cy="12801600"/>
          </a:xfrm>
          <a:prstGeom prst="rect">
            <a:avLst/>
          </a:prstGeom>
          <a:noFill/>
          <a:ln>
            <a:noFill/>
          </a:ln>
        </p:spPr>
      </p:pic>
      <p:sp>
        <p:nvSpPr>
          <p:cNvPr id="375" name="Google Shape;375;p18"/>
          <p:cNvSpPr/>
          <p:nvPr/>
        </p:nvSpPr>
        <p:spPr>
          <a:xfrm>
            <a:off x="0" y="68834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6" name="Google Shape;376;p18"/>
          <p:cNvPicPr preferRelativeResize="0"/>
          <p:nvPr/>
        </p:nvPicPr>
        <p:blipFill rotWithShape="1">
          <a:blip r:embed="rId5">
            <a:alphaModFix/>
          </a:blip>
          <a:srcRect b="0" l="0" r="0" t="0"/>
          <a:stretch/>
        </p:blipFill>
        <p:spPr>
          <a:xfrm>
            <a:off x="0" y="6870700"/>
            <a:ext cx="24387048" cy="12700"/>
          </a:xfrm>
          <a:prstGeom prst="rect">
            <a:avLst/>
          </a:prstGeom>
          <a:noFill/>
          <a:ln>
            <a:noFill/>
          </a:ln>
        </p:spPr>
      </p:pic>
      <p:pic>
        <p:nvPicPr>
          <p:cNvPr descr=" " id="377" name="Google Shape;377;p18"/>
          <p:cNvPicPr preferRelativeResize="0"/>
          <p:nvPr/>
        </p:nvPicPr>
        <p:blipFill rotWithShape="1">
          <a:blip r:embed="rId6">
            <a:alphaModFix/>
          </a:blip>
          <a:srcRect b="0" l="0" r="0" t="0"/>
          <a:stretch/>
        </p:blipFill>
        <p:spPr>
          <a:xfrm>
            <a:off x="5207651" y="6781800"/>
            <a:ext cx="190524" cy="6934200"/>
          </a:xfrm>
          <a:prstGeom prst="rect">
            <a:avLst/>
          </a:prstGeom>
          <a:noFill/>
          <a:ln>
            <a:noFill/>
          </a:ln>
        </p:spPr>
      </p:pic>
      <p:pic>
        <p:nvPicPr>
          <p:cNvPr descr=" " id="378" name="Google Shape;378;p18"/>
          <p:cNvPicPr preferRelativeResize="0"/>
          <p:nvPr/>
        </p:nvPicPr>
        <p:blipFill rotWithShape="1">
          <a:blip r:embed="rId7">
            <a:alphaModFix/>
          </a:blip>
          <a:srcRect b="0" l="0" r="0" t="0"/>
          <a:stretch/>
        </p:blipFill>
        <p:spPr>
          <a:xfrm>
            <a:off x="9386473" y="4495800"/>
            <a:ext cx="190524" cy="2476500"/>
          </a:xfrm>
          <a:prstGeom prst="rect">
            <a:avLst/>
          </a:prstGeom>
          <a:noFill/>
          <a:ln>
            <a:noFill/>
          </a:ln>
        </p:spPr>
      </p:pic>
      <p:pic>
        <p:nvPicPr>
          <p:cNvPr descr=" " id="379" name="Google Shape;379;p18"/>
          <p:cNvPicPr preferRelativeResize="0"/>
          <p:nvPr/>
        </p:nvPicPr>
        <p:blipFill rotWithShape="1">
          <a:blip r:embed="rId8">
            <a:alphaModFix/>
          </a:blip>
          <a:srcRect b="0" l="0" r="0" t="0"/>
          <a:stretch/>
        </p:blipFill>
        <p:spPr>
          <a:xfrm>
            <a:off x="13565295" y="6781800"/>
            <a:ext cx="190524" cy="1854200"/>
          </a:xfrm>
          <a:prstGeom prst="rect">
            <a:avLst/>
          </a:prstGeom>
          <a:noFill/>
          <a:ln>
            <a:noFill/>
          </a:ln>
        </p:spPr>
      </p:pic>
      <p:pic>
        <p:nvPicPr>
          <p:cNvPr descr=" " id="380" name="Google Shape;380;p18"/>
          <p:cNvPicPr preferRelativeResize="0"/>
          <p:nvPr/>
        </p:nvPicPr>
        <p:blipFill rotWithShape="1">
          <a:blip r:embed="rId9">
            <a:alphaModFix/>
          </a:blip>
          <a:srcRect b="0" l="0" r="0" t="0"/>
          <a:stretch/>
        </p:blipFill>
        <p:spPr>
          <a:xfrm>
            <a:off x="17642505" y="1841500"/>
            <a:ext cx="393750" cy="5130800"/>
          </a:xfrm>
          <a:prstGeom prst="rect">
            <a:avLst/>
          </a:prstGeom>
          <a:noFill/>
          <a:ln>
            <a:noFill/>
          </a:ln>
        </p:spPr>
      </p:pic>
      <p:sp>
        <p:nvSpPr>
          <p:cNvPr id="381" name="Google Shape;381;p18"/>
          <p:cNvSpPr/>
          <p:nvPr/>
        </p:nvSpPr>
        <p:spPr>
          <a:xfrm>
            <a:off x="1371771" y="914400"/>
            <a:ext cx="6350794" cy="546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2" name="Google Shape;382;p18"/>
          <p:cNvPicPr preferRelativeResize="0"/>
          <p:nvPr/>
        </p:nvPicPr>
        <p:blipFill rotWithShape="1">
          <a:blip r:embed="rId10">
            <a:alphaModFix/>
          </a:blip>
          <a:srcRect b="0" l="0" r="0" t="0"/>
          <a:stretch/>
        </p:blipFill>
        <p:spPr>
          <a:xfrm>
            <a:off x="1371771" y="914400"/>
            <a:ext cx="6350794" cy="3086100"/>
          </a:xfrm>
          <a:prstGeom prst="rect">
            <a:avLst/>
          </a:prstGeom>
          <a:noFill/>
          <a:ln>
            <a:noFill/>
          </a:ln>
        </p:spPr>
      </p:pic>
      <p:sp>
        <p:nvSpPr>
          <p:cNvPr id="383" name="Google Shape;383;p18"/>
          <p:cNvSpPr/>
          <p:nvPr/>
        </p:nvSpPr>
        <p:spPr>
          <a:xfrm>
            <a:off x="1371771" y="4305300"/>
            <a:ext cx="1105038"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8"/>
          <p:cNvSpPr/>
          <p:nvPr/>
        </p:nvSpPr>
        <p:spPr>
          <a:xfrm>
            <a:off x="1371771" y="4305300"/>
            <a:ext cx="125745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Eclipse</a:t>
            </a:r>
            <a:endParaRPr b="0" i="0" sz="3600" u="none" cap="none" strike="noStrike">
              <a:solidFill>
                <a:schemeClr val="dk1"/>
              </a:solidFill>
              <a:latin typeface="Calibri"/>
              <a:ea typeface="Calibri"/>
              <a:cs typeface="Calibri"/>
              <a:sym typeface="Calibri"/>
            </a:endParaRPr>
          </a:p>
        </p:txBody>
      </p:sp>
      <p:sp>
        <p:nvSpPr>
          <p:cNvPr id="385" name="Google Shape;385;p18"/>
          <p:cNvSpPr/>
          <p:nvPr/>
        </p:nvSpPr>
        <p:spPr>
          <a:xfrm>
            <a:off x="1371771" y="51562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8"/>
          <p:cNvSpPr/>
          <p:nvPr/>
        </p:nvSpPr>
        <p:spPr>
          <a:xfrm>
            <a:off x="1371771" y="51562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87" name="Google Shape;387;p18"/>
          <p:cNvSpPr/>
          <p:nvPr/>
        </p:nvSpPr>
        <p:spPr>
          <a:xfrm>
            <a:off x="5550594" y="7391400"/>
            <a:ext cx="4128016" cy="576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8"/>
          <p:cNvSpPr/>
          <p:nvPr/>
        </p:nvSpPr>
        <p:spPr>
          <a:xfrm>
            <a:off x="5550594" y="7391400"/>
            <a:ext cx="1270159"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8"/>
          <p:cNvSpPr/>
          <p:nvPr/>
        </p:nvSpPr>
        <p:spPr>
          <a:xfrm>
            <a:off x="5550594" y="7391400"/>
            <a:ext cx="1422578"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Invasion</a:t>
            </a:r>
            <a:endParaRPr b="0" i="0" sz="3600" u="none" cap="none" strike="noStrike">
              <a:solidFill>
                <a:schemeClr val="dk1"/>
              </a:solidFill>
              <a:latin typeface="Calibri"/>
              <a:ea typeface="Calibri"/>
              <a:cs typeface="Calibri"/>
              <a:sym typeface="Calibri"/>
            </a:endParaRPr>
          </a:p>
        </p:txBody>
      </p:sp>
      <p:sp>
        <p:nvSpPr>
          <p:cNvPr id="390" name="Google Shape;390;p18"/>
          <p:cNvSpPr/>
          <p:nvPr/>
        </p:nvSpPr>
        <p:spPr>
          <a:xfrm>
            <a:off x="5550594" y="8242300"/>
            <a:ext cx="412801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8"/>
          <p:cNvSpPr/>
          <p:nvPr/>
        </p:nvSpPr>
        <p:spPr>
          <a:xfrm>
            <a:off x="5550594" y="8242300"/>
            <a:ext cx="426350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392" name="Google Shape;392;p18"/>
          <p:cNvPicPr preferRelativeResize="0"/>
          <p:nvPr/>
        </p:nvPicPr>
        <p:blipFill rotWithShape="1">
          <a:blip r:embed="rId11">
            <a:alphaModFix/>
          </a:blip>
          <a:srcRect b="0" l="0" r="0" t="0"/>
          <a:stretch/>
        </p:blipFill>
        <p:spPr>
          <a:xfrm>
            <a:off x="5550594" y="9766300"/>
            <a:ext cx="4128016" cy="3949700"/>
          </a:xfrm>
          <a:prstGeom prst="rect">
            <a:avLst/>
          </a:prstGeom>
          <a:noFill/>
          <a:ln>
            <a:noFill/>
          </a:ln>
        </p:spPr>
      </p:pic>
      <p:sp>
        <p:nvSpPr>
          <p:cNvPr id="393" name="Google Shape;393;p18"/>
          <p:cNvSpPr/>
          <p:nvPr/>
        </p:nvSpPr>
        <p:spPr>
          <a:xfrm>
            <a:off x="13908238" y="7391400"/>
            <a:ext cx="9996149"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8"/>
          <p:cNvSpPr/>
          <p:nvPr/>
        </p:nvSpPr>
        <p:spPr>
          <a:xfrm>
            <a:off x="13908238" y="7391400"/>
            <a:ext cx="1371771"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8"/>
          <p:cNvSpPr/>
          <p:nvPr/>
        </p:nvSpPr>
        <p:spPr>
          <a:xfrm>
            <a:off x="13908238" y="7391400"/>
            <a:ext cx="1524191"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Betrayal</a:t>
            </a:r>
            <a:endParaRPr b="0" i="0" sz="3600" u="none" cap="none" strike="noStrike">
              <a:solidFill>
                <a:schemeClr val="dk1"/>
              </a:solidFill>
              <a:latin typeface="Calibri"/>
              <a:ea typeface="Calibri"/>
              <a:cs typeface="Calibri"/>
              <a:sym typeface="Calibri"/>
            </a:endParaRPr>
          </a:p>
        </p:txBody>
      </p:sp>
      <p:sp>
        <p:nvSpPr>
          <p:cNvPr id="396" name="Google Shape;396;p18"/>
          <p:cNvSpPr/>
          <p:nvPr/>
        </p:nvSpPr>
        <p:spPr>
          <a:xfrm>
            <a:off x="13908238" y="8242300"/>
            <a:ext cx="9996149"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8"/>
          <p:cNvSpPr/>
          <p:nvPr/>
        </p:nvSpPr>
        <p:spPr>
          <a:xfrm>
            <a:off x="13908238" y="8242300"/>
            <a:ext cx="10131633"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398" name="Google Shape;398;p18"/>
          <p:cNvSpPr/>
          <p:nvPr/>
        </p:nvSpPr>
        <p:spPr>
          <a:xfrm>
            <a:off x="9729416" y="4406900"/>
            <a:ext cx="6350794"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8"/>
          <p:cNvSpPr/>
          <p:nvPr/>
        </p:nvSpPr>
        <p:spPr>
          <a:xfrm>
            <a:off x="9729416" y="4406900"/>
            <a:ext cx="876410"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8"/>
          <p:cNvSpPr/>
          <p:nvPr/>
        </p:nvSpPr>
        <p:spPr>
          <a:xfrm>
            <a:off x="9729416" y="4406900"/>
            <a:ext cx="1028829"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Quest</a:t>
            </a:r>
            <a:endParaRPr b="0" i="0" sz="3600" u="none" cap="none" strike="noStrike">
              <a:solidFill>
                <a:schemeClr val="dk1"/>
              </a:solidFill>
              <a:latin typeface="Calibri"/>
              <a:ea typeface="Calibri"/>
              <a:cs typeface="Calibri"/>
              <a:sym typeface="Calibri"/>
            </a:endParaRPr>
          </a:p>
        </p:txBody>
      </p:sp>
      <p:sp>
        <p:nvSpPr>
          <p:cNvPr id="401" name="Google Shape;401;p18"/>
          <p:cNvSpPr/>
          <p:nvPr/>
        </p:nvSpPr>
        <p:spPr>
          <a:xfrm>
            <a:off x="9729416" y="5257800"/>
            <a:ext cx="6350794"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
          <p:cNvSpPr/>
          <p:nvPr/>
        </p:nvSpPr>
        <p:spPr>
          <a:xfrm>
            <a:off x="9729416" y="5257800"/>
            <a:ext cx="648627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403" name="Google Shape;403;p18"/>
          <p:cNvSpPr/>
          <p:nvPr/>
        </p:nvSpPr>
        <p:spPr>
          <a:xfrm>
            <a:off x="18087061" y="1841500"/>
            <a:ext cx="4839305"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4" name="Google Shape;404;p18"/>
          <p:cNvPicPr preferRelativeResize="0"/>
          <p:nvPr/>
        </p:nvPicPr>
        <p:blipFill rotWithShape="1">
          <a:blip r:embed="rId12">
            <a:alphaModFix/>
          </a:blip>
          <a:srcRect b="0" l="0" r="0" t="0"/>
          <a:stretch/>
        </p:blipFill>
        <p:spPr>
          <a:xfrm>
            <a:off x="18087061" y="1841500"/>
            <a:ext cx="4839305" cy="2159000"/>
          </a:xfrm>
          <a:prstGeom prst="rect">
            <a:avLst/>
          </a:prstGeom>
          <a:noFill/>
          <a:ln>
            <a:noFill/>
          </a:ln>
        </p:spPr>
      </p:pic>
      <p:sp>
        <p:nvSpPr>
          <p:cNvPr id="405" name="Google Shape;405;p18"/>
          <p:cNvSpPr/>
          <p:nvPr/>
        </p:nvSpPr>
        <p:spPr>
          <a:xfrm>
            <a:off x="18087061" y="4305300"/>
            <a:ext cx="990724" cy="5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8"/>
          <p:cNvSpPr/>
          <p:nvPr/>
        </p:nvSpPr>
        <p:spPr>
          <a:xfrm>
            <a:off x="18087061" y="4305300"/>
            <a:ext cx="1143143"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Obtain</a:t>
            </a:r>
            <a:endParaRPr b="0" i="0" sz="3600" u="none" cap="none" strike="noStrike">
              <a:solidFill>
                <a:schemeClr val="dk1"/>
              </a:solidFill>
              <a:latin typeface="Calibri"/>
              <a:ea typeface="Calibri"/>
              <a:cs typeface="Calibri"/>
              <a:sym typeface="Calibri"/>
            </a:endParaRPr>
          </a:p>
        </p:txBody>
      </p:sp>
      <p:sp>
        <p:nvSpPr>
          <p:cNvPr id="407" name="Google Shape;407;p18"/>
          <p:cNvSpPr/>
          <p:nvPr/>
        </p:nvSpPr>
        <p:spPr>
          <a:xfrm>
            <a:off x="18087061" y="5156200"/>
            <a:ext cx="4839305"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8"/>
          <p:cNvSpPr/>
          <p:nvPr/>
        </p:nvSpPr>
        <p:spPr>
          <a:xfrm>
            <a:off x="18087061" y="5156200"/>
            <a:ext cx="497478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409" name="Google Shape;409;p18"/>
          <p:cNvPicPr preferRelativeResize="0"/>
          <p:nvPr/>
        </p:nvPicPr>
        <p:blipFill rotWithShape="1">
          <a:blip r:embed="rId13">
            <a:alphaModFix/>
          </a:blip>
          <a:srcRect b="0" l="0" r="0" t="0"/>
          <a:stretch/>
        </p:blipFill>
        <p:spPr>
          <a:xfrm>
            <a:off x="1028828" y="914400"/>
            <a:ext cx="190524" cy="6057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4" name="Shape 414"/>
        <p:cNvGrpSpPr/>
        <p:nvPr/>
      </p:nvGrpSpPr>
      <p:grpSpPr>
        <a:xfrm>
          <a:off x="0" y="0"/>
          <a:ext cx="0" cy="0"/>
          <a:chOff x="0" y="0"/>
          <a:chExt cx="0" cy="0"/>
        </a:xfrm>
      </p:grpSpPr>
      <p:pic>
        <p:nvPicPr>
          <p:cNvPr descr=" " id="415" name="Google Shape;415;p19"/>
          <p:cNvPicPr preferRelativeResize="0"/>
          <p:nvPr/>
        </p:nvPicPr>
        <p:blipFill rotWithShape="1">
          <a:blip r:embed="rId3">
            <a:alphaModFix/>
          </a:blip>
          <a:srcRect b="0" l="0" r="0" t="0"/>
          <a:stretch/>
        </p:blipFill>
        <p:spPr>
          <a:xfrm>
            <a:off x="0" y="0"/>
            <a:ext cx="6744543" cy="9347200"/>
          </a:xfrm>
          <a:prstGeom prst="rect">
            <a:avLst/>
          </a:prstGeom>
          <a:noFill/>
          <a:ln>
            <a:noFill/>
          </a:ln>
        </p:spPr>
      </p:pic>
      <p:pic>
        <p:nvPicPr>
          <p:cNvPr descr=" " id="416" name="Google Shape;416;p19"/>
          <p:cNvPicPr preferRelativeResize="0"/>
          <p:nvPr/>
        </p:nvPicPr>
        <p:blipFill rotWithShape="1">
          <a:blip r:embed="rId4">
            <a:alphaModFix/>
          </a:blip>
          <a:srcRect b="0" l="0" r="0" t="0"/>
          <a:stretch/>
        </p:blipFill>
        <p:spPr>
          <a:xfrm>
            <a:off x="14594124" y="4419600"/>
            <a:ext cx="9792924" cy="9296400"/>
          </a:xfrm>
          <a:prstGeom prst="rect">
            <a:avLst/>
          </a:prstGeom>
          <a:noFill/>
          <a:ln>
            <a:noFill/>
          </a:ln>
        </p:spPr>
      </p:pic>
      <p:sp>
        <p:nvSpPr>
          <p:cNvPr id="417" name="Google Shape;417;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p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9" name="Google Shape;419;p19"/>
          <p:cNvSpPr/>
          <p:nvPr/>
        </p:nvSpPr>
        <p:spPr>
          <a:xfrm>
            <a:off x="6054423" y="1422400"/>
            <a:ext cx="12278201"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Information</a:t>
            </a:r>
            <a:endParaRPr b="0" i="0" sz="8000" u="none" cap="none" strike="noStrike">
              <a:solidFill>
                <a:schemeClr val="dk1"/>
              </a:solidFill>
              <a:latin typeface="Calibri"/>
              <a:ea typeface="Calibri"/>
              <a:cs typeface="Calibri"/>
              <a:sym typeface="Calibri"/>
            </a:endParaRPr>
          </a:p>
        </p:txBody>
      </p:sp>
      <p:sp>
        <p:nvSpPr>
          <p:cNvPr id="420" name="Google Shape;420;p19"/>
          <p:cNvSpPr/>
          <p:nvPr/>
        </p:nvSpPr>
        <p:spPr>
          <a:xfrm>
            <a:off x="1714714" y="4203700"/>
            <a:ext cx="6122165"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9"/>
          <p:cNvPicPr preferRelativeResize="0"/>
          <p:nvPr/>
        </p:nvPicPr>
        <p:blipFill rotWithShape="1">
          <a:blip r:embed="rId6">
            <a:alphaModFix/>
          </a:blip>
          <a:srcRect b="0" l="0" r="0" t="0"/>
          <a:stretch/>
        </p:blipFill>
        <p:spPr>
          <a:xfrm>
            <a:off x="3720905" y="4508500"/>
            <a:ext cx="2109785" cy="1625600"/>
          </a:xfrm>
          <a:prstGeom prst="rect">
            <a:avLst/>
          </a:prstGeom>
          <a:noFill/>
          <a:ln>
            <a:noFill/>
          </a:ln>
        </p:spPr>
      </p:pic>
      <p:sp>
        <p:nvSpPr>
          <p:cNvPr id="422" name="Google Shape;422;p19"/>
          <p:cNvSpPr/>
          <p:nvPr/>
        </p:nvSpPr>
        <p:spPr>
          <a:xfrm>
            <a:off x="2121165" y="6438900"/>
            <a:ext cx="5309264" cy="46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2019552"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Spellcasting </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Competition</a:t>
            </a:r>
            <a:endParaRPr b="0" i="0" sz="4800" u="none" cap="none" strike="noStrike">
              <a:solidFill>
                <a:schemeClr val="dk1"/>
              </a:solidFill>
              <a:latin typeface="Calibri"/>
              <a:ea typeface="Calibri"/>
              <a:cs typeface="Calibri"/>
              <a:sym typeface="Calibri"/>
            </a:endParaRPr>
          </a:p>
        </p:txBody>
      </p:sp>
      <p:sp>
        <p:nvSpPr>
          <p:cNvPr id="424" name="Google Shape;424;p19"/>
          <p:cNvSpPr/>
          <p:nvPr/>
        </p:nvSpPr>
        <p:spPr>
          <a:xfrm>
            <a:off x="2053423" y="80137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425" name="Google Shape;425;p19"/>
          <p:cNvSpPr/>
          <p:nvPr/>
        </p:nvSpPr>
        <p:spPr>
          <a:xfrm>
            <a:off x="9132441" y="4203700"/>
            <a:ext cx="6122165"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p19"/>
          <p:cNvPicPr preferRelativeResize="0"/>
          <p:nvPr/>
        </p:nvPicPr>
        <p:blipFill rotWithShape="1">
          <a:blip r:embed="rId7">
            <a:alphaModFix/>
          </a:blip>
          <a:srcRect b="0" l="0" r="0" t="0"/>
          <a:stretch/>
        </p:blipFill>
        <p:spPr>
          <a:xfrm>
            <a:off x="11210850" y="4508500"/>
            <a:ext cx="1965347" cy="1625600"/>
          </a:xfrm>
          <a:prstGeom prst="rect">
            <a:avLst/>
          </a:prstGeom>
          <a:noFill/>
          <a:ln>
            <a:noFill/>
          </a:ln>
        </p:spPr>
      </p:pic>
      <p:sp>
        <p:nvSpPr>
          <p:cNvPr id="427" name="Google Shape;427;p19"/>
          <p:cNvSpPr/>
          <p:nvPr/>
        </p:nvSpPr>
        <p:spPr>
          <a:xfrm>
            <a:off x="9538892" y="6438900"/>
            <a:ext cx="5309264" cy="46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9437280"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Hunt</a:t>
            </a:r>
            <a:endParaRPr b="0" i="0" sz="4800" u="none" cap="none" strike="noStrike">
              <a:solidFill>
                <a:schemeClr val="dk1"/>
              </a:solidFill>
              <a:latin typeface="Calibri"/>
              <a:ea typeface="Calibri"/>
              <a:cs typeface="Calibri"/>
              <a:sym typeface="Calibri"/>
            </a:endParaRPr>
          </a:p>
        </p:txBody>
      </p:sp>
      <p:sp>
        <p:nvSpPr>
          <p:cNvPr id="429" name="Google Shape;429;p19"/>
          <p:cNvSpPr/>
          <p:nvPr/>
        </p:nvSpPr>
        <p:spPr>
          <a:xfrm>
            <a:off x="9471150" y="80137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430" name="Google Shape;430;p19"/>
          <p:cNvSpPr/>
          <p:nvPr/>
        </p:nvSpPr>
        <p:spPr>
          <a:xfrm>
            <a:off x="16550169" y="4203700"/>
            <a:ext cx="6122165" cy="71628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p19"/>
          <p:cNvPicPr preferRelativeResize="0"/>
          <p:nvPr/>
        </p:nvPicPr>
        <p:blipFill rotWithShape="1">
          <a:blip r:embed="rId8">
            <a:alphaModFix/>
          </a:blip>
          <a:srcRect b="0" l="0" r="0" t="0"/>
          <a:stretch/>
        </p:blipFill>
        <p:spPr>
          <a:xfrm>
            <a:off x="18402774" y="4508500"/>
            <a:ext cx="2416951" cy="1625600"/>
          </a:xfrm>
          <a:prstGeom prst="rect">
            <a:avLst/>
          </a:prstGeom>
          <a:noFill/>
          <a:ln>
            <a:noFill/>
          </a:ln>
        </p:spPr>
      </p:pic>
      <p:sp>
        <p:nvSpPr>
          <p:cNvPr id="432" name="Google Shape;432;p19"/>
          <p:cNvSpPr/>
          <p:nvPr/>
        </p:nvSpPr>
        <p:spPr>
          <a:xfrm>
            <a:off x="16956619" y="6438900"/>
            <a:ext cx="5309264" cy="46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16855007" y="6438900"/>
            <a:ext cx="5512489"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Adventure</a:t>
            </a:r>
            <a:endParaRPr b="0" i="0" sz="4800" u="none" cap="none" strike="noStrike">
              <a:solidFill>
                <a:schemeClr val="dk1"/>
              </a:solidFill>
              <a:latin typeface="Calibri"/>
              <a:ea typeface="Calibri"/>
              <a:cs typeface="Calibri"/>
              <a:sym typeface="Calibri"/>
            </a:endParaRPr>
          </a:p>
        </p:txBody>
      </p:sp>
      <p:sp>
        <p:nvSpPr>
          <p:cNvPr id="434" name="Google Shape;434;p19"/>
          <p:cNvSpPr/>
          <p:nvPr/>
        </p:nvSpPr>
        <p:spPr>
          <a:xfrm>
            <a:off x="16888878" y="80137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7138292" y="0"/>
            <a:ext cx="17248756" cy="6388100"/>
          </a:xfrm>
          <a:prstGeom prst="rect">
            <a:avLst/>
          </a:prstGeom>
          <a:noFill/>
          <a:ln>
            <a:noFill/>
          </a:ln>
        </p:spPr>
      </p:pic>
      <p:pic>
        <p:nvPicPr>
          <p:cNvPr descr=" " id="28" name="Google Shape;28;p2"/>
          <p:cNvPicPr preferRelativeResize="0"/>
          <p:nvPr/>
        </p:nvPicPr>
        <p:blipFill rotWithShape="1">
          <a:blip r:embed="rId4">
            <a:alphaModFix/>
          </a:blip>
          <a:srcRect b="0" l="0" r="0" t="0"/>
          <a:stretch/>
        </p:blipFill>
        <p:spPr>
          <a:xfrm>
            <a:off x="0" y="7569200"/>
            <a:ext cx="16626378" cy="6146800"/>
          </a:xfrm>
          <a:prstGeom prst="rect">
            <a:avLst/>
          </a:prstGeom>
          <a:noFill/>
          <a:ln>
            <a:noFill/>
          </a:ln>
        </p:spPr>
      </p:pic>
      <p:sp>
        <p:nvSpPr>
          <p:cNvPr id="29" name="Google Shape;2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p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 name="Google Shape;31;p2"/>
          <p:cNvSpPr/>
          <p:nvPr/>
        </p:nvSpPr>
        <p:spPr>
          <a:xfrm>
            <a:off x="7045147" y="1320800"/>
            <a:ext cx="10296754"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Table of Contents</a:t>
            </a:r>
            <a:endParaRPr b="0" i="0" sz="12800" u="none" cap="none" strike="noStrike">
              <a:solidFill>
                <a:schemeClr val="dk1"/>
              </a:solidFill>
              <a:latin typeface="Calibri"/>
              <a:ea typeface="Calibri"/>
              <a:cs typeface="Calibri"/>
              <a:sym typeface="Calibri"/>
            </a:endParaRPr>
          </a:p>
        </p:txBody>
      </p:sp>
      <p:sp>
        <p:nvSpPr>
          <p:cNvPr id="32" name="Google Shape;32;p2"/>
          <p:cNvSpPr/>
          <p:nvPr/>
        </p:nvSpPr>
        <p:spPr>
          <a:xfrm>
            <a:off x="4801200" y="4051300"/>
            <a:ext cx="14784648" cy="759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4801200"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4801200" y="4051300"/>
            <a:ext cx="1625803" cy="1625600"/>
          </a:xfrm>
          <a:prstGeom prst="roundRect">
            <a:avLst>
              <a:gd fmla="val 781313" name="adj"/>
            </a:avLst>
          </a:prstGeom>
          <a:solidFill>
            <a:srgbClr val="4175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5264808" y="43942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01</a:t>
            </a:r>
            <a:endParaRPr b="0" i="0" sz="4800" u="none" cap="none" strike="noStrike">
              <a:solidFill>
                <a:schemeClr val="dk1"/>
              </a:solidFill>
              <a:latin typeface="Calibri"/>
              <a:ea typeface="Calibri"/>
              <a:cs typeface="Calibri"/>
              <a:sym typeface="Calibri"/>
            </a:endParaRPr>
          </a:p>
        </p:txBody>
      </p:sp>
      <p:sp>
        <p:nvSpPr>
          <p:cNvPr id="36" name="Google Shape;36;p2"/>
          <p:cNvSpPr/>
          <p:nvPr/>
        </p:nvSpPr>
        <p:spPr>
          <a:xfrm>
            <a:off x="6630229" y="41402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6630229" y="41402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Introduction</a:t>
            </a:r>
            <a:endParaRPr b="0" i="0" sz="4800" u="none" cap="none" strike="noStrike">
              <a:solidFill>
                <a:schemeClr val="dk1"/>
              </a:solidFill>
              <a:latin typeface="Calibri"/>
              <a:ea typeface="Calibri"/>
              <a:cs typeface="Calibri"/>
              <a:sym typeface="Calibri"/>
            </a:endParaRPr>
          </a:p>
        </p:txBody>
      </p:sp>
      <p:sp>
        <p:nvSpPr>
          <p:cNvPr id="38" name="Google Shape;38;p2"/>
          <p:cNvSpPr/>
          <p:nvPr/>
        </p:nvSpPr>
        <p:spPr>
          <a:xfrm>
            <a:off x="6630229" y="49784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39" name="Google Shape;39;p2"/>
          <p:cNvSpPr/>
          <p:nvPr/>
        </p:nvSpPr>
        <p:spPr>
          <a:xfrm>
            <a:off x="1226973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12269734" y="4051300"/>
            <a:ext cx="1625803" cy="1625600"/>
          </a:xfrm>
          <a:prstGeom prst="roundRect">
            <a:avLst>
              <a:gd fmla="val 781313" name="adj"/>
            </a:avLst>
          </a:prstGeom>
          <a:solidFill>
            <a:srgbClr val="4175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12733341" y="43942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02</a:t>
            </a:r>
            <a:endParaRPr b="0" i="0" sz="4800" u="none" cap="none" strike="noStrike">
              <a:solidFill>
                <a:schemeClr val="dk1"/>
              </a:solidFill>
              <a:latin typeface="Calibri"/>
              <a:ea typeface="Calibri"/>
              <a:cs typeface="Calibri"/>
              <a:sym typeface="Calibri"/>
            </a:endParaRPr>
          </a:p>
        </p:txBody>
      </p:sp>
      <p:sp>
        <p:nvSpPr>
          <p:cNvPr id="42" name="Google Shape;42;p2"/>
          <p:cNvSpPr/>
          <p:nvPr/>
        </p:nvSpPr>
        <p:spPr>
          <a:xfrm>
            <a:off x="14098762" y="41402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14098762" y="41402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Encounters</a:t>
            </a:r>
            <a:endParaRPr b="0" i="0" sz="4800" u="none" cap="none" strike="noStrike">
              <a:solidFill>
                <a:schemeClr val="dk1"/>
              </a:solidFill>
              <a:latin typeface="Calibri"/>
              <a:ea typeface="Calibri"/>
              <a:cs typeface="Calibri"/>
              <a:sym typeface="Calibri"/>
            </a:endParaRPr>
          </a:p>
        </p:txBody>
      </p:sp>
      <p:sp>
        <p:nvSpPr>
          <p:cNvPr id="44" name="Google Shape;44;p2"/>
          <p:cNvSpPr/>
          <p:nvPr/>
        </p:nvSpPr>
        <p:spPr>
          <a:xfrm>
            <a:off x="14098762" y="49784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45" name="Google Shape;45;p2"/>
          <p:cNvSpPr/>
          <p:nvPr/>
        </p:nvSpPr>
        <p:spPr>
          <a:xfrm>
            <a:off x="4801200"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4801200" y="7035800"/>
            <a:ext cx="1625803" cy="1625600"/>
          </a:xfrm>
          <a:prstGeom prst="roundRect">
            <a:avLst>
              <a:gd fmla="val 781313" name="adj"/>
            </a:avLst>
          </a:prstGeom>
          <a:solidFill>
            <a:srgbClr val="4175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5264808" y="73787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03</a:t>
            </a:r>
            <a:endParaRPr b="0" i="0" sz="4800" u="none" cap="none" strike="noStrike">
              <a:solidFill>
                <a:schemeClr val="dk1"/>
              </a:solidFill>
              <a:latin typeface="Calibri"/>
              <a:ea typeface="Calibri"/>
              <a:cs typeface="Calibri"/>
              <a:sym typeface="Calibri"/>
            </a:endParaRPr>
          </a:p>
        </p:txBody>
      </p:sp>
      <p:sp>
        <p:nvSpPr>
          <p:cNvPr id="48" name="Google Shape;48;p2"/>
          <p:cNvSpPr/>
          <p:nvPr/>
        </p:nvSpPr>
        <p:spPr>
          <a:xfrm>
            <a:off x="6630229" y="71247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6630229" y="71247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Wonders</a:t>
            </a:r>
            <a:endParaRPr b="0" i="0" sz="4800" u="none" cap="none" strike="noStrike">
              <a:solidFill>
                <a:schemeClr val="dk1"/>
              </a:solidFill>
              <a:latin typeface="Calibri"/>
              <a:ea typeface="Calibri"/>
              <a:cs typeface="Calibri"/>
              <a:sym typeface="Calibri"/>
            </a:endParaRPr>
          </a:p>
        </p:txBody>
      </p:sp>
      <p:sp>
        <p:nvSpPr>
          <p:cNvPr id="50" name="Google Shape;50;p2"/>
          <p:cNvSpPr/>
          <p:nvPr/>
        </p:nvSpPr>
        <p:spPr>
          <a:xfrm>
            <a:off x="6630229" y="79629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51" name="Google Shape;51;p2"/>
          <p:cNvSpPr/>
          <p:nvPr/>
        </p:nvSpPr>
        <p:spPr>
          <a:xfrm>
            <a:off x="1226973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12269734" y="7035800"/>
            <a:ext cx="1625803" cy="1625600"/>
          </a:xfrm>
          <a:prstGeom prst="roundRect">
            <a:avLst>
              <a:gd fmla="val 781313" name="adj"/>
            </a:avLst>
          </a:prstGeom>
          <a:solidFill>
            <a:srgbClr val="4175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12733341" y="73787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04</a:t>
            </a:r>
            <a:endParaRPr b="0" i="0" sz="4800" u="none" cap="none" strike="noStrike">
              <a:solidFill>
                <a:schemeClr val="dk1"/>
              </a:solidFill>
              <a:latin typeface="Calibri"/>
              <a:ea typeface="Calibri"/>
              <a:cs typeface="Calibri"/>
              <a:sym typeface="Calibri"/>
            </a:endParaRPr>
          </a:p>
        </p:txBody>
      </p:sp>
      <p:sp>
        <p:nvSpPr>
          <p:cNvPr id="54" name="Google Shape;54;p2"/>
          <p:cNvSpPr/>
          <p:nvPr/>
        </p:nvSpPr>
        <p:spPr>
          <a:xfrm>
            <a:off x="14098762" y="71247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14098762" y="71247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Magic</a:t>
            </a:r>
            <a:endParaRPr b="0" i="0" sz="4800" u="none" cap="none" strike="noStrike">
              <a:solidFill>
                <a:schemeClr val="dk1"/>
              </a:solidFill>
              <a:latin typeface="Calibri"/>
              <a:ea typeface="Calibri"/>
              <a:cs typeface="Calibri"/>
              <a:sym typeface="Calibri"/>
            </a:endParaRPr>
          </a:p>
        </p:txBody>
      </p:sp>
      <p:sp>
        <p:nvSpPr>
          <p:cNvPr id="56" name="Google Shape;56;p2"/>
          <p:cNvSpPr/>
          <p:nvPr/>
        </p:nvSpPr>
        <p:spPr>
          <a:xfrm>
            <a:off x="14098762" y="79629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57" name="Google Shape;57;p2"/>
          <p:cNvSpPr/>
          <p:nvPr/>
        </p:nvSpPr>
        <p:spPr>
          <a:xfrm>
            <a:off x="4801200"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4801200" y="10020300"/>
            <a:ext cx="1625803" cy="1625600"/>
          </a:xfrm>
          <a:prstGeom prst="roundRect">
            <a:avLst>
              <a:gd fmla="val 781313" name="adj"/>
            </a:avLst>
          </a:prstGeom>
          <a:solidFill>
            <a:srgbClr val="4175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5264808" y="103632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05</a:t>
            </a:r>
            <a:endParaRPr b="0" i="0" sz="4800" u="none" cap="none" strike="noStrike">
              <a:solidFill>
                <a:schemeClr val="dk1"/>
              </a:solidFill>
              <a:latin typeface="Calibri"/>
              <a:ea typeface="Calibri"/>
              <a:cs typeface="Calibri"/>
              <a:sym typeface="Calibri"/>
            </a:endParaRPr>
          </a:p>
        </p:txBody>
      </p:sp>
      <p:sp>
        <p:nvSpPr>
          <p:cNvPr id="60" name="Google Shape;60;p2"/>
          <p:cNvSpPr/>
          <p:nvPr/>
        </p:nvSpPr>
        <p:spPr>
          <a:xfrm>
            <a:off x="6630229" y="101092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6630229" y="101092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Adventure</a:t>
            </a:r>
            <a:endParaRPr b="0" i="0" sz="4800" u="none" cap="none" strike="noStrike">
              <a:solidFill>
                <a:schemeClr val="dk1"/>
              </a:solidFill>
              <a:latin typeface="Calibri"/>
              <a:ea typeface="Calibri"/>
              <a:cs typeface="Calibri"/>
              <a:sym typeface="Calibri"/>
            </a:endParaRPr>
          </a:p>
        </p:txBody>
      </p:sp>
      <p:sp>
        <p:nvSpPr>
          <p:cNvPr id="62" name="Google Shape;62;p2"/>
          <p:cNvSpPr/>
          <p:nvPr/>
        </p:nvSpPr>
        <p:spPr>
          <a:xfrm>
            <a:off x="6630229" y="109474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63" name="Google Shape;63;p2"/>
          <p:cNvSpPr/>
          <p:nvPr/>
        </p:nvSpPr>
        <p:spPr>
          <a:xfrm>
            <a:off x="1226973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12269734" y="10020300"/>
            <a:ext cx="1625803" cy="1625600"/>
          </a:xfrm>
          <a:prstGeom prst="roundRect">
            <a:avLst>
              <a:gd fmla="val 781313" name="adj"/>
            </a:avLst>
          </a:prstGeom>
          <a:solidFill>
            <a:srgbClr val="4175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12733341" y="103632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06</a:t>
            </a:r>
            <a:endParaRPr b="0" i="0" sz="4800" u="none" cap="none" strike="noStrike">
              <a:solidFill>
                <a:schemeClr val="dk1"/>
              </a:solidFill>
              <a:latin typeface="Calibri"/>
              <a:ea typeface="Calibri"/>
              <a:cs typeface="Calibri"/>
              <a:sym typeface="Calibri"/>
            </a:endParaRPr>
          </a:p>
        </p:txBody>
      </p:sp>
      <p:sp>
        <p:nvSpPr>
          <p:cNvPr id="66" name="Google Shape;66;p2"/>
          <p:cNvSpPr/>
          <p:nvPr/>
        </p:nvSpPr>
        <p:spPr>
          <a:xfrm>
            <a:off x="14098762" y="101092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14098762" y="10109200"/>
            <a:ext cx="569031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Conclusion</a:t>
            </a:r>
            <a:endParaRPr b="0" i="0" sz="4800" u="none" cap="none" strike="noStrike">
              <a:solidFill>
                <a:schemeClr val="dk1"/>
              </a:solidFill>
              <a:latin typeface="Calibri"/>
              <a:ea typeface="Calibri"/>
              <a:cs typeface="Calibri"/>
              <a:sym typeface="Calibri"/>
            </a:endParaRPr>
          </a:p>
        </p:txBody>
      </p:sp>
      <p:sp>
        <p:nvSpPr>
          <p:cNvPr id="68" name="Google Shape;68;p2"/>
          <p:cNvSpPr/>
          <p:nvPr/>
        </p:nvSpPr>
        <p:spPr>
          <a:xfrm>
            <a:off x="14098762" y="109474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9" name="Shape 439"/>
        <p:cNvGrpSpPr/>
        <p:nvPr/>
      </p:nvGrpSpPr>
      <p:grpSpPr>
        <a:xfrm>
          <a:off x="0" y="0"/>
          <a:ext cx="0" cy="0"/>
          <a:chOff x="0" y="0"/>
          <a:chExt cx="0" cy="0"/>
        </a:xfrm>
      </p:grpSpPr>
      <p:pic>
        <p:nvPicPr>
          <p:cNvPr descr=" " id="440" name="Google Shape;440;p20"/>
          <p:cNvPicPr preferRelativeResize="0"/>
          <p:nvPr/>
        </p:nvPicPr>
        <p:blipFill rotWithShape="1">
          <a:blip r:embed="rId3">
            <a:alphaModFix/>
          </a:blip>
          <a:srcRect b="0" l="0" r="0" t="0"/>
          <a:stretch/>
        </p:blipFill>
        <p:spPr>
          <a:xfrm>
            <a:off x="14594124" y="4419600"/>
            <a:ext cx="9792924" cy="9296400"/>
          </a:xfrm>
          <a:prstGeom prst="rect">
            <a:avLst/>
          </a:prstGeom>
          <a:noFill/>
          <a:ln>
            <a:noFill/>
          </a:ln>
        </p:spPr>
      </p:pic>
      <p:sp>
        <p:nvSpPr>
          <p:cNvPr id="441" name="Google Shape;44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3" name="Google Shape;443;p20"/>
          <p:cNvSpPr/>
          <p:nvPr/>
        </p:nvSpPr>
        <p:spPr>
          <a:xfrm>
            <a:off x="9437280" y="711200"/>
            <a:ext cx="5851198"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Our Team</a:t>
            </a:r>
            <a:endParaRPr b="0" i="0" sz="8000" u="none" cap="none" strike="noStrike">
              <a:solidFill>
                <a:schemeClr val="dk1"/>
              </a:solidFill>
              <a:latin typeface="Calibri"/>
              <a:ea typeface="Calibri"/>
              <a:cs typeface="Calibri"/>
              <a:sym typeface="Calibri"/>
            </a:endParaRPr>
          </a:p>
        </p:txBody>
      </p:sp>
      <p:sp>
        <p:nvSpPr>
          <p:cNvPr id="444" name="Google Shape;444;p20"/>
          <p:cNvSpPr/>
          <p:nvPr/>
        </p:nvSpPr>
        <p:spPr>
          <a:xfrm>
            <a:off x="3556445" y="2844800"/>
            <a:ext cx="4788498" cy="99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p20"/>
          <p:cNvPicPr preferRelativeResize="0"/>
          <p:nvPr/>
        </p:nvPicPr>
        <p:blipFill rotWithShape="1">
          <a:blip r:embed="rId5">
            <a:alphaModFix/>
          </a:blip>
          <a:srcRect b="0" l="0" r="0" t="0"/>
          <a:stretch/>
        </p:blipFill>
        <p:spPr>
          <a:xfrm>
            <a:off x="3556445" y="2844800"/>
            <a:ext cx="4788498" cy="8229600"/>
          </a:xfrm>
          <a:prstGeom prst="rect">
            <a:avLst/>
          </a:prstGeom>
          <a:noFill/>
          <a:ln>
            <a:noFill/>
          </a:ln>
        </p:spPr>
      </p:pic>
      <p:sp>
        <p:nvSpPr>
          <p:cNvPr id="446" name="Google Shape;446;p20"/>
          <p:cNvSpPr/>
          <p:nvPr/>
        </p:nvSpPr>
        <p:spPr>
          <a:xfrm>
            <a:off x="3556445"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p:nvPr/>
        </p:nvSpPr>
        <p:spPr>
          <a:xfrm>
            <a:off x="3556445"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p:nvPr/>
        </p:nvSpPr>
        <p:spPr>
          <a:xfrm>
            <a:off x="3454832" y="11277600"/>
            <a:ext cx="4991724"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449" name="Google Shape;449;p20"/>
          <p:cNvSpPr/>
          <p:nvPr/>
        </p:nvSpPr>
        <p:spPr>
          <a:xfrm>
            <a:off x="3488703" y="121666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450" name="Google Shape;450;p20"/>
          <p:cNvSpPr/>
          <p:nvPr/>
        </p:nvSpPr>
        <p:spPr>
          <a:xfrm>
            <a:off x="9157845" y="2844800"/>
            <a:ext cx="4788498" cy="99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p20"/>
          <p:cNvPicPr preferRelativeResize="0"/>
          <p:nvPr/>
        </p:nvPicPr>
        <p:blipFill rotWithShape="1">
          <a:blip r:embed="rId6">
            <a:alphaModFix/>
          </a:blip>
          <a:srcRect b="0" l="0" r="0" t="0"/>
          <a:stretch/>
        </p:blipFill>
        <p:spPr>
          <a:xfrm>
            <a:off x="9157845" y="2844800"/>
            <a:ext cx="4788498" cy="8229600"/>
          </a:xfrm>
          <a:prstGeom prst="rect">
            <a:avLst/>
          </a:prstGeom>
          <a:noFill/>
          <a:ln>
            <a:noFill/>
          </a:ln>
        </p:spPr>
      </p:pic>
      <p:sp>
        <p:nvSpPr>
          <p:cNvPr id="452" name="Google Shape;452;p20"/>
          <p:cNvSpPr/>
          <p:nvPr/>
        </p:nvSpPr>
        <p:spPr>
          <a:xfrm>
            <a:off x="9157845"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p:nvPr/>
        </p:nvSpPr>
        <p:spPr>
          <a:xfrm>
            <a:off x="9157845"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p:nvPr/>
        </p:nvSpPr>
        <p:spPr>
          <a:xfrm>
            <a:off x="9056232" y="11277600"/>
            <a:ext cx="4991724"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Elementalen</a:t>
            </a:r>
            <a:endParaRPr b="0" i="0" sz="4800" u="none" cap="none" strike="noStrike">
              <a:solidFill>
                <a:schemeClr val="dk1"/>
              </a:solidFill>
              <a:latin typeface="Calibri"/>
              <a:ea typeface="Calibri"/>
              <a:cs typeface="Calibri"/>
              <a:sym typeface="Calibri"/>
            </a:endParaRPr>
          </a:p>
        </p:txBody>
      </p:sp>
      <p:sp>
        <p:nvSpPr>
          <p:cNvPr id="455" name="Google Shape;455;p20"/>
          <p:cNvSpPr/>
          <p:nvPr/>
        </p:nvSpPr>
        <p:spPr>
          <a:xfrm>
            <a:off x="9090103" y="121666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456" name="Google Shape;456;p20"/>
          <p:cNvSpPr/>
          <p:nvPr/>
        </p:nvSpPr>
        <p:spPr>
          <a:xfrm>
            <a:off x="14759245" y="2844800"/>
            <a:ext cx="4788498" cy="99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7" name="Google Shape;457;p20"/>
          <p:cNvPicPr preferRelativeResize="0"/>
          <p:nvPr/>
        </p:nvPicPr>
        <p:blipFill rotWithShape="1">
          <a:blip r:embed="rId7">
            <a:alphaModFix/>
          </a:blip>
          <a:srcRect b="0" l="0" r="0" t="0"/>
          <a:stretch/>
        </p:blipFill>
        <p:spPr>
          <a:xfrm>
            <a:off x="14759245" y="2844800"/>
            <a:ext cx="4788498" cy="8229600"/>
          </a:xfrm>
          <a:prstGeom prst="rect">
            <a:avLst/>
          </a:prstGeom>
          <a:noFill/>
          <a:ln>
            <a:noFill/>
          </a:ln>
        </p:spPr>
      </p:pic>
      <p:sp>
        <p:nvSpPr>
          <p:cNvPr id="458" name="Google Shape;458;p20"/>
          <p:cNvSpPr/>
          <p:nvPr/>
        </p:nvSpPr>
        <p:spPr>
          <a:xfrm>
            <a:off x="14759245"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14759245"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p:nvPr/>
        </p:nvSpPr>
        <p:spPr>
          <a:xfrm>
            <a:off x="14657632" y="11277600"/>
            <a:ext cx="4991724"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Lunaria</a:t>
            </a:r>
            <a:endParaRPr b="0" i="0" sz="4800" u="none" cap="none" strike="noStrike">
              <a:solidFill>
                <a:schemeClr val="dk1"/>
              </a:solidFill>
              <a:latin typeface="Calibri"/>
              <a:ea typeface="Calibri"/>
              <a:cs typeface="Calibri"/>
              <a:sym typeface="Calibri"/>
            </a:endParaRPr>
          </a:p>
        </p:txBody>
      </p:sp>
      <p:sp>
        <p:nvSpPr>
          <p:cNvPr id="461" name="Google Shape;461;p20"/>
          <p:cNvSpPr/>
          <p:nvPr/>
        </p:nvSpPr>
        <p:spPr>
          <a:xfrm>
            <a:off x="14691503" y="121666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pic>
        <p:nvPicPr>
          <p:cNvPr descr=" " id="462" name="Google Shape;462;p20"/>
          <p:cNvPicPr preferRelativeResize="0"/>
          <p:nvPr/>
        </p:nvPicPr>
        <p:blipFill rotWithShape="1">
          <a:blip r:embed="rId8">
            <a:alphaModFix/>
          </a:blip>
          <a:srcRect b="0" l="0" r="0" t="0"/>
          <a:stretch/>
        </p:blipFill>
        <p:spPr>
          <a:xfrm>
            <a:off x="0" y="0"/>
            <a:ext cx="6744543" cy="934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7" name="Shape 467"/>
        <p:cNvGrpSpPr/>
        <p:nvPr/>
      </p:nvGrpSpPr>
      <p:grpSpPr>
        <a:xfrm>
          <a:off x="0" y="0"/>
          <a:ext cx="0" cy="0"/>
          <a:chOff x="0" y="0"/>
          <a:chExt cx="0" cy="0"/>
        </a:xfrm>
      </p:grpSpPr>
      <p:sp>
        <p:nvSpPr>
          <p:cNvPr id="468" name="Google Shape;468;p21"/>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3">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469" name="Google Shape;469;p21"/>
          <p:cNvPicPr preferRelativeResize="0"/>
          <p:nvPr/>
        </p:nvPicPr>
        <p:blipFill rotWithShape="1">
          <a:blip r:embed="rId4">
            <a:alphaModFix/>
          </a:blip>
          <a:srcRect b="0" l="0" r="0" t="0"/>
          <a:stretch/>
        </p:blipFill>
        <p:spPr>
          <a:xfrm>
            <a:off x="11380622" y="711200"/>
            <a:ext cx="13006426" cy="13004800"/>
          </a:xfrm>
          <a:prstGeom prst="rect">
            <a:avLst/>
          </a:prstGeom>
          <a:noFill/>
          <a:ln>
            <a:noFill/>
          </a:ln>
        </p:spPr>
      </p:pic>
      <p:sp>
        <p:nvSpPr>
          <p:cNvPr id="470" name="Google Shape;470;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1" name="Google Shape;471;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2" name="Google Shape;472;p21"/>
          <p:cNvPicPr preferRelativeResize="0"/>
          <p:nvPr/>
        </p:nvPicPr>
        <p:blipFill rotWithShape="1">
          <a:blip r:embed="rId6">
            <a:alphaModFix/>
          </a:blip>
          <a:srcRect b="0" l="0" r="0" t="0"/>
          <a:stretch/>
        </p:blipFill>
        <p:spPr>
          <a:xfrm>
            <a:off x="0" y="8432800"/>
            <a:ext cx="15965895" cy="5283200"/>
          </a:xfrm>
          <a:prstGeom prst="rect">
            <a:avLst/>
          </a:prstGeom>
          <a:noFill/>
          <a:ln>
            <a:noFill/>
          </a:ln>
        </p:spPr>
      </p:pic>
      <p:sp>
        <p:nvSpPr>
          <p:cNvPr id="473" name="Google Shape;473;p21"/>
          <p:cNvSpPr/>
          <p:nvPr/>
        </p:nvSpPr>
        <p:spPr>
          <a:xfrm>
            <a:off x="1105038" y="2260600"/>
            <a:ext cx="10999575" cy="9448800"/>
          </a:xfrm>
          <a:prstGeom prst="roundRect">
            <a:avLst>
              <a:gd fmla="val 1345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p:nvPr/>
        </p:nvSpPr>
        <p:spPr>
          <a:xfrm>
            <a:off x="1917940" y="3073400"/>
            <a:ext cx="971248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Thank you for choosing EaTemp</a:t>
            </a:r>
            <a:endParaRPr b="0" i="0" sz="8000" u="none" cap="none" strike="noStrike">
              <a:solidFill>
                <a:schemeClr val="dk1"/>
              </a:solidFill>
              <a:latin typeface="Calibri"/>
              <a:ea typeface="Calibri"/>
              <a:cs typeface="Calibri"/>
              <a:sym typeface="Calibri"/>
            </a:endParaRPr>
          </a:p>
        </p:txBody>
      </p:sp>
      <p:sp>
        <p:nvSpPr>
          <p:cNvPr id="475" name="Google Shape;475;p21"/>
          <p:cNvSpPr/>
          <p:nvPr/>
        </p:nvSpPr>
        <p:spPr>
          <a:xfrm>
            <a:off x="1917940" y="6121400"/>
            <a:ext cx="9509255"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 name="Shape 73"/>
        <p:cNvGrpSpPr/>
        <p:nvPr/>
      </p:nvGrpSpPr>
      <p:grpSpPr>
        <a:xfrm>
          <a:off x="0" y="0"/>
          <a:ext cx="0" cy="0"/>
          <a:chOff x="0" y="0"/>
          <a:chExt cx="0" cy="0"/>
        </a:xfrm>
      </p:grpSpPr>
      <p:pic>
        <p:nvPicPr>
          <p:cNvPr descr=" " id="74" name="Google Shape;74;p3"/>
          <p:cNvPicPr preferRelativeResize="0"/>
          <p:nvPr/>
        </p:nvPicPr>
        <p:blipFill rotWithShape="1">
          <a:blip r:embed="rId3">
            <a:alphaModFix/>
          </a:blip>
          <a:srcRect b="0" l="0" r="0" t="0"/>
          <a:stretch/>
        </p:blipFill>
        <p:spPr>
          <a:xfrm>
            <a:off x="2" y="0"/>
            <a:ext cx="5131440" cy="7049554"/>
          </a:xfrm>
          <a:prstGeom prst="rect">
            <a:avLst/>
          </a:prstGeom>
          <a:noFill/>
          <a:ln>
            <a:noFill/>
          </a:ln>
        </p:spPr>
      </p:pic>
      <p:pic>
        <p:nvPicPr>
          <p:cNvPr descr=" " id="75" name="Google Shape;75;p3"/>
          <p:cNvPicPr preferRelativeResize="0"/>
          <p:nvPr/>
        </p:nvPicPr>
        <p:blipFill rotWithShape="1">
          <a:blip r:embed="rId4">
            <a:alphaModFix/>
          </a:blip>
          <a:srcRect b="0" l="0" r="0" t="0"/>
          <a:stretch/>
        </p:blipFill>
        <p:spPr>
          <a:xfrm>
            <a:off x="0" y="711200"/>
            <a:ext cx="13006426" cy="13004800"/>
          </a:xfrm>
          <a:prstGeom prst="rect">
            <a:avLst/>
          </a:prstGeom>
          <a:noFill/>
          <a:ln>
            <a:noFill/>
          </a:ln>
        </p:spPr>
      </p:pic>
      <p:pic>
        <p:nvPicPr>
          <p:cNvPr descr=" " id="76" name="Google Shape;76;p3"/>
          <p:cNvPicPr preferRelativeResize="0"/>
          <p:nvPr/>
        </p:nvPicPr>
        <p:blipFill rotWithShape="1">
          <a:blip r:embed="rId5">
            <a:alphaModFix/>
          </a:blip>
          <a:srcRect b="0" l="0" r="0" t="0"/>
          <a:stretch/>
        </p:blipFill>
        <p:spPr>
          <a:xfrm>
            <a:off x="12841305" y="5321300"/>
            <a:ext cx="11545743" cy="8394700"/>
          </a:xfrm>
          <a:prstGeom prst="rect">
            <a:avLst/>
          </a:prstGeom>
          <a:noFill/>
          <a:ln>
            <a:noFill/>
          </a:ln>
        </p:spPr>
      </p:pic>
      <p:sp>
        <p:nvSpPr>
          <p:cNvPr id="77" name="Google Shape;7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9" name="Google Shape;79;p3"/>
          <p:cNvSpPr/>
          <p:nvPr/>
        </p:nvSpPr>
        <p:spPr>
          <a:xfrm>
            <a:off x="14086061" y="2959100"/>
            <a:ext cx="7100187" cy="408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3815093" y="2959100"/>
            <a:ext cx="7642122"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Bebas Neue"/>
              <a:buNone/>
            </a:pPr>
            <a:r>
              <a:rPr b="0" i="0" lang="en-US" sz="12800" u="none" cap="none" strike="noStrike">
                <a:solidFill>
                  <a:srgbClr val="272727"/>
                </a:solidFill>
                <a:latin typeface="Bebas Neue"/>
                <a:ea typeface="Bebas Neue"/>
                <a:cs typeface="Bebas Neue"/>
                <a:sym typeface="Bebas Neue"/>
              </a:rPr>
              <a:t>Introduction</a:t>
            </a:r>
            <a:endParaRPr b="0" i="0" sz="12800" u="none" cap="none" strike="noStrike">
              <a:solidFill>
                <a:schemeClr val="dk1"/>
              </a:solidFill>
              <a:latin typeface="Calibri"/>
              <a:ea typeface="Calibri"/>
              <a:cs typeface="Calibri"/>
              <a:sym typeface="Calibri"/>
            </a:endParaRPr>
          </a:p>
        </p:txBody>
      </p:sp>
      <p:sp>
        <p:nvSpPr>
          <p:cNvPr id="81" name="Google Shape;81;p3"/>
          <p:cNvSpPr/>
          <p:nvPr/>
        </p:nvSpPr>
        <p:spPr>
          <a:xfrm>
            <a:off x="14086061" y="5219700"/>
            <a:ext cx="723567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 name="Shape 86"/>
        <p:cNvGrpSpPr/>
        <p:nvPr/>
      </p:nvGrpSpPr>
      <p:grpSpPr>
        <a:xfrm>
          <a:off x="0" y="0"/>
          <a:ext cx="0" cy="0"/>
          <a:chOff x="0" y="0"/>
          <a:chExt cx="0" cy="0"/>
        </a:xfrm>
      </p:grpSpPr>
      <p:pic>
        <p:nvPicPr>
          <p:cNvPr descr=" " id="87" name="Google Shape;87;p4"/>
          <p:cNvPicPr preferRelativeResize="0"/>
          <p:nvPr/>
        </p:nvPicPr>
        <p:blipFill rotWithShape="1">
          <a:blip r:embed="rId3">
            <a:alphaModFix/>
          </a:blip>
          <a:srcRect b="0" l="0" r="0" t="0"/>
          <a:stretch/>
        </p:blipFill>
        <p:spPr>
          <a:xfrm>
            <a:off x="14594124" y="4419600"/>
            <a:ext cx="9792924" cy="9296400"/>
          </a:xfrm>
          <a:prstGeom prst="rect">
            <a:avLst/>
          </a:prstGeom>
          <a:noFill/>
          <a:ln>
            <a:noFill/>
          </a:ln>
        </p:spPr>
      </p:pic>
      <p:pic>
        <p:nvPicPr>
          <p:cNvPr descr=" " id="88" name="Google Shape;88;p4"/>
          <p:cNvPicPr preferRelativeResize="0"/>
          <p:nvPr/>
        </p:nvPicPr>
        <p:blipFill rotWithShape="1">
          <a:blip r:embed="rId4">
            <a:alphaModFix/>
          </a:blip>
          <a:srcRect b="0" l="0" r="0" t="0"/>
          <a:stretch/>
        </p:blipFill>
        <p:spPr>
          <a:xfrm>
            <a:off x="0" y="0"/>
            <a:ext cx="6744543" cy="9347200"/>
          </a:xfrm>
          <a:prstGeom prst="rect">
            <a:avLst/>
          </a:prstGeom>
          <a:noFill/>
          <a:ln>
            <a:noFill/>
          </a:ln>
        </p:spPr>
      </p:pic>
      <p:sp>
        <p:nvSpPr>
          <p:cNvPr id="89" name="Google Shape;89;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1" name="Google Shape;91;p4"/>
          <p:cNvSpPr/>
          <p:nvPr/>
        </p:nvSpPr>
        <p:spPr>
          <a:xfrm>
            <a:off x="2959470" y="2743200"/>
            <a:ext cx="11198566"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 name="Shape 98"/>
        <p:cNvGrpSpPr/>
        <p:nvPr/>
      </p:nvGrpSpPr>
      <p:grpSpPr>
        <a:xfrm>
          <a:off x="0" y="0"/>
          <a:ext cx="0" cy="0"/>
          <a:chOff x="0" y="0"/>
          <a:chExt cx="0" cy="0"/>
        </a:xfrm>
      </p:grpSpPr>
      <p:pic>
        <p:nvPicPr>
          <p:cNvPr descr=" " id="99" name="Google Shape;99;p5"/>
          <p:cNvPicPr preferRelativeResize="0"/>
          <p:nvPr/>
        </p:nvPicPr>
        <p:blipFill rotWithShape="1">
          <a:blip r:embed="rId3">
            <a:alphaModFix/>
          </a:blip>
          <a:srcRect b="0" l="0" r="0" t="0"/>
          <a:stretch/>
        </p:blipFill>
        <p:spPr>
          <a:xfrm>
            <a:off x="7138292" y="0"/>
            <a:ext cx="17248756" cy="6388100"/>
          </a:xfrm>
          <a:prstGeom prst="rect">
            <a:avLst/>
          </a:prstGeom>
          <a:noFill/>
          <a:ln>
            <a:noFill/>
          </a:ln>
        </p:spPr>
      </p:pic>
      <p:pic>
        <p:nvPicPr>
          <p:cNvPr descr=" " id="100" name="Google Shape;100;p5"/>
          <p:cNvPicPr preferRelativeResize="0"/>
          <p:nvPr/>
        </p:nvPicPr>
        <p:blipFill rotWithShape="1">
          <a:blip r:embed="rId4">
            <a:alphaModFix/>
          </a:blip>
          <a:srcRect b="0" l="0" r="0" t="0"/>
          <a:stretch/>
        </p:blipFill>
        <p:spPr>
          <a:xfrm>
            <a:off x="5779222" y="1282700"/>
            <a:ext cx="3962895" cy="3441700"/>
          </a:xfrm>
          <a:prstGeom prst="rect">
            <a:avLst/>
          </a:prstGeom>
          <a:noFill/>
          <a:ln>
            <a:noFill/>
          </a:ln>
        </p:spPr>
      </p:pic>
      <p:pic>
        <p:nvPicPr>
          <p:cNvPr descr=" " id="101" name="Google Shape;101;p5"/>
          <p:cNvPicPr preferRelativeResize="0"/>
          <p:nvPr/>
        </p:nvPicPr>
        <p:blipFill rotWithShape="1">
          <a:blip r:embed="rId5">
            <a:alphaModFix/>
          </a:blip>
          <a:srcRect b="0" l="0" r="0" t="0"/>
          <a:stretch/>
        </p:blipFill>
        <p:spPr>
          <a:xfrm>
            <a:off x="0" y="7569200"/>
            <a:ext cx="16626378" cy="6146800"/>
          </a:xfrm>
          <a:prstGeom prst="rect">
            <a:avLst/>
          </a:prstGeom>
          <a:noFill/>
          <a:ln>
            <a:noFill/>
          </a:ln>
        </p:spPr>
      </p:pic>
      <p:sp>
        <p:nvSpPr>
          <p:cNvPr id="102" name="Google Shape;102;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p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4" name="Google Shape;104;p5"/>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05" name="Google Shape;105;p5"/>
          <p:cNvSpPr/>
          <p:nvPr/>
        </p:nvSpPr>
        <p:spPr>
          <a:xfrm>
            <a:off x="13057232" y="2705100"/>
            <a:ext cx="9907238"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p5"/>
          <p:cNvPicPr preferRelativeResize="0"/>
          <p:nvPr/>
        </p:nvPicPr>
        <p:blipFill rotWithShape="1">
          <a:blip r:embed="rId8">
            <a:alphaModFix/>
          </a:blip>
          <a:srcRect b="0" l="0" r="0" t="0"/>
          <a:stretch/>
        </p:blipFill>
        <p:spPr>
          <a:xfrm>
            <a:off x="13057232" y="3533899"/>
            <a:ext cx="1409876" cy="1720602"/>
          </a:xfrm>
          <a:prstGeom prst="rect">
            <a:avLst/>
          </a:prstGeom>
          <a:noFill/>
          <a:ln>
            <a:noFill/>
          </a:ln>
        </p:spPr>
      </p:pic>
      <p:sp>
        <p:nvSpPr>
          <p:cNvPr id="107" name="Google Shape;107;p5"/>
          <p:cNvSpPr/>
          <p:nvPr/>
        </p:nvSpPr>
        <p:spPr>
          <a:xfrm>
            <a:off x="14873559" y="2705100"/>
            <a:ext cx="8090911"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14873559" y="2705100"/>
            <a:ext cx="829413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09" name="Google Shape;109;p5"/>
          <p:cNvSpPr/>
          <p:nvPr/>
        </p:nvSpPr>
        <p:spPr>
          <a:xfrm>
            <a:off x="14873559" y="36449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0" name="Google Shape;110;p5"/>
          <p:cNvSpPr/>
          <p:nvPr/>
        </p:nvSpPr>
        <p:spPr>
          <a:xfrm>
            <a:off x="13057232" y="6858000"/>
            <a:ext cx="9907238"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p5"/>
          <p:cNvPicPr preferRelativeResize="0"/>
          <p:nvPr/>
        </p:nvPicPr>
        <p:blipFill rotWithShape="1">
          <a:blip r:embed="rId9">
            <a:alphaModFix/>
          </a:blip>
          <a:srcRect b="0" l="0" r="0" t="0"/>
          <a:stretch/>
        </p:blipFill>
        <p:spPr>
          <a:xfrm>
            <a:off x="13057232" y="7415572"/>
            <a:ext cx="1409876" cy="2263062"/>
          </a:xfrm>
          <a:prstGeom prst="rect">
            <a:avLst/>
          </a:prstGeom>
          <a:noFill/>
          <a:ln>
            <a:noFill/>
          </a:ln>
        </p:spPr>
      </p:pic>
      <p:sp>
        <p:nvSpPr>
          <p:cNvPr id="112" name="Google Shape;112;p5"/>
          <p:cNvSpPr/>
          <p:nvPr/>
        </p:nvSpPr>
        <p:spPr>
          <a:xfrm>
            <a:off x="14873559" y="6858000"/>
            <a:ext cx="8090911"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p:nvPr/>
        </p:nvSpPr>
        <p:spPr>
          <a:xfrm>
            <a:off x="14873559" y="6858000"/>
            <a:ext cx="829413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14" name="Google Shape;114;p5"/>
          <p:cNvSpPr/>
          <p:nvPr/>
        </p:nvSpPr>
        <p:spPr>
          <a:xfrm>
            <a:off x="14873559" y="77978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9" name="Shape 119"/>
        <p:cNvGrpSpPr/>
        <p:nvPr/>
      </p:nvGrpSpPr>
      <p:grpSpPr>
        <a:xfrm>
          <a:off x="0" y="0"/>
          <a:ext cx="0" cy="0"/>
          <a:chOff x="0" y="0"/>
          <a:chExt cx="0" cy="0"/>
        </a:xfrm>
      </p:grpSpPr>
      <p:pic>
        <p:nvPicPr>
          <p:cNvPr descr=" " id="120" name="Google Shape;120;p6"/>
          <p:cNvPicPr preferRelativeResize="0"/>
          <p:nvPr/>
        </p:nvPicPr>
        <p:blipFill rotWithShape="1">
          <a:blip r:embed="rId3">
            <a:alphaModFix/>
          </a:blip>
          <a:srcRect b="0" l="0" r="0" t="0"/>
          <a:stretch/>
        </p:blipFill>
        <p:spPr>
          <a:xfrm>
            <a:off x="2" y="5321300"/>
            <a:ext cx="11545745" cy="8394700"/>
          </a:xfrm>
          <a:prstGeom prst="rect">
            <a:avLst/>
          </a:prstGeom>
          <a:noFill/>
          <a:ln>
            <a:noFill/>
          </a:ln>
        </p:spPr>
      </p:pic>
      <p:pic>
        <p:nvPicPr>
          <p:cNvPr descr=" " id="121" name="Google Shape;121;p6"/>
          <p:cNvPicPr preferRelativeResize="0"/>
          <p:nvPr/>
        </p:nvPicPr>
        <p:blipFill rotWithShape="1">
          <a:blip r:embed="rId4">
            <a:alphaModFix/>
          </a:blip>
          <a:srcRect b="0" l="0" r="0" t="0"/>
          <a:stretch/>
        </p:blipFill>
        <p:spPr>
          <a:xfrm>
            <a:off x="18720193" y="0"/>
            <a:ext cx="5666852" cy="7785100"/>
          </a:xfrm>
          <a:prstGeom prst="rect">
            <a:avLst/>
          </a:prstGeom>
          <a:noFill/>
          <a:ln>
            <a:noFill/>
          </a:ln>
        </p:spPr>
      </p:pic>
      <p:pic>
        <p:nvPicPr>
          <p:cNvPr descr=" " id="122" name="Google Shape;122;p6"/>
          <p:cNvPicPr preferRelativeResize="0"/>
          <p:nvPr/>
        </p:nvPicPr>
        <p:blipFill rotWithShape="1">
          <a:blip r:embed="rId5">
            <a:alphaModFix/>
          </a:blip>
          <a:srcRect b="0" l="0" r="0" t="0"/>
          <a:stretch/>
        </p:blipFill>
        <p:spPr>
          <a:xfrm>
            <a:off x="20026552" y="3080736"/>
            <a:ext cx="1424221" cy="1132359"/>
          </a:xfrm>
          <a:prstGeom prst="rect">
            <a:avLst/>
          </a:prstGeom>
          <a:noFill/>
          <a:ln>
            <a:noFill/>
          </a:ln>
        </p:spPr>
      </p:pic>
      <p:sp>
        <p:nvSpPr>
          <p:cNvPr id="123" name="Google Shape;123;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p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5" name="Google Shape;125;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
          <p:cNvSpPr/>
          <p:nvPr/>
        </p:nvSpPr>
        <p:spPr>
          <a:xfrm>
            <a:off x="3543743" y="1384300"/>
            <a:ext cx="3619952"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
          <p:cNvSpPr/>
          <p:nvPr/>
        </p:nvSpPr>
        <p:spPr>
          <a:xfrm>
            <a:off x="3543743" y="1384300"/>
            <a:ext cx="382317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28" name="Google Shape;128;p6"/>
          <p:cNvSpPr/>
          <p:nvPr/>
        </p:nvSpPr>
        <p:spPr>
          <a:xfrm>
            <a:off x="3543743" y="2730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p:nvPr/>
        </p:nvSpPr>
        <p:spPr>
          <a:xfrm>
            <a:off x="3543743" y="2730500"/>
            <a:ext cx="826450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0" name="Google Shape;130;p6"/>
          <p:cNvPicPr preferRelativeResize="0"/>
          <p:nvPr/>
        </p:nvPicPr>
        <p:blipFill rotWithShape="1">
          <a:blip r:embed="rId7">
            <a:alphaModFix/>
          </a:blip>
          <a:srcRect b="0" l="0" r="0" t="0"/>
          <a:stretch/>
        </p:blipFill>
        <p:spPr>
          <a:xfrm>
            <a:off x="3543743" y="5168900"/>
            <a:ext cx="8129016" cy="7429500"/>
          </a:xfrm>
          <a:prstGeom prst="rect">
            <a:avLst/>
          </a:prstGeom>
          <a:noFill/>
          <a:ln>
            <a:noFill/>
          </a:ln>
        </p:spPr>
      </p:pic>
      <p:sp>
        <p:nvSpPr>
          <p:cNvPr id="131" name="Google Shape;131;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
          <p:cNvSpPr/>
          <p:nvPr/>
        </p:nvSpPr>
        <p:spPr>
          <a:xfrm>
            <a:off x="12663483" y="1384300"/>
            <a:ext cx="2972171"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12663483" y="1384300"/>
            <a:ext cx="317539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34" name="Google Shape;134;p6"/>
          <p:cNvSpPr/>
          <p:nvPr/>
        </p:nvSpPr>
        <p:spPr>
          <a:xfrm>
            <a:off x="12663483" y="2730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12663483" y="2730500"/>
            <a:ext cx="826450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6" name="Google Shape;136;p6"/>
          <p:cNvPicPr preferRelativeResize="0"/>
          <p:nvPr/>
        </p:nvPicPr>
        <p:blipFill rotWithShape="1">
          <a:blip r:embed="rId8">
            <a:alphaModFix/>
          </a:blip>
          <a:srcRect b="0" l="0" r="0" t="0"/>
          <a:stretch/>
        </p:blipFill>
        <p:spPr>
          <a:xfrm>
            <a:off x="12663483" y="5168900"/>
            <a:ext cx="8129016" cy="7429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A012"/>
        </a:solidFill>
      </p:bgPr>
    </p:bg>
    <p:spTree>
      <p:nvGrpSpPr>
        <p:cNvPr id="141" name="Shape 141"/>
        <p:cNvGrpSpPr/>
        <p:nvPr/>
      </p:nvGrpSpPr>
      <p:grpSpPr>
        <a:xfrm>
          <a:off x="0" y="0"/>
          <a:ext cx="0" cy="0"/>
          <a:chOff x="0" y="0"/>
          <a:chExt cx="0" cy="0"/>
        </a:xfrm>
      </p:grpSpPr>
      <p:pic>
        <p:nvPicPr>
          <p:cNvPr descr=" " id="142" name="Google Shape;142;p7"/>
          <p:cNvPicPr preferRelativeResize="0"/>
          <p:nvPr/>
        </p:nvPicPr>
        <p:blipFill rotWithShape="1">
          <a:blip r:embed="rId3">
            <a:alphaModFix/>
          </a:blip>
          <a:srcRect b="0" l="0" r="0" t="0"/>
          <a:stretch/>
        </p:blipFill>
        <p:spPr>
          <a:xfrm>
            <a:off x="3518340" y="0"/>
            <a:ext cx="17337667" cy="13716000"/>
          </a:xfrm>
          <a:prstGeom prst="rect">
            <a:avLst/>
          </a:prstGeom>
          <a:noFill/>
          <a:ln>
            <a:noFill/>
          </a:ln>
        </p:spPr>
      </p:pic>
      <p:sp>
        <p:nvSpPr>
          <p:cNvPr id="143" name="Google Shape;143;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5" name="Google Shape;145;p7"/>
          <p:cNvPicPr preferRelativeResize="0"/>
          <p:nvPr/>
        </p:nvPicPr>
        <p:blipFill rotWithShape="1">
          <a:blip r:embed="rId5">
            <a:alphaModFix/>
          </a:blip>
          <a:srcRect b="0" l="0" r="0" t="0"/>
          <a:stretch/>
        </p:blipFill>
        <p:spPr>
          <a:xfrm>
            <a:off x="1816327" y="1866900"/>
            <a:ext cx="5966698" cy="4437887"/>
          </a:xfrm>
          <a:prstGeom prst="rect">
            <a:avLst/>
          </a:prstGeom>
          <a:noFill/>
          <a:ln>
            <a:noFill/>
          </a:ln>
        </p:spPr>
      </p:pic>
      <p:sp>
        <p:nvSpPr>
          <p:cNvPr id="146" name="Google Shape;146;p7"/>
          <p:cNvSpPr/>
          <p:nvPr/>
        </p:nvSpPr>
        <p:spPr>
          <a:xfrm>
            <a:off x="5842730" y="4229100"/>
            <a:ext cx="13603400" cy="37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7"/>
          <p:cNvSpPr/>
          <p:nvPr/>
        </p:nvSpPr>
        <p:spPr>
          <a:xfrm>
            <a:off x="5842730" y="4229100"/>
            <a:ext cx="13806626" cy="314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p7"/>
          <p:cNvSpPr/>
          <p:nvPr/>
        </p:nvSpPr>
        <p:spPr>
          <a:xfrm>
            <a:off x="16689886" y="7480300"/>
            <a:ext cx="2908664"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ebas Neue"/>
              <a:buNone/>
            </a:pPr>
            <a:r>
              <a:rPr b="0" i="0" lang="en-US" sz="3600" u="none" cap="none" strike="noStrike">
                <a:solidFill>
                  <a:srgbClr val="0E0E0E"/>
                </a:solidFill>
                <a:latin typeface="Bebas Neue"/>
                <a:ea typeface="Bebas Neue"/>
                <a:cs typeface="Bebas Neue"/>
                <a:sym typeface="Bebas Neu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3" name="Shape 153"/>
        <p:cNvGrpSpPr/>
        <p:nvPr/>
      </p:nvGrpSpPr>
      <p:grpSpPr>
        <a:xfrm>
          <a:off x="0" y="0"/>
          <a:ext cx="0" cy="0"/>
          <a:chOff x="0" y="0"/>
          <a:chExt cx="0" cy="0"/>
        </a:xfrm>
      </p:grpSpPr>
      <p:pic>
        <p:nvPicPr>
          <p:cNvPr descr=" " id="154" name="Google Shape;154;p8"/>
          <p:cNvPicPr preferRelativeResize="0"/>
          <p:nvPr/>
        </p:nvPicPr>
        <p:blipFill rotWithShape="1">
          <a:blip r:embed="rId3">
            <a:alphaModFix/>
          </a:blip>
          <a:srcRect b="0" l="0" r="0" t="0"/>
          <a:stretch/>
        </p:blipFill>
        <p:spPr>
          <a:xfrm>
            <a:off x="9043530" y="0"/>
            <a:ext cx="15343518" cy="5676900"/>
          </a:xfrm>
          <a:prstGeom prst="rect">
            <a:avLst/>
          </a:prstGeom>
          <a:noFill/>
          <a:ln>
            <a:noFill/>
          </a:ln>
        </p:spPr>
      </p:pic>
      <p:sp>
        <p:nvSpPr>
          <p:cNvPr id="155" name="Google Shape;155;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7" name="Google Shape;157;p8"/>
          <p:cNvPicPr preferRelativeResize="0"/>
          <p:nvPr/>
        </p:nvPicPr>
        <p:blipFill rotWithShape="1">
          <a:blip r:embed="rId5">
            <a:alphaModFix/>
          </a:blip>
          <a:srcRect b="0" l="0" r="0" t="0"/>
          <a:stretch/>
        </p:blipFill>
        <p:spPr>
          <a:xfrm>
            <a:off x="457257" y="152400"/>
            <a:ext cx="11964895" cy="11963400"/>
          </a:xfrm>
          <a:prstGeom prst="rect">
            <a:avLst/>
          </a:prstGeom>
          <a:noFill/>
          <a:ln>
            <a:noFill/>
          </a:ln>
        </p:spPr>
      </p:pic>
      <p:sp>
        <p:nvSpPr>
          <p:cNvPr id="158" name="Google Shape;158;p8"/>
          <p:cNvSpPr/>
          <p:nvPr/>
        </p:nvSpPr>
        <p:spPr>
          <a:xfrm>
            <a:off x="12726991" y="5461000"/>
            <a:ext cx="4369346" cy="42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8"/>
          <p:cNvSpPr/>
          <p:nvPr/>
        </p:nvSpPr>
        <p:spPr>
          <a:xfrm>
            <a:off x="12726991" y="5461000"/>
            <a:ext cx="4572572"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Dragon Taming Technique</a:t>
            </a:r>
            <a:endParaRPr b="0" i="0" sz="4800" u="none" cap="none" strike="noStrike">
              <a:solidFill>
                <a:schemeClr val="dk1"/>
              </a:solidFill>
              <a:latin typeface="Calibri"/>
              <a:ea typeface="Calibri"/>
              <a:cs typeface="Calibri"/>
              <a:sym typeface="Calibri"/>
            </a:endParaRPr>
          </a:p>
        </p:txBody>
      </p:sp>
      <p:sp>
        <p:nvSpPr>
          <p:cNvPr id="160" name="Google Shape;160;p8"/>
          <p:cNvSpPr/>
          <p:nvPr/>
        </p:nvSpPr>
        <p:spPr>
          <a:xfrm>
            <a:off x="12726991" y="72390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1" name="Google Shape;161;p8"/>
          <p:cNvSpPr/>
          <p:nvPr/>
        </p:nvSpPr>
        <p:spPr>
          <a:xfrm>
            <a:off x="18430003" y="5461000"/>
            <a:ext cx="4369346" cy="42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
          <p:cNvSpPr/>
          <p:nvPr/>
        </p:nvSpPr>
        <p:spPr>
          <a:xfrm>
            <a:off x="18430003" y="5461000"/>
            <a:ext cx="4572572"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ebas Neue"/>
              <a:buNone/>
            </a:pPr>
            <a:r>
              <a:rPr b="0" i="0" lang="en-US" sz="4800" u="none" cap="none" strike="noStrike">
                <a:solidFill>
                  <a:srgbClr val="0E0E0E"/>
                </a:solidFill>
                <a:latin typeface="Bebas Neue"/>
                <a:ea typeface="Bebas Neue"/>
                <a:cs typeface="Bebas Neue"/>
                <a:sym typeface="Bebas Neue"/>
              </a:rPr>
              <a:t>The Art of Unicorn Sighting</a:t>
            </a:r>
            <a:endParaRPr b="0" i="0" sz="4800" u="none" cap="none" strike="noStrike">
              <a:solidFill>
                <a:schemeClr val="dk1"/>
              </a:solidFill>
              <a:latin typeface="Calibri"/>
              <a:ea typeface="Calibri"/>
              <a:cs typeface="Calibri"/>
              <a:sym typeface="Calibri"/>
            </a:endParaRPr>
          </a:p>
        </p:txBody>
      </p:sp>
      <p:sp>
        <p:nvSpPr>
          <p:cNvPr id="163" name="Google Shape;163;p8"/>
          <p:cNvSpPr/>
          <p:nvPr/>
        </p:nvSpPr>
        <p:spPr>
          <a:xfrm>
            <a:off x="18430003" y="72390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4" name="Google Shape;164;p8"/>
          <p:cNvPicPr preferRelativeResize="0"/>
          <p:nvPr/>
        </p:nvPicPr>
        <p:blipFill rotWithShape="1">
          <a:blip r:embed="rId6">
            <a:alphaModFix/>
          </a:blip>
          <a:srcRect b="0" l="0" r="0" t="0"/>
          <a:stretch/>
        </p:blipFill>
        <p:spPr>
          <a:xfrm>
            <a:off x="0" y="7569200"/>
            <a:ext cx="16626378" cy="6146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9" name="Shape 169"/>
        <p:cNvGrpSpPr/>
        <p:nvPr/>
      </p:nvGrpSpPr>
      <p:grpSpPr>
        <a:xfrm>
          <a:off x="0" y="0"/>
          <a:ext cx="0" cy="0"/>
          <a:chOff x="0" y="0"/>
          <a:chExt cx="0" cy="0"/>
        </a:xfrm>
      </p:grpSpPr>
      <p:pic>
        <p:nvPicPr>
          <p:cNvPr descr=" " id="170" name="Google Shape;170;p9"/>
          <p:cNvPicPr preferRelativeResize="0"/>
          <p:nvPr/>
        </p:nvPicPr>
        <p:blipFill rotWithShape="1">
          <a:blip r:embed="rId3">
            <a:alphaModFix/>
          </a:blip>
          <a:srcRect b="0" l="0" r="0" t="0"/>
          <a:stretch/>
        </p:blipFill>
        <p:spPr>
          <a:xfrm>
            <a:off x="12193524" y="5016500"/>
            <a:ext cx="10072359" cy="8039100"/>
          </a:xfrm>
          <a:prstGeom prst="rect">
            <a:avLst/>
          </a:prstGeom>
          <a:noFill/>
          <a:ln>
            <a:noFill/>
          </a:ln>
        </p:spPr>
      </p:pic>
      <p:sp>
        <p:nvSpPr>
          <p:cNvPr id="171" name="Google Shape;171;p9"/>
          <p:cNvSpPr/>
          <p:nvPr/>
        </p:nvSpPr>
        <p:spPr>
          <a:xfrm>
            <a:off x="2019552" y="1231900"/>
            <a:ext cx="14996341"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Bebas Neue"/>
              <a:buNone/>
            </a:pPr>
            <a:r>
              <a:rPr b="0" i="0" lang="en-US" sz="8000" u="none" cap="none" strike="noStrike">
                <a:solidFill>
                  <a:srgbClr val="272727"/>
                </a:solidFill>
                <a:latin typeface="Bebas Neue"/>
                <a:ea typeface="Bebas Neue"/>
                <a:cs typeface="Bebas Neue"/>
                <a:sym typeface="Bebas Neue"/>
              </a:rPr>
              <a:t>A Research</a:t>
            </a:r>
            <a:endParaRPr b="0" i="0" sz="8000" u="none" cap="none" strike="noStrike">
              <a:solidFill>
                <a:schemeClr val="dk1"/>
              </a:solidFill>
              <a:latin typeface="Calibri"/>
              <a:ea typeface="Calibri"/>
              <a:cs typeface="Calibri"/>
              <a:sym typeface="Calibri"/>
            </a:endParaRPr>
          </a:p>
        </p:txBody>
      </p:sp>
      <p:sp>
        <p:nvSpPr>
          <p:cNvPr id="172" name="Google Shape;172;p9"/>
          <p:cNvSpPr/>
          <p:nvPr/>
        </p:nvSpPr>
        <p:spPr>
          <a:xfrm>
            <a:off x="2171971" y="47244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
          <p:cNvSpPr/>
          <p:nvPr/>
        </p:nvSpPr>
        <p:spPr>
          <a:xfrm>
            <a:off x="2171971" y="4724400"/>
            <a:ext cx="8205226" cy="8204200"/>
          </a:xfrm>
          <a:prstGeom prst="ellipse">
            <a:avLst/>
          </a:prstGeom>
          <a:solidFill>
            <a:srgbClr val="4175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p:nvPr/>
        </p:nvSpPr>
        <p:spPr>
          <a:xfrm>
            <a:off x="3200800" y="6616700"/>
            <a:ext cx="6160270" cy="6159500"/>
          </a:xfrm>
          <a:prstGeom prst="ellipse">
            <a:avLst/>
          </a:prstGeom>
          <a:solidFill>
            <a:srgbClr val="58A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4229629" y="84963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5690311" y="5257800"/>
            <a:ext cx="114314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6.7M</a:t>
            </a:r>
            <a:endParaRPr b="0" i="0" sz="4800" u="none" cap="none" strike="noStrike">
              <a:solidFill>
                <a:schemeClr val="dk1"/>
              </a:solidFill>
              <a:latin typeface="Calibri"/>
              <a:ea typeface="Calibri"/>
              <a:cs typeface="Calibri"/>
              <a:sym typeface="Calibri"/>
            </a:endParaRPr>
          </a:p>
        </p:txBody>
      </p:sp>
      <p:sp>
        <p:nvSpPr>
          <p:cNvPr id="177" name="Google Shape;177;p9"/>
          <p:cNvSpPr/>
          <p:nvPr/>
        </p:nvSpPr>
        <p:spPr>
          <a:xfrm>
            <a:off x="5703013" y="10071100"/>
            <a:ext cx="114314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41750F"/>
              </a:buClr>
              <a:buSzPts val="4800"/>
              <a:buFont typeface="Bebas Neue"/>
              <a:buNone/>
            </a:pPr>
            <a:r>
              <a:rPr b="0" i="0" lang="en-US" sz="4800" u="none" cap="none" strike="noStrike">
                <a:solidFill>
                  <a:srgbClr val="41750F"/>
                </a:solidFill>
                <a:latin typeface="Bebas Neue"/>
                <a:ea typeface="Bebas Neue"/>
                <a:cs typeface="Bebas Neue"/>
                <a:sym typeface="Bebas Neue"/>
              </a:rPr>
              <a:t>2.3M</a:t>
            </a:r>
            <a:endParaRPr b="0" i="0" sz="4800" u="none" cap="none" strike="noStrike">
              <a:solidFill>
                <a:schemeClr val="dk1"/>
              </a:solidFill>
              <a:latin typeface="Calibri"/>
              <a:ea typeface="Calibri"/>
              <a:cs typeface="Calibri"/>
              <a:sym typeface="Calibri"/>
            </a:endParaRPr>
          </a:p>
        </p:txBody>
      </p:sp>
      <p:sp>
        <p:nvSpPr>
          <p:cNvPr id="178" name="Google Shape;178;p9"/>
          <p:cNvSpPr/>
          <p:nvPr/>
        </p:nvSpPr>
        <p:spPr>
          <a:xfrm>
            <a:off x="5703013" y="7137400"/>
            <a:ext cx="1143143"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4.4M</a:t>
            </a:r>
            <a:endParaRPr b="0" i="0" sz="4800" u="none" cap="none" strike="noStrike">
              <a:solidFill>
                <a:schemeClr val="dk1"/>
              </a:solidFill>
              <a:latin typeface="Calibri"/>
              <a:ea typeface="Calibri"/>
              <a:cs typeface="Calibri"/>
              <a:sym typeface="Calibri"/>
            </a:endParaRPr>
          </a:p>
        </p:txBody>
      </p:sp>
      <p:sp>
        <p:nvSpPr>
          <p:cNvPr id="179" name="Google Shape;179;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81" name="Google Shape;181;p9"/>
          <p:cNvPicPr preferRelativeResize="0"/>
          <p:nvPr/>
        </p:nvPicPr>
        <p:blipFill rotWithShape="1">
          <a:blip r:embed="rId5">
            <a:alphaModFix/>
          </a:blip>
          <a:srcRect b="0" l="0" r="0" t="0"/>
          <a:stretch/>
        </p:blipFill>
        <p:spPr>
          <a:xfrm>
            <a:off x="18720193" y="0"/>
            <a:ext cx="5666852" cy="7785100"/>
          </a:xfrm>
          <a:prstGeom prst="rect">
            <a:avLst/>
          </a:prstGeom>
          <a:noFill/>
          <a:ln>
            <a:noFill/>
          </a:ln>
        </p:spPr>
      </p:pic>
      <p:pic>
        <p:nvPicPr>
          <p:cNvPr descr=" " id="182" name="Google Shape;182;p9"/>
          <p:cNvPicPr preferRelativeResize="0"/>
          <p:nvPr/>
        </p:nvPicPr>
        <p:blipFill rotWithShape="1">
          <a:blip r:embed="rId6">
            <a:alphaModFix/>
          </a:blip>
          <a:srcRect b="0" l="0" r="0" t="0"/>
          <a:stretch/>
        </p:blipFill>
        <p:spPr>
          <a:xfrm>
            <a:off x="20026552" y="3080742"/>
            <a:ext cx="1424221" cy="113235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2023-12-26T09:33:53Z</dcterms:created>
  <dc:creator>PptxGenJS</dc:creator>
</cp:coreProperties>
</file>