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13716000" cx="24387025"/>
  <p:notesSz cx="13716000" cy="24387025"/>
  <p:embeddedFontLst>
    <p:embeddedFont>
      <p:font typeface="Poppins"/>
      <p:regular r:id="rId26"/>
      <p:bold r:id="rId27"/>
      <p:italic r:id="rId28"/>
      <p:boldItalic r:id="rId29"/>
    </p:embeddedFont>
    <p:embeddedFont>
      <p:font typeface="Inter"/>
      <p:regular r:id="rId30"/>
      <p:bold r:id="rId31"/>
    </p:embeddedFont>
    <p:embeddedFont>
      <p:font typeface="Bebas Neue"/>
      <p:regular r:id="rId32"/>
    </p:embeddedFont>
    <p:embeddedFont>
      <p:font typeface="Poppins SemiBold"/>
      <p:regular r:id="rId33"/>
      <p:bold r:id="rId34"/>
      <p:italic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iOJCaCRyKfqrN7BJXjdEyJYM5xj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Poppins-regular.fntdata"/><Relationship Id="rId25" Type="http://schemas.openxmlformats.org/officeDocument/2006/relationships/slide" Target="slides/slide21.xml"/><Relationship Id="rId28" Type="http://schemas.openxmlformats.org/officeDocument/2006/relationships/font" Target="fonts/Poppins-italic.fntdata"/><Relationship Id="rId27" Type="http://schemas.openxmlformats.org/officeDocument/2006/relationships/font" Target="fonts/Poppins-bold.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Poppins-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Inter-bold.fntdata"/><Relationship Id="rId30" Type="http://schemas.openxmlformats.org/officeDocument/2006/relationships/font" Target="fonts/Inter-regular.fntdata"/><Relationship Id="rId11" Type="http://schemas.openxmlformats.org/officeDocument/2006/relationships/slide" Target="slides/slide7.xml"/><Relationship Id="rId33" Type="http://schemas.openxmlformats.org/officeDocument/2006/relationships/font" Target="fonts/PoppinsSemiBold-regular.fntdata"/><Relationship Id="rId10" Type="http://schemas.openxmlformats.org/officeDocument/2006/relationships/slide" Target="slides/slide6.xml"/><Relationship Id="rId32" Type="http://schemas.openxmlformats.org/officeDocument/2006/relationships/font" Target="fonts/BebasNeue-regular.fntdata"/><Relationship Id="rId13" Type="http://schemas.openxmlformats.org/officeDocument/2006/relationships/slide" Target="slides/slide9.xml"/><Relationship Id="rId35" Type="http://schemas.openxmlformats.org/officeDocument/2006/relationships/font" Target="fonts/PoppinsSemiBold-italic.fntdata"/><Relationship Id="rId12" Type="http://schemas.openxmlformats.org/officeDocument/2006/relationships/slide" Target="slides/slide8.xml"/><Relationship Id="rId34" Type="http://schemas.openxmlformats.org/officeDocument/2006/relationships/font" Target="fonts/PoppinsSemiBold-bold.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PoppinsSemiBold-bold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5" name="Google Shape;255;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6" name="Google Shape;256;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5" name="Google Shape;28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9" name="Google Shape;299;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0" name="Google Shape;300;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3" name="Google Shape;343;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9" name="Google Shape;359;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8" name="Google Shape;368;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9" name="Google Shape;369;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7" name="Google Shape;437;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8" name="Google Shape;438;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5" name="Google Shape;465;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6" name="Google Shape;466;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 name="Google Shape;7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 name="Google Shape;7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 name="Google Shape;11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 Id="rId4" Type="http://schemas.openxmlformats.org/officeDocument/2006/relationships/image" Target="../media/image2.png"/><Relationship Id="rId5"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7.png"/><Relationship Id="rId4" Type="http://schemas.openxmlformats.org/officeDocument/2006/relationships/image" Target="../media/image4.png"/><Relationship Id="rId9" Type="http://schemas.openxmlformats.org/officeDocument/2006/relationships/image" Target="../media/image37.png"/><Relationship Id="rId5" Type="http://schemas.openxmlformats.org/officeDocument/2006/relationships/image" Target="../media/image2.png"/><Relationship Id="rId6" Type="http://schemas.openxmlformats.org/officeDocument/2006/relationships/image" Target="../media/image53.png"/><Relationship Id="rId7" Type="http://schemas.openxmlformats.org/officeDocument/2006/relationships/image" Target="../media/image49.png"/><Relationship Id="rId8" Type="http://schemas.openxmlformats.org/officeDocument/2006/relationships/image" Target="../media/image3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6.png"/><Relationship Id="rId4" Type="http://schemas.openxmlformats.org/officeDocument/2006/relationships/image" Target="../media/image50.png"/><Relationship Id="rId5" Type="http://schemas.openxmlformats.org/officeDocument/2006/relationships/image" Target="../media/image2.png"/><Relationship Id="rId6" Type="http://schemas.openxmlformats.org/officeDocument/2006/relationships/image" Target="../media/image38.png"/><Relationship Id="rId7" Type="http://schemas.openxmlformats.org/officeDocument/2006/relationships/image" Target="../media/image39.png"/><Relationship Id="rId8" Type="http://schemas.openxmlformats.org/officeDocument/2006/relationships/image" Target="../media/image5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71.png"/><Relationship Id="rId4" Type="http://schemas.openxmlformats.org/officeDocument/2006/relationships/image" Target="../media/image88.png"/><Relationship Id="rId5" Type="http://schemas.openxmlformats.org/officeDocument/2006/relationships/image" Target="../media/image2.png"/><Relationship Id="rId6" Type="http://schemas.openxmlformats.org/officeDocument/2006/relationships/image" Target="../media/image8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7.png"/><Relationship Id="rId4" Type="http://schemas.openxmlformats.org/officeDocument/2006/relationships/image" Target="../media/image4.png"/><Relationship Id="rId5"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7.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78.png"/><Relationship Id="rId7" Type="http://schemas.openxmlformats.org/officeDocument/2006/relationships/image" Target="../media/image8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8.png"/><Relationship Id="rId4" Type="http://schemas.openxmlformats.org/officeDocument/2006/relationships/image" Target="../media/image65.png"/><Relationship Id="rId5" Type="http://schemas.openxmlformats.org/officeDocument/2006/relationships/image" Target="../media/image2.png"/><Relationship Id="rId6" Type="http://schemas.openxmlformats.org/officeDocument/2006/relationships/image" Target="../media/image90.png"/><Relationship Id="rId7" Type="http://schemas.openxmlformats.org/officeDocument/2006/relationships/image" Target="../media/image8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01.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11" Type="http://schemas.openxmlformats.org/officeDocument/2006/relationships/image" Target="../media/image91.png"/><Relationship Id="rId10" Type="http://schemas.openxmlformats.org/officeDocument/2006/relationships/image" Target="../media/image79.png"/><Relationship Id="rId13" Type="http://schemas.openxmlformats.org/officeDocument/2006/relationships/image" Target="../media/image99.png"/><Relationship Id="rId12" Type="http://schemas.openxmlformats.org/officeDocument/2006/relationships/image" Target="../media/image83.png"/><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png"/><Relationship Id="rId4" Type="http://schemas.openxmlformats.org/officeDocument/2006/relationships/image" Target="../media/image94.png"/><Relationship Id="rId9" Type="http://schemas.openxmlformats.org/officeDocument/2006/relationships/image" Target="../media/image102.png"/><Relationship Id="rId5" Type="http://schemas.openxmlformats.org/officeDocument/2006/relationships/image" Target="../media/image95.png"/><Relationship Id="rId6" Type="http://schemas.openxmlformats.org/officeDocument/2006/relationships/image" Target="../media/image74.png"/><Relationship Id="rId7" Type="http://schemas.openxmlformats.org/officeDocument/2006/relationships/image" Target="../media/image76.png"/><Relationship Id="rId8" Type="http://schemas.openxmlformats.org/officeDocument/2006/relationships/image" Target="../media/image7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png"/><Relationship Id="rId4" Type="http://schemas.openxmlformats.org/officeDocument/2006/relationships/image" Target="../media/image47.png"/><Relationship Id="rId5" Type="http://schemas.openxmlformats.org/officeDocument/2006/relationships/image" Target="../media/image2.png"/><Relationship Id="rId6" Type="http://schemas.openxmlformats.org/officeDocument/2006/relationships/image" Target="../media/image81.png"/><Relationship Id="rId7" Type="http://schemas.openxmlformats.org/officeDocument/2006/relationships/image" Target="../media/image96.png"/><Relationship Id="rId8" Type="http://schemas.openxmlformats.org/officeDocument/2006/relationships/image" Target="../media/image8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34.png"/><Relationship Id="rId5"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7.png"/><Relationship Id="rId4" Type="http://schemas.openxmlformats.org/officeDocument/2006/relationships/image" Target="../media/image2.png"/><Relationship Id="rId5" Type="http://schemas.openxmlformats.org/officeDocument/2006/relationships/image" Target="../media/image103.png"/><Relationship Id="rId6" Type="http://schemas.openxmlformats.org/officeDocument/2006/relationships/image" Target="../media/image98.png"/><Relationship Id="rId7" Type="http://schemas.openxmlformats.org/officeDocument/2006/relationships/image" Target="../media/image100.png"/><Relationship Id="rId8"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hyperlink" Target="https://unsplash.com/" TargetMode="External"/><Relationship Id="rId4" Type="http://schemas.openxmlformats.org/officeDocument/2006/relationships/image" Target="../media/image97.png"/><Relationship Id="rId5" Type="http://schemas.openxmlformats.org/officeDocument/2006/relationships/image" Target="../media/image2.png"/><Relationship Id="rId6" Type="http://schemas.openxmlformats.org/officeDocument/2006/relationships/image" Target="../media/image9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3.png"/><Relationship Id="rId4" Type="http://schemas.openxmlformats.org/officeDocument/2006/relationships/image" Target="../media/image66.png"/><Relationship Id="rId5" Type="http://schemas.openxmlformats.org/officeDocument/2006/relationships/image" Target="../media/image7.png"/><Relationship Id="rId6"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7.png"/><Relationship Id="rId4" Type="http://schemas.openxmlformats.org/officeDocument/2006/relationships/image" Target="../media/image4.png"/><Relationship Id="rId5"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image" Target="../media/image15.png"/><Relationship Id="rId5" Type="http://schemas.openxmlformats.org/officeDocument/2006/relationships/image" Target="../media/image34.png"/><Relationship Id="rId6" Type="http://schemas.openxmlformats.org/officeDocument/2006/relationships/image" Target="../media/image2.png"/><Relationship Id="rId7" Type="http://schemas.openxmlformats.org/officeDocument/2006/relationships/image" Target="../media/image22.png"/><Relationship Id="rId8"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40.png"/><Relationship Id="rId5" Type="http://schemas.openxmlformats.org/officeDocument/2006/relationships/image" Target="../media/image14.png"/><Relationship Id="rId6" Type="http://schemas.openxmlformats.org/officeDocument/2006/relationships/image" Target="../media/image2.png"/><Relationship Id="rId7" Type="http://schemas.openxmlformats.org/officeDocument/2006/relationships/image" Target="../media/image48.png"/><Relationship Id="rId8"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6.png"/><Relationship Id="rId4" Type="http://schemas.openxmlformats.org/officeDocument/2006/relationships/image" Target="../media/image2.png"/><Relationship Id="rId5"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1.png"/><Relationship Id="rId4" Type="http://schemas.openxmlformats.org/officeDocument/2006/relationships/image" Target="../media/image2.png"/><Relationship Id="rId5" Type="http://schemas.openxmlformats.org/officeDocument/2006/relationships/image" Target="../media/image42.png"/><Relationship Id="rId6" Type="http://schemas.openxmlformats.org/officeDocument/2006/relationships/image" Target="../media/image3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7.png"/><Relationship Id="rId4" Type="http://schemas.openxmlformats.org/officeDocument/2006/relationships/image" Target="../media/image2.png"/><Relationship Id="rId5" Type="http://schemas.openxmlformats.org/officeDocument/2006/relationships/image" Target="../media/image40.png"/><Relationship Id="rId6"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 name="Google Shape;17;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 name="Google Shape;18;p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9" name="Google Shape;19;p1"/>
          <p:cNvPicPr preferRelativeResize="0"/>
          <p:nvPr/>
        </p:nvPicPr>
        <p:blipFill rotWithShape="1">
          <a:blip r:embed="rId5">
            <a:alphaModFix/>
          </a:blip>
          <a:srcRect b="0" l="0" r="0" t="0"/>
          <a:stretch/>
        </p:blipFill>
        <p:spPr>
          <a:xfrm>
            <a:off x="0" y="0"/>
            <a:ext cx="8268733" cy="5778500"/>
          </a:xfrm>
          <a:prstGeom prst="rect">
            <a:avLst/>
          </a:prstGeom>
          <a:noFill/>
          <a:ln>
            <a:noFill/>
          </a:ln>
        </p:spPr>
      </p:pic>
      <p:sp>
        <p:nvSpPr>
          <p:cNvPr id="20" name="Google Shape;20;p1"/>
          <p:cNvSpPr/>
          <p:nvPr/>
        </p:nvSpPr>
        <p:spPr>
          <a:xfrm>
            <a:off x="1320965" y="3200400"/>
            <a:ext cx="11012276" cy="833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Bebas Neue"/>
              <a:buNone/>
            </a:pPr>
            <a:r>
              <a:rPr b="0" i="0" lang="en-US" sz="24000" u="none" cap="none" strike="noStrike">
                <a:solidFill>
                  <a:srgbClr val="272727"/>
                </a:solidFill>
                <a:latin typeface="Bebas Neue"/>
                <a:ea typeface="Bebas Neue"/>
                <a:cs typeface="Bebas Neue"/>
                <a:sym typeface="Bebas Neue"/>
              </a:rPr>
              <a:t>Organic Farming</a:t>
            </a:r>
            <a:endParaRPr b="0" i="0" sz="24000" u="none" cap="none" strike="noStrike">
              <a:solidFill>
                <a:schemeClr val="dk1"/>
              </a:solidFill>
              <a:latin typeface="Calibri"/>
              <a:ea typeface="Calibri"/>
              <a:cs typeface="Calibri"/>
              <a:sym typeface="Calibri"/>
            </a:endParaRPr>
          </a:p>
        </p:txBody>
      </p:sp>
      <p:sp>
        <p:nvSpPr>
          <p:cNvPr id="21" name="Google Shape;21;p1"/>
          <p:cNvSpPr/>
          <p:nvPr/>
        </p:nvSpPr>
        <p:spPr>
          <a:xfrm>
            <a:off x="1320965" y="850900"/>
            <a:ext cx="13239288" cy="1490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7" name="Shape 187"/>
        <p:cNvGrpSpPr/>
        <p:nvPr/>
      </p:nvGrpSpPr>
      <p:grpSpPr>
        <a:xfrm>
          <a:off x="0" y="0"/>
          <a:ext cx="0" cy="0"/>
          <a:chOff x="0" y="0"/>
          <a:chExt cx="0" cy="0"/>
        </a:xfrm>
      </p:grpSpPr>
      <p:pic>
        <p:nvPicPr>
          <p:cNvPr descr=" " id="188" name="Google Shape;188;p10"/>
          <p:cNvPicPr preferRelativeResize="0"/>
          <p:nvPr/>
        </p:nvPicPr>
        <p:blipFill rotWithShape="1">
          <a:blip r:embed="rId3">
            <a:alphaModFix/>
          </a:blip>
          <a:srcRect b="0" l="0" r="0" t="0"/>
          <a:stretch/>
        </p:blipFill>
        <p:spPr>
          <a:xfrm>
            <a:off x="14594124" y="4419600"/>
            <a:ext cx="9792924" cy="9296400"/>
          </a:xfrm>
          <a:prstGeom prst="rect">
            <a:avLst/>
          </a:prstGeom>
          <a:noFill/>
          <a:ln>
            <a:noFill/>
          </a:ln>
        </p:spPr>
      </p:pic>
      <p:pic>
        <p:nvPicPr>
          <p:cNvPr descr=" " id="189" name="Google Shape;189;p10"/>
          <p:cNvPicPr preferRelativeResize="0"/>
          <p:nvPr/>
        </p:nvPicPr>
        <p:blipFill rotWithShape="1">
          <a:blip r:embed="rId4">
            <a:alphaModFix/>
          </a:blip>
          <a:srcRect b="0" l="0" r="0" t="0"/>
          <a:stretch/>
        </p:blipFill>
        <p:spPr>
          <a:xfrm>
            <a:off x="0" y="0"/>
            <a:ext cx="6744543" cy="9347200"/>
          </a:xfrm>
          <a:prstGeom prst="rect">
            <a:avLst/>
          </a:prstGeom>
          <a:noFill/>
          <a:ln>
            <a:noFill/>
          </a:ln>
        </p:spPr>
      </p:pic>
      <p:sp>
        <p:nvSpPr>
          <p:cNvPr id="190" name="Google Shape;190;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p1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92" name="Google Shape;192;p10"/>
          <p:cNvPicPr preferRelativeResize="0"/>
          <p:nvPr/>
        </p:nvPicPr>
        <p:blipFill rotWithShape="1">
          <a:blip r:embed="rId6">
            <a:alphaModFix/>
          </a:blip>
          <a:srcRect b="0" l="0" r="0" t="0"/>
          <a:stretch/>
        </p:blipFill>
        <p:spPr>
          <a:xfrm>
            <a:off x="16600975" y="5422900"/>
            <a:ext cx="7786073" cy="8293100"/>
          </a:xfrm>
          <a:prstGeom prst="rect">
            <a:avLst/>
          </a:prstGeom>
          <a:noFill/>
          <a:ln>
            <a:noFill/>
          </a:ln>
        </p:spPr>
      </p:pic>
      <p:sp>
        <p:nvSpPr>
          <p:cNvPr id="193" name="Google Shape;193;p10"/>
          <p:cNvSpPr/>
          <p:nvPr/>
        </p:nvSpPr>
        <p:spPr>
          <a:xfrm>
            <a:off x="2171971" y="1828800"/>
            <a:ext cx="12849773"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The Elves: A Glimpse into Their World</a:t>
            </a:r>
            <a:endParaRPr b="0" i="0" sz="8000" u="none" cap="none" strike="noStrike">
              <a:solidFill>
                <a:schemeClr val="dk1"/>
              </a:solidFill>
              <a:latin typeface="Calibri"/>
              <a:ea typeface="Calibri"/>
              <a:cs typeface="Calibri"/>
              <a:sym typeface="Calibri"/>
            </a:endParaRPr>
          </a:p>
        </p:txBody>
      </p:sp>
      <p:sp>
        <p:nvSpPr>
          <p:cNvPr id="194" name="Google Shape;194;p10"/>
          <p:cNvSpPr/>
          <p:nvPr/>
        </p:nvSpPr>
        <p:spPr>
          <a:xfrm>
            <a:off x="2171971" y="3517900"/>
            <a:ext cx="21639271"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Elegant inhabitants of enchanted forests, known for their mastery of magic and their close connection to nature. They possess an innate sense of harmony and balance, making them protectors of the natural world.</a:t>
            </a:r>
            <a:endParaRPr b="0" i="0" sz="3200" u="none" cap="none" strike="noStrike">
              <a:solidFill>
                <a:schemeClr val="dk1"/>
              </a:solidFill>
              <a:latin typeface="Calibri"/>
              <a:ea typeface="Calibri"/>
              <a:cs typeface="Calibri"/>
              <a:sym typeface="Calibri"/>
            </a:endParaRPr>
          </a:p>
        </p:txBody>
      </p:sp>
      <p:sp>
        <p:nvSpPr>
          <p:cNvPr id="195" name="Google Shape;195;p10"/>
          <p:cNvSpPr/>
          <p:nvPr/>
        </p:nvSpPr>
        <p:spPr>
          <a:xfrm>
            <a:off x="2171971" y="6858000"/>
            <a:ext cx="4064508" cy="558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p10"/>
          <p:cNvPicPr preferRelativeResize="0"/>
          <p:nvPr/>
        </p:nvPicPr>
        <p:blipFill rotWithShape="1">
          <a:blip r:embed="rId7">
            <a:alphaModFix/>
          </a:blip>
          <a:srcRect b="0" l="0" r="0" t="0"/>
          <a:stretch/>
        </p:blipFill>
        <p:spPr>
          <a:xfrm>
            <a:off x="2171971" y="6858000"/>
            <a:ext cx="942730" cy="1016000"/>
          </a:xfrm>
          <a:prstGeom prst="rect">
            <a:avLst/>
          </a:prstGeom>
          <a:noFill/>
          <a:ln>
            <a:noFill/>
          </a:ln>
        </p:spPr>
      </p:pic>
      <p:sp>
        <p:nvSpPr>
          <p:cNvPr id="197" name="Google Shape;197;p10"/>
          <p:cNvSpPr/>
          <p:nvPr/>
        </p:nvSpPr>
        <p:spPr>
          <a:xfrm>
            <a:off x="2171971" y="8178800"/>
            <a:ext cx="4064508"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0"/>
          <p:cNvSpPr/>
          <p:nvPr/>
        </p:nvSpPr>
        <p:spPr>
          <a:xfrm>
            <a:off x="2171971" y="8178800"/>
            <a:ext cx="4199992" cy="440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as practiced by the graceful and precise elves.</a:t>
            </a:r>
            <a:endParaRPr b="0" i="0" sz="3200" u="none" cap="none" strike="noStrike">
              <a:solidFill>
                <a:schemeClr val="dk1"/>
              </a:solidFill>
              <a:latin typeface="Calibri"/>
              <a:ea typeface="Calibri"/>
              <a:cs typeface="Calibri"/>
              <a:sym typeface="Calibri"/>
            </a:endParaRPr>
          </a:p>
        </p:txBody>
      </p:sp>
      <p:sp>
        <p:nvSpPr>
          <p:cNvPr id="199" name="Google Shape;199;p10"/>
          <p:cNvSpPr/>
          <p:nvPr/>
        </p:nvSpPr>
        <p:spPr>
          <a:xfrm>
            <a:off x="6642930" y="6858000"/>
            <a:ext cx="4064508" cy="558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p10"/>
          <p:cNvPicPr preferRelativeResize="0"/>
          <p:nvPr/>
        </p:nvPicPr>
        <p:blipFill rotWithShape="1">
          <a:blip r:embed="rId8">
            <a:alphaModFix/>
          </a:blip>
          <a:srcRect b="0" l="0" r="0" t="0"/>
          <a:stretch/>
        </p:blipFill>
        <p:spPr>
          <a:xfrm>
            <a:off x="6642930" y="6858000"/>
            <a:ext cx="1029979" cy="1016000"/>
          </a:xfrm>
          <a:prstGeom prst="rect">
            <a:avLst/>
          </a:prstGeom>
          <a:noFill/>
          <a:ln>
            <a:noFill/>
          </a:ln>
        </p:spPr>
      </p:pic>
      <p:sp>
        <p:nvSpPr>
          <p:cNvPr id="201" name="Google Shape;201;p10"/>
          <p:cNvSpPr/>
          <p:nvPr/>
        </p:nvSpPr>
        <p:spPr>
          <a:xfrm>
            <a:off x="6642930" y="8178800"/>
            <a:ext cx="4064508"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0"/>
          <p:cNvSpPr/>
          <p:nvPr/>
        </p:nvSpPr>
        <p:spPr>
          <a:xfrm>
            <a:off x="6642930" y="8178800"/>
            <a:ext cx="4199992" cy="440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 whose songs have the power to heal.</a:t>
            </a:r>
            <a:endParaRPr b="0" i="0" sz="3200" u="none" cap="none" strike="noStrike">
              <a:solidFill>
                <a:schemeClr val="dk1"/>
              </a:solidFill>
              <a:latin typeface="Calibri"/>
              <a:ea typeface="Calibri"/>
              <a:cs typeface="Calibri"/>
              <a:sym typeface="Calibri"/>
            </a:endParaRPr>
          </a:p>
        </p:txBody>
      </p:sp>
      <p:sp>
        <p:nvSpPr>
          <p:cNvPr id="203" name="Google Shape;203;p10"/>
          <p:cNvSpPr/>
          <p:nvPr/>
        </p:nvSpPr>
        <p:spPr>
          <a:xfrm>
            <a:off x="11113889" y="6858000"/>
            <a:ext cx="4064508" cy="558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p10"/>
          <p:cNvPicPr preferRelativeResize="0"/>
          <p:nvPr/>
        </p:nvPicPr>
        <p:blipFill rotWithShape="1">
          <a:blip r:embed="rId9">
            <a:alphaModFix/>
          </a:blip>
          <a:srcRect b="0" l="0" r="0" t="0"/>
          <a:stretch/>
        </p:blipFill>
        <p:spPr>
          <a:xfrm>
            <a:off x="11113889" y="6858000"/>
            <a:ext cx="502624" cy="1016000"/>
          </a:xfrm>
          <a:prstGeom prst="rect">
            <a:avLst/>
          </a:prstGeom>
          <a:noFill/>
          <a:ln>
            <a:noFill/>
          </a:ln>
        </p:spPr>
      </p:pic>
      <p:sp>
        <p:nvSpPr>
          <p:cNvPr id="205" name="Google Shape;205;p10"/>
          <p:cNvSpPr/>
          <p:nvPr/>
        </p:nvSpPr>
        <p:spPr>
          <a:xfrm>
            <a:off x="11113889" y="8178800"/>
            <a:ext cx="4064508"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0"/>
          <p:cNvSpPr/>
          <p:nvPr/>
        </p:nvSpPr>
        <p:spPr>
          <a:xfrm>
            <a:off x="11113889" y="8178800"/>
            <a:ext cx="4199992" cy="440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 from their familial structure to their religious beliefs.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F0E2"/>
        </a:solidFill>
      </p:bgPr>
    </p:bg>
    <p:spTree>
      <p:nvGrpSpPr>
        <p:cNvPr id="211" name="Shape 211"/>
        <p:cNvGrpSpPr/>
        <p:nvPr/>
      </p:nvGrpSpPr>
      <p:grpSpPr>
        <a:xfrm>
          <a:off x="0" y="0"/>
          <a:ext cx="0" cy="0"/>
          <a:chOff x="0" y="0"/>
          <a:chExt cx="0" cy="0"/>
        </a:xfrm>
      </p:grpSpPr>
      <p:pic>
        <p:nvPicPr>
          <p:cNvPr descr=" " id="212" name="Google Shape;212;p11"/>
          <p:cNvPicPr preferRelativeResize="0"/>
          <p:nvPr/>
        </p:nvPicPr>
        <p:blipFill rotWithShape="1">
          <a:blip r:embed="rId3">
            <a:alphaModFix/>
          </a:blip>
          <a:srcRect b="0" l="0" r="0" t="0"/>
          <a:stretch/>
        </p:blipFill>
        <p:spPr>
          <a:xfrm>
            <a:off x="0" y="0"/>
            <a:ext cx="15102188" cy="5588000"/>
          </a:xfrm>
          <a:prstGeom prst="rect">
            <a:avLst/>
          </a:prstGeom>
          <a:noFill/>
          <a:ln>
            <a:noFill/>
          </a:ln>
        </p:spPr>
      </p:pic>
      <p:pic>
        <p:nvPicPr>
          <p:cNvPr descr=" " id="213" name="Google Shape;213;p11"/>
          <p:cNvPicPr preferRelativeResize="0"/>
          <p:nvPr/>
        </p:nvPicPr>
        <p:blipFill rotWithShape="1">
          <a:blip r:embed="rId4">
            <a:alphaModFix/>
          </a:blip>
          <a:srcRect b="0" l="0" r="0" t="0"/>
          <a:stretch/>
        </p:blipFill>
        <p:spPr>
          <a:xfrm>
            <a:off x="8662483" y="7899400"/>
            <a:ext cx="15724565" cy="5816600"/>
          </a:xfrm>
          <a:prstGeom prst="rect">
            <a:avLst/>
          </a:prstGeom>
          <a:noFill/>
          <a:ln>
            <a:noFill/>
          </a:ln>
        </p:spPr>
      </p:pic>
      <p:sp>
        <p:nvSpPr>
          <p:cNvPr id="214" name="Google Shape;214;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5" name="Google Shape;215;p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16" name="Google Shape;216;p11"/>
          <p:cNvPicPr preferRelativeResize="0"/>
          <p:nvPr/>
        </p:nvPicPr>
        <p:blipFill rotWithShape="1">
          <a:blip r:embed="rId6">
            <a:alphaModFix/>
          </a:blip>
          <a:srcRect b="0" l="0" r="0" t="0"/>
          <a:stretch/>
        </p:blipFill>
        <p:spPr>
          <a:xfrm>
            <a:off x="965321" y="1917700"/>
            <a:ext cx="22469108" cy="9893300"/>
          </a:xfrm>
          <a:prstGeom prst="rect">
            <a:avLst/>
          </a:prstGeom>
          <a:noFill/>
          <a:ln>
            <a:noFill/>
          </a:ln>
        </p:spPr>
      </p:pic>
      <p:pic>
        <p:nvPicPr>
          <p:cNvPr descr=" " id="217" name="Google Shape;217;p11"/>
          <p:cNvPicPr preferRelativeResize="0"/>
          <p:nvPr/>
        </p:nvPicPr>
        <p:blipFill rotWithShape="1">
          <a:blip r:embed="rId7">
            <a:alphaModFix/>
          </a:blip>
          <a:srcRect b="0" l="0" r="0" t="0"/>
          <a:stretch/>
        </p:blipFill>
        <p:spPr>
          <a:xfrm>
            <a:off x="965321" y="1917700"/>
            <a:ext cx="10910664" cy="4229100"/>
          </a:xfrm>
          <a:prstGeom prst="rect">
            <a:avLst/>
          </a:prstGeom>
          <a:noFill/>
          <a:ln>
            <a:noFill/>
          </a:ln>
        </p:spPr>
      </p:pic>
      <p:pic>
        <p:nvPicPr>
          <p:cNvPr descr=" " id="218" name="Google Shape;218;p11"/>
          <p:cNvPicPr preferRelativeResize="0"/>
          <p:nvPr/>
        </p:nvPicPr>
        <p:blipFill rotWithShape="1">
          <a:blip r:embed="rId8">
            <a:alphaModFix/>
          </a:blip>
          <a:srcRect b="0" l="0" r="0" t="0"/>
          <a:stretch/>
        </p:blipFill>
        <p:spPr>
          <a:xfrm>
            <a:off x="3086486" y="2349500"/>
            <a:ext cx="8179822" cy="3365500"/>
          </a:xfrm>
          <a:prstGeom prst="rect">
            <a:avLst/>
          </a:prstGeom>
          <a:noFill/>
          <a:ln>
            <a:noFill/>
          </a:ln>
        </p:spPr>
      </p:pic>
      <p:sp>
        <p:nvSpPr>
          <p:cNvPr id="219" name="Google Shape;219;p11"/>
          <p:cNvSpPr/>
          <p:nvPr/>
        </p:nvSpPr>
        <p:spPr>
          <a:xfrm>
            <a:off x="965321" y="1917700"/>
            <a:ext cx="4229629" cy="4229100"/>
          </a:xfrm>
          <a:prstGeom prst="roundRect">
            <a:avLst>
              <a:gd fmla="val 100108" name="adj"/>
            </a:avLst>
          </a:prstGeom>
          <a:solidFill>
            <a:srgbClr val="41750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11"/>
          <p:cNvSpPr/>
          <p:nvPr/>
        </p:nvSpPr>
        <p:spPr>
          <a:xfrm>
            <a:off x="2775297" y="3054350"/>
            <a:ext cx="1151611"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S</a:t>
            </a:r>
            <a:endParaRPr b="0" i="0" sz="12800" u="none" cap="none" strike="noStrike">
              <a:solidFill>
                <a:schemeClr val="dk1"/>
              </a:solidFill>
              <a:latin typeface="Calibri"/>
              <a:ea typeface="Calibri"/>
              <a:cs typeface="Calibri"/>
              <a:sym typeface="Calibri"/>
            </a:endParaRPr>
          </a:p>
        </p:txBody>
      </p:sp>
      <p:sp>
        <p:nvSpPr>
          <p:cNvPr id="221" name="Google Shape;221;p11"/>
          <p:cNvSpPr/>
          <p:nvPr/>
        </p:nvSpPr>
        <p:spPr>
          <a:xfrm>
            <a:off x="5448981" y="3054350"/>
            <a:ext cx="6427003"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1"/>
          <p:cNvSpPr/>
          <p:nvPr/>
        </p:nvSpPr>
        <p:spPr>
          <a:xfrm>
            <a:off x="5448981" y="3054350"/>
            <a:ext cx="6427003"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11"/>
          <p:cNvSpPr/>
          <p:nvPr/>
        </p:nvSpPr>
        <p:spPr>
          <a:xfrm>
            <a:off x="5448981" y="3054350"/>
            <a:ext cx="6427003"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11"/>
          <p:cNvSpPr/>
          <p:nvPr/>
        </p:nvSpPr>
        <p:spPr>
          <a:xfrm>
            <a:off x="5448981" y="3054350"/>
            <a:ext cx="6579422"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Strengths</a:t>
            </a:r>
            <a:endParaRPr b="0" i="0" sz="3600" u="none" cap="none" strike="noStrike">
              <a:solidFill>
                <a:schemeClr val="dk1"/>
              </a:solidFill>
              <a:latin typeface="Calibri"/>
              <a:ea typeface="Calibri"/>
              <a:cs typeface="Calibri"/>
              <a:sym typeface="Calibri"/>
            </a:endParaRPr>
          </a:p>
        </p:txBody>
      </p:sp>
      <p:sp>
        <p:nvSpPr>
          <p:cNvPr id="225" name="Google Shape;225;p11"/>
          <p:cNvSpPr/>
          <p:nvPr/>
        </p:nvSpPr>
        <p:spPr>
          <a:xfrm>
            <a:off x="5448981" y="3803650"/>
            <a:ext cx="656248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26" name="Google Shape;226;p11"/>
          <p:cNvPicPr preferRelativeResize="0"/>
          <p:nvPr/>
        </p:nvPicPr>
        <p:blipFill rotWithShape="1">
          <a:blip r:embed="rId7">
            <a:alphaModFix/>
          </a:blip>
          <a:srcRect b="0" l="0" r="0" t="0"/>
          <a:stretch/>
        </p:blipFill>
        <p:spPr>
          <a:xfrm>
            <a:off x="965321" y="7581900"/>
            <a:ext cx="10910664" cy="4229100"/>
          </a:xfrm>
          <a:prstGeom prst="rect">
            <a:avLst/>
          </a:prstGeom>
          <a:noFill/>
          <a:ln>
            <a:noFill/>
          </a:ln>
        </p:spPr>
      </p:pic>
      <p:pic>
        <p:nvPicPr>
          <p:cNvPr descr=" " id="227" name="Google Shape;227;p11"/>
          <p:cNvPicPr preferRelativeResize="0"/>
          <p:nvPr/>
        </p:nvPicPr>
        <p:blipFill rotWithShape="1">
          <a:blip r:embed="rId8">
            <a:alphaModFix/>
          </a:blip>
          <a:srcRect b="0" l="0" r="0" t="0"/>
          <a:stretch/>
        </p:blipFill>
        <p:spPr>
          <a:xfrm>
            <a:off x="3086486" y="8013700"/>
            <a:ext cx="8179822" cy="3365500"/>
          </a:xfrm>
          <a:prstGeom prst="rect">
            <a:avLst/>
          </a:prstGeom>
          <a:noFill/>
          <a:ln>
            <a:noFill/>
          </a:ln>
        </p:spPr>
      </p:pic>
      <p:sp>
        <p:nvSpPr>
          <p:cNvPr id="228" name="Google Shape;228;p11"/>
          <p:cNvSpPr/>
          <p:nvPr/>
        </p:nvSpPr>
        <p:spPr>
          <a:xfrm>
            <a:off x="965321" y="7581900"/>
            <a:ext cx="4229629" cy="4229100"/>
          </a:xfrm>
          <a:prstGeom prst="roundRect">
            <a:avLst>
              <a:gd fmla="val 100108" name="adj"/>
            </a:avLst>
          </a:prstGeom>
          <a:solidFill>
            <a:srgbClr val="58A0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1"/>
          <p:cNvSpPr/>
          <p:nvPr/>
        </p:nvSpPr>
        <p:spPr>
          <a:xfrm>
            <a:off x="2749894" y="8718550"/>
            <a:ext cx="12024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750F"/>
              </a:buClr>
              <a:buSzPts val="12800"/>
              <a:buFont typeface="Bebas Neue"/>
              <a:buNone/>
            </a:pPr>
            <a:r>
              <a:rPr b="0" i="0" lang="en-US" sz="12800" u="none" cap="none" strike="noStrike">
                <a:solidFill>
                  <a:srgbClr val="41750F"/>
                </a:solidFill>
                <a:latin typeface="Bebas Neue"/>
                <a:ea typeface="Bebas Neue"/>
                <a:cs typeface="Bebas Neue"/>
                <a:sym typeface="Bebas Neue"/>
              </a:rPr>
              <a:t>O</a:t>
            </a:r>
            <a:endParaRPr b="0" i="0" sz="12800" u="none" cap="none" strike="noStrike">
              <a:solidFill>
                <a:schemeClr val="dk1"/>
              </a:solidFill>
              <a:latin typeface="Calibri"/>
              <a:ea typeface="Calibri"/>
              <a:cs typeface="Calibri"/>
              <a:sym typeface="Calibri"/>
            </a:endParaRPr>
          </a:p>
        </p:txBody>
      </p:sp>
      <p:sp>
        <p:nvSpPr>
          <p:cNvPr id="230" name="Google Shape;230;p11"/>
          <p:cNvSpPr/>
          <p:nvPr/>
        </p:nvSpPr>
        <p:spPr>
          <a:xfrm>
            <a:off x="5448981" y="8718550"/>
            <a:ext cx="6427003"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1"/>
          <p:cNvSpPr/>
          <p:nvPr/>
        </p:nvSpPr>
        <p:spPr>
          <a:xfrm>
            <a:off x="5448981" y="8718550"/>
            <a:ext cx="6427003"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1"/>
          <p:cNvSpPr/>
          <p:nvPr/>
        </p:nvSpPr>
        <p:spPr>
          <a:xfrm>
            <a:off x="5448981" y="8718550"/>
            <a:ext cx="6427003"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1"/>
          <p:cNvSpPr/>
          <p:nvPr/>
        </p:nvSpPr>
        <p:spPr>
          <a:xfrm>
            <a:off x="5448981" y="8718550"/>
            <a:ext cx="6579422"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Opportunities</a:t>
            </a:r>
            <a:endParaRPr b="0" i="0" sz="3600" u="none" cap="none" strike="noStrike">
              <a:solidFill>
                <a:schemeClr val="dk1"/>
              </a:solidFill>
              <a:latin typeface="Calibri"/>
              <a:ea typeface="Calibri"/>
              <a:cs typeface="Calibri"/>
              <a:sym typeface="Calibri"/>
            </a:endParaRPr>
          </a:p>
        </p:txBody>
      </p:sp>
      <p:sp>
        <p:nvSpPr>
          <p:cNvPr id="234" name="Google Shape;234;p11"/>
          <p:cNvSpPr/>
          <p:nvPr/>
        </p:nvSpPr>
        <p:spPr>
          <a:xfrm>
            <a:off x="5448981" y="9467850"/>
            <a:ext cx="656248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35" name="Google Shape;235;p11"/>
          <p:cNvPicPr preferRelativeResize="0"/>
          <p:nvPr/>
        </p:nvPicPr>
        <p:blipFill rotWithShape="1">
          <a:blip r:embed="rId7">
            <a:alphaModFix/>
          </a:blip>
          <a:srcRect b="0" l="0" r="0" t="0"/>
          <a:stretch/>
        </p:blipFill>
        <p:spPr>
          <a:xfrm>
            <a:off x="12523765" y="1917700"/>
            <a:ext cx="10910664" cy="4229100"/>
          </a:xfrm>
          <a:prstGeom prst="rect">
            <a:avLst/>
          </a:prstGeom>
          <a:noFill/>
          <a:ln>
            <a:noFill/>
          </a:ln>
        </p:spPr>
      </p:pic>
      <p:pic>
        <p:nvPicPr>
          <p:cNvPr descr=" " id="236" name="Google Shape;236;p11"/>
          <p:cNvPicPr preferRelativeResize="0"/>
          <p:nvPr/>
        </p:nvPicPr>
        <p:blipFill rotWithShape="1">
          <a:blip r:embed="rId8">
            <a:alphaModFix/>
          </a:blip>
          <a:srcRect b="0" l="0" r="0" t="0"/>
          <a:stretch/>
        </p:blipFill>
        <p:spPr>
          <a:xfrm>
            <a:off x="14644930" y="2349500"/>
            <a:ext cx="8179822" cy="3365500"/>
          </a:xfrm>
          <a:prstGeom prst="rect">
            <a:avLst/>
          </a:prstGeom>
          <a:noFill/>
          <a:ln>
            <a:noFill/>
          </a:ln>
        </p:spPr>
      </p:pic>
      <p:sp>
        <p:nvSpPr>
          <p:cNvPr id="237" name="Google Shape;237;p11"/>
          <p:cNvSpPr/>
          <p:nvPr/>
        </p:nvSpPr>
        <p:spPr>
          <a:xfrm>
            <a:off x="12523765" y="1917700"/>
            <a:ext cx="4229629" cy="4229100"/>
          </a:xfrm>
          <a:prstGeom prst="roundRect">
            <a:avLst>
              <a:gd fmla="val 100108" name="adj"/>
            </a:avLst>
          </a:prstGeom>
          <a:solidFill>
            <a:srgbClr val="58A0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1"/>
          <p:cNvSpPr/>
          <p:nvPr/>
        </p:nvSpPr>
        <p:spPr>
          <a:xfrm>
            <a:off x="14181322" y="3054350"/>
            <a:ext cx="1456449"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1750F"/>
              </a:buClr>
              <a:buSzPts val="12800"/>
              <a:buFont typeface="Bebas Neue"/>
              <a:buNone/>
            </a:pPr>
            <a:r>
              <a:rPr b="0" i="0" lang="en-US" sz="12800" u="none" cap="none" strike="noStrike">
                <a:solidFill>
                  <a:srgbClr val="41750F"/>
                </a:solidFill>
                <a:latin typeface="Bebas Neue"/>
                <a:ea typeface="Bebas Neue"/>
                <a:cs typeface="Bebas Neue"/>
                <a:sym typeface="Bebas Neue"/>
              </a:rPr>
              <a:t>W</a:t>
            </a:r>
            <a:endParaRPr b="0" i="0" sz="12800" u="none" cap="none" strike="noStrike">
              <a:solidFill>
                <a:schemeClr val="dk1"/>
              </a:solidFill>
              <a:latin typeface="Calibri"/>
              <a:ea typeface="Calibri"/>
              <a:cs typeface="Calibri"/>
              <a:sym typeface="Calibri"/>
            </a:endParaRPr>
          </a:p>
        </p:txBody>
      </p:sp>
      <p:sp>
        <p:nvSpPr>
          <p:cNvPr id="239" name="Google Shape;239;p11"/>
          <p:cNvSpPr/>
          <p:nvPr/>
        </p:nvSpPr>
        <p:spPr>
          <a:xfrm>
            <a:off x="17007426" y="3054350"/>
            <a:ext cx="6427003"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11"/>
          <p:cNvSpPr/>
          <p:nvPr/>
        </p:nvSpPr>
        <p:spPr>
          <a:xfrm>
            <a:off x="17007426" y="3054350"/>
            <a:ext cx="6427003"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1"/>
          <p:cNvSpPr/>
          <p:nvPr/>
        </p:nvSpPr>
        <p:spPr>
          <a:xfrm>
            <a:off x="17007426" y="3054350"/>
            <a:ext cx="6427003"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1"/>
          <p:cNvSpPr/>
          <p:nvPr/>
        </p:nvSpPr>
        <p:spPr>
          <a:xfrm>
            <a:off x="17007426" y="3054350"/>
            <a:ext cx="6579422"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Weaknesses</a:t>
            </a:r>
            <a:endParaRPr b="0" i="0" sz="3600" u="none" cap="none" strike="noStrike">
              <a:solidFill>
                <a:schemeClr val="dk1"/>
              </a:solidFill>
              <a:latin typeface="Calibri"/>
              <a:ea typeface="Calibri"/>
              <a:cs typeface="Calibri"/>
              <a:sym typeface="Calibri"/>
            </a:endParaRPr>
          </a:p>
        </p:txBody>
      </p:sp>
      <p:sp>
        <p:nvSpPr>
          <p:cNvPr id="243" name="Google Shape;243;p11"/>
          <p:cNvSpPr/>
          <p:nvPr/>
        </p:nvSpPr>
        <p:spPr>
          <a:xfrm>
            <a:off x="17007426" y="3803650"/>
            <a:ext cx="656248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4" name="Google Shape;244;p11"/>
          <p:cNvPicPr preferRelativeResize="0"/>
          <p:nvPr/>
        </p:nvPicPr>
        <p:blipFill rotWithShape="1">
          <a:blip r:embed="rId7">
            <a:alphaModFix/>
          </a:blip>
          <a:srcRect b="0" l="0" r="0" t="0"/>
          <a:stretch/>
        </p:blipFill>
        <p:spPr>
          <a:xfrm>
            <a:off x="12523765" y="7581900"/>
            <a:ext cx="10910664" cy="4229100"/>
          </a:xfrm>
          <a:prstGeom prst="rect">
            <a:avLst/>
          </a:prstGeom>
          <a:noFill/>
          <a:ln>
            <a:noFill/>
          </a:ln>
        </p:spPr>
      </p:pic>
      <p:pic>
        <p:nvPicPr>
          <p:cNvPr descr=" " id="245" name="Google Shape;245;p11"/>
          <p:cNvPicPr preferRelativeResize="0"/>
          <p:nvPr/>
        </p:nvPicPr>
        <p:blipFill rotWithShape="1">
          <a:blip r:embed="rId8">
            <a:alphaModFix/>
          </a:blip>
          <a:srcRect b="0" l="0" r="0" t="0"/>
          <a:stretch/>
        </p:blipFill>
        <p:spPr>
          <a:xfrm>
            <a:off x="14644930" y="8013700"/>
            <a:ext cx="8179822" cy="3365500"/>
          </a:xfrm>
          <a:prstGeom prst="rect">
            <a:avLst/>
          </a:prstGeom>
          <a:noFill/>
          <a:ln>
            <a:noFill/>
          </a:ln>
        </p:spPr>
      </p:pic>
      <p:sp>
        <p:nvSpPr>
          <p:cNvPr id="246" name="Google Shape;246;p11"/>
          <p:cNvSpPr/>
          <p:nvPr/>
        </p:nvSpPr>
        <p:spPr>
          <a:xfrm>
            <a:off x="12523765" y="7581900"/>
            <a:ext cx="4229629" cy="4229100"/>
          </a:xfrm>
          <a:prstGeom prst="roundRect">
            <a:avLst>
              <a:gd fmla="val 100108" name="adj"/>
            </a:avLst>
          </a:prstGeom>
          <a:solidFill>
            <a:srgbClr val="41750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1"/>
          <p:cNvSpPr/>
          <p:nvPr/>
        </p:nvSpPr>
        <p:spPr>
          <a:xfrm>
            <a:off x="14340092" y="8718550"/>
            <a:ext cx="1138909"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T</a:t>
            </a:r>
            <a:endParaRPr b="0" i="0" sz="12800" u="none" cap="none" strike="noStrike">
              <a:solidFill>
                <a:schemeClr val="dk1"/>
              </a:solidFill>
              <a:latin typeface="Calibri"/>
              <a:ea typeface="Calibri"/>
              <a:cs typeface="Calibri"/>
              <a:sym typeface="Calibri"/>
            </a:endParaRPr>
          </a:p>
        </p:txBody>
      </p:sp>
      <p:sp>
        <p:nvSpPr>
          <p:cNvPr id="248" name="Google Shape;248;p11"/>
          <p:cNvSpPr/>
          <p:nvPr/>
        </p:nvSpPr>
        <p:spPr>
          <a:xfrm>
            <a:off x="17007426" y="8718550"/>
            <a:ext cx="6427003"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1"/>
          <p:cNvSpPr/>
          <p:nvPr/>
        </p:nvSpPr>
        <p:spPr>
          <a:xfrm>
            <a:off x="17007426" y="8718550"/>
            <a:ext cx="6427003"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1"/>
          <p:cNvSpPr/>
          <p:nvPr/>
        </p:nvSpPr>
        <p:spPr>
          <a:xfrm>
            <a:off x="17007426" y="8718550"/>
            <a:ext cx="6427003"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1"/>
          <p:cNvSpPr/>
          <p:nvPr/>
        </p:nvSpPr>
        <p:spPr>
          <a:xfrm>
            <a:off x="17007426" y="8718550"/>
            <a:ext cx="6579422"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Threats</a:t>
            </a:r>
            <a:endParaRPr b="0" i="0" sz="3600" u="none" cap="none" strike="noStrike">
              <a:solidFill>
                <a:schemeClr val="dk1"/>
              </a:solidFill>
              <a:latin typeface="Calibri"/>
              <a:ea typeface="Calibri"/>
              <a:cs typeface="Calibri"/>
              <a:sym typeface="Calibri"/>
            </a:endParaRPr>
          </a:p>
        </p:txBody>
      </p:sp>
      <p:sp>
        <p:nvSpPr>
          <p:cNvPr id="252" name="Google Shape;252;p11"/>
          <p:cNvSpPr/>
          <p:nvPr/>
        </p:nvSpPr>
        <p:spPr>
          <a:xfrm>
            <a:off x="17007426" y="9467850"/>
            <a:ext cx="656248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7" name="Shape 257"/>
        <p:cNvGrpSpPr/>
        <p:nvPr/>
      </p:nvGrpSpPr>
      <p:grpSpPr>
        <a:xfrm>
          <a:off x="0" y="0"/>
          <a:ext cx="0" cy="0"/>
          <a:chOff x="0" y="0"/>
          <a:chExt cx="0" cy="0"/>
        </a:xfrm>
      </p:grpSpPr>
      <p:pic>
        <p:nvPicPr>
          <p:cNvPr descr=" " id="258" name="Google Shape;258;p12"/>
          <p:cNvPicPr preferRelativeResize="0"/>
          <p:nvPr/>
        </p:nvPicPr>
        <p:blipFill rotWithShape="1">
          <a:blip r:embed="rId3">
            <a:alphaModFix/>
          </a:blip>
          <a:srcRect b="0" l="0" r="0" t="0"/>
          <a:stretch/>
        </p:blipFill>
        <p:spPr>
          <a:xfrm>
            <a:off x="18468108" y="8382000"/>
            <a:ext cx="5918940" cy="5334000"/>
          </a:xfrm>
          <a:prstGeom prst="rect">
            <a:avLst/>
          </a:prstGeom>
          <a:noFill/>
          <a:ln>
            <a:noFill/>
          </a:ln>
        </p:spPr>
      </p:pic>
      <p:pic>
        <p:nvPicPr>
          <p:cNvPr descr=" " id="259" name="Google Shape;259;p12"/>
          <p:cNvPicPr preferRelativeResize="0"/>
          <p:nvPr/>
        </p:nvPicPr>
        <p:blipFill rotWithShape="1">
          <a:blip r:embed="rId4">
            <a:alphaModFix/>
          </a:blip>
          <a:srcRect b="0" l="0" r="0" t="0"/>
          <a:stretch/>
        </p:blipFill>
        <p:spPr>
          <a:xfrm>
            <a:off x="0" y="0"/>
            <a:ext cx="7150994" cy="9817100"/>
          </a:xfrm>
          <a:prstGeom prst="rect">
            <a:avLst/>
          </a:prstGeom>
          <a:noFill/>
          <a:ln>
            <a:noFill/>
          </a:ln>
        </p:spPr>
      </p:pic>
      <p:sp>
        <p:nvSpPr>
          <p:cNvPr id="260" name="Google Shape;260;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1" name="Google Shape;261;p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62" name="Google Shape;262;p12"/>
          <p:cNvSpPr/>
          <p:nvPr/>
        </p:nvSpPr>
        <p:spPr>
          <a:xfrm>
            <a:off x="3708864" y="4140200"/>
            <a:ext cx="10690503"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Bebas Neue"/>
              <a:buNone/>
            </a:pPr>
            <a:r>
              <a:rPr b="0" i="0" lang="en-US" sz="8000" u="none" cap="none" strike="noStrike">
                <a:solidFill>
                  <a:srgbClr val="0E0E0E"/>
                </a:solidFill>
                <a:latin typeface="Bebas Neue"/>
                <a:ea typeface="Bebas Neue"/>
                <a:cs typeface="Bebas Neue"/>
                <a:sym typeface="Bebas Neue"/>
              </a:rPr>
              <a:t>Some Data</a:t>
            </a:r>
            <a:endParaRPr b="0" i="0" sz="8000" u="none" cap="none" strike="noStrike">
              <a:solidFill>
                <a:schemeClr val="dk1"/>
              </a:solidFill>
              <a:latin typeface="Calibri"/>
              <a:ea typeface="Calibri"/>
              <a:cs typeface="Calibri"/>
              <a:sym typeface="Calibri"/>
            </a:endParaRPr>
          </a:p>
        </p:txBody>
      </p:sp>
      <p:sp>
        <p:nvSpPr>
          <p:cNvPr id="263" name="Google Shape;263;p12"/>
          <p:cNvSpPr/>
          <p:nvPr/>
        </p:nvSpPr>
        <p:spPr>
          <a:xfrm>
            <a:off x="3708864" y="6515100"/>
            <a:ext cx="8573572" cy="560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2"/>
          <p:cNvSpPr/>
          <p:nvPr/>
        </p:nvSpPr>
        <p:spPr>
          <a:xfrm>
            <a:off x="3708864" y="6515100"/>
            <a:ext cx="8573572"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2"/>
          <p:cNvSpPr/>
          <p:nvPr/>
        </p:nvSpPr>
        <p:spPr>
          <a:xfrm>
            <a:off x="3708864" y="6534150"/>
            <a:ext cx="1422578"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2"/>
          <p:cNvSpPr/>
          <p:nvPr/>
        </p:nvSpPr>
        <p:spPr>
          <a:xfrm>
            <a:off x="3708864" y="6534150"/>
            <a:ext cx="1761287"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75%</a:t>
            </a:r>
            <a:endParaRPr b="0" i="0" sz="8000" u="none" cap="none" strike="noStrike">
              <a:solidFill>
                <a:schemeClr val="dk1"/>
              </a:solidFill>
              <a:latin typeface="Calibri"/>
              <a:ea typeface="Calibri"/>
              <a:cs typeface="Calibri"/>
              <a:sym typeface="Calibri"/>
            </a:endParaRPr>
          </a:p>
        </p:txBody>
      </p:sp>
      <p:sp>
        <p:nvSpPr>
          <p:cNvPr id="267" name="Google Shape;267;p12"/>
          <p:cNvSpPr/>
          <p:nvPr/>
        </p:nvSpPr>
        <p:spPr>
          <a:xfrm>
            <a:off x="5334667" y="6515100"/>
            <a:ext cx="6947768"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2"/>
          <p:cNvSpPr/>
          <p:nvPr/>
        </p:nvSpPr>
        <p:spPr>
          <a:xfrm>
            <a:off x="5334667" y="6515100"/>
            <a:ext cx="7100187"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Enchanted Creatures</a:t>
            </a:r>
            <a:endParaRPr b="0" i="0" sz="3600" u="none" cap="none" strike="noStrike">
              <a:solidFill>
                <a:schemeClr val="dk1"/>
              </a:solidFill>
              <a:latin typeface="Calibri"/>
              <a:ea typeface="Calibri"/>
              <a:cs typeface="Calibri"/>
              <a:sym typeface="Calibri"/>
            </a:endParaRPr>
          </a:p>
        </p:txBody>
      </p:sp>
      <p:sp>
        <p:nvSpPr>
          <p:cNvPr id="269" name="Google Shape;269;p12"/>
          <p:cNvSpPr/>
          <p:nvPr/>
        </p:nvSpPr>
        <p:spPr>
          <a:xfrm>
            <a:off x="5334667" y="7162800"/>
            <a:ext cx="7083252"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70" name="Google Shape;270;p12"/>
          <p:cNvSpPr/>
          <p:nvPr/>
        </p:nvSpPr>
        <p:spPr>
          <a:xfrm>
            <a:off x="3708864" y="8382000"/>
            <a:ext cx="8573572"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2"/>
          <p:cNvSpPr/>
          <p:nvPr/>
        </p:nvSpPr>
        <p:spPr>
          <a:xfrm>
            <a:off x="3708864" y="8401050"/>
            <a:ext cx="1422578"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2"/>
          <p:cNvSpPr/>
          <p:nvPr/>
        </p:nvSpPr>
        <p:spPr>
          <a:xfrm>
            <a:off x="3708864" y="8401050"/>
            <a:ext cx="1761287"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60%</a:t>
            </a:r>
            <a:endParaRPr b="0" i="0" sz="8000" u="none" cap="none" strike="noStrike">
              <a:solidFill>
                <a:schemeClr val="dk1"/>
              </a:solidFill>
              <a:latin typeface="Calibri"/>
              <a:ea typeface="Calibri"/>
              <a:cs typeface="Calibri"/>
              <a:sym typeface="Calibri"/>
            </a:endParaRPr>
          </a:p>
        </p:txBody>
      </p:sp>
      <p:sp>
        <p:nvSpPr>
          <p:cNvPr id="273" name="Google Shape;273;p12"/>
          <p:cNvSpPr/>
          <p:nvPr/>
        </p:nvSpPr>
        <p:spPr>
          <a:xfrm>
            <a:off x="5334667" y="8382000"/>
            <a:ext cx="6947768"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2"/>
          <p:cNvSpPr/>
          <p:nvPr/>
        </p:nvSpPr>
        <p:spPr>
          <a:xfrm>
            <a:off x="5334667" y="8382000"/>
            <a:ext cx="7100187"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Magic-Wielding Individuals</a:t>
            </a:r>
            <a:endParaRPr b="0" i="0" sz="3600" u="none" cap="none" strike="noStrike">
              <a:solidFill>
                <a:schemeClr val="dk1"/>
              </a:solidFill>
              <a:latin typeface="Calibri"/>
              <a:ea typeface="Calibri"/>
              <a:cs typeface="Calibri"/>
              <a:sym typeface="Calibri"/>
            </a:endParaRPr>
          </a:p>
        </p:txBody>
      </p:sp>
      <p:sp>
        <p:nvSpPr>
          <p:cNvPr id="275" name="Google Shape;275;p12"/>
          <p:cNvSpPr/>
          <p:nvPr/>
        </p:nvSpPr>
        <p:spPr>
          <a:xfrm>
            <a:off x="5334667" y="9029700"/>
            <a:ext cx="7083252"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76" name="Google Shape;276;p12"/>
          <p:cNvSpPr/>
          <p:nvPr/>
        </p:nvSpPr>
        <p:spPr>
          <a:xfrm>
            <a:off x="3708864" y="10248900"/>
            <a:ext cx="8573572"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2"/>
          <p:cNvSpPr/>
          <p:nvPr/>
        </p:nvSpPr>
        <p:spPr>
          <a:xfrm>
            <a:off x="3708864" y="10572750"/>
            <a:ext cx="1422578"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2"/>
          <p:cNvSpPr/>
          <p:nvPr/>
        </p:nvSpPr>
        <p:spPr>
          <a:xfrm>
            <a:off x="3708864" y="10572750"/>
            <a:ext cx="1761287"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90%</a:t>
            </a:r>
            <a:endParaRPr b="0" i="0" sz="8000" u="none" cap="none" strike="noStrike">
              <a:solidFill>
                <a:schemeClr val="dk1"/>
              </a:solidFill>
              <a:latin typeface="Calibri"/>
              <a:ea typeface="Calibri"/>
              <a:cs typeface="Calibri"/>
              <a:sym typeface="Calibri"/>
            </a:endParaRPr>
          </a:p>
        </p:txBody>
      </p:sp>
      <p:sp>
        <p:nvSpPr>
          <p:cNvPr id="279" name="Google Shape;279;p12"/>
          <p:cNvSpPr/>
          <p:nvPr/>
        </p:nvSpPr>
        <p:spPr>
          <a:xfrm>
            <a:off x="5334667" y="10248900"/>
            <a:ext cx="6947768"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2"/>
          <p:cNvSpPr/>
          <p:nvPr/>
        </p:nvSpPr>
        <p:spPr>
          <a:xfrm>
            <a:off x="5334667" y="10248900"/>
            <a:ext cx="7100187"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Spells Cast</a:t>
            </a:r>
            <a:endParaRPr b="0" i="0" sz="3600" u="none" cap="none" strike="noStrike">
              <a:solidFill>
                <a:schemeClr val="dk1"/>
              </a:solidFill>
              <a:latin typeface="Calibri"/>
              <a:ea typeface="Calibri"/>
              <a:cs typeface="Calibri"/>
              <a:sym typeface="Calibri"/>
            </a:endParaRPr>
          </a:p>
        </p:txBody>
      </p:sp>
      <p:sp>
        <p:nvSpPr>
          <p:cNvPr id="281" name="Google Shape;281;p12"/>
          <p:cNvSpPr/>
          <p:nvPr/>
        </p:nvSpPr>
        <p:spPr>
          <a:xfrm>
            <a:off x="5334667" y="10896600"/>
            <a:ext cx="7083252"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pic>
        <p:nvPicPr>
          <p:cNvPr descr=" " id="282" name="Google Shape;282;p12"/>
          <p:cNvPicPr preferRelativeResize="0"/>
          <p:nvPr/>
        </p:nvPicPr>
        <p:blipFill rotWithShape="1">
          <a:blip r:embed="rId6">
            <a:alphaModFix/>
          </a:blip>
          <a:srcRect b="0" l="0" r="0" t="0"/>
          <a:stretch/>
        </p:blipFill>
        <p:spPr>
          <a:xfrm>
            <a:off x="11037680" y="952500"/>
            <a:ext cx="13006426" cy="12763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7" name="Shape 287"/>
        <p:cNvGrpSpPr/>
        <p:nvPr/>
      </p:nvGrpSpPr>
      <p:grpSpPr>
        <a:xfrm>
          <a:off x="0" y="0"/>
          <a:ext cx="0" cy="0"/>
          <a:chOff x="0" y="0"/>
          <a:chExt cx="0" cy="0"/>
        </a:xfrm>
      </p:grpSpPr>
      <p:pic>
        <p:nvPicPr>
          <p:cNvPr descr=" " id="288" name="Google Shape;288;p13"/>
          <p:cNvPicPr preferRelativeResize="0"/>
          <p:nvPr/>
        </p:nvPicPr>
        <p:blipFill rotWithShape="1">
          <a:blip r:embed="rId3">
            <a:alphaModFix/>
          </a:blip>
          <a:srcRect b="0" l="0" r="0" t="0"/>
          <a:stretch/>
        </p:blipFill>
        <p:spPr>
          <a:xfrm>
            <a:off x="14594124" y="4419600"/>
            <a:ext cx="9792924" cy="9296400"/>
          </a:xfrm>
          <a:prstGeom prst="rect">
            <a:avLst/>
          </a:prstGeom>
          <a:noFill/>
          <a:ln>
            <a:noFill/>
          </a:ln>
        </p:spPr>
      </p:pic>
      <p:pic>
        <p:nvPicPr>
          <p:cNvPr descr=" " id="289" name="Google Shape;289;p13"/>
          <p:cNvPicPr preferRelativeResize="0"/>
          <p:nvPr/>
        </p:nvPicPr>
        <p:blipFill rotWithShape="1">
          <a:blip r:embed="rId4">
            <a:alphaModFix/>
          </a:blip>
          <a:srcRect b="0" l="0" r="0" t="0"/>
          <a:stretch/>
        </p:blipFill>
        <p:spPr>
          <a:xfrm>
            <a:off x="0" y="0"/>
            <a:ext cx="6744543" cy="9347200"/>
          </a:xfrm>
          <a:prstGeom prst="rect">
            <a:avLst/>
          </a:prstGeom>
          <a:noFill/>
          <a:ln>
            <a:noFill/>
          </a:ln>
        </p:spPr>
      </p:pic>
      <p:sp>
        <p:nvSpPr>
          <p:cNvPr id="290" name="Google Shape;290;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1" name="Google Shape;291;p1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92" name="Google Shape;292;p13"/>
          <p:cNvSpPr/>
          <p:nvPr/>
        </p:nvSpPr>
        <p:spPr>
          <a:xfrm>
            <a:off x="4305838" y="3060700"/>
            <a:ext cx="1576267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3"/>
          <p:cNvSpPr/>
          <p:nvPr/>
        </p:nvSpPr>
        <p:spPr>
          <a:xfrm>
            <a:off x="4305838" y="3060700"/>
            <a:ext cx="15762670" cy="508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3"/>
          <p:cNvSpPr/>
          <p:nvPr/>
        </p:nvSpPr>
        <p:spPr>
          <a:xfrm>
            <a:off x="7728916" y="3060700"/>
            <a:ext cx="8916514" cy="467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Bebas Neue"/>
              <a:buNone/>
            </a:pPr>
            <a:r>
              <a:rPr b="0" i="0" lang="en-US" sz="24000" u="none" cap="none" strike="noStrike">
                <a:solidFill>
                  <a:srgbClr val="272727"/>
                </a:solidFill>
                <a:latin typeface="Bebas Neue"/>
                <a:ea typeface="Bebas Neue"/>
                <a:cs typeface="Bebas Neue"/>
                <a:sym typeface="Bebas Neue"/>
              </a:rPr>
              <a:t>234,567</a:t>
            </a:r>
            <a:endParaRPr b="0" i="0" sz="24000" u="none" cap="none" strike="noStrike">
              <a:solidFill>
                <a:schemeClr val="dk1"/>
              </a:solidFill>
              <a:latin typeface="Calibri"/>
              <a:ea typeface="Calibri"/>
              <a:cs typeface="Calibri"/>
              <a:sym typeface="Calibri"/>
            </a:endParaRPr>
          </a:p>
        </p:txBody>
      </p:sp>
      <p:sp>
        <p:nvSpPr>
          <p:cNvPr id="295" name="Google Shape;295;p13"/>
          <p:cNvSpPr/>
          <p:nvPr/>
        </p:nvSpPr>
        <p:spPr>
          <a:xfrm>
            <a:off x="4170355" y="69215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296" name="Google Shape;296;p13"/>
          <p:cNvSpPr/>
          <p:nvPr/>
        </p:nvSpPr>
        <p:spPr>
          <a:xfrm>
            <a:off x="7483352" y="85471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01" name="Shape 301"/>
        <p:cNvGrpSpPr/>
        <p:nvPr/>
      </p:nvGrpSpPr>
      <p:grpSpPr>
        <a:xfrm>
          <a:off x="0" y="0"/>
          <a:ext cx="0" cy="0"/>
          <a:chOff x="0" y="0"/>
          <a:chExt cx="0" cy="0"/>
        </a:xfrm>
      </p:grpSpPr>
      <p:pic>
        <p:nvPicPr>
          <p:cNvPr descr=" " id="302" name="Google Shape;302;p14"/>
          <p:cNvPicPr preferRelativeResize="0"/>
          <p:nvPr/>
        </p:nvPicPr>
        <p:blipFill rotWithShape="1">
          <a:blip r:embed="rId3">
            <a:alphaModFix/>
          </a:blip>
          <a:srcRect b="0" l="0" r="0" t="0"/>
          <a:stretch/>
        </p:blipFill>
        <p:spPr>
          <a:xfrm>
            <a:off x="7138292" y="0"/>
            <a:ext cx="17248756" cy="6388100"/>
          </a:xfrm>
          <a:prstGeom prst="rect">
            <a:avLst/>
          </a:prstGeom>
          <a:noFill/>
          <a:ln>
            <a:noFill/>
          </a:ln>
        </p:spPr>
      </p:pic>
      <p:sp>
        <p:nvSpPr>
          <p:cNvPr id="303" name="Google Shape;303;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4" name="Google Shape;304;p1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5" name="Google Shape;305;p14"/>
          <p:cNvSpPr/>
          <p:nvPr/>
        </p:nvSpPr>
        <p:spPr>
          <a:xfrm>
            <a:off x="3391324" y="32639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4"/>
          <p:cNvSpPr/>
          <p:nvPr/>
        </p:nvSpPr>
        <p:spPr>
          <a:xfrm>
            <a:off x="4775797" y="3263900"/>
            <a:ext cx="5106038"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4"/>
          <p:cNvSpPr/>
          <p:nvPr/>
        </p:nvSpPr>
        <p:spPr>
          <a:xfrm>
            <a:off x="4775797" y="3263900"/>
            <a:ext cx="5647973"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ebas Neue"/>
              <a:buNone/>
            </a:pPr>
            <a:r>
              <a:rPr b="0" i="0" lang="en-US" sz="12800" u="none" cap="none" strike="noStrike">
                <a:solidFill>
                  <a:srgbClr val="272727"/>
                </a:solidFill>
                <a:latin typeface="Bebas Neue"/>
                <a:ea typeface="Bebas Neue"/>
                <a:cs typeface="Bebas Neue"/>
                <a:sym typeface="Bebas Neue"/>
              </a:rPr>
              <a:t>233 Coins</a:t>
            </a:r>
            <a:endParaRPr b="0" i="0" sz="12800" u="none" cap="none" strike="noStrike">
              <a:solidFill>
                <a:schemeClr val="dk1"/>
              </a:solidFill>
              <a:latin typeface="Calibri"/>
              <a:ea typeface="Calibri"/>
              <a:cs typeface="Calibri"/>
              <a:sym typeface="Calibri"/>
            </a:endParaRPr>
          </a:p>
        </p:txBody>
      </p:sp>
      <p:sp>
        <p:nvSpPr>
          <p:cNvPr id="308" name="Google Shape;308;p14"/>
          <p:cNvSpPr/>
          <p:nvPr/>
        </p:nvSpPr>
        <p:spPr>
          <a:xfrm>
            <a:off x="3391324" y="52197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4"/>
          <p:cNvSpPr/>
          <p:nvPr/>
        </p:nvSpPr>
        <p:spPr>
          <a:xfrm>
            <a:off x="3323582" y="52197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10" name="Google Shape;310;p14"/>
          <p:cNvSpPr/>
          <p:nvPr/>
        </p:nvSpPr>
        <p:spPr>
          <a:xfrm>
            <a:off x="3391324" y="69850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4"/>
          <p:cNvSpPr/>
          <p:nvPr/>
        </p:nvSpPr>
        <p:spPr>
          <a:xfrm>
            <a:off x="4597975" y="6985000"/>
            <a:ext cx="546168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14"/>
          <p:cNvSpPr/>
          <p:nvPr/>
        </p:nvSpPr>
        <p:spPr>
          <a:xfrm>
            <a:off x="4597975" y="6985000"/>
            <a:ext cx="60036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ebas Neue"/>
              <a:buNone/>
            </a:pPr>
            <a:r>
              <a:rPr b="0" i="0" lang="en-US" sz="12800" u="none" cap="none" strike="noStrike">
                <a:solidFill>
                  <a:srgbClr val="272727"/>
                </a:solidFill>
                <a:latin typeface="Bebas Neue"/>
                <a:ea typeface="Bebas Neue"/>
                <a:cs typeface="Bebas Neue"/>
                <a:sym typeface="Bebas Neue"/>
              </a:rPr>
              <a:t>456 Hours</a:t>
            </a:r>
            <a:endParaRPr b="0" i="0" sz="12800" u="none" cap="none" strike="noStrike">
              <a:solidFill>
                <a:schemeClr val="dk1"/>
              </a:solidFill>
              <a:latin typeface="Calibri"/>
              <a:ea typeface="Calibri"/>
              <a:cs typeface="Calibri"/>
              <a:sym typeface="Calibri"/>
            </a:endParaRPr>
          </a:p>
        </p:txBody>
      </p:sp>
      <p:sp>
        <p:nvSpPr>
          <p:cNvPr id="313" name="Google Shape;313;p14"/>
          <p:cNvSpPr/>
          <p:nvPr/>
        </p:nvSpPr>
        <p:spPr>
          <a:xfrm>
            <a:off x="3391324" y="89408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4"/>
          <p:cNvSpPr/>
          <p:nvPr/>
        </p:nvSpPr>
        <p:spPr>
          <a:xfrm>
            <a:off x="3323582" y="89408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15" name="Google Shape;315;p14"/>
          <p:cNvSpPr/>
          <p:nvPr/>
        </p:nvSpPr>
        <p:spPr>
          <a:xfrm>
            <a:off x="13552594" y="32639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4"/>
          <p:cNvSpPr/>
          <p:nvPr/>
        </p:nvSpPr>
        <p:spPr>
          <a:xfrm>
            <a:off x="16359645" y="3263900"/>
            <a:ext cx="2260883"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4"/>
          <p:cNvSpPr/>
          <p:nvPr/>
        </p:nvSpPr>
        <p:spPr>
          <a:xfrm>
            <a:off x="16359645" y="3263900"/>
            <a:ext cx="28028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ebas Neue"/>
              <a:buNone/>
            </a:pPr>
            <a:r>
              <a:rPr b="0" i="0" lang="en-US" sz="12800" u="none" cap="none" strike="noStrike">
                <a:solidFill>
                  <a:srgbClr val="272727"/>
                </a:solidFill>
                <a:latin typeface="Bebas Neue"/>
                <a:ea typeface="Bebas Neue"/>
                <a:cs typeface="Bebas Neue"/>
                <a:sym typeface="Bebas Neue"/>
              </a:rPr>
              <a:t>85%</a:t>
            </a:r>
            <a:endParaRPr b="0" i="0" sz="12800" u="none" cap="none" strike="noStrike">
              <a:solidFill>
                <a:schemeClr val="dk1"/>
              </a:solidFill>
              <a:latin typeface="Calibri"/>
              <a:ea typeface="Calibri"/>
              <a:cs typeface="Calibri"/>
              <a:sym typeface="Calibri"/>
            </a:endParaRPr>
          </a:p>
        </p:txBody>
      </p:sp>
      <p:sp>
        <p:nvSpPr>
          <p:cNvPr id="318" name="Google Shape;318;p14"/>
          <p:cNvSpPr/>
          <p:nvPr/>
        </p:nvSpPr>
        <p:spPr>
          <a:xfrm>
            <a:off x="13552594" y="52197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4"/>
          <p:cNvSpPr/>
          <p:nvPr/>
        </p:nvSpPr>
        <p:spPr>
          <a:xfrm>
            <a:off x="13484852" y="52197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20" name="Google Shape;320;p14"/>
          <p:cNvSpPr/>
          <p:nvPr/>
        </p:nvSpPr>
        <p:spPr>
          <a:xfrm>
            <a:off x="13552594" y="69850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4"/>
          <p:cNvSpPr/>
          <p:nvPr/>
        </p:nvSpPr>
        <p:spPr>
          <a:xfrm>
            <a:off x="15603900" y="6985000"/>
            <a:ext cx="3772371" cy="19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4"/>
          <p:cNvSpPr/>
          <p:nvPr/>
        </p:nvSpPr>
        <p:spPr>
          <a:xfrm>
            <a:off x="15603900" y="6985000"/>
            <a:ext cx="4314306"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Bebas Neue"/>
              <a:buNone/>
            </a:pPr>
            <a:r>
              <a:rPr b="0" i="0" lang="en-US" sz="12800" u="none" cap="none" strike="noStrike">
                <a:solidFill>
                  <a:srgbClr val="272727"/>
                </a:solidFill>
                <a:latin typeface="Bebas Neue"/>
                <a:ea typeface="Bebas Neue"/>
                <a:cs typeface="Bebas Neue"/>
                <a:sym typeface="Bebas Neue"/>
              </a:rPr>
              <a:t>535 Km</a:t>
            </a:r>
            <a:endParaRPr b="0" i="0" sz="12800" u="none" cap="none" strike="noStrike">
              <a:solidFill>
                <a:schemeClr val="dk1"/>
              </a:solidFill>
              <a:latin typeface="Calibri"/>
              <a:ea typeface="Calibri"/>
              <a:cs typeface="Calibri"/>
              <a:sym typeface="Calibri"/>
            </a:endParaRPr>
          </a:p>
        </p:txBody>
      </p:sp>
      <p:sp>
        <p:nvSpPr>
          <p:cNvPr id="323" name="Google Shape;323;p14"/>
          <p:cNvSpPr/>
          <p:nvPr/>
        </p:nvSpPr>
        <p:spPr>
          <a:xfrm>
            <a:off x="13552594" y="89408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4"/>
          <p:cNvSpPr/>
          <p:nvPr/>
        </p:nvSpPr>
        <p:spPr>
          <a:xfrm>
            <a:off x="13484852" y="89408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9" name="Shape 329"/>
        <p:cNvGrpSpPr/>
        <p:nvPr/>
      </p:nvGrpSpPr>
      <p:grpSpPr>
        <a:xfrm>
          <a:off x="0" y="0"/>
          <a:ext cx="0" cy="0"/>
          <a:chOff x="0" y="0"/>
          <a:chExt cx="0" cy="0"/>
        </a:xfrm>
      </p:grpSpPr>
      <p:pic>
        <p:nvPicPr>
          <p:cNvPr descr=" " id="330" name="Google Shape;330;p15"/>
          <p:cNvPicPr preferRelativeResize="0"/>
          <p:nvPr/>
        </p:nvPicPr>
        <p:blipFill rotWithShape="1">
          <a:blip r:embed="rId3">
            <a:alphaModFix/>
          </a:blip>
          <a:srcRect b="0" l="0" r="0" t="0"/>
          <a:stretch/>
        </p:blipFill>
        <p:spPr>
          <a:xfrm>
            <a:off x="14594124" y="4419600"/>
            <a:ext cx="9792924" cy="9296400"/>
          </a:xfrm>
          <a:prstGeom prst="rect">
            <a:avLst/>
          </a:prstGeom>
          <a:noFill/>
          <a:ln>
            <a:noFill/>
          </a:ln>
        </p:spPr>
      </p:pic>
      <p:pic>
        <p:nvPicPr>
          <p:cNvPr descr=" " id="331" name="Google Shape;331;p15"/>
          <p:cNvPicPr preferRelativeResize="0"/>
          <p:nvPr/>
        </p:nvPicPr>
        <p:blipFill rotWithShape="1">
          <a:blip r:embed="rId4">
            <a:alphaModFix/>
          </a:blip>
          <a:srcRect b="0" l="0" r="0" t="0"/>
          <a:stretch/>
        </p:blipFill>
        <p:spPr>
          <a:xfrm>
            <a:off x="0" y="0"/>
            <a:ext cx="6744543" cy="9347200"/>
          </a:xfrm>
          <a:prstGeom prst="rect">
            <a:avLst/>
          </a:prstGeom>
          <a:noFill/>
          <a:ln>
            <a:noFill/>
          </a:ln>
        </p:spPr>
      </p:pic>
      <p:sp>
        <p:nvSpPr>
          <p:cNvPr id="332" name="Google Shape;332;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3" name="Google Shape;333;p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4" name="Google Shape;334;p15"/>
          <p:cNvSpPr/>
          <p:nvPr/>
        </p:nvSpPr>
        <p:spPr>
          <a:xfrm>
            <a:off x="13450981" y="5753100"/>
            <a:ext cx="8738692" cy="21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15"/>
          <p:cNvSpPr/>
          <p:nvPr/>
        </p:nvSpPr>
        <p:spPr>
          <a:xfrm>
            <a:off x="13450981" y="5753100"/>
            <a:ext cx="8738692" cy="215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5"/>
          <p:cNvSpPr/>
          <p:nvPr/>
        </p:nvSpPr>
        <p:spPr>
          <a:xfrm>
            <a:off x="13450981" y="5753100"/>
            <a:ext cx="894191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A web application</a:t>
            </a:r>
            <a:endParaRPr b="0" i="0" sz="4800" u="none" cap="none" strike="noStrike">
              <a:solidFill>
                <a:schemeClr val="dk1"/>
              </a:solidFill>
              <a:latin typeface="Calibri"/>
              <a:ea typeface="Calibri"/>
              <a:cs typeface="Calibri"/>
              <a:sym typeface="Calibri"/>
            </a:endParaRPr>
          </a:p>
        </p:txBody>
      </p:sp>
      <p:sp>
        <p:nvSpPr>
          <p:cNvPr id="337" name="Google Shape;337;p15"/>
          <p:cNvSpPr/>
          <p:nvPr/>
        </p:nvSpPr>
        <p:spPr>
          <a:xfrm>
            <a:off x="13450981" y="66929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38" name="Google Shape;338;p15"/>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339" name="Google Shape;339;p15"/>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340" name="Google Shape;340;p15"/>
          <p:cNvSpPr/>
          <p:nvPr/>
        </p:nvSpPr>
        <p:spPr>
          <a:xfrm>
            <a:off x="7011276" y="1219200"/>
            <a:ext cx="10690503"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5" name="Shape 345"/>
        <p:cNvGrpSpPr/>
        <p:nvPr/>
      </p:nvGrpSpPr>
      <p:grpSpPr>
        <a:xfrm>
          <a:off x="0" y="0"/>
          <a:ext cx="0" cy="0"/>
          <a:chOff x="0" y="0"/>
          <a:chExt cx="0" cy="0"/>
        </a:xfrm>
      </p:grpSpPr>
      <p:pic>
        <p:nvPicPr>
          <p:cNvPr descr=" " id="346" name="Google Shape;346;p16"/>
          <p:cNvPicPr preferRelativeResize="0"/>
          <p:nvPr/>
        </p:nvPicPr>
        <p:blipFill rotWithShape="1">
          <a:blip r:embed="rId3">
            <a:alphaModFix/>
          </a:blip>
          <a:srcRect b="0" l="0" r="0" t="0"/>
          <a:stretch/>
        </p:blipFill>
        <p:spPr>
          <a:xfrm>
            <a:off x="7138292" y="0"/>
            <a:ext cx="17248756" cy="6388100"/>
          </a:xfrm>
          <a:prstGeom prst="rect">
            <a:avLst/>
          </a:prstGeom>
          <a:noFill/>
          <a:ln>
            <a:noFill/>
          </a:ln>
        </p:spPr>
      </p:pic>
      <p:pic>
        <p:nvPicPr>
          <p:cNvPr descr=" " id="347" name="Google Shape;347;p16"/>
          <p:cNvPicPr preferRelativeResize="0"/>
          <p:nvPr/>
        </p:nvPicPr>
        <p:blipFill rotWithShape="1">
          <a:blip r:embed="rId4">
            <a:alphaModFix/>
          </a:blip>
          <a:srcRect b="0" l="0" r="0" t="0"/>
          <a:stretch/>
        </p:blipFill>
        <p:spPr>
          <a:xfrm>
            <a:off x="0" y="8102600"/>
            <a:ext cx="16626378" cy="5613400"/>
          </a:xfrm>
          <a:prstGeom prst="rect">
            <a:avLst/>
          </a:prstGeom>
          <a:noFill/>
          <a:ln>
            <a:noFill/>
          </a:ln>
        </p:spPr>
      </p:pic>
      <p:sp>
        <p:nvSpPr>
          <p:cNvPr id="348" name="Google Shape;348;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9" name="Google Shape;349;p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0" name="Google Shape;350;p16"/>
          <p:cNvSpPr/>
          <p:nvPr/>
        </p:nvSpPr>
        <p:spPr>
          <a:xfrm>
            <a:off x="4699587" y="6388100"/>
            <a:ext cx="8738692"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6"/>
          <p:cNvSpPr/>
          <p:nvPr/>
        </p:nvSpPr>
        <p:spPr>
          <a:xfrm>
            <a:off x="4699587" y="6388100"/>
            <a:ext cx="8738692" cy="27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6"/>
          <p:cNvSpPr/>
          <p:nvPr/>
        </p:nvSpPr>
        <p:spPr>
          <a:xfrm>
            <a:off x="4699587" y="6388100"/>
            <a:ext cx="894191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An mobile app</a:t>
            </a:r>
            <a:endParaRPr b="0" i="0" sz="4800" u="none" cap="none" strike="noStrike">
              <a:solidFill>
                <a:schemeClr val="dk1"/>
              </a:solidFill>
              <a:latin typeface="Calibri"/>
              <a:ea typeface="Calibri"/>
              <a:cs typeface="Calibri"/>
              <a:sym typeface="Calibri"/>
            </a:endParaRPr>
          </a:p>
        </p:txBody>
      </p:sp>
      <p:sp>
        <p:nvSpPr>
          <p:cNvPr id="353" name="Google Shape;353;p16"/>
          <p:cNvSpPr/>
          <p:nvPr/>
        </p:nvSpPr>
        <p:spPr>
          <a:xfrm>
            <a:off x="4699587" y="7327900"/>
            <a:ext cx="8874176"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354" name="Google Shape;354;p16"/>
          <p:cNvSpPr/>
          <p:nvPr/>
        </p:nvSpPr>
        <p:spPr>
          <a:xfrm>
            <a:off x="4648781" y="3848100"/>
            <a:ext cx="12900579"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The Future of Fantasy</a:t>
            </a:r>
            <a:endParaRPr b="0" i="0" sz="8000" u="none" cap="none" strike="noStrike">
              <a:solidFill>
                <a:schemeClr val="dk1"/>
              </a:solidFill>
              <a:latin typeface="Calibri"/>
              <a:ea typeface="Calibri"/>
              <a:cs typeface="Calibri"/>
              <a:sym typeface="Calibri"/>
            </a:endParaRPr>
          </a:p>
        </p:txBody>
      </p:sp>
      <p:pic>
        <p:nvPicPr>
          <p:cNvPr descr=" " id="355" name="Google Shape;355;p16"/>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356" name="Google Shape;356;p16"/>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1" name="Shape 361"/>
        <p:cNvGrpSpPr/>
        <p:nvPr/>
      </p:nvGrpSpPr>
      <p:grpSpPr>
        <a:xfrm>
          <a:off x="0" y="0"/>
          <a:ext cx="0" cy="0"/>
          <a:chOff x="0" y="0"/>
          <a:chExt cx="0" cy="0"/>
        </a:xfrm>
      </p:grpSpPr>
      <p:pic>
        <p:nvPicPr>
          <p:cNvPr descr=" " id="362" name="Google Shape;362;p1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63" name="Google Shape;363;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4" name="Google Shape;364;p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65" name="Google Shape;365;p17"/>
          <p:cNvSpPr/>
          <p:nvPr/>
        </p:nvSpPr>
        <p:spPr>
          <a:xfrm>
            <a:off x="15690694" y="698500"/>
            <a:ext cx="7464300" cy="1557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70" name="Shape 370"/>
        <p:cNvGrpSpPr/>
        <p:nvPr/>
      </p:nvGrpSpPr>
      <p:grpSpPr>
        <a:xfrm>
          <a:off x="0" y="0"/>
          <a:ext cx="0" cy="0"/>
          <a:chOff x="0" y="0"/>
          <a:chExt cx="0" cy="0"/>
        </a:xfrm>
      </p:grpSpPr>
      <p:sp>
        <p:nvSpPr>
          <p:cNvPr id="371" name="Google Shape;371;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2" name="Google Shape;372;p18"/>
          <p:cNvPicPr preferRelativeResize="0"/>
          <p:nvPr/>
        </p:nvPicPr>
        <p:blipFill rotWithShape="1">
          <a:blip r:embed="rId3">
            <a:alphaModFix/>
          </a:blip>
          <a:srcRect b="0" l="0" r="0" t="0"/>
          <a:stretch/>
        </p:blipFill>
        <p:spPr>
          <a:xfrm>
            <a:off x="23523340" y="10820400"/>
            <a:ext cx="711289" cy="2590800"/>
          </a:xfrm>
          <a:prstGeom prst="rect">
            <a:avLst/>
          </a:prstGeom>
          <a:noFill/>
          <a:ln>
            <a:noFill/>
          </a:ln>
        </p:spPr>
      </p:pic>
      <p:sp>
        <p:nvSpPr>
          <p:cNvPr id="373" name="Google Shape;373;p18"/>
          <p:cNvSpPr/>
          <p:nvPr/>
        </p:nvSpPr>
        <p:spPr>
          <a:xfrm>
            <a:off x="6054423" y="1117600"/>
            <a:ext cx="12278201"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The Timeline</a:t>
            </a:r>
            <a:endParaRPr b="0" i="0" sz="8000" u="none" cap="none" strike="noStrike">
              <a:solidFill>
                <a:schemeClr val="dk1"/>
              </a:solidFill>
              <a:latin typeface="Calibri"/>
              <a:ea typeface="Calibri"/>
              <a:cs typeface="Calibri"/>
              <a:sym typeface="Calibri"/>
            </a:endParaRPr>
          </a:p>
        </p:txBody>
      </p:sp>
      <p:pic>
        <p:nvPicPr>
          <p:cNvPr descr=" " id="374" name="Google Shape;374;p18"/>
          <p:cNvPicPr preferRelativeResize="0"/>
          <p:nvPr/>
        </p:nvPicPr>
        <p:blipFill rotWithShape="1">
          <a:blip r:embed="rId4">
            <a:alphaModFix/>
          </a:blip>
          <a:srcRect b="0" l="0" r="0" t="0"/>
          <a:stretch/>
        </p:blipFill>
        <p:spPr>
          <a:xfrm>
            <a:off x="0" y="914400"/>
            <a:ext cx="24387048" cy="12801600"/>
          </a:xfrm>
          <a:prstGeom prst="rect">
            <a:avLst/>
          </a:prstGeom>
          <a:noFill/>
          <a:ln>
            <a:noFill/>
          </a:ln>
        </p:spPr>
      </p:pic>
      <p:sp>
        <p:nvSpPr>
          <p:cNvPr id="375" name="Google Shape;375;p18"/>
          <p:cNvSpPr/>
          <p:nvPr/>
        </p:nvSpPr>
        <p:spPr>
          <a:xfrm>
            <a:off x="0" y="68834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6" name="Google Shape;376;p18"/>
          <p:cNvPicPr preferRelativeResize="0"/>
          <p:nvPr/>
        </p:nvPicPr>
        <p:blipFill rotWithShape="1">
          <a:blip r:embed="rId5">
            <a:alphaModFix/>
          </a:blip>
          <a:srcRect b="0" l="0" r="0" t="0"/>
          <a:stretch/>
        </p:blipFill>
        <p:spPr>
          <a:xfrm>
            <a:off x="0" y="6870700"/>
            <a:ext cx="24387048" cy="12700"/>
          </a:xfrm>
          <a:prstGeom prst="rect">
            <a:avLst/>
          </a:prstGeom>
          <a:noFill/>
          <a:ln>
            <a:noFill/>
          </a:ln>
        </p:spPr>
      </p:pic>
      <p:pic>
        <p:nvPicPr>
          <p:cNvPr descr=" " id="377" name="Google Shape;377;p18"/>
          <p:cNvPicPr preferRelativeResize="0"/>
          <p:nvPr/>
        </p:nvPicPr>
        <p:blipFill rotWithShape="1">
          <a:blip r:embed="rId6">
            <a:alphaModFix/>
          </a:blip>
          <a:srcRect b="0" l="0" r="0" t="0"/>
          <a:stretch/>
        </p:blipFill>
        <p:spPr>
          <a:xfrm>
            <a:off x="5207651" y="6781800"/>
            <a:ext cx="190524" cy="6934200"/>
          </a:xfrm>
          <a:prstGeom prst="rect">
            <a:avLst/>
          </a:prstGeom>
          <a:noFill/>
          <a:ln>
            <a:noFill/>
          </a:ln>
        </p:spPr>
      </p:pic>
      <p:pic>
        <p:nvPicPr>
          <p:cNvPr descr=" " id="378" name="Google Shape;378;p18"/>
          <p:cNvPicPr preferRelativeResize="0"/>
          <p:nvPr/>
        </p:nvPicPr>
        <p:blipFill rotWithShape="1">
          <a:blip r:embed="rId7">
            <a:alphaModFix/>
          </a:blip>
          <a:srcRect b="0" l="0" r="0" t="0"/>
          <a:stretch/>
        </p:blipFill>
        <p:spPr>
          <a:xfrm>
            <a:off x="9386473" y="4495800"/>
            <a:ext cx="190524" cy="2476500"/>
          </a:xfrm>
          <a:prstGeom prst="rect">
            <a:avLst/>
          </a:prstGeom>
          <a:noFill/>
          <a:ln>
            <a:noFill/>
          </a:ln>
        </p:spPr>
      </p:pic>
      <p:pic>
        <p:nvPicPr>
          <p:cNvPr descr=" " id="379" name="Google Shape;379;p18"/>
          <p:cNvPicPr preferRelativeResize="0"/>
          <p:nvPr/>
        </p:nvPicPr>
        <p:blipFill rotWithShape="1">
          <a:blip r:embed="rId8">
            <a:alphaModFix/>
          </a:blip>
          <a:srcRect b="0" l="0" r="0" t="0"/>
          <a:stretch/>
        </p:blipFill>
        <p:spPr>
          <a:xfrm>
            <a:off x="13565295" y="6781800"/>
            <a:ext cx="190524" cy="1854200"/>
          </a:xfrm>
          <a:prstGeom prst="rect">
            <a:avLst/>
          </a:prstGeom>
          <a:noFill/>
          <a:ln>
            <a:noFill/>
          </a:ln>
        </p:spPr>
      </p:pic>
      <p:pic>
        <p:nvPicPr>
          <p:cNvPr descr=" " id="380" name="Google Shape;380;p18"/>
          <p:cNvPicPr preferRelativeResize="0"/>
          <p:nvPr/>
        </p:nvPicPr>
        <p:blipFill rotWithShape="1">
          <a:blip r:embed="rId9">
            <a:alphaModFix/>
          </a:blip>
          <a:srcRect b="0" l="0" r="0" t="0"/>
          <a:stretch/>
        </p:blipFill>
        <p:spPr>
          <a:xfrm>
            <a:off x="17642505" y="1841500"/>
            <a:ext cx="393750" cy="5130800"/>
          </a:xfrm>
          <a:prstGeom prst="rect">
            <a:avLst/>
          </a:prstGeom>
          <a:noFill/>
          <a:ln>
            <a:noFill/>
          </a:ln>
        </p:spPr>
      </p:pic>
      <p:sp>
        <p:nvSpPr>
          <p:cNvPr id="381" name="Google Shape;381;p18"/>
          <p:cNvSpPr/>
          <p:nvPr/>
        </p:nvSpPr>
        <p:spPr>
          <a:xfrm>
            <a:off x="1371771" y="914400"/>
            <a:ext cx="6350794" cy="546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2" name="Google Shape;382;p18"/>
          <p:cNvPicPr preferRelativeResize="0"/>
          <p:nvPr/>
        </p:nvPicPr>
        <p:blipFill rotWithShape="1">
          <a:blip r:embed="rId10">
            <a:alphaModFix/>
          </a:blip>
          <a:srcRect b="0" l="0" r="0" t="0"/>
          <a:stretch/>
        </p:blipFill>
        <p:spPr>
          <a:xfrm>
            <a:off x="1371771" y="914400"/>
            <a:ext cx="6350794" cy="3086100"/>
          </a:xfrm>
          <a:prstGeom prst="rect">
            <a:avLst/>
          </a:prstGeom>
          <a:noFill/>
          <a:ln>
            <a:noFill/>
          </a:ln>
        </p:spPr>
      </p:pic>
      <p:sp>
        <p:nvSpPr>
          <p:cNvPr id="383" name="Google Shape;383;p18"/>
          <p:cNvSpPr/>
          <p:nvPr/>
        </p:nvSpPr>
        <p:spPr>
          <a:xfrm>
            <a:off x="1371771" y="4305300"/>
            <a:ext cx="1105038" cy="5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18"/>
          <p:cNvSpPr/>
          <p:nvPr/>
        </p:nvSpPr>
        <p:spPr>
          <a:xfrm>
            <a:off x="1371771" y="4305300"/>
            <a:ext cx="1257457"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Eclipse</a:t>
            </a:r>
            <a:endParaRPr b="0" i="0" sz="3600" u="none" cap="none" strike="noStrike">
              <a:solidFill>
                <a:schemeClr val="dk1"/>
              </a:solidFill>
              <a:latin typeface="Calibri"/>
              <a:ea typeface="Calibri"/>
              <a:cs typeface="Calibri"/>
              <a:sym typeface="Calibri"/>
            </a:endParaRPr>
          </a:p>
        </p:txBody>
      </p:sp>
      <p:sp>
        <p:nvSpPr>
          <p:cNvPr id="385" name="Google Shape;385;p18"/>
          <p:cNvSpPr/>
          <p:nvPr/>
        </p:nvSpPr>
        <p:spPr>
          <a:xfrm>
            <a:off x="1371771" y="5156200"/>
            <a:ext cx="6350794"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18"/>
          <p:cNvSpPr/>
          <p:nvPr/>
        </p:nvSpPr>
        <p:spPr>
          <a:xfrm>
            <a:off x="1371771" y="5156200"/>
            <a:ext cx="648627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87" name="Google Shape;387;p18"/>
          <p:cNvSpPr/>
          <p:nvPr/>
        </p:nvSpPr>
        <p:spPr>
          <a:xfrm>
            <a:off x="5550594" y="7391400"/>
            <a:ext cx="4128016" cy="576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18"/>
          <p:cNvSpPr/>
          <p:nvPr/>
        </p:nvSpPr>
        <p:spPr>
          <a:xfrm>
            <a:off x="5550594" y="7391400"/>
            <a:ext cx="1270159" cy="5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8"/>
          <p:cNvSpPr/>
          <p:nvPr/>
        </p:nvSpPr>
        <p:spPr>
          <a:xfrm>
            <a:off x="5550594" y="7391400"/>
            <a:ext cx="1422578"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Invasion</a:t>
            </a:r>
            <a:endParaRPr b="0" i="0" sz="3600" u="none" cap="none" strike="noStrike">
              <a:solidFill>
                <a:schemeClr val="dk1"/>
              </a:solidFill>
              <a:latin typeface="Calibri"/>
              <a:ea typeface="Calibri"/>
              <a:cs typeface="Calibri"/>
              <a:sym typeface="Calibri"/>
            </a:endParaRPr>
          </a:p>
        </p:txBody>
      </p:sp>
      <p:sp>
        <p:nvSpPr>
          <p:cNvPr id="390" name="Google Shape;390;p18"/>
          <p:cNvSpPr/>
          <p:nvPr/>
        </p:nvSpPr>
        <p:spPr>
          <a:xfrm>
            <a:off x="5550594" y="8242300"/>
            <a:ext cx="4128016"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18"/>
          <p:cNvSpPr/>
          <p:nvPr/>
        </p:nvSpPr>
        <p:spPr>
          <a:xfrm>
            <a:off x="5550594" y="8242300"/>
            <a:ext cx="426350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392" name="Google Shape;392;p18"/>
          <p:cNvPicPr preferRelativeResize="0"/>
          <p:nvPr/>
        </p:nvPicPr>
        <p:blipFill rotWithShape="1">
          <a:blip r:embed="rId11">
            <a:alphaModFix/>
          </a:blip>
          <a:srcRect b="0" l="0" r="0" t="0"/>
          <a:stretch/>
        </p:blipFill>
        <p:spPr>
          <a:xfrm>
            <a:off x="5550594" y="9766300"/>
            <a:ext cx="4128016" cy="3949700"/>
          </a:xfrm>
          <a:prstGeom prst="rect">
            <a:avLst/>
          </a:prstGeom>
          <a:noFill/>
          <a:ln>
            <a:noFill/>
          </a:ln>
        </p:spPr>
      </p:pic>
      <p:sp>
        <p:nvSpPr>
          <p:cNvPr id="393" name="Google Shape;393;p18"/>
          <p:cNvSpPr/>
          <p:nvPr/>
        </p:nvSpPr>
        <p:spPr>
          <a:xfrm>
            <a:off x="13908238" y="7391400"/>
            <a:ext cx="9996149"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18"/>
          <p:cNvSpPr/>
          <p:nvPr/>
        </p:nvSpPr>
        <p:spPr>
          <a:xfrm>
            <a:off x="13908238" y="7391400"/>
            <a:ext cx="1371771" cy="5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18"/>
          <p:cNvSpPr/>
          <p:nvPr/>
        </p:nvSpPr>
        <p:spPr>
          <a:xfrm>
            <a:off x="13908238" y="7391400"/>
            <a:ext cx="152419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Betrayal</a:t>
            </a:r>
            <a:endParaRPr b="0" i="0" sz="3600" u="none" cap="none" strike="noStrike">
              <a:solidFill>
                <a:schemeClr val="dk1"/>
              </a:solidFill>
              <a:latin typeface="Calibri"/>
              <a:ea typeface="Calibri"/>
              <a:cs typeface="Calibri"/>
              <a:sym typeface="Calibri"/>
            </a:endParaRPr>
          </a:p>
        </p:txBody>
      </p:sp>
      <p:sp>
        <p:nvSpPr>
          <p:cNvPr id="396" name="Google Shape;396;p18"/>
          <p:cNvSpPr/>
          <p:nvPr/>
        </p:nvSpPr>
        <p:spPr>
          <a:xfrm>
            <a:off x="13908238" y="8242300"/>
            <a:ext cx="9996149"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18"/>
          <p:cNvSpPr/>
          <p:nvPr/>
        </p:nvSpPr>
        <p:spPr>
          <a:xfrm>
            <a:off x="13908238" y="8242300"/>
            <a:ext cx="10131633"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398" name="Google Shape;398;p18"/>
          <p:cNvSpPr/>
          <p:nvPr/>
        </p:nvSpPr>
        <p:spPr>
          <a:xfrm>
            <a:off x="9729416" y="4406900"/>
            <a:ext cx="6350794" cy="19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18"/>
          <p:cNvSpPr/>
          <p:nvPr/>
        </p:nvSpPr>
        <p:spPr>
          <a:xfrm>
            <a:off x="9729416" y="4406900"/>
            <a:ext cx="876410" cy="5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18"/>
          <p:cNvSpPr/>
          <p:nvPr/>
        </p:nvSpPr>
        <p:spPr>
          <a:xfrm>
            <a:off x="9729416" y="4406900"/>
            <a:ext cx="1028829"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Quest</a:t>
            </a:r>
            <a:endParaRPr b="0" i="0" sz="3600" u="none" cap="none" strike="noStrike">
              <a:solidFill>
                <a:schemeClr val="dk1"/>
              </a:solidFill>
              <a:latin typeface="Calibri"/>
              <a:ea typeface="Calibri"/>
              <a:cs typeface="Calibri"/>
              <a:sym typeface="Calibri"/>
            </a:endParaRPr>
          </a:p>
        </p:txBody>
      </p:sp>
      <p:sp>
        <p:nvSpPr>
          <p:cNvPr id="401" name="Google Shape;401;p18"/>
          <p:cNvSpPr/>
          <p:nvPr/>
        </p:nvSpPr>
        <p:spPr>
          <a:xfrm>
            <a:off x="9729416" y="5257800"/>
            <a:ext cx="6350794"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18"/>
          <p:cNvSpPr/>
          <p:nvPr/>
        </p:nvSpPr>
        <p:spPr>
          <a:xfrm>
            <a:off x="9729416" y="5257800"/>
            <a:ext cx="6486277"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403" name="Google Shape;403;p18"/>
          <p:cNvSpPr/>
          <p:nvPr/>
        </p:nvSpPr>
        <p:spPr>
          <a:xfrm>
            <a:off x="18087061" y="1841500"/>
            <a:ext cx="4839305"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4" name="Google Shape;404;p18"/>
          <p:cNvPicPr preferRelativeResize="0"/>
          <p:nvPr/>
        </p:nvPicPr>
        <p:blipFill rotWithShape="1">
          <a:blip r:embed="rId12">
            <a:alphaModFix/>
          </a:blip>
          <a:srcRect b="0" l="0" r="0" t="0"/>
          <a:stretch/>
        </p:blipFill>
        <p:spPr>
          <a:xfrm>
            <a:off x="18087061" y="1841500"/>
            <a:ext cx="4839305" cy="2159000"/>
          </a:xfrm>
          <a:prstGeom prst="rect">
            <a:avLst/>
          </a:prstGeom>
          <a:noFill/>
          <a:ln>
            <a:noFill/>
          </a:ln>
        </p:spPr>
      </p:pic>
      <p:sp>
        <p:nvSpPr>
          <p:cNvPr id="405" name="Google Shape;405;p18"/>
          <p:cNvSpPr/>
          <p:nvPr/>
        </p:nvSpPr>
        <p:spPr>
          <a:xfrm>
            <a:off x="18087061" y="4305300"/>
            <a:ext cx="990724" cy="5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8"/>
          <p:cNvSpPr/>
          <p:nvPr/>
        </p:nvSpPr>
        <p:spPr>
          <a:xfrm>
            <a:off x="18087061" y="4305300"/>
            <a:ext cx="1143143"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Obtain</a:t>
            </a:r>
            <a:endParaRPr b="0" i="0" sz="3600" u="none" cap="none" strike="noStrike">
              <a:solidFill>
                <a:schemeClr val="dk1"/>
              </a:solidFill>
              <a:latin typeface="Calibri"/>
              <a:ea typeface="Calibri"/>
              <a:cs typeface="Calibri"/>
              <a:sym typeface="Calibri"/>
            </a:endParaRPr>
          </a:p>
        </p:txBody>
      </p:sp>
      <p:sp>
        <p:nvSpPr>
          <p:cNvPr id="407" name="Google Shape;407;p18"/>
          <p:cNvSpPr/>
          <p:nvPr/>
        </p:nvSpPr>
        <p:spPr>
          <a:xfrm>
            <a:off x="18087061" y="5156200"/>
            <a:ext cx="4839305"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18"/>
          <p:cNvSpPr/>
          <p:nvPr/>
        </p:nvSpPr>
        <p:spPr>
          <a:xfrm>
            <a:off x="18087061" y="5156200"/>
            <a:ext cx="4974788"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409" name="Google Shape;409;p18"/>
          <p:cNvPicPr preferRelativeResize="0"/>
          <p:nvPr/>
        </p:nvPicPr>
        <p:blipFill rotWithShape="1">
          <a:blip r:embed="rId13">
            <a:alphaModFix/>
          </a:blip>
          <a:srcRect b="0" l="0" r="0" t="0"/>
          <a:stretch/>
        </p:blipFill>
        <p:spPr>
          <a:xfrm>
            <a:off x="1028828" y="914400"/>
            <a:ext cx="190524" cy="60579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14" name="Shape 414"/>
        <p:cNvGrpSpPr/>
        <p:nvPr/>
      </p:nvGrpSpPr>
      <p:grpSpPr>
        <a:xfrm>
          <a:off x="0" y="0"/>
          <a:ext cx="0" cy="0"/>
          <a:chOff x="0" y="0"/>
          <a:chExt cx="0" cy="0"/>
        </a:xfrm>
      </p:grpSpPr>
      <p:pic>
        <p:nvPicPr>
          <p:cNvPr descr=" " id="415" name="Google Shape;415;p19"/>
          <p:cNvPicPr preferRelativeResize="0"/>
          <p:nvPr/>
        </p:nvPicPr>
        <p:blipFill rotWithShape="1">
          <a:blip r:embed="rId3">
            <a:alphaModFix/>
          </a:blip>
          <a:srcRect b="0" l="0" r="0" t="0"/>
          <a:stretch/>
        </p:blipFill>
        <p:spPr>
          <a:xfrm>
            <a:off x="0" y="0"/>
            <a:ext cx="6744543" cy="9347200"/>
          </a:xfrm>
          <a:prstGeom prst="rect">
            <a:avLst/>
          </a:prstGeom>
          <a:noFill/>
          <a:ln>
            <a:noFill/>
          </a:ln>
        </p:spPr>
      </p:pic>
      <p:pic>
        <p:nvPicPr>
          <p:cNvPr descr=" " id="416" name="Google Shape;416;p19"/>
          <p:cNvPicPr preferRelativeResize="0"/>
          <p:nvPr/>
        </p:nvPicPr>
        <p:blipFill rotWithShape="1">
          <a:blip r:embed="rId4">
            <a:alphaModFix/>
          </a:blip>
          <a:srcRect b="0" l="0" r="0" t="0"/>
          <a:stretch/>
        </p:blipFill>
        <p:spPr>
          <a:xfrm>
            <a:off x="14594124" y="4419600"/>
            <a:ext cx="9792924" cy="9296400"/>
          </a:xfrm>
          <a:prstGeom prst="rect">
            <a:avLst/>
          </a:prstGeom>
          <a:noFill/>
          <a:ln>
            <a:noFill/>
          </a:ln>
        </p:spPr>
      </p:pic>
      <p:sp>
        <p:nvSpPr>
          <p:cNvPr id="417" name="Google Shape;417;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8" name="Google Shape;418;p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9" name="Google Shape;419;p19"/>
          <p:cNvSpPr/>
          <p:nvPr/>
        </p:nvSpPr>
        <p:spPr>
          <a:xfrm>
            <a:off x="6054423" y="1422400"/>
            <a:ext cx="12278201"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The Information</a:t>
            </a:r>
            <a:endParaRPr b="0" i="0" sz="8000" u="none" cap="none" strike="noStrike">
              <a:solidFill>
                <a:schemeClr val="dk1"/>
              </a:solidFill>
              <a:latin typeface="Calibri"/>
              <a:ea typeface="Calibri"/>
              <a:cs typeface="Calibri"/>
              <a:sym typeface="Calibri"/>
            </a:endParaRPr>
          </a:p>
        </p:txBody>
      </p:sp>
      <p:sp>
        <p:nvSpPr>
          <p:cNvPr id="420" name="Google Shape;420;p19"/>
          <p:cNvSpPr/>
          <p:nvPr/>
        </p:nvSpPr>
        <p:spPr>
          <a:xfrm>
            <a:off x="1714714" y="4203700"/>
            <a:ext cx="6122165" cy="71628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p19"/>
          <p:cNvPicPr preferRelativeResize="0"/>
          <p:nvPr/>
        </p:nvPicPr>
        <p:blipFill rotWithShape="1">
          <a:blip r:embed="rId6">
            <a:alphaModFix/>
          </a:blip>
          <a:srcRect b="0" l="0" r="0" t="0"/>
          <a:stretch/>
        </p:blipFill>
        <p:spPr>
          <a:xfrm>
            <a:off x="3720905" y="4508500"/>
            <a:ext cx="2109785" cy="1625600"/>
          </a:xfrm>
          <a:prstGeom prst="rect">
            <a:avLst/>
          </a:prstGeom>
          <a:noFill/>
          <a:ln>
            <a:noFill/>
          </a:ln>
        </p:spPr>
      </p:pic>
      <p:sp>
        <p:nvSpPr>
          <p:cNvPr id="422" name="Google Shape;422;p19"/>
          <p:cNvSpPr/>
          <p:nvPr/>
        </p:nvSpPr>
        <p:spPr>
          <a:xfrm>
            <a:off x="2121165" y="6438900"/>
            <a:ext cx="5309264" cy="462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9"/>
          <p:cNvSpPr/>
          <p:nvPr/>
        </p:nvSpPr>
        <p:spPr>
          <a:xfrm>
            <a:off x="2019552" y="6438900"/>
            <a:ext cx="5512489"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Spellcasting </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Competition</a:t>
            </a:r>
            <a:endParaRPr b="0" i="0" sz="4800" u="none" cap="none" strike="noStrike">
              <a:solidFill>
                <a:schemeClr val="dk1"/>
              </a:solidFill>
              <a:latin typeface="Calibri"/>
              <a:ea typeface="Calibri"/>
              <a:cs typeface="Calibri"/>
              <a:sym typeface="Calibri"/>
            </a:endParaRPr>
          </a:p>
        </p:txBody>
      </p:sp>
      <p:sp>
        <p:nvSpPr>
          <p:cNvPr id="424" name="Google Shape;424;p19"/>
          <p:cNvSpPr/>
          <p:nvPr/>
        </p:nvSpPr>
        <p:spPr>
          <a:xfrm>
            <a:off x="2053423" y="8013700"/>
            <a:ext cx="5444747" cy="3183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significant event in the history of the fantasy realm, in which the greatest spellcasters of the realm.</a:t>
            </a:r>
            <a:endParaRPr b="0" i="0" sz="3200" u="none" cap="none" strike="noStrike">
              <a:solidFill>
                <a:schemeClr val="dk1"/>
              </a:solidFill>
              <a:latin typeface="Calibri"/>
              <a:ea typeface="Calibri"/>
              <a:cs typeface="Calibri"/>
              <a:sym typeface="Calibri"/>
            </a:endParaRPr>
          </a:p>
        </p:txBody>
      </p:sp>
      <p:sp>
        <p:nvSpPr>
          <p:cNvPr id="425" name="Google Shape;425;p19"/>
          <p:cNvSpPr/>
          <p:nvPr/>
        </p:nvSpPr>
        <p:spPr>
          <a:xfrm>
            <a:off x="9132441" y="4203700"/>
            <a:ext cx="6122165" cy="71628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6" name="Google Shape;426;p19"/>
          <p:cNvPicPr preferRelativeResize="0"/>
          <p:nvPr/>
        </p:nvPicPr>
        <p:blipFill rotWithShape="1">
          <a:blip r:embed="rId7">
            <a:alphaModFix/>
          </a:blip>
          <a:srcRect b="0" l="0" r="0" t="0"/>
          <a:stretch/>
        </p:blipFill>
        <p:spPr>
          <a:xfrm>
            <a:off x="11210850" y="4508500"/>
            <a:ext cx="1965347" cy="1625600"/>
          </a:xfrm>
          <a:prstGeom prst="rect">
            <a:avLst/>
          </a:prstGeom>
          <a:noFill/>
          <a:ln>
            <a:noFill/>
          </a:ln>
        </p:spPr>
      </p:pic>
      <p:sp>
        <p:nvSpPr>
          <p:cNvPr id="427" name="Google Shape;427;p19"/>
          <p:cNvSpPr/>
          <p:nvPr/>
        </p:nvSpPr>
        <p:spPr>
          <a:xfrm>
            <a:off x="9538892" y="6438900"/>
            <a:ext cx="5309264" cy="462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19"/>
          <p:cNvSpPr/>
          <p:nvPr/>
        </p:nvSpPr>
        <p:spPr>
          <a:xfrm>
            <a:off x="9437280" y="6438900"/>
            <a:ext cx="5512489"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Treasure</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Hunt</a:t>
            </a:r>
            <a:endParaRPr b="0" i="0" sz="4800" u="none" cap="none" strike="noStrike">
              <a:solidFill>
                <a:schemeClr val="dk1"/>
              </a:solidFill>
              <a:latin typeface="Calibri"/>
              <a:ea typeface="Calibri"/>
              <a:cs typeface="Calibri"/>
              <a:sym typeface="Calibri"/>
            </a:endParaRPr>
          </a:p>
        </p:txBody>
      </p:sp>
      <p:sp>
        <p:nvSpPr>
          <p:cNvPr id="429" name="Google Shape;429;p19"/>
          <p:cNvSpPr/>
          <p:nvPr/>
        </p:nvSpPr>
        <p:spPr>
          <a:xfrm>
            <a:off x="9471150" y="8013700"/>
            <a:ext cx="5444747" cy="3183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significant event in the history of the fantasy realm, in which a massive and awesome treasure hunt was organized.</a:t>
            </a:r>
            <a:endParaRPr b="0" i="0" sz="3200" u="none" cap="none" strike="noStrike">
              <a:solidFill>
                <a:schemeClr val="dk1"/>
              </a:solidFill>
              <a:latin typeface="Calibri"/>
              <a:ea typeface="Calibri"/>
              <a:cs typeface="Calibri"/>
              <a:sym typeface="Calibri"/>
            </a:endParaRPr>
          </a:p>
        </p:txBody>
      </p:sp>
      <p:sp>
        <p:nvSpPr>
          <p:cNvPr id="430" name="Google Shape;430;p19"/>
          <p:cNvSpPr/>
          <p:nvPr/>
        </p:nvSpPr>
        <p:spPr>
          <a:xfrm>
            <a:off x="16550169" y="4203700"/>
            <a:ext cx="6122165" cy="7162800"/>
          </a:xfrm>
          <a:prstGeom prst="roundRect">
            <a:avLst>
              <a:gd fmla="val 3286"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1" name="Google Shape;431;p19"/>
          <p:cNvPicPr preferRelativeResize="0"/>
          <p:nvPr/>
        </p:nvPicPr>
        <p:blipFill rotWithShape="1">
          <a:blip r:embed="rId8">
            <a:alphaModFix/>
          </a:blip>
          <a:srcRect b="0" l="0" r="0" t="0"/>
          <a:stretch/>
        </p:blipFill>
        <p:spPr>
          <a:xfrm>
            <a:off x="18402774" y="4508500"/>
            <a:ext cx="2416951" cy="1625600"/>
          </a:xfrm>
          <a:prstGeom prst="rect">
            <a:avLst/>
          </a:prstGeom>
          <a:noFill/>
          <a:ln>
            <a:noFill/>
          </a:ln>
        </p:spPr>
      </p:pic>
      <p:sp>
        <p:nvSpPr>
          <p:cNvPr id="432" name="Google Shape;432;p19"/>
          <p:cNvSpPr/>
          <p:nvPr/>
        </p:nvSpPr>
        <p:spPr>
          <a:xfrm>
            <a:off x="16956619" y="6438900"/>
            <a:ext cx="5309264" cy="462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19"/>
          <p:cNvSpPr/>
          <p:nvPr/>
        </p:nvSpPr>
        <p:spPr>
          <a:xfrm>
            <a:off x="16855007" y="6438900"/>
            <a:ext cx="5512489" cy="167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Great</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Adventure</a:t>
            </a:r>
            <a:endParaRPr b="0" i="0" sz="4800" u="none" cap="none" strike="noStrike">
              <a:solidFill>
                <a:schemeClr val="dk1"/>
              </a:solidFill>
              <a:latin typeface="Calibri"/>
              <a:ea typeface="Calibri"/>
              <a:cs typeface="Calibri"/>
              <a:sym typeface="Calibri"/>
            </a:endParaRPr>
          </a:p>
        </p:txBody>
      </p:sp>
      <p:sp>
        <p:nvSpPr>
          <p:cNvPr id="434" name="Google Shape;434;p19"/>
          <p:cNvSpPr/>
          <p:nvPr/>
        </p:nvSpPr>
        <p:spPr>
          <a:xfrm>
            <a:off x="16888878" y="8013700"/>
            <a:ext cx="5444747" cy="3183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notable year in the history of the fantasy realm, in which a large number of adventurers set out to explore.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 name="Shape 26"/>
        <p:cNvGrpSpPr/>
        <p:nvPr/>
      </p:nvGrpSpPr>
      <p:grpSpPr>
        <a:xfrm>
          <a:off x="0" y="0"/>
          <a:ext cx="0" cy="0"/>
          <a:chOff x="0" y="0"/>
          <a:chExt cx="0" cy="0"/>
        </a:xfrm>
      </p:grpSpPr>
      <p:pic>
        <p:nvPicPr>
          <p:cNvPr descr=" " id="27" name="Google Shape;27;p2"/>
          <p:cNvPicPr preferRelativeResize="0"/>
          <p:nvPr/>
        </p:nvPicPr>
        <p:blipFill rotWithShape="1">
          <a:blip r:embed="rId3">
            <a:alphaModFix/>
          </a:blip>
          <a:srcRect b="0" l="0" r="0" t="0"/>
          <a:stretch/>
        </p:blipFill>
        <p:spPr>
          <a:xfrm>
            <a:off x="7138292" y="0"/>
            <a:ext cx="17248756" cy="6388100"/>
          </a:xfrm>
          <a:prstGeom prst="rect">
            <a:avLst/>
          </a:prstGeom>
          <a:noFill/>
          <a:ln>
            <a:noFill/>
          </a:ln>
        </p:spPr>
      </p:pic>
      <p:pic>
        <p:nvPicPr>
          <p:cNvPr descr=" " id="28" name="Google Shape;28;p2"/>
          <p:cNvPicPr preferRelativeResize="0"/>
          <p:nvPr/>
        </p:nvPicPr>
        <p:blipFill rotWithShape="1">
          <a:blip r:embed="rId4">
            <a:alphaModFix/>
          </a:blip>
          <a:srcRect b="0" l="0" r="0" t="0"/>
          <a:stretch/>
        </p:blipFill>
        <p:spPr>
          <a:xfrm>
            <a:off x="0" y="7569200"/>
            <a:ext cx="16626378" cy="6146800"/>
          </a:xfrm>
          <a:prstGeom prst="rect">
            <a:avLst/>
          </a:prstGeom>
          <a:noFill/>
          <a:ln>
            <a:noFill/>
          </a:ln>
        </p:spPr>
      </p:pic>
      <p:sp>
        <p:nvSpPr>
          <p:cNvPr id="29" name="Google Shape;29;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 name="Google Shape;30;p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 name="Google Shape;31;p2"/>
          <p:cNvSpPr/>
          <p:nvPr/>
        </p:nvSpPr>
        <p:spPr>
          <a:xfrm>
            <a:off x="7045147" y="1320800"/>
            <a:ext cx="10296754" cy="2497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Bebas Neue"/>
              <a:buNone/>
            </a:pPr>
            <a:r>
              <a:rPr b="0" i="0" lang="en-US" sz="12800" u="none" cap="none" strike="noStrike">
                <a:solidFill>
                  <a:srgbClr val="272727"/>
                </a:solidFill>
                <a:latin typeface="Bebas Neue"/>
                <a:ea typeface="Bebas Neue"/>
                <a:cs typeface="Bebas Neue"/>
                <a:sym typeface="Bebas Neue"/>
              </a:rPr>
              <a:t>Table of Contents</a:t>
            </a:r>
            <a:endParaRPr b="0" i="0" sz="12800" u="none" cap="none" strike="noStrike">
              <a:solidFill>
                <a:schemeClr val="dk1"/>
              </a:solidFill>
              <a:latin typeface="Calibri"/>
              <a:ea typeface="Calibri"/>
              <a:cs typeface="Calibri"/>
              <a:sym typeface="Calibri"/>
            </a:endParaRPr>
          </a:p>
        </p:txBody>
      </p:sp>
      <p:sp>
        <p:nvSpPr>
          <p:cNvPr id="32" name="Google Shape;32;p2"/>
          <p:cNvSpPr/>
          <p:nvPr/>
        </p:nvSpPr>
        <p:spPr>
          <a:xfrm>
            <a:off x="4801200" y="4051300"/>
            <a:ext cx="14784648" cy="759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4801200"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2"/>
          <p:cNvSpPr/>
          <p:nvPr/>
        </p:nvSpPr>
        <p:spPr>
          <a:xfrm>
            <a:off x="4801200" y="4051300"/>
            <a:ext cx="1625803" cy="1625600"/>
          </a:xfrm>
          <a:prstGeom prst="roundRect">
            <a:avLst>
              <a:gd fmla="val 781313" name="adj"/>
            </a:avLst>
          </a:prstGeom>
          <a:solidFill>
            <a:srgbClr val="41750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2"/>
          <p:cNvSpPr/>
          <p:nvPr/>
        </p:nvSpPr>
        <p:spPr>
          <a:xfrm>
            <a:off x="5264808" y="43942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01</a:t>
            </a:r>
            <a:endParaRPr b="0" i="0" sz="4800" u="none" cap="none" strike="noStrike">
              <a:solidFill>
                <a:schemeClr val="dk1"/>
              </a:solidFill>
              <a:latin typeface="Calibri"/>
              <a:ea typeface="Calibri"/>
              <a:cs typeface="Calibri"/>
              <a:sym typeface="Calibri"/>
            </a:endParaRPr>
          </a:p>
        </p:txBody>
      </p:sp>
      <p:sp>
        <p:nvSpPr>
          <p:cNvPr id="36" name="Google Shape;36;p2"/>
          <p:cNvSpPr/>
          <p:nvPr/>
        </p:nvSpPr>
        <p:spPr>
          <a:xfrm>
            <a:off x="6630229" y="4140200"/>
            <a:ext cx="5487086"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2"/>
          <p:cNvSpPr/>
          <p:nvPr/>
        </p:nvSpPr>
        <p:spPr>
          <a:xfrm>
            <a:off x="6630229" y="414020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Introduction</a:t>
            </a:r>
            <a:endParaRPr b="0" i="0" sz="4800" u="none" cap="none" strike="noStrike">
              <a:solidFill>
                <a:schemeClr val="dk1"/>
              </a:solidFill>
              <a:latin typeface="Calibri"/>
              <a:ea typeface="Calibri"/>
              <a:cs typeface="Calibri"/>
              <a:sym typeface="Calibri"/>
            </a:endParaRPr>
          </a:p>
        </p:txBody>
      </p:sp>
      <p:sp>
        <p:nvSpPr>
          <p:cNvPr id="38" name="Google Shape;38;p2"/>
          <p:cNvSpPr/>
          <p:nvPr/>
        </p:nvSpPr>
        <p:spPr>
          <a:xfrm>
            <a:off x="6630229" y="49784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39" name="Google Shape;39;p2"/>
          <p:cNvSpPr/>
          <p:nvPr/>
        </p:nvSpPr>
        <p:spPr>
          <a:xfrm>
            <a:off x="12269734"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2"/>
          <p:cNvSpPr/>
          <p:nvPr/>
        </p:nvSpPr>
        <p:spPr>
          <a:xfrm>
            <a:off x="12269734" y="4051300"/>
            <a:ext cx="1625803" cy="1625600"/>
          </a:xfrm>
          <a:prstGeom prst="roundRect">
            <a:avLst>
              <a:gd fmla="val 781313" name="adj"/>
            </a:avLst>
          </a:prstGeom>
          <a:solidFill>
            <a:srgbClr val="41750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2"/>
          <p:cNvSpPr/>
          <p:nvPr/>
        </p:nvSpPr>
        <p:spPr>
          <a:xfrm>
            <a:off x="12733341" y="43942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02</a:t>
            </a:r>
            <a:endParaRPr b="0" i="0" sz="4800" u="none" cap="none" strike="noStrike">
              <a:solidFill>
                <a:schemeClr val="dk1"/>
              </a:solidFill>
              <a:latin typeface="Calibri"/>
              <a:ea typeface="Calibri"/>
              <a:cs typeface="Calibri"/>
              <a:sym typeface="Calibri"/>
            </a:endParaRPr>
          </a:p>
        </p:txBody>
      </p:sp>
      <p:sp>
        <p:nvSpPr>
          <p:cNvPr id="42" name="Google Shape;42;p2"/>
          <p:cNvSpPr/>
          <p:nvPr/>
        </p:nvSpPr>
        <p:spPr>
          <a:xfrm>
            <a:off x="14098762" y="4140200"/>
            <a:ext cx="5487086"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2"/>
          <p:cNvSpPr/>
          <p:nvPr/>
        </p:nvSpPr>
        <p:spPr>
          <a:xfrm>
            <a:off x="14098762" y="414020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Encounters</a:t>
            </a:r>
            <a:endParaRPr b="0" i="0" sz="4800" u="none" cap="none" strike="noStrike">
              <a:solidFill>
                <a:schemeClr val="dk1"/>
              </a:solidFill>
              <a:latin typeface="Calibri"/>
              <a:ea typeface="Calibri"/>
              <a:cs typeface="Calibri"/>
              <a:sym typeface="Calibri"/>
            </a:endParaRPr>
          </a:p>
        </p:txBody>
      </p:sp>
      <p:sp>
        <p:nvSpPr>
          <p:cNvPr id="44" name="Google Shape;44;p2"/>
          <p:cNvSpPr/>
          <p:nvPr/>
        </p:nvSpPr>
        <p:spPr>
          <a:xfrm>
            <a:off x="14098762" y="49784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45" name="Google Shape;45;p2"/>
          <p:cNvSpPr/>
          <p:nvPr/>
        </p:nvSpPr>
        <p:spPr>
          <a:xfrm>
            <a:off x="4801200"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2"/>
          <p:cNvSpPr/>
          <p:nvPr/>
        </p:nvSpPr>
        <p:spPr>
          <a:xfrm>
            <a:off x="4801200" y="7035800"/>
            <a:ext cx="1625803" cy="1625600"/>
          </a:xfrm>
          <a:prstGeom prst="roundRect">
            <a:avLst>
              <a:gd fmla="val 781313" name="adj"/>
            </a:avLst>
          </a:prstGeom>
          <a:solidFill>
            <a:srgbClr val="41750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2"/>
          <p:cNvSpPr/>
          <p:nvPr/>
        </p:nvSpPr>
        <p:spPr>
          <a:xfrm>
            <a:off x="5264808" y="73787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03</a:t>
            </a:r>
            <a:endParaRPr b="0" i="0" sz="4800" u="none" cap="none" strike="noStrike">
              <a:solidFill>
                <a:schemeClr val="dk1"/>
              </a:solidFill>
              <a:latin typeface="Calibri"/>
              <a:ea typeface="Calibri"/>
              <a:cs typeface="Calibri"/>
              <a:sym typeface="Calibri"/>
            </a:endParaRPr>
          </a:p>
        </p:txBody>
      </p:sp>
      <p:sp>
        <p:nvSpPr>
          <p:cNvPr id="48" name="Google Shape;48;p2"/>
          <p:cNvSpPr/>
          <p:nvPr/>
        </p:nvSpPr>
        <p:spPr>
          <a:xfrm>
            <a:off x="6630229" y="7124700"/>
            <a:ext cx="5487086"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2"/>
          <p:cNvSpPr/>
          <p:nvPr/>
        </p:nvSpPr>
        <p:spPr>
          <a:xfrm>
            <a:off x="6630229" y="712470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Wonders</a:t>
            </a:r>
            <a:endParaRPr b="0" i="0" sz="4800" u="none" cap="none" strike="noStrike">
              <a:solidFill>
                <a:schemeClr val="dk1"/>
              </a:solidFill>
              <a:latin typeface="Calibri"/>
              <a:ea typeface="Calibri"/>
              <a:cs typeface="Calibri"/>
              <a:sym typeface="Calibri"/>
            </a:endParaRPr>
          </a:p>
        </p:txBody>
      </p:sp>
      <p:sp>
        <p:nvSpPr>
          <p:cNvPr id="50" name="Google Shape;50;p2"/>
          <p:cNvSpPr/>
          <p:nvPr/>
        </p:nvSpPr>
        <p:spPr>
          <a:xfrm>
            <a:off x="6630229" y="79629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51" name="Google Shape;51;p2"/>
          <p:cNvSpPr/>
          <p:nvPr/>
        </p:nvSpPr>
        <p:spPr>
          <a:xfrm>
            <a:off x="12269734"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2"/>
          <p:cNvSpPr/>
          <p:nvPr/>
        </p:nvSpPr>
        <p:spPr>
          <a:xfrm>
            <a:off x="12269734" y="7035800"/>
            <a:ext cx="1625803" cy="1625600"/>
          </a:xfrm>
          <a:prstGeom prst="roundRect">
            <a:avLst>
              <a:gd fmla="val 781313" name="adj"/>
            </a:avLst>
          </a:prstGeom>
          <a:solidFill>
            <a:srgbClr val="41750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2"/>
          <p:cNvSpPr/>
          <p:nvPr/>
        </p:nvSpPr>
        <p:spPr>
          <a:xfrm>
            <a:off x="12733341" y="73787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04</a:t>
            </a:r>
            <a:endParaRPr b="0" i="0" sz="4800" u="none" cap="none" strike="noStrike">
              <a:solidFill>
                <a:schemeClr val="dk1"/>
              </a:solidFill>
              <a:latin typeface="Calibri"/>
              <a:ea typeface="Calibri"/>
              <a:cs typeface="Calibri"/>
              <a:sym typeface="Calibri"/>
            </a:endParaRPr>
          </a:p>
        </p:txBody>
      </p:sp>
      <p:sp>
        <p:nvSpPr>
          <p:cNvPr id="54" name="Google Shape;54;p2"/>
          <p:cNvSpPr/>
          <p:nvPr/>
        </p:nvSpPr>
        <p:spPr>
          <a:xfrm>
            <a:off x="14098762" y="7124700"/>
            <a:ext cx="5487086"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2"/>
          <p:cNvSpPr/>
          <p:nvPr/>
        </p:nvSpPr>
        <p:spPr>
          <a:xfrm>
            <a:off x="14098762" y="712470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Magic</a:t>
            </a:r>
            <a:endParaRPr b="0" i="0" sz="4800" u="none" cap="none" strike="noStrike">
              <a:solidFill>
                <a:schemeClr val="dk1"/>
              </a:solidFill>
              <a:latin typeface="Calibri"/>
              <a:ea typeface="Calibri"/>
              <a:cs typeface="Calibri"/>
              <a:sym typeface="Calibri"/>
            </a:endParaRPr>
          </a:p>
        </p:txBody>
      </p:sp>
      <p:sp>
        <p:nvSpPr>
          <p:cNvPr id="56" name="Google Shape;56;p2"/>
          <p:cNvSpPr/>
          <p:nvPr/>
        </p:nvSpPr>
        <p:spPr>
          <a:xfrm>
            <a:off x="14098762" y="79629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57" name="Google Shape;57;p2"/>
          <p:cNvSpPr/>
          <p:nvPr/>
        </p:nvSpPr>
        <p:spPr>
          <a:xfrm>
            <a:off x="4801200"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2"/>
          <p:cNvSpPr/>
          <p:nvPr/>
        </p:nvSpPr>
        <p:spPr>
          <a:xfrm>
            <a:off x="4801200" y="10020300"/>
            <a:ext cx="1625803" cy="1625600"/>
          </a:xfrm>
          <a:prstGeom prst="roundRect">
            <a:avLst>
              <a:gd fmla="val 781313" name="adj"/>
            </a:avLst>
          </a:prstGeom>
          <a:solidFill>
            <a:srgbClr val="41750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2"/>
          <p:cNvSpPr/>
          <p:nvPr/>
        </p:nvSpPr>
        <p:spPr>
          <a:xfrm>
            <a:off x="5264808" y="103632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05</a:t>
            </a:r>
            <a:endParaRPr b="0" i="0" sz="4800" u="none" cap="none" strike="noStrike">
              <a:solidFill>
                <a:schemeClr val="dk1"/>
              </a:solidFill>
              <a:latin typeface="Calibri"/>
              <a:ea typeface="Calibri"/>
              <a:cs typeface="Calibri"/>
              <a:sym typeface="Calibri"/>
            </a:endParaRPr>
          </a:p>
        </p:txBody>
      </p:sp>
      <p:sp>
        <p:nvSpPr>
          <p:cNvPr id="60" name="Google Shape;60;p2"/>
          <p:cNvSpPr/>
          <p:nvPr/>
        </p:nvSpPr>
        <p:spPr>
          <a:xfrm>
            <a:off x="6630229" y="10109200"/>
            <a:ext cx="5487086"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2"/>
          <p:cNvSpPr/>
          <p:nvPr/>
        </p:nvSpPr>
        <p:spPr>
          <a:xfrm>
            <a:off x="6630229" y="1010920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Adventure</a:t>
            </a:r>
            <a:endParaRPr b="0" i="0" sz="4800" u="none" cap="none" strike="noStrike">
              <a:solidFill>
                <a:schemeClr val="dk1"/>
              </a:solidFill>
              <a:latin typeface="Calibri"/>
              <a:ea typeface="Calibri"/>
              <a:cs typeface="Calibri"/>
              <a:sym typeface="Calibri"/>
            </a:endParaRPr>
          </a:p>
        </p:txBody>
      </p:sp>
      <p:sp>
        <p:nvSpPr>
          <p:cNvPr id="62" name="Google Shape;62;p2"/>
          <p:cNvSpPr/>
          <p:nvPr/>
        </p:nvSpPr>
        <p:spPr>
          <a:xfrm>
            <a:off x="6630229" y="109474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63" name="Google Shape;63;p2"/>
          <p:cNvSpPr/>
          <p:nvPr/>
        </p:nvSpPr>
        <p:spPr>
          <a:xfrm>
            <a:off x="12269734"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2"/>
          <p:cNvSpPr/>
          <p:nvPr/>
        </p:nvSpPr>
        <p:spPr>
          <a:xfrm>
            <a:off x="12269734" y="10020300"/>
            <a:ext cx="1625803" cy="1625600"/>
          </a:xfrm>
          <a:prstGeom prst="roundRect">
            <a:avLst>
              <a:gd fmla="val 781313" name="adj"/>
            </a:avLst>
          </a:prstGeom>
          <a:solidFill>
            <a:srgbClr val="41750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2"/>
          <p:cNvSpPr/>
          <p:nvPr/>
        </p:nvSpPr>
        <p:spPr>
          <a:xfrm>
            <a:off x="12733341" y="103632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06</a:t>
            </a:r>
            <a:endParaRPr b="0" i="0" sz="4800" u="none" cap="none" strike="noStrike">
              <a:solidFill>
                <a:schemeClr val="dk1"/>
              </a:solidFill>
              <a:latin typeface="Calibri"/>
              <a:ea typeface="Calibri"/>
              <a:cs typeface="Calibri"/>
              <a:sym typeface="Calibri"/>
            </a:endParaRPr>
          </a:p>
        </p:txBody>
      </p:sp>
      <p:sp>
        <p:nvSpPr>
          <p:cNvPr id="66" name="Google Shape;66;p2"/>
          <p:cNvSpPr/>
          <p:nvPr/>
        </p:nvSpPr>
        <p:spPr>
          <a:xfrm>
            <a:off x="14098762" y="10109200"/>
            <a:ext cx="5487086"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2"/>
          <p:cNvSpPr/>
          <p:nvPr/>
        </p:nvSpPr>
        <p:spPr>
          <a:xfrm>
            <a:off x="14098762" y="1010920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Conclusion</a:t>
            </a:r>
            <a:endParaRPr b="0" i="0" sz="4800" u="none" cap="none" strike="noStrike">
              <a:solidFill>
                <a:schemeClr val="dk1"/>
              </a:solidFill>
              <a:latin typeface="Calibri"/>
              <a:ea typeface="Calibri"/>
              <a:cs typeface="Calibri"/>
              <a:sym typeface="Calibri"/>
            </a:endParaRPr>
          </a:p>
        </p:txBody>
      </p:sp>
      <p:sp>
        <p:nvSpPr>
          <p:cNvPr id="68" name="Google Shape;68;p2"/>
          <p:cNvSpPr/>
          <p:nvPr/>
        </p:nvSpPr>
        <p:spPr>
          <a:xfrm>
            <a:off x="14098762" y="109474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39" name="Shape 439"/>
        <p:cNvGrpSpPr/>
        <p:nvPr/>
      </p:nvGrpSpPr>
      <p:grpSpPr>
        <a:xfrm>
          <a:off x="0" y="0"/>
          <a:ext cx="0" cy="0"/>
          <a:chOff x="0" y="0"/>
          <a:chExt cx="0" cy="0"/>
        </a:xfrm>
      </p:grpSpPr>
      <p:pic>
        <p:nvPicPr>
          <p:cNvPr descr=" " id="440" name="Google Shape;440;p20"/>
          <p:cNvPicPr preferRelativeResize="0"/>
          <p:nvPr/>
        </p:nvPicPr>
        <p:blipFill rotWithShape="1">
          <a:blip r:embed="rId3">
            <a:alphaModFix/>
          </a:blip>
          <a:srcRect b="0" l="0" r="0" t="0"/>
          <a:stretch/>
        </p:blipFill>
        <p:spPr>
          <a:xfrm>
            <a:off x="14594124" y="4419600"/>
            <a:ext cx="9792924" cy="9296400"/>
          </a:xfrm>
          <a:prstGeom prst="rect">
            <a:avLst/>
          </a:prstGeom>
          <a:noFill/>
          <a:ln>
            <a:noFill/>
          </a:ln>
        </p:spPr>
      </p:pic>
      <p:sp>
        <p:nvSpPr>
          <p:cNvPr id="441" name="Google Shape;441;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2" name="Google Shape;442;p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3" name="Google Shape;443;p20"/>
          <p:cNvSpPr/>
          <p:nvPr/>
        </p:nvSpPr>
        <p:spPr>
          <a:xfrm>
            <a:off x="9437280" y="711200"/>
            <a:ext cx="5851198"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Our Team</a:t>
            </a:r>
            <a:endParaRPr b="0" i="0" sz="8000" u="none" cap="none" strike="noStrike">
              <a:solidFill>
                <a:schemeClr val="dk1"/>
              </a:solidFill>
              <a:latin typeface="Calibri"/>
              <a:ea typeface="Calibri"/>
              <a:cs typeface="Calibri"/>
              <a:sym typeface="Calibri"/>
            </a:endParaRPr>
          </a:p>
        </p:txBody>
      </p:sp>
      <p:sp>
        <p:nvSpPr>
          <p:cNvPr id="444" name="Google Shape;444;p20"/>
          <p:cNvSpPr/>
          <p:nvPr/>
        </p:nvSpPr>
        <p:spPr>
          <a:xfrm>
            <a:off x="3556445" y="2844800"/>
            <a:ext cx="4788498" cy="993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5" name="Google Shape;445;p20"/>
          <p:cNvPicPr preferRelativeResize="0"/>
          <p:nvPr/>
        </p:nvPicPr>
        <p:blipFill rotWithShape="1">
          <a:blip r:embed="rId5">
            <a:alphaModFix/>
          </a:blip>
          <a:srcRect b="0" l="0" r="0" t="0"/>
          <a:stretch/>
        </p:blipFill>
        <p:spPr>
          <a:xfrm>
            <a:off x="3556445" y="2844800"/>
            <a:ext cx="4788498" cy="8229600"/>
          </a:xfrm>
          <a:prstGeom prst="rect">
            <a:avLst/>
          </a:prstGeom>
          <a:noFill/>
          <a:ln>
            <a:noFill/>
          </a:ln>
        </p:spPr>
      </p:pic>
      <p:sp>
        <p:nvSpPr>
          <p:cNvPr id="446" name="Google Shape;446;p20"/>
          <p:cNvSpPr/>
          <p:nvPr/>
        </p:nvSpPr>
        <p:spPr>
          <a:xfrm>
            <a:off x="3556445" y="11277600"/>
            <a:ext cx="4788498"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20"/>
          <p:cNvSpPr/>
          <p:nvPr/>
        </p:nvSpPr>
        <p:spPr>
          <a:xfrm>
            <a:off x="3556445" y="11277600"/>
            <a:ext cx="4788498"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20"/>
          <p:cNvSpPr/>
          <p:nvPr/>
        </p:nvSpPr>
        <p:spPr>
          <a:xfrm>
            <a:off x="3454832" y="11277600"/>
            <a:ext cx="4991724"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Eldruin</a:t>
            </a:r>
            <a:endParaRPr b="0" i="0" sz="4800" u="none" cap="none" strike="noStrike">
              <a:solidFill>
                <a:schemeClr val="dk1"/>
              </a:solidFill>
              <a:latin typeface="Calibri"/>
              <a:ea typeface="Calibri"/>
              <a:cs typeface="Calibri"/>
              <a:sym typeface="Calibri"/>
            </a:endParaRPr>
          </a:p>
        </p:txBody>
      </p:sp>
      <p:sp>
        <p:nvSpPr>
          <p:cNvPr id="449" name="Google Shape;449;p20"/>
          <p:cNvSpPr/>
          <p:nvPr/>
        </p:nvSpPr>
        <p:spPr>
          <a:xfrm>
            <a:off x="3488703" y="121666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450" name="Google Shape;450;p20"/>
          <p:cNvSpPr/>
          <p:nvPr/>
        </p:nvSpPr>
        <p:spPr>
          <a:xfrm>
            <a:off x="9157845" y="2844800"/>
            <a:ext cx="4788498" cy="993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1" name="Google Shape;451;p20"/>
          <p:cNvPicPr preferRelativeResize="0"/>
          <p:nvPr/>
        </p:nvPicPr>
        <p:blipFill rotWithShape="1">
          <a:blip r:embed="rId6">
            <a:alphaModFix/>
          </a:blip>
          <a:srcRect b="0" l="0" r="0" t="0"/>
          <a:stretch/>
        </p:blipFill>
        <p:spPr>
          <a:xfrm>
            <a:off x="9157845" y="2844800"/>
            <a:ext cx="4788498" cy="8229600"/>
          </a:xfrm>
          <a:prstGeom prst="rect">
            <a:avLst/>
          </a:prstGeom>
          <a:noFill/>
          <a:ln>
            <a:noFill/>
          </a:ln>
        </p:spPr>
      </p:pic>
      <p:sp>
        <p:nvSpPr>
          <p:cNvPr id="452" name="Google Shape;452;p20"/>
          <p:cNvSpPr/>
          <p:nvPr/>
        </p:nvSpPr>
        <p:spPr>
          <a:xfrm>
            <a:off x="9157845" y="11277600"/>
            <a:ext cx="4788498"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20"/>
          <p:cNvSpPr/>
          <p:nvPr/>
        </p:nvSpPr>
        <p:spPr>
          <a:xfrm>
            <a:off x="9157845" y="11277600"/>
            <a:ext cx="4788498"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20"/>
          <p:cNvSpPr/>
          <p:nvPr/>
        </p:nvSpPr>
        <p:spPr>
          <a:xfrm>
            <a:off x="9056232" y="11277600"/>
            <a:ext cx="4991724"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Elementalen</a:t>
            </a:r>
            <a:endParaRPr b="0" i="0" sz="4800" u="none" cap="none" strike="noStrike">
              <a:solidFill>
                <a:schemeClr val="dk1"/>
              </a:solidFill>
              <a:latin typeface="Calibri"/>
              <a:ea typeface="Calibri"/>
              <a:cs typeface="Calibri"/>
              <a:sym typeface="Calibri"/>
            </a:endParaRPr>
          </a:p>
        </p:txBody>
      </p:sp>
      <p:sp>
        <p:nvSpPr>
          <p:cNvPr id="455" name="Google Shape;455;p20"/>
          <p:cNvSpPr/>
          <p:nvPr/>
        </p:nvSpPr>
        <p:spPr>
          <a:xfrm>
            <a:off x="9090103" y="121666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456" name="Google Shape;456;p20"/>
          <p:cNvSpPr/>
          <p:nvPr/>
        </p:nvSpPr>
        <p:spPr>
          <a:xfrm>
            <a:off x="14759245" y="2844800"/>
            <a:ext cx="4788498" cy="993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7" name="Google Shape;457;p20"/>
          <p:cNvPicPr preferRelativeResize="0"/>
          <p:nvPr/>
        </p:nvPicPr>
        <p:blipFill rotWithShape="1">
          <a:blip r:embed="rId7">
            <a:alphaModFix/>
          </a:blip>
          <a:srcRect b="0" l="0" r="0" t="0"/>
          <a:stretch/>
        </p:blipFill>
        <p:spPr>
          <a:xfrm>
            <a:off x="14759245" y="2844800"/>
            <a:ext cx="4788498" cy="8229600"/>
          </a:xfrm>
          <a:prstGeom prst="rect">
            <a:avLst/>
          </a:prstGeom>
          <a:noFill/>
          <a:ln>
            <a:noFill/>
          </a:ln>
        </p:spPr>
      </p:pic>
      <p:sp>
        <p:nvSpPr>
          <p:cNvPr id="458" name="Google Shape;458;p20"/>
          <p:cNvSpPr/>
          <p:nvPr/>
        </p:nvSpPr>
        <p:spPr>
          <a:xfrm>
            <a:off x="14759245" y="11277600"/>
            <a:ext cx="4788498"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20"/>
          <p:cNvSpPr/>
          <p:nvPr/>
        </p:nvSpPr>
        <p:spPr>
          <a:xfrm>
            <a:off x="14759245" y="11277600"/>
            <a:ext cx="4788498" cy="14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20"/>
          <p:cNvSpPr/>
          <p:nvPr/>
        </p:nvSpPr>
        <p:spPr>
          <a:xfrm>
            <a:off x="14657632" y="11277600"/>
            <a:ext cx="4991724"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Lunaria</a:t>
            </a:r>
            <a:endParaRPr b="0" i="0" sz="4800" u="none" cap="none" strike="noStrike">
              <a:solidFill>
                <a:schemeClr val="dk1"/>
              </a:solidFill>
              <a:latin typeface="Calibri"/>
              <a:ea typeface="Calibri"/>
              <a:cs typeface="Calibri"/>
              <a:sym typeface="Calibri"/>
            </a:endParaRPr>
          </a:p>
        </p:txBody>
      </p:sp>
      <p:sp>
        <p:nvSpPr>
          <p:cNvPr id="461" name="Google Shape;461;p20"/>
          <p:cNvSpPr/>
          <p:nvPr/>
        </p:nvSpPr>
        <p:spPr>
          <a:xfrm>
            <a:off x="14691503" y="12166600"/>
            <a:ext cx="4923982"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pic>
        <p:nvPicPr>
          <p:cNvPr descr=" " id="462" name="Google Shape;462;p20"/>
          <p:cNvPicPr preferRelativeResize="0"/>
          <p:nvPr/>
        </p:nvPicPr>
        <p:blipFill rotWithShape="1">
          <a:blip r:embed="rId8">
            <a:alphaModFix/>
          </a:blip>
          <a:srcRect b="0" l="0" r="0" t="0"/>
          <a:stretch/>
        </p:blipFill>
        <p:spPr>
          <a:xfrm>
            <a:off x="0" y="0"/>
            <a:ext cx="6744543" cy="93472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67" name="Shape 467"/>
        <p:cNvGrpSpPr/>
        <p:nvPr/>
      </p:nvGrpSpPr>
      <p:grpSpPr>
        <a:xfrm>
          <a:off x="0" y="0"/>
          <a:ext cx="0" cy="0"/>
          <a:chOff x="0" y="0"/>
          <a:chExt cx="0" cy="0"/>
        </a:xfrm>
      </p:grpSpPr>
      <p:sp>
        <p:nvSpPr>
          <p:cNvPr id="468" name="Google Shape;468;p21"/>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3">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469" name="Google Shape;469;p21"/>
          <p:cNvPicPr preferRelativeResize="0"/>
          <p:nvPr/>
        </p:nvPicPr>
        <p:blipFill rotWithShape="1">
          <a:blip r:embed="rId4">
            <a:alphaModFix/>
          </a:blip>
          <a:srcRect b="0" l="0" r="0" t="0"/>
          <a:stretch/>
        </p:blipFill>
        <p:spPr>
          <a:xfrm>
            <a:off x="11380622" y="711200"/>
            <a:ext cx="13006426" cy="13004800"/>
          </a:xfrm>
          <a:prstGeom prst="rect">
            <a:avLst/>
          </a:prstGeom>
          <a:noFill/>
          <a:ln>
            <a:noFill/>
          </a:ln>
        </p:spPr>
      </p:pic>
      <p:sp>
        <p:nvSpPr>
          <p:cNvPr id="470" name="Google Shape;470;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1" name="Google Shape;471;p2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72" name="Google Shape;472;p21"/>
          <p:cNvPicPr preferRelativeResize="0"/>
          <p:nvPr/>
        </p:nvPicPr>
        <p:blipFill rotWithShape="1">
          <a:blip r:embed="rId6">
            <a:alphaModFix/>
          </a:blip>
          <a:srcRect b="0" l="0" r="0" t="0"/>
          <a:stretch/>
        </p:blipFill>
        <p:spPr>
          <a:xfrm>
            <a:off x="0" y="8432800"/>
            <a:ext cx="15965895" cy="5283200"/>
          </a:xfrm>
          <a:prstGeom prst="rect">
            <a:avLst/>
          </a:prstGeom>
          <a:noFill/>
          <a:ln>
            <a:noFill/>
          </a:ln>
        </p:spPr>
      </p:pic>
      <p:sp>
        <p:nvSpPr>
          <p:cNvPr id="473" name="Google Shape;473;p21"/>
          <p:cNvSpPr/>
          <p:nvPr/>
        </p:nvSpPr>
        <p:spPr>
          <a:xfrm>
            <a:off x="1105038" y="2260600"/>
            <a:ext cx="10999575" cy="9448800"/>
          </a:xfrm>
          <a:prstGeom prst="roundRect">
            <a:avLst>
              <a:gd fmla="val 1345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21"/>
          <p:cNvSpPr/>
          <p:nvPr/>
        </p:nvSpPr>
        <p:spPr>
          <a:xfrm>
            <a:off x="1917940" y="3073400"/>
            <a:ext cx="9712481"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Thank you for choosing EaTemp</a:t>
            </a:r>
            <a:endParaRPr b="0" i="0" sz="8000" u="none" cap="none" strike="noStrike">
              <a:solidFill>
                <a:schemeClr val="dk1"/>
              </a:solidFill>
              <a:latin typeface="Calibri"/>
              <a:ea typeface="Calibri"/>
              <a:cs typeface="Calibri"/>
              <a:sym typeface="Calibri"/>
            </a:endParaRPr>
          </a:p>
        </p:txBody>
      </p:sp>
      <p:sp>
        <p:nvSpPr>
          <p:cNvPr id="475" name="Google Shape;475;p21"/>
          <p:cNvSpPr/>
          <p:nvPr/>
        </p:nvSpPr>
        <p:spPr>
          <a:xfrm>
            <a:off x="1917940" y="6121400"/>
            <a:ext cx="9509255" cy="491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73" name="Shape 73"/>
        <p:cNvGrpSpPr/>
        <p:nvPr/>
      </p:nvGrpSpPr>
      <p:grpSpPr>
        <a:xfrm>
          <a:off x="0" y="0"/>
          <a:ext cx="0" cy="0"/>
          <a:chOff x="0" y="0"/>
          <a:chExt cx="0" cy="0"/>
        </a:xfrm>
      </p:grpSpPr>
      <p:pic>
        <p:nvPicPr>
          <p:cNvPr descr=" " id="74" name="Google Shape;74;p3"/>
          <p:cNvPicPr preferRelativeResize="0"/>
          <p:nvPr/>
        </p:nvPicPr>
        <p:blipFill rotWithShape="1">
          <a:blip r:embed="rId3">
            <a:alphaModFix/>
          </a:blip>
          <a:srcRect b="0" l="0" r="0" t="0"/>
          <a:stretch/>
        </p:blipFill>
        <p:spPr>
          <a:xfrm>
            <a:off x="2" y="0"/>
            <a:ext cx="5131440" cy="7049554"/>
          </a:xfrm>
          <a:prstGeom prst="rect">
            <a:avLst/>
          </a:prstGeom>
          <a:noFill/>
          <a:ln>
            <a:noFill/>
          </a:ln>
        </p:spPr>
      </p:pic>
      <p:pic>
        <p:nvPicPr>
          <p:cNvPr descr=" " id="75" name="Google Shape;75;p3"/>
          <p:cNvPicPr preferRelativeResize="0"/>
          <p:nvPr/>
        </p:nvPicPr>
        <p:blipFill rotWithShape="1">
          <a:blip r:embed="rId4">
            <a:alphaModFix/>
          </a:blip>
          <a:srcRect b="0" l="0" r="0" t="0"/>
          <a:stretch/>
        </p:blipFill>
        <p:spPr>
          <a:xfrm>
            <a:off x="0" y="711200"/>
            <a:ext cx="13006426" cy="13004800"/>
          </a:xfrm>
          <a:prstGeom prst="rect">
            <a:avLst/>
          </a:prstGeom>
          <a:noFill/>
          <a:ln>
            <a:noFill/>
          </a:ln>
        </p:spPr>
      </p:pic>
      <p:pic>
        <p:nvPicPr>
          <p:cNvPr descr=" " id="76" name="Google Shape;76;p3"/>
          <p:cNvPicPr preferRelativeResize="0"/>
          <p:nvPr/>
        </p:nvPicPr>
        <p:blipFill rotWithShape="1">
          <a:blip r:embed="rId5">
            <a:alphaModFix/>
          </a:blip>
          <a:srcRect b="0" l="0" r="0" t="0"/>
          <a:stretch/>
        </p:blipFill>
        <p:spPr>
          <a:xfrm>
            <a:off x="12841305" y="5321300"/>
            <a:ext cx="11545743" cy="8394700"/>
          </a:xfrm>
          <a:prstGeom prst="rect">
            <a:avLst/>
          </a:prstGeom>
          <a:noFill/>
          <a:ln>
            <a:noFill/>
          </a:ln>
        </p:spPr>
      </p:pic>
      <p:sp>
        <p:nvSpPr>
          <p:cNvPr id="77" name="Google Shape;77;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p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79" name="Google Shape;79;p3"/>
          <p:cNvSpPr/>
          <p:nvPr/>
        </p:nvSpPr>
        <p:spPr>
          <a:xfrm>
            <a:off x="14086061" y="2959100"/>
            <a:ext cx="7100187" cy="408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13815093" y="2959100"/>
            <a:ext cx="7642122" cy="2497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Bebas Neue"/>
              <a:buNone/>
            </a:pPr>
            <a:r>
              <a:rPr b="0" i="0" lang="en-US" sz="12800" u="none" cap="none" strike="noStrike">
                <a:solidFill>
                  <a:srgbClr val="272727"/>
                </a:solidFill>
                <a:latin typeface="Bebas Neue"/>
                <a:ea typeface="Bebas Neue"/>
                <a:cs typeface="Bebas Neue"/>
                <a:sym typeface="Bebas Neue"/>
              </a:rPr>
              <a:t>Introduction</a:t>
            </a:r>
            <a:endParaRPr b="0" i="0" sz="12800" u="none" cap="none" strike="noStrike">
              <a:solidFill>
                <a:schemeClr val="dk1"/>
              </a:solidFill>
              <a:latin typeface="Calibri"/>
              <a:ea typeface="Calibri"/>
              <a:cs typeface="Calibri"/>
              <a:sym typeface="Calibri"/>
            </a:endParaRPr>
          </a:p>
        </p:txBody>
      </p:sp>
      <p:sp>
        <p:nvSpPr>
          <p:cNvPr id="81" name="Google Shape;81;p3"/>
          <p:cNvSpPr/>
          <p:nvPr/>
        </p:nvSpPr>
        <p:spPr>
          <a:xfrm>
            <a:off x="14086061" y="5219700"/>
            <a:ext cx="7235671"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6" name="Shape 86"/>
        <p:cNvGrpSpPr/>
        <p:nvPr/>
      </p:nvGrpSpPr>
      <p:grpSpPr>
        <a:xfrm>
          <a:off x="0" y="0"/>
          <a:ext cx="0" cy="0"/>
          <a:chOff x="0" y="0"/>
          <a:chExt cx="0" cy="0"/>
        </a:xfrm>
      </p:grpSpPr>
      <p:pic>
        <p:nvPicPr>
          <p:cNvPr descr=" " id="87" name="Google Shape;87;p4"/>
          <p:cNvPicPr preferRelativeResize="0"/>
          <p:nvPr/>
        </p:nvPicPr>
        <p:blipFill rotWithShape="1">
          <a:blip r:embed="rId3">
            <a:alphaModFix/>
          </a:blip>
          <a:srcRect b="0" l="0" r="0" t="0"/>
          <a:stretch/>
        </p:blipFill>
        <p:spPr>
          <a:xfrm>
            <a:off x="14594124" y="4419600"/>
            <a:ext cx="9792924" cy="9296400"/>
          </a:xfrm>
          <a:prstGeom prst="rect">
            <a:avLst/>
          </a:prstGeom>
          <a:noFill/>
          <a:ln>
            <a:noFill/>
          </a:ln>
        </p:spPr>
      </p:pic>
      <p:pic>
        <p:nvPicPr>
          <p:cNvPr descr=" " id="88" name="Google Shape;88;p4"/>
          <p:cNvPicPr preferRelativeResize="0"/>
          <p:nvPr/>
        </p:nvPicPr>
        <p:blipFill rotWithShape="1">
          <a:blip r:embed="rId4">
            <a:alphaModFix/>
          </a:blip>
          <a:srcRect b="0" l="0" r="0" t="0"/>
          <a:stretch/>
        </p:blipFill>
        <p:spPr>
          <a:xfrm>
            <a:off x="0" y="0"/>
            <a:ext cx="6744543" cy="9347200"/>
          </a:xfrm>
          <a:prstGeom prst="rect">
            <a:avLst/>
          </a:prstGeom>
          <a:noFill/>
          <a:ln>
            <a:noFill/>
          </a:ln>
        </p:spPr>
      </p:pic>
      <p:sp>
        <p:nvSpPr>
          <p:cNvPr id="89" name="Google Shape;89;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0" name="Google Shape;90;p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1" name="Google Shape;91;p4"/>
          <p:cNvSpPr/>
          <p:nvPr/>
        </p:nvSpPr>
        <p:spPr>
          <a:xfrm>
            <a:off x="2959470" y="2743200"/>
            <a:ext cx="11198566"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The Realm of the Extraordinary</a:t>
            </a:r>
            <a:endParaRPr b="0" i="0" sz="8000" u="none" cap="none" strike="noStrike">
              <a:solidFill>
                <a:schemeClr val="dk1"/>
              </a:solidFill>
              <a:latin typeface="Calibri"/>
              <a:ea typeface="Calibri"/>
              <a:cs typeface="Calibri"/>
              <a:sym typeface="Calibri"/>
            </a:endParaRPr>
          </a:p>
        </p:txBody>
      </p:sp>
      <p:sp>
        <p:nvSpPr>
          <p:cNvPr id="92" name="Google Shape;92;p4"/>
          <p:cNvSpPr/>
          <p:nvPr/>
        </p:nvSpPr>
        <p:spPr>
          <a:xfrm>
            <a:off x="2959470"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3" name="Google Shape;93;p4"/>
          <p:cNvSpPr/>
          <p:nvPr/>
        </p:nvSpPr>
        <p:spPr>
          <a:xfrm>
            <a:off x="12701588" y="4737100"/>
            <a:ext cx="8861474" cy="684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8" name="Shape 98"/>
        <p:cNvGrpSpPr/>
        <p:nvPr/>
      </p:nvGrpSpPr>
      <p:grpSpPr>
        <a:xfrm>
          <a:off x="0" y="0"/>
          <a:ext cx="0" cy="0"/>
          <a:chOff x="0" y="0"/>
          <a:chExt cx="0" cy="0"/>
        </a:xfrm>
      </p:grpSpPr>
      <p:pic>
        <p:nvPicPr>
          <p:cNvPr descr=" " id="99" name="Google Shape;99;p5"/>
          <p:cNvPicPr preferRelativeResize="0"/>
          <p:nvPr/>
        </p:nvPicPr>
        <p:blipFill rotWithShape="1">
          <a:blip r:embed="rId3">
            <a:alphaModFix/>
          </a:blip>
          <a:srcRect b="0" l="0" r="0" t="0"/>
          <a:stretch/>
        </p:blipFill>
        <p:spPr>
          <a:xfrm>
            <a:off x="7138292" y="0"/>
            <a:ext cx="17248756" cy="6388100"/>
          </a:xfrm>
          <a:prstGeom prst="rect">
            <a:avLst/>
          </a:prstGeom>
          <a:noFill/>
          <a:ln>
            <a:noFill/>
          </a:ln>
        </p:spPr>
      </p:pic>
      <p:pic>
        <p:nvPicPr>
          <p:cNvPr descr=" " id="100" name="Google Shape;100;p5"/>
          <p:cNvPicPr preferRelativeResize="0"/>
          <p:nvPr/>
        </p:nvPicPr>
        <p:blipFill rotWithShape="1">
          <a:blip r:embed="rId4">
            <a:alphaModFix/>
          </a:blip>
          <a:srcRect b="0" l="0" r="0" t="0"/>
          <a:stretch/>
        </p:blipFill>
        <p:spPr>
          <a:xfrm>
            <a:off x="5779222" y="1282700"/>
            <a:ext cx="3962895" cy="3441700"/>
          </a:xfrm>
          <a:prstGeom prst="rect">
            <a:avLst/>
          </a:prstGeom>
          <a:noFill/>
          <a:ln>
            <a:noFill/>
          </a:ln>
        </p:spPr>
      </p:pic>
      <p:pic>
        <p:nvPicPr>
          <p:cNvPr descr=" " id="101" name="Google Shape;101;p5"/>
          <p:cNvPicPr preferRelativeResize="0"/>
          <p:nvPr/>
        </p:nvPicPr>
        <p:blipFill rotWithShape="1">
          <a:blip r:embed="rId5">
            <a:alphaModFix/>
          </a:blip>
          <a:srcRect b="0" l="0" r="0" t="0"/>
          <a:stretch/>
        </p:blipFill>
        <p:spPr>
          <a:xfrm>
            <a:off x="0" y="7569200"/>
            <a:ext cx="16626378" cy="6146800"/>
          </a:xfrm>
          <a:prstGeom prst="rect">
            <a:avLst/>
          </a:prstGeom>
          <a:noFill/>
          <a:ln>
            <a:noFill/>
          </a:ln>
        </p:spPr>
      </p:pic>
      <p:sp>
        <p:nvSpPr>
          <p:cNvPr id="102" name="Google Shape;102;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p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04" name="Google Shape;104;p5"/>
          <p:cNvPicPr preferRelativeResize="0"/>
          <p:nvPr/>
        </p:nvPicPr>
        <p:blipFill rotWithShape="1">
          <a:blip r:embed="rId7">
            <a:alphaModFix/>
          </a:blip>
          <a:srcRect b="0" l="0" r="0" t="0"/>
          <a:stretch/>
        </p:blipFill>
        <p:spPr>
          <a:xfrm>
            <a:off x="0" y="0"/>
            <a:ext cx="11685461" cy="13716000"/>
          </a:xfrm>
          <a:prstGeom prst="rect">
            <a:avLst/>
          </a:prstGeom>
          <a:noFill/>
          <a:ln>
            <a:noFill/>
          </a:ln>
        </p:spPr>
      </p:pic>
      <p:sp>
        <p:nvSpPr>
          <p:cNvPr id="105" name="Google Shape;105;p5"/>
          <p:cNvSpPr/>
          <p:nvPr/>
        </p:nvSpPr>
        <p:spPr>
          <a:xfrm>
            <a:off x="13057232" y="2705100"/>
            <a:ext cx="9907238" cy="33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p5"/>
          <p:cNvPicPr preferRelativeResize="0"/>
          <p:nvPr/>
        </p:nvPicPr>
        <p:blipFill rotWithShape="1">
          <a:blip r:embed="rId8">
            <a:alphaModFix/>
          </a:blip>
          <a:srcRect b="0" l="0" r="0" t="0"/>
          <a:stretch/>
        </p:blipFill>
        <p:spPr>
          <a:xfrm>
            <a:off x="13057232" y="3533899"/>
            <a:ext cx="1409876" cy="1720602"/>
          </a:xfrm>
          <a:prstGeom prst="rect">
            <a:avLst/>
          </a:prstGeom>
          <a:noFill/>
          <a:ln>
            <a:noFill/>
          </a:ln>
        </p:spPr>
      </p:pic>
      <p:sp>
        <p:nvSpPr>
          <p:cNvPr id="107" name="Google Shape;107;p5"/>
          <p:cNvSpPr/>
          <p:nvPr/>
        </p:nvSpPr>
        <p:spPr>
          <a:xfrm>
            <a:off x="14873559" y="2705100"/>
            <a:ext cx="8090911" cy="33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5"/>
          <p:cNvSpPr/>
          <p:nvPr/>
        </p:nvSpPr>
        <p:spPr>
          <a:xfrm>
            <a:off x="14873559" y="2705100"/>
            <a:ext cx="829413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Unicorn Sightings</a:t>
            </a:r>
            <a:endParaRPr b="0" i="0" sz="4800" u="none" cap="none" strike="noStrike">
              <a:solidFill>
                <a:schemeClr val="dk1"/>
              </a:solidFill>
              <a:latin typeface="Calibri"/>
              <a:ea typeface="Calibri"/>
              <a:cs typeface="Calibri"/>
              <a:sym typeface="Calibri"/>
            </a:endParaRPr>
          </a:p>
        </p:txBody>
      </p:sp>
      <p:sp>
        <p:nvSpPr>
          <p:cNvPr id="109" name="Google Shape;109;p5"/>
          <p:cNvSpPr/>
          <p:nvPr/>
        </p:nvSpPr>
        <p:spPr>
          <a:xfrm>
            <a:off x="14873559" y="3644900"/>
            <a:ext cx="822639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0" name="Google Shape;110;p5"/>
          <p:cNvSpPr/>
          <p:nvPr/>
        </p:nvSpPr>
        <p:spPr>
          <a:xfrm>
            <a:off x="13057232" y="6858000"/>
            <a:ext cx="9907238" cy="33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p5"/>
          <p:cNvPicPr preferRelativeResize="0"/>
          <p:nvPr/>
        </p:nvPicPr>
        <p:blipFill rotWithShape="1">
          <a:blip r:embed="rId9">
            <a:alphaModFix/>
          </a:blip>
          <a:srcRect b="0" l="0" r="0" t="0"/>
          <a:stretch/>
        </p:blipFill>
        <p:spPr>
          <a:xfrm>
            <a:off x="13057232" y="7415572"/>
            <a:ext cx="1409876" cy="2263062"/>
          </a:xfrm>
          <a:prstGeom prst="rect">
            <a:avLst/>
          </a:prstGeom>
          <a:noFill/>
          <a:ln>
            <a:noFill/>
          </a:ln>
        </p:spPr>
      </p:pic>
      <p:sp>
        <p:nvSpPr>
          <p:cNvPr id="112" name="Google Shape;112;p5"/>
          <p:cNvSpPr/>
          <p:nvPr/>
        </p:nvSpPr>
        <p:spPr>
          <a:xfrm>
            <a:off x="14873559" y="6858000"/>
            <a:ext cx="8090911" cy="337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5"/>
          <p:cNvSpPr/>
          <p:nvPr/>
        </p:nvSpPr>
        <p:spPr>
          <a:xfrm>
            <a:off x="14873559" y="6858000"/>
            <a:ext cx="829413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Dragon Taming</a:t>
            </a:r>
            <a:endParaRPr b="0" i="0" sz="4800" u="none" cap="none" strike="noStrike">
              <a:solidFill>
                <a:schemeClr val="dk1"/>
              </a:solidFill>
              <a:latin typeface="Calibri"/>
              <a:ea typeface="Calibri"/>
              <a:cs typeface="Calibri"/>
              <a:sym typeface="Calibri"/>
            </a:endParaRPr>
          </a:p>
        </p:txBody>
      </p:sp>
      <p:sp>
        <p:nvSpPr>
          <p:cNvPr id="114" name="Google Shape;114;p5"/>
          <p:cNvSpPr/>
          <p:nvPr/>
        </p:nvSpPr>
        <p:spPr>
          <a:xfrm>
            <a:off x="14873559" y="7797800"/>
            <a:ext cx="822639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9" name="Shape 119"/>
        <p:cNvGrpSpPr/>
        <p:nvPr/>
      </p:nvGrpSpPr>
      <p:grpSpPr>
        <a:xfrm>
          <a:off x="0" y="0"/>
          <a:ext cx="0" cy="0"/>
          <a:chOff x="0" y="0"/>
          <a:chExt cx="0" cy="0"/>
        </a:xfrm>
      </p:grpSpPr>
      <p:pic>
        <p:nvPicPr>
          <p:cNvPr descr=" " id="120" name="Google Shape;120;p6"/>
          <p:cNvPicPr preferRelativeResize="0"/>
          <p:nvPr/>
        </p:nvPicPr>
        <p:blipFill rotWithShape="1">
          <a:blip r:embed="rId3">
            <a:alphaModFix/>
          </a:blip>
          <a:srcRect b="0" l="0" r="0" t="0"/>
          <a:stretch/>
        </p:blipFill>
        <p:spPr>
          <a:xfrm>
            <a:off x="2" y="5321300"/>
            <a:ext cx="11545745" cy="8394700"/>
          </a:xfrm>
          <a:prstGeom prst="rect">
            <a:avLst/>
          </a:prstGeom>
          <a:noFill/>
          <a:ln>
            <a:noFill/>
          </a:ln>
        </p:spPr>
      </p:pic>
      <p:pic>
        <p:nvPicPr>
          <p:cNvPr descr=" " id="121" name="Google Shape;121;p6"/>
          <p:cNvPicPr preferRelativeResize="0"/>
          <p:nvPr/>
        </p:nvPicPr>
        <p:blipFill rotWithShape="1">
          <a:blip r:embed="rId4">
            <a:alphaModFix/>
          </a:blip>
          <a:srcRect b="0" l="0" r="0" t="0"/>
          <a:stretch/>
        </p:blipFill>
        <p:spPr>
          <a:xfrm>
            <a:off x="18720193" y="0"/>
            <a:ext cx="5666852" cy="7785100"/>
          </a:xfrm>
          <a:prstGeom prst="rect">
            <a:avLst/>
          </a:prstGeom>
          <a:noFill/>
          <a:ln>
            <a:noFill/>
          </a:ln>
        </p:spPr>
      </p:pic>
      <p:pic>
        <p:nvPicPr>
          <p:cNvPr descr=" " id="122" name="Google Shape;122;p6"/>
          <p:cNvPicPr preferRelativeResize="0"/>
          <p:nvPr/>
        </p:nvPicPr>
        <p:blipFill rotWithShape="1">
          <a:blip r:embed="rId5">
            <a:alphaModFix/>
          </a:blip>
          <a:srcRect b="0" l="0" r="0" t="0"/>
          <a:stretch/>
        </p:blipFill>
        <p:spPr>
          <a:xfrm>
            <a:off x="20026552" y="3080736"/>
            <a:ext cx="1424221" cy="1132359"/>
          </a:xfrm>
          <a:prstGeom prst="rect">
            <a:avLst/>
          </a:prstGeom>
          <a:noFill/>
          <a:ln>
            <a:noFill/>
          </a:ln>
        </p:spPr>
      </p:pic>
      <p:sp>
        <p:nvSpPr>
          <p:cNvPr id="123" name="Google Shape;123;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4" name="Google Shape;124;p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25" name="Google Shape;125;p6"/>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6"/>
          <p:cNvSpPr/>
          <p:nvPr/>
        </p:nvSpPr>
        <p:spPr>
          <a:xfrm>
            <a:off x="3543743" y="1384300"/>
            <a:ext cx="3619952"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6"/>
          <p:cNvSpPr/>
          <p:nvPr/>
        </p:nvSpPr>
        <p:spPr>
          <a:xfrm>
            <a:off x="3543743" y="1384300"/>
            <a:ext cx="382317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Unicorn Sightings</a:t>
            </a:r>
            <a:endParaRPr b="0" i="0" sz="4800" u="none" cap="none" strike="noStrike">
              <a:solidFill>
                <a:schemeClr val="dk1"/>
              </a:solidFill>
              <a:latin typeface="Calibri"/>
              <a:ea typeface="Calibri"/>
              <a:cs typeface="Calibri"/>
              <a:sym typeface="Calibri"/>
            </a:endParaRPr>
          </a:p>
        </p:txBody>
      </p:sp>
      <p:sp>
        <p:nvSpPr>
          <p:cNvPr id="128" name="Google Shape;128;p6"/>
          <p:cNvSpPr/>
          <p:nvPr/>
        </p:nvSpPr>
        <p:spPr>
          <a:xfrm>
            <a:off x="3543743" y="2730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6"/>
          <p:cNvSpPr/>
          <p:nvPr/>
        </p:nvSpPr>
        <p:spPr>
          <a:xfrm>
            <a:off x="3543743" y="2730500"/>
            <a:ext cx="826450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0" name="Google Shape;130;p6"/>
          <p:cNvPicPr preferRelativeResize="0"/>
          <p:nvPr/>
        </p:nvPicPr>
        <p:blipFill rotWithShape="1">
          <a:blip r:embed="rId7">
            <a:alphaModFix/>
          </a:blip>
          <a:srcRect b="0" l="0" r="0" t="0"/>
          <a:stretch/>
        </p:blipFill>
        <p:spPr>
          <a:xfrm>
            <a:off x="3543743" y="5168900"/>
            <a:ext cx="8129016" cy="7429500"/>
          </a:xfrm>
          <a:prstGeom prst="rect">
            <a:avLst/>
          </a:prstGeom>
          <a:noFill/>
          <a:ln>
            <a:noFill/>
          </a:ln>
        </p:spPr>
      </p:pic>
      <p:sp>
        <p:nvSpPr>
          <p:cNvPr id="131" name="Google Shape;131;p6"/>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6"/>
          <p:cNvSpPr/>
          <p:nvPr/>
        </p:nvSpPr>
        <p:spPr>
          <a:xfrm>
            <a:off x="12663483" y="1384300"/>
            <a:ext cx="2972171"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6"/>
          <p:cNvSpPr/>
          <p:nvPr/>
        </p:nvSpPr>
        <p:spPr>
          <a:xfrm>
            <a:off x="12663483" y="1384300"/>
            <a:ext cx="317539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Dragon Taming</a:t>
            </a:r>
            <a:endParaRPr b="0" i="0" sz="4800" u="none" cap="none" strike="noStrike">
              <a:solidFill>
                <a:schemeClr val="dk1"/>
              </a:solidFill>
              <a:latin typeface="Calibri"/>
              <a:ea typeface="Calibri"/>
              <a:cs typeface="Calibri"/>
              <a:sym typeface="Calibri"/>
            </a:endParaRPr>
          </a:p>
        </p:txBody>
      </p:sp>
      <p:sp>
        <p:nvSpPr>
          <p:cNvPr id="134" name="Google Shape;134;p6"/>
          <p:cNvSpPr/>
          <p:nvPr/>
        </p:nvSpPr>
        <p:spPr>
          <a:xfrm>
            <a:off x="12663483" y="27305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6"/>
          <p:cNvSpPr/>
          <p:nvPr/>
        </p:nvSpPr>
        <p:spPr>
          <a:xfrm>
            <a:off x="12663483" y="2730500"/>
            <a:ext cx="826450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6" name="Google Shape;136;p6"/>
          <p:cNvPicPr preferRelativeResize="0"/>
          <p:nvPr/>
        </p:nvPicPr>
        <p:blipFill rotWithShape="1">
          <a:blip r:embed="rId8">
            <a:alphaModFix/>
          </a:blip>
          <a:srcRect b="0" l="0" r="0" t="0"/>
          <a:stretch/>
        </p:blipFill>
        <p:spPr>
          <a:xfrm>
            <a:off x="12663483" y="5168900"/>
            <a:ext cx="8129016" cy="7429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58A012"/>
        </a:solidFill>
      </p:bgPr>
    </p:bg>
    <p:spTree>
      <p:nvGrpSpPr>
        <p:cNvPr id="141" name="Shape 141"/>
        <p:cNvGrpSpPr/>
        <p:nvPr/>
      </p:nvGrpSpPr>
      <p:grpSpPr>
        <a:xfrm>
          <a:off x="0" y="0"/>
          <a:ext cx="0" cy="0"/>
          <a:chOff x="0" y="0"/>
          <a:chExt cx="0" cy="0"/>
        </a:xfrm>
      </p:grpSpPr>
      <p:pic>
        <p:nvPicPr>
          <p:cNvPr descr=" " id="142" name="Google Shape;142;p7"/>
          <p:cNvPicPr preferRelativeResize="0"/>
          <p:nvPr/>
        </p:nvPicPr>
        <p:blipFill rotWithShape="1">
          <a:blip r:embed="rId3">
            <a:alphaModFix/>
          </a:blip>
          <a:srcRect b="0" l="0" r="0" t="0"/>
          <a:stretch/>
        </p:blipFill>
        <p:spPr>
          <a:xfrm>
            <a:off x="3518340" y="0"/>
            <a:ext cx="17337667" cy="13716000"/>
          </a:xfrm>
          <a:prstGeom prst="rect">
            <a:avLst/>
          </a:prstGeom>
          <a:noFill/>
          <a:ln>
            <a:noFill/>
          </a:ln>
        </p:spPr>
      </p:pic>
      <p:sp>
        <p:nvSpPr>
          <p:cNvPr id="143" name="Google Shape;143;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4" name="Google Shape;144;p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45" name="Google Shape;145;p7"/>
          <p:cNvPicPr preferRelativeResize="0"/>
          <p:nvPr/>
        </p:nvPicPr>
        <p:blipFill rotWithShape="1">
          <a:blip r:embed="rId5">
            <a:alphaModFix/>
          </a:blip>
          <a:srcRect b="0" l="0" r="0" t="0"/>
          <a:stretch/>
        </p:blipFill>
        <p:spPr>
          <a:xfrm>
            <a:off x="1816327" y="1866900"/>
            <a:ext cx="5966698" cy="4437887"/>
          </a:xfrm>
          <a:prstGeom prst="rect">
            <a:avLst/>
          </a:prstGeom>
          <a:noFill/>
          <a:ln>
            <a:noFill/>
          </a:ln>
        </p:spPr>
      </p:pic>
      <p:sp>
        <p:nvSpPr>
          <p:cNvPr id="146" name="Google Shape;146;p7"/>
          <p:cNvSpPr/>
          <p:nvPr/>
        </p:nvSpPr>
        <p:spPr>
          <a:xfrm>
            <a:off x="5842730" y="4229100"/>
            <a:ext cx="13603400" cy="37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7"/>
          <p:cNvSpPr/>
          <p:nvPr/>
        </p:nvSpPr>
        <p:spPr>
          <a:xfrm>
            <a:off x="5842730" y="4229100"/>
            <a:ext cx="13806626" cy="314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8" name="Google Shape;148;p7"/>
          <p:cNvSpPr/>
          <p:nvPr/>
        </p:nvSpPr>
        <p:spPr>
          <a:xfrm>
            <a:off x="16689886" y="7480300"/>
            <a:ext cx="2908664"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Bebas Neue"/>
              <a:buNone/>
            </a:pPr>
            <a:r>
              <a:rPr b="0" i="0" lang="en-US" sz="3600" u="none" cap="none" strike="noStrike">
                <a:solidFill>
                  <a:srgbClr val="0E0E0E"/>
                </a:solidFill>
                <a:latin typeface="Bebas Neue"/>
                <a:ea typeface="Bebas Neue"/>
                <a:cs typeface="Bebas Neue"/>
                <a:sym typeface="Bebas Neu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3" name="Shape 153"/>
        <p:cNvGrpSpPr/>
        <p:nvPr/>
      </p:nvGrpSpPr>
      <p:grpSpPr>
        <a:xfrm>
          <a:off x="0" y="0"/>
          <a:ext cx="0" cy="0"/>
          <a:chOff x="0" y="0"/>
          <a:chExt cx="0" cy="0"/>
        </a:xfrm>
      </p:grpSpPr>
      <p:pic>
        <p:nvPicPr>
          <p:cNvPr descr=" " id="154" name="Google Shape;154;p8"/>
          <p:cNvPicPr preferRelativeResize="0"/>
          <p:nvPr/>
        </p:nvPicPr>
        <p:blipFill rotWithShape="1">
          <a:blip r:embed="rId3">
            <a:alphaModFix/>
          </a:blip>
          <a:srcRect b="0" l="0" r="0" t="0"/>
          <a:stretch/>
        </p:blipFill>
        <p:spPr>
          <a:xfrm>
            <a:off x="9043530" y="0"/>
            <a:ext cx="15343518" cy="5676900"/>
          </a:xfrm>
          <a:prstGeom prst="rect">
            <a:avLst/>
          </a:prstGeom>
          <a:noFill/>
          <a:ln>
            <a:noFill/>
          </a:ln>
        </p:spPr>
      </p:pic>
      <p:sp>
        <p:nvSpPr>
          <p:cNvPr id="155" name="Google Shape;155;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6" name="Google Shape;156;p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57" name="Google Shape;157;p8"/>
          <p:cNvPicPr preferRelativeResize="0"/>
          <p:nvPr/>
        </p:nvPicPr>
        <p:blipFill rotWithShape="1">
          <a:blip r:embed="rId5">
            <a:alphaModFix/>
          </a:blip>
          <a:srcRect b="0" l="0" r="0" t="0"/>
          <a:stretch/>
        </p:blipFill>
        <p:spPr>
          <a:xfrm>
            <a:off x="457257" y="152400"/>
            <a:ext cx="11964895" cy="11963400"/>
          </a:xfrm>
          <a:prstGeom prst="rect">
            <a:avLst/>
          </a:prstGeom>
          <a:noFill/>
          <a:ln>
            <a:noFill/>
          </a:ln>
        </p:spPr>
      </p:pic>
      <p:sp>
        <p:nvSpPr>
          <p:cNvPr id="158" name="Google Shape;158;p8"/>
          <p:cNvSpPr/>
          <p:nvPr/>
        </p:nvSpPr>
        <p:spPr>
          <a:xfrm>
            <a:off x="12726991" y="5461000"/>
            <a:ext cx="4369346" cy="42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8"/>
          <p:cNvSpPr/>
          <p:nvPr/>
        </p:nvSpPr>
        <p:spPr>
          <a:xfrm>
            <a:off x="12726991" y="5461000"/>
            <a:ext cx="4572572"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Dragon Taming Technique</a:t>
            </a:r>
            <a:endParaRPr b="0" i="0" sz="4800" u="none" cap="none" strike="noStrike">
              <a:solidFill>
                <a:schemeClr val="dk1"/>
              </a:solidFill>
              <a:latin typeface="Calibri"/>
              <a:ea typeface="Calibri"/>
              <a:cs typeface="Calibri"/>
              <a:sym typeface="Calibri"/>
            </a:endParaRPr>
          </a:p>
        </p:txBody>
      </p:sp>
      <p:sp>
        <p:nvSpPr>
          <p:cNvPr id="160" name="Google Shape;160;p8"/>
          <p:cNvSpPr/>
          <p:nvPr/>
        </p:nvSpPr>
        <p:spPr>
          <a:xfrm>
            <a:off x="12726991" y="72390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1" name="Google Shape;161;p8"/>
          <p:cNvSpPr/>
          <p:nvPr/>
        </p:nvSpPr>
        <p:spPr>
          <a:xfrm>
            <a:off x="18430003" y="5461000"/>
            <a:ext cx="4369346" cy="42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8"/>
          <p:cNvSpPr/>
          <p:nvPr/>
        </p:nvSpPr>
        <p:spPr>
          <a:xfrm>
            <a:off x="18430003" y="5461000"/>
            <a:ext cx="4572572"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Bebas Neue"/>
              <a:buNone/>
            </a:pPr>
            <a:r>
              <a:rPr b="0" i="0" lang="en-US" sz="4800" u="none" cap="none" strike="noStrike">
                <a:solidFill>
                  <a:srgbClr val="0E0E0E"/>
                </a:solidFill>
                <a:latin typeface="Bebas Neue"/>
                <a:ea typeface="Bebas Neue"/>
                <a:cs typeface="Bebas Neue"/>
                <a:sym typeface="Bebas Neue"/>
              </a:rPr>
              <a:t>The Art of Unicorn Sighting</a:t>
            </a:r>
            <a:endParaRPr b="0" i="0" sz="4800" u="none" cap="none" strike="noStrike">
              <a:solidFill>
                <a:schemeClr val="dk1"/>
              </a:solidFill>
              <a:latin typeface="Calibri"/>
              <a:ea typeface="Calibri"/>
              <a:cs typeface="Calibri"/>
              <a:sym typeface="Calibri"/>
            </a:endParaRPr>
          </a:p>
        </p:txBody>
      </p:sp>
      <p:sp>
        <p:nvSpPr>
          <p:cNvPr id="163" name="Google Shape;163;p8"/>
          <p:cNvSpPr/>
          <p:nvPr/>
        </p:nvSpPr>
        <p:spPr>
          <a:xfrm>
            <a:off x="18430003" y="7239000"/>
            <a:ext cx="450483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64" name="Google Shape;164;p8"/>
          <p:cNvPicPr preferRelativeResize="0"/>
          <p:nvPr/>
        </p:nvPicPr>
        <p:blipFill rotWithShape="1">
          <a:blip r:embed="rId6">
            <a:alphaModFix/>
          </a:blip>
          <a:srcRect b="0" l="0" r="0" t="0"/>
          <a:stretch/>
        </p:blipFill>
        <p:spPr>
          <a:xfrm>
            <a:off x="0" y="7569200"/>
            <a:ext cx="16626378" cy="61468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9" name="Shape 169"/>
        <p:cNvGrpSpPr/>
        <p:nvPr/>
      </p:nvGrpSpPr>
      <p:grpSpPr>
        <a:xfrm>
          <a:off x="0" y="0"/>
          <a:ext cx="0" cy="0"/>
          <a:chOff x="0" y="0"/>
          <a:chExt cx="0" cy="0"/>
        </a:xfrm>
      </p:grpSpPr>
      <p:pic>
        <p:nvPicPr>
          <p:cNvPr descr=" " id="170" name="Google Shape;170;p9"/>
          <p:cNvPicPr preferRelativeResize="0"/>
          <p:nvPr/>
        </p:nvPicPr>
        <p:blipFill rotWithShape="1">
          <a:blip r:embed="rId3">
            <a:alphaModFix/>
          </a:blip>
          <a:srcRect b="0" l="0" r="0" t="0"/>
          <a:stretch/>
        </p:blipFill>
        <p:spPr>
          <a:xfrm>
            <a:off x="12193524" y="5016500"/>
            <a:ext cx="10072359" cy="8039100"/>
          </a:xfrm>
          <a:prstGeom prst="rect">
            <a:avLst/>
          </a:prstGeom>
          <a:noFill/>
          <a:ln>
            <a:noFill/>
          </a:ln>
        </p:spPr>
      </p:pic>
      <p:sp>
        <p:nvSpPr>
          <p:cNvPr id="171" name="Google Shape;171;p9"/>
          <p:cNvSpPr/>
          <p:nvPr/>
        </p:nvSpPr>
        <p:spPr>
          <a:xfrm>
            <a:off x="2019552" y="1231900"/>
            <a:ext cx="14996341"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The Magic of Dragons: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2727"/>
              </a:buClr>
              <a:buSzPts val="8000"/>
              <a:buFont typeface="Bebas Neue"/>
              <a:buNone/>
            </a:pPr>
            <a:r>
              <a:rPr b="0" i="0" lang="en-US" sz="8000" u="none" cap="none" strike="noStrike">
                <a:solidFill>
                  <a:srgbClr val="272727"/>
                </a:solidFill>
                <a:latin typeface="Bebas Neue"/>
                <a:ea typeface="Bebas Neue"/>
                <a:cs typeface="Bebas Neue"/>
                <a:sym typeface="Bebas Neue"/>
              </a:rPr>
              <a:t>A Research</a:t>
            </a:r>
            <a:endParaRPr b="0" i="0" sz="8000" u="none" cap="none" strike="noStrike">
              <a:solidFill>
                <a:schemeClr val="dk1"/>
              </a:solidFill>
              <a:latin typeface="Calibri"/>
              <a:ea typeface="Calibri"/>
              <a:cs typeface="Calibri"/>
              <a:sym typeface="Calibri"/>
            </a:endParaRPr>
          </a:p>
        </p:txBody>
      </p:sp>
      <p:sp>
        <p:nvSpPr>
          <p:cNvPr id="172" name="Google Shape;172;p9"/>
          <p:cNvSpPr/>
          <p:nvPr/>
        </p:nvSpPr>
        <p:spPr>
          <a:xfrm>
            <a:off x="2171971" y="47244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9"/>
          <p:cNvSpPr/>
          <p:nvPr/>
        </p:nvSpPr>
        <p:spPr>
          <a:xfrm>
            <a:off x="2171971" y="4724400"/>
            <a:ext cx="8205226" cy="8204200"/>
          </a:xfrm>
          <a:prstGeom prst="ellipse">
            <a:avLst/>
          </a:prstGeom>
          <a:solidFill>
            <a:srgbClr val="41750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9"/>
          <p:cNvSpPr/>
          <p:nvPr/>
        </p:nvSpPr>
        <p:spPr>
          <a:xfrm>
            <a:off x="3200800" y="6616700"/>
            <a:ext cx="6160270" cy="6159500"/>
          </a:xfrm>
          <a:prstGeom prst="ellipse">
            <a:avLst/>
          </a:prstGeom>
          <a:solidFill>
            <a:srgbClr val="58A01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9"/>
          <p:cNvSpPr/>
          <p:nvPr/>
        </p:nvSpPr>
        <p:spPr>
          <a:xfrm>
            <a:off x="4229629" y="8496300"/>
            <a:ext cx="4089911" cy="40894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9"/>
          <p:cNvSpPr/>
          <p:nvPr/>
        </p:nvSpPr>
        <p:spPr>
          <a:xfrm>
            <a:off x="5690311" y="5257800"/>
            <a:ext cx="1143143"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6.7M</a:t>
            </a:r>
            <a:endParaRPr b="0" i="0" sz="4800" u="none" cap="none" strike="noStrike">
              <a:solidFill>
                <a:schemeClr val="dk1"/>
              </a:solidFill>
              <a:latin typeface="Calibri"/>
              <a:ea typeface="Calibri"/>
              <a:cs typeface="Calibri"/>
              <a:sym typeface="Calibri"/>
            </a:endParaRPr>
          </a:p>
        </p:txBody>
      </p:sp>
      <p:sp>
        <p:nvSpPr>
          <p:cNvPr id="177" name="Google Shape;177;p9"/>
          <p:cNvSpPr/>
          <p:nvPr/>
        </p:nvSpPr>
        <p:spPr>
          <a:xfrm>
            <a:off x="5703013" y="10071100"/>
            <a:ext cx="1143143"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1750F"/>
              </a:buClr>
              <a:buSzPts val="4800"/>
              <a:buFont typeface="Bebas Neue"/>
              <a:buNone/>
            </a:pPr>
            <a:r>
              <a:rPr b="0" i="0" lang="en-US" sz="4800" u="none" cap="none" strike="noStrike">
                <a:solidFill>
                  <a:srgbClr val="41750F"/>
                </a:solidFill>
                <a:latin typeface="Bebas Neue"/>
                <a:ea typeface="Bebas Neue"/>
                <a:cs typeface="Bebas Neue"/>
                <a:sym typeface="Bebas Neue"/>
              </a:rPr>
              <a:t>2.3M</a:t>
            </a:r>
            <a:endParaRPr b="0" i="0" sz="4800" u="none" cap="none" strike="noStrike">
              <a:solidFill>
                <a:schemeClr val="dk1"/>
              </a:solidFill>
              <a:latin typeface="Calibri"/>
              <a:ea typeface="Calibri"/>
              <a:cs typeface="Calibri"/>
              <a:sym typeface="Calibri"/>
            </a:endParaRPr>
          </a:p>
        </p:txBody>
      </p:sp>
      <p:sp>
        <p:nvSpPr>
          <p:cNvPr id="178" name="Google Shape;178;p9"/>
          <p:cNvSpPr/>
          <p:nvPr/>
        </p:nvSpPr>
        <p:spPr>
          <a:xfrm>
            <a:off x="5703013" y="7137400"/>
            <a:ext cx="1143143"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4.4M</a:t>
            </a:r>
            <a:endParaRPr b="0" i="0" sz="4800" u="none" cap="none" strike="noStrike">
              <a:solidFill>
                <a:schemeClr val="dk1"/>
              </a:solidFill>
              <a:latin typeface="Calibri"/>
              <a:ea typeface="Calibri"/>
              <a:cs typeface="Calibri"/>
              <a:sym typeface="Calibri"/>
            </a:endParaRPr>
          </a:p>
        </p:txBody>
      </p:sp>
      <p:sp>
        <p:nvSpPr>
          <p:cNvPr id="179" name="Google Shape;179;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0" name="Google Shape;180;p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81" name="Google Shape;181;p9"/>
          <p:cNvPicPr preferRelativeResize="0"/>
          <p:nvPr/>
        </p:nvPicPr>
        <p:blipFill rotWithShape="1">
          <a:blip r:embed="rId5">
            <a:alphaModFix/>
          </a:blip>
          <a:srcRect b="0" l="0" r="0" t="0"/>
          <a:stretch/>
        </p:blipFill>
        <p:spPr>
          <a:xfrm>
            <a:off x="18720193" y="0"/>
            <a:ext cx="5666852" cy="7785100"/>
          </a:xfrm>
          <a:prstGeom prst="rect">
            <a:avLst/>
          </a:prstGeom>
          <a:noFill/>
          <a:ln>
            <a:noFill/>
          </a:ln>
        </p:spPr>
      </p:pic>
      <p:pic>
        <p:nvPicPr>
          <p:cNvPr descr=" " id="182" name="Google Shape;182;p9"/>
          <p:cNvPicPr preferRelativeResize="0"/>
          <p:nvPr/>
        </p:nvPicPr>
        <p:blipFill rotWithShape="1">
          <a:blip r:embed="rId6">
            <a:alphaModFix/>
          </a:blip>
          <a:srcRect b="0" l="0" r="0" t="0"/>
          <a:stretch/>
        </p:blipFill>
        <p:spPr>
          <a:xfrm>
            <a:off x="20026552" y="3080742"/>
            <a:ext cx="1424221" cy="113235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2023-12-26T09:33:53Z</dcterms:created>
  <dc:creator>PptxGenJS</dc:creator>
</cp:coreProperties>
</file>