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114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ble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8A8111-0C76-C8A6-B394-4E5DDEC29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AB61A5E4-5E1F-07A8-DC66-AE254C6CC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399AE-2D36-207A-AD2A-1250A391A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ity with dots and lines&#10;&#10;AI-generated content may be incorrect.">
            <a:extLst>
              <a:ext uri="{FF2B5EF4-FFF2-40B4-BE49-F238E27FC236}">
                <a16:creationId xmlns:a16="http://schemas.microsoft.com/office/drawing/2014/main" id="{3F72008B-966F-EC90-B7AD-1470A86885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FBDCD5-8AB5-FB62-76ED-8245A9F45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163E97-CBD4-8512-064B-6CDD2DF81B49}"/>
              </a:ext>
            </a:extLst>
          </p:cNvPr>
          <p:cNvSpPr/>
          <p:nvPr/>
        </p:nvSpPr>
        <p:spPr>
          <a:xfrm>
            <a:off x="0" y="4722725"/>
            <a:ext cx="12192000" cy="2135275"/>
          </a:xfrm>
          <a:prstGeom prst="rect">
            <a:avLst/>
          </a:prstGeom>
          <a:solidFill>
            <a:schemeClr val="bg2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84B429-98B8-F0A7-744D-8F35B40F2E6D}"/>
              </a:ext>
            </a:extLst>
          </p:cNvPr>
          <p:cNvSpPr txBox="1"/>
          <p:nvPr/>
        </p:nvSpPr>
        <p:spPr>
          <a:xfrm>
            <a:off x="609600" y="5435437"/>
            <a:ext cx="10972800" cy="7197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Digital transformation isn’t just about technology — it’s about reshaping how businesses operate, deliver value, and engage with customers in an increasingly connected world. Now more than ever, bold, future-ready strategies are driving sustainable growth and competitive advantage.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85BE3D5-4300-DA41-C795-48C400130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142067"/>
            <a:ext cx="218440" cy="218440"/>
          </a:xfrm>
          <a:prstGeom prst="rect">
            <a:avLst/>
          </a:prstGeom>
        </p:spPr>
      </p:pic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C21B5F75-0DD2-7D76-2E77-1B1F7C75A1CB}"/>
              </a:ext>
            </a:extLst>
          </p:cNvPr>
          <p:cNvSpPr txBox="1">
            <a:spLocks/>
          </p:cNvSpPr>
          <p:nvPr/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566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8720</TotalTime>
  <Words>46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73</cp:revision>
  <dcterms:created xsi:type="dcterms:W3CDTF">2025-04-10T11:11:23Z</dcterms:created>
  <dcterms:modified xsi:type="dcterms:W3CDTF">2025-10-16T06:27:44Z</dcterms:modified>
  <cp:category/>
</cp:coreProperties>
</file>