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8" r:id="rId3"/>
    <p:sldId id="259" r:id="rId4"/>
    <p:sldId id="260" r:id="rId5"/>
    <p:sldId id="262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E0C79-DD00-4D8C-ACF3-669C5485C4BB}" type="datetimeFigureOut">
              <a:rPr lang="en-IN" smtClean="0"/>
              <a:t>05-05-2025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E070C-6D1B-4785-8191-7E9E88CD24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2042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/>
              <a:t>கர்த்தர் என் பட்சத்தில்</a:t>
            </a:r>
          </a:p>
          <a:p>
            <a:r>
              <a:rPr lang="en-US" dirty="0"/>
              <a:t>Slide 2 - </a:t>
            </a:r>
            <a:r>
              <a:rPr lang="ta-IN" dirty="0"/>
              <a:t>அவரே </a:t>
            </a:r>
            <a:r>
              <a:rPr lang="ta-IN" dirty="0" err="1"/>
              <a:t>எந்தன்</a:t>
            </a:r>
            <a:r>
              <a:rPr lang="ta-IN" dirty="0"/>
              <a:t> அடைக்கலம்</a:t>
            </a:r>
          </a:p>
          <a:p>
            <a:r>
              <a:rPr lang="en-US" dirty="0"/>
              <a:t>Slide 3 - </a:t>
            </a:r>
            <a:r>
              <a:rPr lang="ta-IN" dirty="0" err="1"/>
              <a:t>பார்வோன்</a:t>
            </a:r>
            <a:endParaRPr lang="ta-IN" dirty="0"/>
          </a:p>
          <a:p>
            <a:r>
              <a:rPr lang="en-US" dirty="0"/>
              <a:t>Slide 4 - </a:t>
            </a:r>
            <a:r>
              <a:rPr lang="ta-IN" dirty="0" err="1"/>
              <a:t>அரக்கனாக</a:t>
            </a:r>
            <a:r>
              <a:rPr lang="ta-IN" dirty="0"/>
              <a:t> </a:t>
            </a:r>
          </a:p>
          <a:p>
            <a:r>
              <a:rPr lang="en-US" dirty="0"/>
              <a:t>Slide 5 - </a:t>
            </a:r>
            <a:r>
              <a:rPr lang="ta-IN" dirty="0"/>
              <a:t>எதிர்க்கும் வார்த்தைகள்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657268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/>
              <a:t>கர்த்தர் என் பட்சத்தில்</a:t>
            </a:r>
          </a:p>
          <a:p>
            <a:r>
              <a:rPr lang="en-US" dirty="0"/>
              <a:t>Slide 2 - </a:t>
            </a:r>
            <a:r>
              <a:rPr lang="ta-IN" dirty="0"/>
              <a:t>அவரே </a:t>
            </a:r>
            <a:r>
              <a:rPr lang="ta-IN" dirty="0" err="1"/>
              <a:t>எந்தன்</a:t>
            </a:r>
            <a:r>
              <a:rPr lang="ta-IN" dirty="0"/>
              <a:t> அடைக்கலம்</a:t>
            </a:r>
          </a:p>
          <a:p>
            <a:r>
              <a:rPr lang="en-US" dirty="0"/>
              <a:t>Slide 3 - </a:t>
            </a:r>
            <a:r>
              <a:rPr lang="ta-IN" dirty="0" err="1"/>
              <a:t>பார்வோன்</a:t>
            </a:r>
            <a:endParaRPr lang="ta-IN" dirty="0"/>
          </a:p>
          <a:p>
            <a:r>
              <a:rPr lang="en-US" dirty="0"/>
              <a:t>Slide 4 - </a:t>
            </a:r>
            <a:r>
              <a:rPr lang="ta-IN" dirty="0" err="1"/>
              <a:t>அரக்கனாக</a:t>
            </a:r>
            <a:r>
              <a:rPr lang="ta-IN" dirty="0"/>
              <a:t> </a:t>
            </a:r>
          </a:p>
          <a:p>
            <a:r>
              <a:rPr lang="en-US" dirty="0"/>
              <a:t>Slide 5 - </a:t>
            </a:r>
            <a:r>
              <a:rPr lang="ta-IN" dirty="0"/>
              <a:t>எதிர்க்கும் வார்த்தைகள்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183374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/>
              <a:t>கர்த்தர் என் பட்சத்தில்</a:t>
            </a:r>
          </a:p>
          <a:p>
            <a:r>
              <a:rPr lang="en-US" dirty="0"/>
              <a:t>Slide 2 - </a:t>
            </a:r>
            <a:r>
              <a:rPr lang="ta-IN" dirty="0"/>
              <a:t>அவரே </a:t>
            </a:r>
            <a:r>
              <a:rPr lang="ta-IN" dirty="0" err="1"/>
              <a:t>எந்தன்</a:t>
            </a:r>
            <a:r>
              <a:rPr lang="ta-IN" dirty="0"/>
              <a:t> அடைக்கலம்</a:t>
            </a:r>
          </a:p>
          <a:p>
            <a:r>
              <a:rPr lang="en-US" dirty="0"/>
              <a:t>Slide 3 - </a:t>
            </a:r>
            <a:r>
              <a:rPr lang="ta-IN" dirty="0" err="1"/>
              <a:t>பார்வோன்</a:t>
            </a:r>
            <a:endParaRPr lang="ta-IN" dirty="0"/>
          </a:p>
          <a:p>
            <a:r>
              <a:rPr lang="en-US" dirty="0"/>
              <a:t>Slide 4 - </a:t>
            </a:r>
            <a:r>
              <a:rPr lang="ta-IN" dirty="0" err="1"/>
              <a:t>அரக்கனாக</a:t>
            </a:r>
            <a:r>
              <a:rPr lang="ta-IN" dirty="0"/>
              <a:t> </a:t>
            </a:r>
          </a:p>
          <a:p>
            <a:r>
              <a:rPr lang="en-US" dirty="0"/>
              <a:t>Slide 5 - </a:t>
            </a:r>
            <a:r>
              <a:rPr lang="ta-IN" dirty="0"/>
              <a:t>எதிர்க்கும் வார்த்தைகள்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691334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/>
              <a:t>கர்த்தர் என் பட்சத்தில்</a:t>
            </a:r>
          </a:p>
          <a:p>
            <a:r>
              <a:rPr lang="en-US" dirty="0"/>
              <a:t>Slide 2 - </a:t>
            </a:r>
            <a:r>
              <a:rPr lang="ta-IN" dirty="0"/>
              <a:t>அவரே </a:t>
            </a:r>
            <a:r>
              <a:rPr lang="ta-IN" dirty="0" err="1"/>
              <a:t>எந்தன்</a:t>
            </a:r>
            <a:r>
              <a:rPr lang="ta-IN" dirty="0"/>
              <a:t> அடைக்கலம்</a:t>
            </a:r>
          </a:p>
          <a:p>
            <a:r>
              <a:rPr lang="en-US" dirty="0"/>
              <a:t>Slide 3 - </a:t>
            </a:r>
            <a:r>
              <a:rPr lang="ta-IN" dirty="0" err="1"/>
              <a:t>பார்வோன்</a:t>
            </a:r>
            <a:endParaRPr lang="ta-IN" dirty="0"/>
          </a:p>
          <a:p>
            <a:r>
              <a:rPr lang="en-US" dirty="0"/>
              <a:t>Slide 4 - </a:t>
            </a:r>
            <a:r>
              <a:rPr lang="ta-IN" dirty="0" err="1"/>
              <a:t>அரக்கனாக</a:t>
            </a:r>
            <a:r>
              <a:rPr lang="ta-IN" dirty="0"/>
              <a:t> </a:t>
            </a:r>
          </a:p>
          <a:p>
            <a:r>
              <a:rPr lang="en-US" dirty="0"/>
              <a:t>Slide 5 - </a:t>
            </a:r>
            <a:r>
              <a:rPr lang="ta-IN" dirty="0"/>
              <a:t>எதிர்க்கும் வார்த்தைகள்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725500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/>
              <a:t>கர்த்தர் என் பட்சத்தில்</a:t>
            </a:r>
          </a:p>
          <a:p>
            <a:r>
              <a:rPr lang="en-US" dirty="0"/>
              <a:t>Slide 2 - </a:t>
            </a:r>
            <a:r>
              <a:rPr lang="ta-IN" dirty="0"/>
              <a:t>அவரே </a:t>
            </a:r>
            <a:r>
              <a:rPr lang="ta-IN" dirty="0" err="1"/>
              <a:t>எந்தன்</a:t>
            </a:r>
            <a:r>
              <a:rPr lang="ta-IN" dirty="0"/>
              <a:t> அடைக்கலம்</a:t>
            </a:r>
          </a:p>
          <a:p>
            <a:r>
              <a:rPr lang="en-US" dirty="0"/>
              <a:t>Slide 3 - </a:t>
            </a:r>
            <a:r>
              <a:rPr lang="ta-IN" dirty="0" err="1"/>
              <a:t>பார்வோன்</a:t>
            </a:r>
            <a:endParaRPr lang="ta-IN" dirty="0"/>
          </a:p>
          <a:p>
            <a:r>
              <a:rPr lang="en-US" dirty="0"/>
              <a:t>Slide 4 - </a:t>
            </a:r>
            <a:r>
              <a:rPr lang="ta-IN" dirty="0" err="1"/>
              <a:t>அரக்கனாக</a:t>
            </a:r>
            <a:r>
              <a:rPr lang="ta-IN" dirty="0"/>
              <a:t> </a:t>
            </a:r>
          </a:p>
          <a:p>
            <a:r>
              <a:rPr lang="en-US" dirty="0"/>
              <a:t>Slide 5 - </a:t>
            </a:r>
            <a:r>
              <a:rPr lang="ta-IN" dirty="0"/>
              <a:t>எதிர்க்கும் வார்த்தைகள்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992527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yr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19A276-6B59-4534-A942-C6F5E05A4C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59936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12191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13313" y="653370"/>
            <a:ext cx="2365375" cy="2363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51600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12191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13313" y="653463"/>
            <a:ext cx="2365375" cy="2363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720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149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941C45B-B5D6-6055-8959-E4A23A7C4951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299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60" r:id="rId2"/>
    <p:sldLayoutId id="2147483661" r:id="rId3"/>
    <p:sldLayoutId id="2147483659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DEE55E-946D-4283-B676-EF7F03A0FE6C}"/>
              </a:ext>
            </a:extLst>
          </p:cNvPr>
          <p:cNvSpPr txBox="1"/>
          <p:nvPr/>
        </p:nvSpPr>
        <p:spPr>
          <a:xfrm>
            <a:off x="145773" y="6351103"/>
            <a:ext cx="3101009" cy="477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dirty="0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BE740181-B0BD-86BA-EF45-35CECD7605E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35836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85D43825-F54D-DD50-87FA-DD811C56CA1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05518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66AC74A6-0199-E0A8-CC96-5145D7487BF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27608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CAF2946E-E72E-FB55-0F3E-59105F1B7DB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209577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283160-8B0B-8027-04D1-7940FB60DA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1044F54C-79C6-BE29-5A68-01241B3C3DA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5836899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CA538D3-8287-4482-95E2-EB18A9784E5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CE7BA09-3778-40CC-932A-0958B8D7EC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270190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130</Words>
  <Application>Microsoft Office PowerPoint</Application>
  <PresentationFormat>Widescreen</PresentationFormat>
  <Paragraphs>30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2024-03-12T00:49:17Z</dcterms:created>
  <dcterms:modified xsi:type="dcterms:W3CDTF">2025-05-05T04:37:19Z</dcterms:modified>
</cp:coreProperties>
</file>