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notesSlides/notesSlide2.xml" ContentType="application/vnd.openxmlformats-officedocument.presentationml.notesSlide+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15"/>
  </p:notesMasterIdLst>
  <p:sldIdLst>
    <p:sldId id="257" r:id="rId4"/>
    <p:sldId id="2134804810" r:id="rId5"/>
    <p:sldId id="2134808086" r:id="rId6"/>
    <p:sldId id="2134805474" r:id="rId7"/>
    <p:sldId id="2134807778" r:id="rId8"/>
    <p:sldId id="2134807525" r:id="rId9"/>
    <p:sldId id="2134805978" r:id="rId10"/>
    <p:sldId id="2134807779" r:id="rId11"/>
    <p:sldId id="2134806261" r:id="rId12"/>
    <p:sldId id="2134807098" r:id="rId13"/>
    <p:sldId id="2134807299" r:id="rId14"/>
    <p:sldId id="2134807380" r:id="rId15"/>
    <p:sldId id="2134807743" r:id="rId16"/>
    <p:sldId id="2134806092" r:id="rId17"/>
    <p:sldId id="2134807247" r:id="rId18"/>
    <p:sldId id="2134807981" r:id="rId19"/>
    <p:sldId id="2134807772" r:id="rId20"/>
    <p:sldId id="2134807773" r:id="rId21"/>
    <p:sldId id="2134807770" r:id="rId22"/>
    <p:sldId id="2134807771" r:id="rId23"/>
    <p:sldId id="2134806920" r:id="rId24"/>
    <p:sldId id="2134806921" r:id="rId25"/>
    <p:sldId id="2134807369" r:id="rId26"/>
    <p:sldId id="2134807370" r:id="rId27"/>
    <p:sldId id="2134807984" r:id="rId28"/>
    <p:sldId id="2134807985" r:id="rId29"/>
    <p:sldId id="2134807986" r:id="rId30"/>
    <p:sldId id="2134807987" r:id="rId31"/>
    <p:sldId id="2134807381" r:id="rId32"/>
    <p:sldId id="2134804919" r:id="rId33"/>
    <p:sldId id="2134807372" r:id="rId34"/>
    <p:sldId id="2134807373" r:id="rId35"/>
    <p:sldId id="2134807382" r:id="rId36"/>
    <p:sldId id="2134807889" r:id="rId37"/>
    <p:sldId id="2134807890" r:id="rId38"/>
    <p:sldId id="2134807891" r:id="rId39"/>
    <p:sldId id="2134807892" r:id="rId40"/>
    <p:sldId id="2134807868" r:id="rId41"/>
    <p:sldId id="2134807869" r:id="rId42"/>
    <p:sldId id="2134807870" r:id="rId43"/>
    <p:sldId id="2134807871" r:id="rId44"/>
    <p:sldId id="2134807872" r:id="rId45"/>
    <p:sldId id="2134807786" r:id="rId46"/>
    <p:sldId id="2134807309" r:id="rId47"/>
    <p:sldId id="2134807243" r:id="rId48"/>
    <p:sldId id="2134807818" r:id="rId49"/>
    <p:sldId id="2134807819" r:id="rId50"/>
    <p:sldId id="2134807820" r:id="rId51"/>
    <p:sldId id="2134807821" r:id="rId52"/>
    <p:sldId id="2134807822" r:id="rId53"/>
    <p:sldId id="2134807823" r:id="rId54"/>
    <p:sldId id="2134807824" r:id="rId55"/>
    <p:sldId id="2134807825" r:id="rId56"/>
    <p:sldId id="2134807826" r:id="rId57"/>
    <p:sldId id="2134807840" r:id="rId58"/>
    <p:sldId id="2134807841" r:id="rId59"/>
    <p:sldId id="2134807842" r:id="rId60"/>
    <p:sldId id="2134807843" r:id="rId61"/>
    <p:sldId id="2134807827" r:id="rId62"/>
    <p:sldId id="2134807828" r:id="rId63"/>
    <p:sldId id="2134807829" r:id="rId64"/>
    <p:sldId id="2134807830" r:id="rId65"/>
    <p:sldId id="2134807831" r:id="rId66"/>
    <p:sldId id="2134807832" r:id="rId67"/>
    <p:sldId id="2134807833" r:id="rId68"/>
    <p:sldId id="2134807834" r:id="rId69"/>
    <p:sldId id="2134807835" r:id="rId70"/>
    <p:sldId id="2134807836" r:id="rId71"/>
    <p:sldId id="2134808087" r:id="rId72"/>
    <p:sldId id="2134808088" r:id="rId73"/>
    <p:sldId id="2134807839" r:id="rId74"/>
    <p:sldId id="2134807322" r:id="rId75"/>
    <p:sldId id="2134807591" r:id="rId76"/>
    <p:sldId id="2134807787" r:id="rId77"/>
    <p:sldId id="2134807329" r:id="rId78"/>
    <p:sldId id="2134807603" r:id="rId79"/>
    <p:sldId id="2134807844" r:id="rId80"/>
    <p:sldId id="2134807602" r:id="rId81"/>
    <p:sldId id="2134807846" r:id="rId82"/>
    <p:sldId id="2134807798" r:id="rId83"/>
    <p:sldId id="2134807847" r:id="rId84"/>
    <p:sldId id="2134808089" r:id="rId85"/>
    <p:sldId id="2134808090" r:id="rId86"/>
    <p:sldId id="2134808091" r:id="rId87"/>
    <p:sldId id="2134807614" r:id="rId88"/>
    <p:sldId id="2134807788" r:id="rId89"/>
    <p:sldId id="2134807463" r:id="rId90"/>
    <p:sldId id="2134807739" r:id="rId91"/>
    <p:sldId id="2134807796" r:id="rId92"/>
    <p:sldId id="2134807493" r:id="rId93"/>
    <p:sldId id="2134808092" r:id="rId94"/>
    <p:sldId id="2134807722" r:id="rId95"/>
    <p:sldId id="2134807790" r:id="rId96"/>
    <p:sldId id="2134807724" r:id="rId97"/>
    <p:sldId id="2134807725" r:id="rId98"/>
    <p:sldId id="2134807726" r:id="rId99"/>
    <p:sldId id="2134807838" r:id="rId100"/>
    <p:sldId id="2134807837" r:id="rId101"/>
    <p:sldId id="2134807789" r:id="rId102"/>
    <p:sldId id="2134807728" r:id="rId103"/>
    <p:sldId id="2134807547" r:id="rId104"/>
    <p:sldId id="2134807781" r:id="rId105"/>
    <p:sldId id="2134808093" r:id="rId106"/>
    <p:sldId id="2134807524" r:id="rId107"/>
    <p:sldId id="2134807341" r:id="rId108"/>
    <p:sldId id="2134807735" r:id="rId109"/>
    <p:sldId id="2134807791" r:id="rId110"/>
    <p:sldId id="2134807355" r:id="rId111"/>
    <p:sldId id="2134807344" r:id="rId112"/>
    <p:sldId id="2134807347" r:id="rId113"/>
    <p:sldId id="2134805888" r:id="rId114"/>
  </p:sldIdLst>
  <p:sldSz cx="9144000" cy="6858000" type="screen4x3"/>
  <p:notesSz cx="6858000" cy="9144000"/>
  <p:embeddedFontLst>
    <p:embeddedFont>
      <p:font typeface="Cambria" panose="02040503050406030204" pitchFamily="18" charset="0"/>
      <p:regular r:id="rId116"/>
      <p:bold r:id="rId117"/>
      <p:italic r:id="rId118"/>
      <p:boldItalic r:id="rId119"/>
    </p:embeddedFont>
    <p:embeddedFont>
      <p:font typeface="Carelia" panose="020B0604020202020204" charset="0"/>
      <p:regular r:id="rId120"/>
    </p:embeddedFont>
    <p:embeddedFont>
      <p:font typeface="Dosis" pitchFamily="2" charset="0"/>
      <p:regular r:id="rId121"/>
      <p:bold r:id="rId122"/>
    </p:embeddedFont>
    <p:embeddedFont>
      <p:font typeface="Dosis Bold" pitchFamily="2" charset="0"/>
      <p:regular r:id="rId123"/>
      <p:bold r:id="rId1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969" autoAdjust="0"/>
  </p:normalViewPr>
  <p:slideViewPr>
    <p:cSldViewPr snapToGrid="0">
      <p:cViewPr varScale="1">
        <p:scale>
          <a:sx n="90" d="100"/>
          <a:sy n="90" d="100"/>
        </p:scale>
        <p:origin x="1262" y="53"/>
      </p:cViewPr>
      <p:guideLst/>
    </p:cSldViewPr>
  </p:slid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2.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font" Target="fonts/font8.fntdata"/><Relationship Id="rId128" Type="http://schemas.openxmlformats.org/officeDocument/2006/relationships/tableStyles" Target="tableStyle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font" Target="fonts/font3.fntdata"/><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font" Target="fonts/font9.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font" Target="fonts/font4.fntdata"/><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font" Target="fonts/font5.fntdata"/><Relationship Id="rId125"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notesMaster" Target="notesMasters/notes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font" Target="fonts/font6.fntdata"/><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font" Target="fonts/font1.fntdata"/><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font" Target="fonts/font7.fntdata"/><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12/08/2025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104</a:t>
            </a:fld>
            <a:endParaRPr lang="fr-FR" dirty="0"/>
          </a:p>
        </p:txBody>
      </p:sp>
    </p:spTree>
    <p:extLst>
      <p:ext uri="{BB962C8B-B14F-4D97-AF65-F5344CB8AC3E}">
        <p14:creationId xmlns:p14="http://schemas.microsoft.com/office/powerpoint/2010/main" val="2135705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8/12/2025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notesSlide" Target="../notesSlides/notesSlide1.xml"/><Relationship Id="rId18" Type="http://schemas.openxmlformats.org/officeDocument/2006/relationships/image" Target="../media/image7.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7.xml"/><Relationship Id="rId17" Type="http://schemas.openxmlformats.org/officeDocument/2006/relationships/image" Target="../media/image6.svg"/><Relationship Id="rId2" Type="http://schemas.openxmlformats.org/officeDocument/2006/relationships/tags" Target="../tags/tag2.xml"/><Relationship Id="rId16" Type="http://schemas.openxmlformats.org/officeDocument/2006/relationships/image" Target="../media/image5.png"/><Relationship Id="rId20" Type="http://schemas.openxmlformats.org/officeDocument/2006/relationships/image" Target="../media/image9.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image" Target="../media/image4.svg"/><Relationship Id="rId10" Type="http://schemas.openxmlformats.org/officeDocument/2006/relationships/tags" Target="../tags/tag10.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5.xml"/><Relationship Id="rId7" Type="http://schemas.openxmlformats.org/officeDocument/2006/relationships/image" Target="../media/image23.png"/><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7.xml"/><Relationship Id="rId5" Type="http://schemas.openxmlformats.org/officeDocument/2006/relationships/tags" Target="../tags/tag87.xml"/><Relationship Id="rId4" Type="http://schemas.openxmlformats.org/officeDocument/2006/relationships/tags" Target="../tags/tag86.xml"/><Relationship Id="rId9" Type="http://schemas.openxmlformats.org/officeDocument/2006/relationships/image" Target="../media/image29.jpg"/></Relationships>
</file>

<file path=ppt/slides/_rels/slide100.xml.rels><?xml version="1.0" encoding="UTF-8" standalone="yes"?>
<Relationships xmlns="http://schemas.openxmlformats.org/package/2006/relationships"><Relationship Id="rId8" Type="http://schemas.openxmlformats.org/officeDocument/2006/relationships/tags" Target="../tags/tag808.xml"/><Relationship Id="rId13" Type="http://schemas.openxmlformats.org/officeDocument/2006/relationships/image" Target="../media/image13.svg"/><Relationship Id="rId3" Type="http://schemas.openxmlformats.org/officeDocument/2006/relationships/tags" Target="../tags/tag803.xml"/><Relationship Id="rId7" Type="http://schemas.openxmlformats.org/officeDocument/2006/relationships/tags" Target="../tags/tag807.xml"/><Relationship Id="rId12" Type="http://schemas.openxmlformats.org/officeDocument/2006/relationships/image" Target="../media/image11.png"/><Relationship Id="rId2" Type="http://schemas.openxmlformats.org/officeDocument/2006/relationships/tags" Target="../tags/tag802.xml"/><Relationship Id="rId16" Type="http://schemas.openxmlformats.org/officeDocument/2006/relationships/image" Target="../media/image17.png"/><Relationship Id="rId1" Type="http://schemas.openxmlformats.org/officeDocument/2006/relationships/tags" Target="../tags/tag801.xml"/><Relationship Id="rId6" Type="http://schemas.openxmlformats.org/officeDocument/2006/relationships/tags" Target="../tags/tag806.xml"/><Relationship Id="rId11" Type="http://schemas.openxmlformats.org/officeDocument/2006/relationships/image" Target="../media/image10.jpeg"/><Relationship Id="rId5" Type="http://schemas.openxmlformats.org/officeDocument/2006/relationships/tags" Target="../tags/tag805.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804.xml"/><Relationship Id="rId9" Type="http://schemas.openxmlformats.org/officeDocument/2006/relationships/tags" Target="../tags/tag809.xml"/><Relationship Id="rId14" Type="http://schemas.openxmlformats.org/officeDocument/2006/relationships/image" Target="../media/image15.png"/></Relationships>
</file>

<file path=ppt/slides/_rels/slide10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812.xml"/><Relationship Id="rId7" Type="http://schemas.openxmlformats.org/officeDocument/2006/relationships/slideLayout" Target="../slideLayouts/slideLayout7.xml"/><Relationship Id="rId2" Type="http://schemas.openxmlformats.org/officeDocument/2006/relationships/tags" Target="../tags/tag811.xml"/><Relationship Id="rId1" Type="http://schemas.openxmlformats.org/officeDocument/2006/relationships/tags" Target="../tags/tag810.xml"/><Relationship Id="rId6" Type="http://schemas.openxmlformats.org/officeDocument/2006/relationships/tags" Target="../tags/tag815.xml"/><Relationship Id="rId5" Type="http://schemas.openxmlformats.org/officeDocument/2006/relationships/tags" Target="../tags/tag814.xml"/><Relationship Id="rId10" Type="http://schemas.openxmlformats.org/officeDocument/2006/relationships/image" Target="../media/image57.png"/><Relationship Id="rId4" Type="http://schemas.openxmlformats.org/officeDocument/2006/relationships/tags" Target="../tags/tag813.xml"/><Relationship Id="rId9" Type="http://schemas.openxmlformats.org/officeDocument/2006/relationships/image" Target="../media/image24.svg"/></Relationships>
</file>

<file path=ppt/slides/_rels/slide10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818.xml"/><Relationship Id="rId7" Type="http://schemas.openxmlformats.org/officeDocument/2006/relationships/slideLayout" Target="../slideLayouts/slideLayout7.xml"/><Relationship Id="rId2" Type="http://schemas.openxmlformats.org/officeDocument/2006/relationships/tags" Target="../tags/tag817.xml"/><Relationship Id="rId1" Type="http://schemas.openxmlformats.org/officeDocument/2006/relationships/tags" Target="../tags/tag816.xml"/><Relationship Id="rId6" Type="http://schemas.openxmlformats.org/officeDocument/2006/relationships/tags" Target="../tags/tag821.xml"/><Relationship Id="rId5" Type="http://schemas.openxmlformats.org/officeDocument/2006/relationships/tags" Target="../tags/tag820.xml"/><Relationship Id="rId10" Type="http://schemas.openxmlformats.org/officeDocument/2006/relationships/image" Target="../media/image57.png"/><Relationship Id="rId4" Type="http://schemas.openxmlformats.org/officeDocument/2006/relationships/tags" Target="../tags/tag819.xml"/><Relationship Id="rId9" Type="http://schemas.openxmlformats.org/officeDocument/2006/relationships/image" Target="../media/image24.svg"/></Relationships>
</file>

<file path=ppt/slides/_rels/slide10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24.xml"/><Relationship Id="rId7" Type="http://schemas.openxmlformats.org/officeDocument/2006/relationships/image" Target="../media/image23.png"/><Relationship Id="rId2" Type="http://schemas.openxmlformats.org/officeDocument/2006/relationships/tags" Target="../tags/tag823.xml"/><Relationship Id="rId1" Type="http://schemas.openxmlformats.org/officeDocument/2006/relationships/tags" Target="../tags/tag822.xml"/><Relationship Id="rId6" Type="http://schemas.openxmlformats.org/officeDocument/2006/relationships/slideLayout" Target="../slideLayouts/slideLayout7.xml"/><Relationship Id="rId5" Type="http://schemas.openxmlformats.org/officeDocument/2006/relationships/tags" Target="../tags/tag826.xml"/><Relationship Id="rId4" Type="http://schemas.openxmlformats.org/officeDocument/2006/relationships/tags" Target="../tags/tag825.xml"/><Relationship Id="rId9" Type="http://schemas.openxmlformats.org/officeDocument/2006/relationships/image" Target="../media/image47.png"/></Relationships>
</file>

<file path=ppt/slides/_rels/slide104.xml.rels><?xml version="1.0" encoding="UTF-8" standalone="yes"?>
<Relationships xmlns="http://schemas.openxmlformats.org/package/2006/relationships"><Relationship Id="rId8" Type="http://schemas.openxmlformats.org/officeDocument/2006/relationships/tags" Target="../tags/tag834.xml"/><Relationship Id="rId13" Type="http://schemas.openxmlformats.org/officeDocument/2006/relationships/image" Target="../media/image53.png"/><Relationship Id="rId3" Type="http://schemas.openxmlformats.org/officeDocument/2006/relationships/tags" Target="../tags/tag829.xml"/><Relationship Id="rId7" Type="http://schemas.openxmlformats.org/officeDocument/2006/relationships/tags" Target="../tags/tag833.xml"/><Relationship Id="rId12" Type="http://schemas.openxmlformats.org/officeDocument/2006/relationships/image" Target="../media/image24.svg"/><Relationship Id="rId2" Type="http://schemas.openxmlformats.org/officeDocument/2006/relationships/tags" Target="../tags/tag828.xml"/><Relationship Id="rId1" Type="http://schemas.openxmlformats.org/officeDocument/2006/relationships/tags" Target="../tags/tag827.xml"/><Relationship Id="rId6" Type="http://schemas.openxmlformats.org/officeDocument/2006/relationships/tags" Target="../tags/tag832.xml"/><Relationship Id="rId11" Type="http://schemas.openxmlformats.org/officeDocument/2006/relationships/image" Target="../media/image23.png"/><Relationship Id="rId5" Type="http://schemas.openxmlformats.org/officeDocument/2006/relationships/tags" Target="../tags/tag831.xml"/><Relationship Id="rId10" Type="http://schemas.openxmlformats.org/officeDocument/2006/relationships/notesSlide" Target="../notesSlides/notesSlide2.xml"/><Relationship Id="rId4" Type="http://schemas.openxmlformats.org/officeDocument/2006/relationships/tags" Target="../tags/tag830.xml"/><Relationship Id="rId9"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8" Type="http://schemas.openxmlformats.org/officeDocument/2006/relationships/tags" Target="../tags/tag842.xml"/><Relationship Id="rId3" Type="http://schemas.openxmlformats.org/officeDocument/2006/relationships/tags" Target="../tags/tag837.xml"/><Relationship Id="rId7" Type="http://schemas.openxmlformats.org/officeDocument/2006/relationships/tags" Target="../tags/tag841.xml"/><Relationship Id="rId12" Type="http://schemas.openxmlformats.org/officeDocument/2006/relationships/image" Target="../media/image58.png"/><Relationship Id="rId2" Type="http://schemas.openxmlformats.org/officeDocument/2006/relationships/tags" Target="../tags/tag836.xml"/><Relationship Id="rId1" Type="http://schemas.openxmlformats.org/officeDocument/2006/relationships/tags" Target="../tags/tag835.xml"/><Relationship Id="rId6" Type="http://schemas.openxmlformats.org/officeDocument/2006/relationships/tags" Target="../tags/tag840.xml"/><Relationship Id="rId11" Type="http://schemas.openxmlformats.org/officeDocument/2006/relationships/image" Target="../media/image24.svg"/><Relationship Id="rId5" Type="http://schemas.openxmlformats.org/officeDocument/2006/relationships/tags" Target="../tags/tag839.xml"/><Relationship Id="rId10" Type="http://schemas.openxmlformats.org/officeDocument/2006/relationships/image" Target="../media/image23.png"/><Relationship Id="rId4" Type="http://schemas.openxmlformats.org/officeDocument/2006/relationships/tags" Target="../tags/tag838.xml"/><Relationship Id="rId9"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8" Type="http://schemas.openxmlformats.org/officeDocument/2006/relationships/tags" Target="../tags/tag850.xml"/><Relationship Id="rId3" Type="http://schemas.openxmlformats.org/officeDocument/2006/relationships/tags" Target="../tags/tag845.xml"/><Relationship Id="rId7" Type="http://schemas.openxmlformats.org/officeDocument/2006/relationships/tags" Target="../tags/tag849.xml"/><Relationship Id="rId12" Type="http://schemas.openxmlformats.org/officeDocument/2006/relationships/image" Target="../media/image53.png"/><Relationship Id="rId2" Type="http://schemas.openxmlformats.org/officeDocument/2006/relationships/tags" Target="../tags/tag844.xml"/><Relationship Id="rId1" Type="http://schemas.openxmlformats.org/officeDocument/2006/relationships/tags" Target="../tags/tag843.xml"/><Relationship Id="rId6" Type="http://schemas.openxmlformats.org/officeDocument/2006/relationships/tags" Target="../tags/tag848.xml"/><Relationship Id="rId11" Type="http://schemas.openxmlformats.org/officeDocument/2006/relationships/image" Target="../media/image24.svg"/><Relationship Id="rId5" Type="http://schemas.openxmlformats.org/officeDocument/2006/relationships/tags" Target="../tags/tag847.xml"/><Relationship Id="rId10" Type="http://schemas.openxmlformats.org/officeDocument/2006/relationships/image" Target="../media/image23.png"/><Relationship Id="rId4" Type="http://schemas.openxmlformats.org/officeDocument/2006/relationships/tags" Target="../tags/tag846.xml"/><Relationship Id="rId9"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853.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852.xml"/><Relationship Id="rId1" Type="http://schemas.openxmlformats.org/officeDocument/2006/relationships/tags" Target="../tags/tag851.xml"/><Relationship Id="rId6" Type="http://schemas.openxmlformats.org/officeDocument/2006/relationships/tags" Target="../tags/tag856.xml"/><Relationship Id="rId11" Type="http://schemas.openxmlformats.org/officeDocument/2006/relationships/image" Target="../media/image5.png"/><Relationship Id="rId5" Type="http://schemas.openxmlformats.org/officeDocument/2006/relationships/tags" Target="../tags/tag855.xml"/><Relationship Id="rId10" Type="http://schemas.openxmlformats.org/officeDocument/2006/relationships/image" Target="../media/image26.svg"/><Relationship Id="rId4" Type="http://schemas.openxmlformats.org/officeDocument/2006/relationships/tags" Target="../tags/tag854.xml"/><Relationship Id="rId9" Type="http://schemas.openxmlformats.org/officeDocument/2006/relationships/image" Target="../media/image3.png"/></Relationships>
</file>

<file path=ppt/slides/_rels/slide108.xml.rels><?xml version="1.0" encoding="UTF-8" standalone="yes"?>
<Relationships xmlns="http://schemas.openxmlformats.org/package/2006/relationships"><Relationship Id="rId8" Type="http://schemas.openxmlformats.org/officeDocument/2006/relationships/tags" Target="../tags/tag864.xml"/><Relationship Id="rId13" Type="http://schemas.openxmlformats.org/officeDocument/2006/relationships/tags" Target="../tags/tag869.xml"/><Relationship Id="rId18" Type="http://schemas.openxmlformats.org/officeDocument/2006/relationships/image" Target="../media/image11.png"/><Relationship Id="rId3" Type="http://schemas.openxmlformats.org/officeDocument/2006/relationships/tags" Target="../tags/tag859.xml"/><Relationship Id="rId21" Type="http://schemas.openxmlformats.org/officeDocument/2006/relationships/image" Target="../media/image16.svg"/><Relationship Id="rId7" Type="http://schemas.openxmlformats.org/officeDocument/2006/relationships/tags" Target="../tags/tag863.xml"/><Relationship Id="rId12" Type="http://schemas.openxmlformats.org/officeDocument/2006/relationships/tags" Target="../tags/tag868.xml"/><Relationship Id="rId17" Type="http://schemas.openxmlformats.org/officeDocument/2006/relationships/image" Target="../media/image10.jpeg"/><Relationship Id="rId2" Type="http://schemas.openxmlformats.org/officeDocument/2006/relationships/tags" Target="../tags/tag858.xml"/><Relationship Id="rId16" Type="http://schemas.openxmlformats.org/officeDocument/2006/relationships/slideLayout" Target="../slideLayouts/slideLayout7.xml"/><Relationship Id="rId20" Type="http://schemas.openxmlformats.org/officeDocument/2006/relationships/image" Target="../media/image15.png"/><Relationship Id="rId1" Type="http://schemas.openxmlformats.org/officeDocument/2006/relationships/tags" Target="../tags/tag857.xml"/><Relationship Id="rId6" Type="http://schemas.openxmlformats.org/officeDocument/2006/relationships/tags" Target="../tags/tag862.xml"/><Relationship Id="rId11" Type="http://schemas.openxmlformats.org/officeDocument/2006/relationships/tags" Target="../tags/tag867.xml"/><Relationship Id="rId5" Type="http://schemas.openxmlformats.org/officeDocument/2006/relationships/tags" Target="../tags/tag861.xml"/><Relationship Id="rId15" Type="http://schemas.openxmlformats.org/officeDocument/2006/relationships/tags" Target="../tags/tag871.xml"/><Relationship Id="rId23" Type="http://schemas.openxmlformats.org/officeDocument/2006/relationships/image" Target="../media/image59.png"/><Relationship Id="rId10" Type="http://schemas.openxmlformats.org/officeDocument/2006/relationships/tags" Target="../tags/tag866.xml"/><Relationship Id="rId19" Type="http://schemas.openxmlformats.org/officeDocument/2006/relationships/image" Target="../media/image13.svg"/><Relationship Id="rId4" Type="http://schemas.openxmlformats.org/officeDocument/2006/relationships/tags" Target="../tags/tag860.xml"/><Relationship Id="rId9" Type="http://schemas.openxmlformats.org/officeDocument/2006/relationships/tags" Target="../tags/tag865.xml"/><Relationship Id="rId14" Type="http://schemas.openxmlformats.org/officeDocument/2006/relationships/tags" Target="../tags/tag870.xml"/><Relationship Id="rId22" Type="http://schemas.openxmlformats.org/officeDocument/2006/relationships/image" Target="../media/image17.png"/></Relationships>
</file>

<file path=ppt/slides/_rels/slide109.xml.rels><?xml version="1.0" encoding="UTF-8" standalone="yes"?>
<Relationships xmlns="http://schemas.openxmlformats.org/package/2006/relationships"><Relationship Id="rId8" Type="http://schemas.openxmlformats.org/officeDocument/2006/relationships/tags" Target="../tags/tag879.xml"/><Relationship Id="rId13" Type="http://schemas.openxmlformats.org/officeDocument/2006/relationships/image" Target="../media/image60.png"/><Relationship Id="rId3" Type="http://schemas.openxmlformats.org/officeDocument/2006/relationships/tags" Target="../tags/tag874.xml"/><Relationship Id="rId7" Type="http://schemas.openxmlformats.org/officeDocument/2006/relationships/tags" Target="../tags/tag878.xml"/><Relationship Id="rId12" Type="http://schemas.openxmlformats.org/officeDocument/2006/relationships/image" Target="../media/image24.svg"/><Relationship Id="rId2" Type="http://schemas.openxmlformats.org/officeDocument/2006/relationships/tags" Target="../tags/tag873.xml"/><Relationship Id="rId1" Type="http://schemas.openxmlformats.org/officeDocument/2006/relationships/tags" Target="../tags/tag872.xml"/><Relationship Id="rId6" Type="http://schemas.openxmlformats.org/officeDocument/2006/relationships/tags" Target="../tags/tag877.xml"/><Relationship Id="rId11" Type="http://schemas.openxmlformats.org/officeDocument/2006/relationships/image" Target="../media/image23.png"/><Relationship Id="rId5" Type="http://schemas.openxmlformats.org/officeDocument/2006/relationships/tags" Target="../tags/tag876.xml"/><Relationship Id="rId10" Type="http://schemas.openxmlformats.org/officeDocument/2006/relationships/slideLayout" Target="../slideLayouts/slideLayout7.xml"/><Relationship Id="rId4" Type="http://schemas.openxmlformats.org/officeDocument/2006/relationships/tags" Target="../tags/tag875.xml"/><Relationship Id="rId9" Type="http://schemas.openxmlformats.org/officeDocument/2006/relationships/tags" Target="../tags/tag880.xml"/></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90.xml"/><Relationship Id="rId7" Type="http://schemas.openxmlformats.org/officeDocument/2006/relationships/image" Target="../media/image30.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10.xml.rels><?xml version="1.0" encoding="UTF-8" standalone="yes"?>
<Relationships xmlns="http://schemas.openxmlformats.org/package/2006/relationships"><Relationship Id="rId8" Type="http://schemas.openxmlformats.org/officeDocument/2006/relationships/tags" Target="../tags/tag888.xml"/><Relationship Id="rId3" Type="http://schemas.openxmlformats.org/officeDocument/2006/relationships/tags" Target="../tags/tag883.xml"/><Relationship Id="rId7" Type="http://schemas.openxmlformats.org/officeDocument/2006/relationships/tags" Target="../tags/tag887.xml"/><Relationship Id="rId12" Type="http://schemas.openxmlformats.org/officeDocument/2006/relationships/image" Target="../media/image60.png"/><Relationship Id="rId2" Type="http://schemas.openxmlformats.org/officeDocument/2006/relationships/tags" Target="../tags/tag882.xml"/><Relationship Id="rId1" Type="http://schemas.openxmlformats.org/officeDocument/2006/relationships/tags" Target="../tags/tag881.xml"/><Relationship Id="rId6" Type="http://schemas.openxmlformats.org/officeDocument/2006/relationships/tags" Target="../tags/tag886.xml"/><Relationship Id="rId11" Type="http://schemas.openxmlformats.org/officeDocument/2006/relationships/image" Target="../media/image24.svg"/><Relationship Id="rId5" Type="http://schemas.openxmlformats.org/officeDocument/2006/relationships/tags" Target="../tags/tag885.xml"/><Relationship Id="rId10" Type="http://schemas.openxmlformats.org/officeDocument/2006/relationships/image" Target="../media/image23.png"/><Relationship Id="rId4" Type="http://schemas.openxmlformats.org/officeDocument/2006/relationships/tags" Target="../tags/tag884.xml"/><Relationship Id="rId9"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891.xml"/><Relationship Id="rId7" Type="http://schemas.openxmlformats.org/officeDocument/2006/relationships/image" Target="../media/image23.png"/><Relationship Id="rId2" Type="http://schemas.openxmlformats.org/officeDocument/2006/relationships/tags" Target="../tags/tag890.xml"/><Relationship Id="rId1" Type="http://schemas.openxmlformats.org/officeDocument/2006/relationships/tags" Target="../tags/tag889.xml"/><Relationship Id="rId6" Type="http://schemas.openxmlformats.org/officeDocument/2006/relationships/slideLayout" Target="../slideLayouts/slideLayout18.xml"/><Relationship Id="rId5" Type="http://schemas.openxmlformats.org/officeDocument/2006/relationships/tags" Target="../tags/tag893.xml"/><Relationship Id="rId4" Type="http://schemas.openxmlformats.org/officeDocument/2006/relationships/tags" Target="../tags/tag892.xml"/><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93.xml"/><Relationship Id="rId7" Type="http://schemas.openxmlformats.org/officeDocument/2006/relationships/image" Target="../media/image30.png"/><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96.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image" Target="../media/image5.png"/><Relationship Id="rId5" Type="http://schemas.openxmlformats.org/officeDocument/2006/relationships/tags" Target="../tags/tag98.xml"/><Relationship Id="rId10" Type="http://schemas.openxmlformats.org/officeDocument/2006/relationships/image" Target="../media/image26.svg"/><Relationship Id="rId4" Type="http://schemas.openxmlformats.org/officeDocument/2006/relationships/tags" Target="../tags/tag97.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tags" Target="../tags/tag107.xml"/><Relationship Id="rId13" Type="http://schemas.openxmlformats.org/officeDocument/2006/relationships/image" Target="../media/image13.svg"/><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image" Target="../media/image11.png"/><Relationship Id="rId17" Type="http://schemas.openxmlformats.org/officeDocument/2006/relationships/image" Target="../media/image17.png"/><Relationship Id="rId2" Type="http://schemas.openxmlformats.org/officeDocument/2006/relationships/tags" Target="../tags/tag101.xml"/><Relationship Id="rId16" Type="http://schemas.openxmlformats.org/officeDocument/2006/relationships/image" Target="../media/image16.svg"/><Relationship Id="rId1" Type="http://schemas.openxmlformats.org/officeDocument/2006/relationships/tags" Target="../tags/tag100.xml"/><Relationship Id="rId6" Type="http://schemas.openxmlformats.org/officeDocument/2006/relationships/tags" Target="../tags/tag105.xml"/><Relationship Id="rId11" Type="http://schemas.openxmlformats.org/officeDocument/2006/relationships/image" Target="../media/image10.jpeg"/><Relationship Id="rId5" Type="http://schemas.openxmlformats.org/officeDocument/2006/relationships/tags" Target="../tags/tag104.xml"/><Relationship Id="rId15" Type="http://schemas.openxmlformats.org/officeDocument/2006/relationships/image" Target="../media/image33.svg"/><Relationship Id="rId10" Type="http://schemas.openxmlformats.org/officeDocument/2006/relationships/slideLayout" Target="../slideLayouts/slideLayout29.xml"/><Relationship Id="rId4" Type="http://schemas.openxmlformats.org/officeDocument/2006/relationships/tags" Target="../tags/tag103.xml"/><Relationship Id="rId9" Type="http://schemas.openxmlformats.org/officeDocument/2006/relationships/tags" Target="../tags/tag108.xml"/><Relationship Id="rId14"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7.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24.svg"/><Relationship Id="rId11" Type="http://schemas.openxmlformats.org/officeDocument/2006/relationships/image" Target="../media/image39.png"/><Relationship Id="rId5" Type="http://schemas.openxmlformats.org/officeDocument/2006/relationships/image" Target="../media/image23.png"/><Relationship Id="rId10" Type="http://schemas.openxmlformats.org/officeDocument/2006/relationships/image" Target="../media/image38.png"/><Relationship Id="rId4" Type="http://schemas.openxmlformats.org/officeDocument/2006/relationships/image" Target="../media/image34.jpg"/><Relationship Id="rId9"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7.xml"/><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24.svg"/><Relationship Id="rId11" Type="http://schemas.openxmlformats.org/officeDocument/2006/relationships/image" Target="../media/image45.png"/><Relationship Id="rId5" Type="http://schemas.openxmlformats.org/officeDocument/2006/relationships/image" Target="../media/image23.png"/><Relationship Id="rId10" Type="http://schemas.openxmlformats.org/officeDocument/2006/relationships/image" Target="../media/image44.png"/><Relationship Id="rId4" Type="http://schemas.openxmlformats.org/officeDocument/2006/relationships/image" Target="../media/image34.jpg"/><Relationship Id="rId9"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1.pn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jp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117.xml"/><Relationship Id="rId7" Type="http://schemas.openxmlformats.org/officeDocument/2006/relationships/image" Target="../media/image24.sv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11.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10.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Layout" Target="../slideLayouts/slideLayout7.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22.xml"/><Relationship Id="rId7" Type="http://schemas.openxmlformats.org/officeDocument/2006/relationships/image" Target="../media/image24.sv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jp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27.xml"/><Relationship Id="rId7" Type="http://schemas.openxmlformats.org/officeDocument/2006/relationships/image" Target="../media/image24.svg"/><Relationship Id="rId2" Type="http://schemas.openxmlformats.org/officeDocument/2006/relationships/tags" Target="../tags/tag126.xml"/><Relationship Id="rId1" Type="http://schemas.openxmlformats.org/officeDocument/2006/relationships/tags" Target="../tags/tag125.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32.xml"/><Relationship Id="rId7" Type="http://schemas.openxmlformats.org/officeDocument/2006/relationships/image" Target="../media/image24.sv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jp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37.xml"/><Relationship Id="rId7" Type="http://schemas.openxmlformats.org/officeDocument/2006/relationships/image" Target="../media/image24.sv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42.xml"/><Relationship Id="rId7" Type="http://schemas.openxmlformats.org/officeDocument/2006/relationships/image" Target="../media/image24.sv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7.xml"/><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image" Target="../media/image24.svg"/><Relationship Id="rId11" Type="http://schemas.openxmlformats.org/officeDocument/2006/relationships/image" Target="../media/image45.png"/><Relationship Id="rId5" Type="http://schemas.openxmlformats.org/officeDocument/2006/relationships/image" Target="../media/image23.png"/><Relationship Id="rId10" Type="http://schemas.openxmlformats.org/officeDocument/2006/relationships/image" Target="../media/image44.png"/><Relationship Id="rId4" Type="http://schemas.openxmlformats.org/officeDocument/2006/relationships/image" Target="../media/image34.jpg"/><Relationship Id="rId9" Type="http://schemas.openxmlformats.org/officeDocument/2006/relationships/image" Target="../media/image43.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4.xml"/><Relationship Id="rId7" Type="http://schemas.openxmlformats.org/officeDocument/2006/relationships/image" Target="../media/image10.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10" Type="http://schemas.openxmlformats.org/officeDocument/2006/relationships/image" Target="../media/image14.png"/><Relationship Id="rId4" Type="http://schemas.openxmlformats.org/officeDocument/2006/relationships/tags" Target="../tags/tag25.xml"/><Relationship Id="rId9" Type="http://schemas.openxmlformats.org/officeDocument/2006/relationships/image" Target="../media/image13.sv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7.xml"/><Relationship Id="rId7" Type="http://schemas.openxmlformats.org/officeDocument/2006/relationships/image" Target="../media/image10.jpe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9.xml"/><Relationship Id="rId10" Type="http://schemas.openxmlformats.org/officeDocument/2006/relationships/image" Target="../media/image5.png"/><Relationship Id="rId4" Type="http://schemas.openxmlformats.org/officeDocument/2006/relationships/tags" Target="../tags/tag148.xml"/><Relationship Id="rId9" Type="http://schemas.openxmlformats.org/officeDocument/2006/relationships/image" Target="../media/image4.svg"/></Relationships>
</file>

<file path=ppt/slides/_rels/slide31.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52.xml"/><Relationship Id="rId7" Type="http://schemas.openxmlformats.org/officeDocument/2006/relationships/image" Target="../media/image24.sv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23.png"/><Relationship Id="rId5" Type="http://schemas.openxmlformats.org/officeDocument/2006/relationships/image" Target="../media/image34.jpg"/><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3.png"/><Relationship Id="rId3" Type="http://schemas.openxmlformats.org/officeDocument/2006/relationships/tags" Target="../tags/tag155.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image" Target="../media/image48.jpeg"/><Relationship Id="rId5" Type="http://schemas.openxmlformats.org/officeDocument/2006/relationships/tags" Target="../tags/tag157.xml"/><Relationship Id="rId10" Type="http://schemas.openxmlformats.org/officeDocument/2006/relationships/image" Target="../media/image24.svg"/><Relationship Id="rId4" Type="http://schemas.openxmlformats.org/officeDocument/2006/relationships/tags" Target="../tags/tag156.xml"/><Relationship Id="rId9" Type="http://schemas.openxmlformats.org/officeDocument/2006/relationships/image" Target="../media/image23.png"/><Relationship Id="rId1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2.png"/><Relationship Id="rId3" Type="http://schemas.openxmlformats.org/officeDocument/2006/relationships/tags" Target="../tags/tag161.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48.jpeg"/><Relationship Id="rId5" Type="http://schemas.openxmlformats.org/officeDocument/2006/relationships/tags" Target="../tags/tag163.xml"/><Relationship Id="rId10" Type="http://schemas.openxmlformats.org/officeDocument/2006/relationships/image" Target="../media/image24.svg"/><Relationship Id="rId4" Type="http://schemas.openxmlformats.org/officeDocument/2006/relationships/tags" Target="../tags/tag162.xml"/><Relationship Id="rId9" Type="http://schemas.openxmlformats.org/officeDocument/2006/relationships/image" Target="../media/image23.png"/><Relationship Id="rId14" Type="http://schemas.openxmlformats.org/officeDocument/2006/relationships/image" Target="../media/image44.png"/></Relationships>
</file>

<file path=ppt/slides/_rels/slide34.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4.png"/><Relationship Id="rId3" Type="http://schemas.openxmlformats.org/officeDocument/2006/relationships/tags" Target="../tags/tag167.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48.jpeg"/><Relationship Id="rId5" Type="http://schemas.openxmlformats.org/officeDocument/2006/relationships/tags" Target="../tags/tag169.xml"/><Relationship Id="rId10" Type="http://schemas.openxmlformats.org/officeDocument/2006/relationships/image" Target="../media/image24.svg"/><Relationship Id="rId4" Type="http://schemas.openxmlformats.org/officeDocument/2006/relationships/tags" Target="../tags/tag168.xml"/><Relationship Id="rId9" Type="http://schemas.openxmlformats.org/officeDocument/2006/relationships/image" Target="../media/image23.png"/><Relationship Id="rId14" Type="http://schemas.openxmlformats.org/officeDocument/2006/relationships/image" Target="../media/image46.png"/></Relationships>
</file>

<file path=ppt/slides/_rels/slide35.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5.png"/><Relationship Id="rId3" Type="http://schemas.openxmlformats.org/officeDocument/2006/relationships/tags" Target="../tags/tag173.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image" Target="../media/image48.jpeg"/><Relationship Id="rId5" Type="http://schemas.openxmlformats.org/officeDocument/2006/relationships/tags" Target="../tags/tag175.xml"/><Relationship Id="rId10" Type="http://schemas.openxmlformats.org/officeDocument/2006/relationships/image" Target="../media/image24.svg"/><Relationship Id="rId4" Type="http://schemas.openxmlformats.org/officeDocument/2006/relationships/tags" Target="../tags/tag174.xml"/><Relationship Id="rId9" Type="http://schemas.openxmlformats.org/officeDocument/2006/relationships/image" Target="../media/image23.png"/><Relationship Id="rId14" Type="http://schemas.openxmlformats.org/officeDocument/2006/relationships/image" Target="../media/image46.png"/></Relationships>
</file>

<file path=ppt/slides/_rels/slide36.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9.png"/><Relationship Id="rId3" Type="http://schemas.openxmlformats.org/officeDocument/2006/relationships/tags" Target="../tags/tag179.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4.svg"/><Relationship Id="rId5" Type="http://schemas.openxmlformats.org/officeDocument/2006/relationships/tags" Target="../tags/tag181.xml"/><Relationship Id="rId10" Type="http://schemas.openxmlformats.org/officeDocument/2006/relationships/image" Target="../media/image23.png"/><Relationship Id="rId4" Type="http://schemas.openxmlformats.org/officeDocument/2006/relationships/tags" Target="../tags/tag180.xml"/><Relationship Id="rId9" Type="http://schemas.openxmlformats.org/officeDocument/2006/relationships/image" Target="../media/image48.jpeg"/><Relationship Id="rId14" Type="http://schemas.openxmlformats.org/officeDocument/2006/relationships/image" Target="../media/image45.png"/></Relationships>
</file>

<file path=ppt/slides/_rels/slide37.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51.png"/><Relationship Id="rId3" Type="http://schemas.openxmlformats.org/officeDocument/2006/relationships/tags" Target="../tags/tag185.xml"/><Relationship Id="rId7" Type="http://schemas.openxmlformats.org/officeDocument/2006/relationships/slideLayout" Target="../slideLayouts/slideLayout7.xml"/><Relationship Id="rId12" Type="http://schemas.openxmlformats.org/officeDocument/2006/relationships/image" Target="../media/image50.pn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24.svg"/><Relationship Id="rId5" Type="http://schemas.openxmlformats.org/officeDocument/2006/relationships/tags" Target="../tags/tag187.xml"/><Relationship Id="rId10" Type="http://schemas.openxmlformats.org/officeDocument/2006/relationships/image" Target="../media/image23.png"/><Relationship Id="rId4" Type="http://schemas.openxmlformats.org/officeDocument/2006/relationships/tags" Target="../tags/tag186.xml"/><Relationship Id="rId9" Type="http://schemas.openxmlformats.org/officeDocument/2006/relationships/image" Target="../media/image48.jpeg"/><Relationship Id="rId14" Type="http://schemas.openxmlformats.org/officeDocument/2006/relationships/image" Target="../media/image45.png"/></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1.xml"/><Relationship Id="rId7" Type="http://schemas.openxmlformats.org/officeDocument/2006/relationships/image" Target="../media/image10.jpeg"/><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slideLayout" Target="../slideLayouts/slideLayout7.xml"/><Relationship Id="rId11" Type="http://schemas.openxmlformats.org/officeDocument/2006/relationships/image" Target="../media/image27.svg"/><Relationship Id="rId5" Type="http://schemas.openxmlformats.org/officeDocument/2006/relationships/tags" Target="../tags/tag193.xml"/><Relationship Id="rId10" Type="http://schemas.openxmlformats.org/officeDocument/2006/relationships/image" Target="../media/image5.png"/><Relationship Id="rId4" Type="http://schemas.openxmlformats.org/officeDocument/2006/relationships/tags" Target="../tags/tag192.xml"/><Relationship Id="rId9" Type="http://schemas.openxmlformats.org/officeDocument/2006/relationships/image" Target="../media/image26.svg"/></Relationships>
</file>

<file path=ppt/slides/_rels/slide3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tags" Target="../tags/tag196.xml"/><Relationship Id="rId7" Type="http://schemas.openxmlformats.org/officeDocument/2006/relationships/image" Target="../media/image24.svg"/><Relationship Id="rId12" Type="http://schemas.openxmlformats.org/officeDocument/2006/relationships/image" Target="../media/image45.png"/><Relationship Id="rId2" Type="http://schemas.openxmlformats.org/officeDocument/2006/relationships/tags" Target="../tags/tag195.xml"/><Relationship Id="rId1" Type="http://schemas.openxmlformats.org/officeDocument/2006/relationships/tags" Target="../tags/tag194.xml"/><Relationship Id="rId6" Type="http://schemas.openxmlformats.org/officeDocument/2006/relationships/image" Target="../media/image23.png"/><Relationship Id="rId11" Type="http://schemas.openxmlformats.org/officeDocument/2006/relationships/image" Target="../media/image44.png"/><Relationship Id="rId5" Type="http://schemas.openxmlformats.org/officeDocument/2006/relationships/image" Target="../media/image34.jpg"/><Relationship Id="rId10" Type="http://schemas.openxmlformats.org/officeDocument/2006/relationships/image" Target="../media/image43.png"/><Relationship Id="rId4" Type="http://schemas.openxmlformats.org/officeDocument/2006/relationships/slideLayout" Target="../slideLayouts/slideLayout7.xml"/><Relationship Id="rId9" Type="http://schemas.openxmlformats.org/officeDocument/2006/relationships/image" Target="../media/image42.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6.svg"/><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15.pn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image" Target="../media/image13.svg"/><Relationship Id="rId5" Type="http://schemas.openxmlformats.org/officeDocument/2006/relationships/tags" Target="../tags/tag31.xml"/><Relationship Id="rId10" Type="http://schemas.openxmlformats.org/officeDocument/2006/relationships/image" Target="../media/image11.png"/><Relationship Id="rId4" Type="http://schemas.openxmlformats.org/officeDocument/2006/relationships/tags" Target="../tags/tag30.xml"/><Relationship Id="rId9" Type="http://schemas.openxmlformats.org/officeDocument/2006/relationships/image" Target="../media/image10.jpeg"/><Relationship Id="rId14" Type="http://schemas.openxmlformats.org/officeDocument/2006/relationships/image" Target="../media/image17.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9.xml"/><Relationship Id="rId7" Type="http://schemas.openxmlformats.org/officeDocument/2006/relationships/image" Target="../media/image10.jpeg"/><Relationship Id="rId2" Type="http://schemas.openxmlformats.org/officeDocument/2006/relationships/tags" Target="../tags/tag198.xml"/><Relationship Id="rId1" Type="http://schemas.openxmlformats.org/officeDocument/2006/relationships/tags" Target="../tags/tag197.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201.xml"/><Relationship Id="rId10" Type="http://schemas.openxmlformats.org/officeDocument/2006/relationships/image" Target="../media/image5.png"/><Relationship Id="rId4" Type="http://schemas.openxmlformats.org/officeDocument/2006/relationships/tags" Target="../tags/tag200.xml"/><Relationship Id="rId9"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4.jpg"/><Relationship Id="rId13" Type="http://schemas.openxmlformats.org/officeDocument/2006/relationships/image" Target="../media/image45.png"/><Relationship Id="rId3" Type="http://schemas.openxmlformats.org/officeDocument/2006/relationships/tags" Target="../tags/tag204.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41.png"/><Relationship Id="rId5" Type="http://schemas.openxmlformats.org/officeDocument/2006/relationships/tags" Target="../tags/tag206.xml"/><Relationship Id="rId10" Type="http://schemas.openxmlformats.org/officeDocument/2006/relationships/image" Target="../media/image24.svg"/><Relationship Id="rId4" Type="http://schemas.openxmlformats.org/officeDocument/2006/relationships/tags" Target="../tags/tag205.xml"/><Relationship Id="rId9" Type="http://schemas.openxmlformats.org/officeDocument/2006/relationships/image" Target="../media/image23.png"/><Relationship Id="rId14" Type="http://schemas.openxmlformats.org/officeDocument/2006/relationships/image" Target="../media/image46.png"/></Relationships>
</file>

<file path=ppt/slides/_rels/slide42.xml.rels><?xml version="1.0" encoding="UTF-8" standalone="yes"?>
<Relationships xmlns="http://schemas.openxmlformats.org/package/2006/relationships"><Relationship Id="rId8" Type="http://schemas.openxmlformats.org/officeDocument/2006/relationships/tags" Target="../tags/tag215.xml"/><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tags" Target="../tags/tag210.xml"/><Relationship Id="rId7" Type="http://schemas.openxmlformats.org/officeDocument/2006/relationships/tags" Target="../tags/tag214.xml"/><Relationship Id="rId12" Type="http://schemas.openxmlformats.org/officeDocument/2006/relationships/image" Target="../media/image24.svg"/><Relationship Id="rId17" Type="http://schemas.openxmlformats.org/officeDocument/2006/relationships/image" Target="../media/image45.png"/><Relationship Id="rId2" Type="http://schemas.openxmlformats.org/officeDocument/2006/relationships/tags" Target="../tags/tag209.xml"/><Relationship Id="rId16" Type="http://schemas.openxmlformats.org/officeDocument/2006/relationships/image" Target="../media/image44.png"/><Relationship Id="rId1" Type="http://schemas.openxmlformats.org/officeDocument/2006/relationships/tags" Target="../tags/tag208.xml"/><Relationship Id="rId6" Type="http://schemas.openxmlformats.org/officeDocument/2006/relationships/tags" Target="../tags/tag213.xml"/><Relationship Id="rId11" Type="http://schemas.openxmlformats.org/officeDocument/2006/relationships/image" Target="../media/image23.png"/><Relationship Id="rId5" Type="http://schemas.openxmlformats.org/officeDocument/2006/relationships/tags" Target="../tags/tag212.xml"/><Relationship Id="rId15" Type="http://schemas.openxmlformats.org/officeDocument/2006/relationships/image" Target="../media/image43.png"/><Relationship Id="rId10" Type="http://schemas.openxmlformats.org/officeDocument/2006/relationships/image" Target="../media/image34.jpg"/><Relationship Id="rId4" Type="http://schemas.openxmlformats.org/officeDocument/2006/relationships/tags" Target="../tags/tag211.xml"/><Relationship Id="rId9" Type="http://schemas.openxmlformats.org/officeDocument/2006/relationships/slideLayout" Target="../slideLayouts/slideLayout7.xml"/><Relationship Id="rId14" Type="http://schemas.openxmlformats.org/officeDocument/2006/relationships/image" Target="../media/image42.png"/></Relationships>
</file>

<file path=ppt/slides/_rels/slide4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218.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image" Target="../media/image5.png"/><Relationship Id="rId5" Type="http://schemas.openxmlformats.org/officeDocument/2006/relationships/tags" Target="../tags/tag220.xml"/><Relationship Id="rId10" Type="http://schemas.openxmlformats.org/officeDocument/2006/relationships/image" Target="../media/image26.svg"/><Relationship Id="rId4" Type="http://schemas.openxmlformats.org/officeDocument/2006/relationships/tags" Target="../tags/tag219.xml"/><Relationship Id="rId9"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tags" Target="../tags/tag229.xml"/><Relationship Id="rId13" Type="http://schemas.openxmlformats.org/officeDocument/2006/relationships/image" Target="../media/image13.svg"/><Relationship Id="rId3" Type="http://schemas.openxmlformats.org/officeDocument/2006/relationships/tags" Target="../tags/tag224.xml"/><Relationship Id="rId7" Type="http://schemas.openxmlformats.org/officeDocument/2006/relationships/tags" Target="../tags/tag228.xml"/><Relationship Id="rId12" Type="http://schemas.openxmlformats.org/officeDocument/2006/relationships/image" Target="../media/image11.png"/><Relationship Id="rId2" Type="http://schemas.openxmlformats.org/officeDocument/2006/relationships/tags" Target="../tags/tag223.xml"/><Relationship Id="rId16" Type="http://schemas.openxmlformats.org/officeDocument/2006/relationships/image" Target="../media/image17.png"/><Relationship Id="rId1" Type="http://schemas.openxmlformats.org/officeDocument/2006/relationships/tags" Target="../tags/tag222.xml"/><Relationship Id="rId6" Type="http://schemas.openxmlformats.org/officeDocument/2006/relationships/tags" Target="../tags/tag227.xml"/><Relationship Id="rId11" Type="http://schemas.openxmlformats.org/officeDocument/2006/relationships/image" Target="../media/image10.jpeg"/><Relationship Id="rId5" Type="http://schemas.openxmlformats.org/officeDocument/2006/relationships/tags" Target="../tags/tag226.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225.xml"/><Relationship Id="rId9" Type="http://schemas.openxmlformats.org/officeDocument/2006/relationships/tags" Target="../tags/tag230.xml"/><Relationship Id="rId14" Type="http://schemas.openxmlformats.org/officeDocument/2006/relationships/image" Target="../media/image15.png"/></Relationships>
</file>

<file path=ppt/slides/_rels/slide4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233.xml"/><Relationship Id="rId7" Type="http://schemas.openxmlformats.org/officeDocument/2006/relationships/image" Target="../media/image23.png"/><Relationship Id="rId2" Type="http://schemas.openxmlformats.org/officeDocument/2006/relationships/tags" Target="../tags/tag232.xml"/><Relationship Id="rId1" Type="http://schemas.openxmlformats.org/officeDocument/2006/relationships/tags" Target="../tags/tag231.xml"/><Relationship Id="rId6" Type="http://schemas.openxmlformats.org/officeDocument/2006/relationships/slideLayout" Target="../slideLayouts/slideLayout7.xml"/><Relationship Id="rId5" Type="http://schemas.openxmlformats.org/officeDocument/2006/relationships/tags" Target="../tags/tag235.xml"/><Relationship Id="rId4" Type="http://schemas.openxmlformats.org/officeDocument/2006/relationships/tags" Target="../tags/tag234.xml"/></Relationships>
</file>

<file path=ppt/slides/_rels/slide46.xml.rels><?xml version="1.0" encoding="UTF-8" standalone="yes"?>
<Relationships xmlns="http://schemas.openxmlformats.org/package/2006/relationships"><Relationship Id="rId8" Type="http://schemas.openxmlformats.org/officeDocument/2006/relationships/tags" Target="../tags/tag243.xml"/><Relationship Id="rId13" Type="http://schemas.openxmlformats.org/officeDocument/2006/relationships/slideLayout" Target="../slideLayouts/slideLayout7.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tags" Target="../tags/tag247.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tags" Target="../tags/tag246.xml"/><Relationship Id="rId5" Type="http://schemas.openxmlformats.org/officeDocument/2006/relationships/tags" Target="../tags/tag240.xml"/><Relationship Id="rId15" Type="http://schemas.openxmlformats.org/officeDocument/2006/relationships/image" Target="../media/image24.svg"/><Relationship Id="rId10" Type="http://schemas.openxmlformats.org/officeDocument/2006/relationships/tags" Target="../tags/tag245.xml"/><Relationship Id="rId4" Type="http://schemas.openxmlformats.org/officeDocument/2006/relationships/tags" Target="../tags/tag239.xml"/><Relationship Id="rId9" Type="http://schemas.openxmlformats.org/officeDocument/2006/relationships/tags" Target="../tags/tag244.xml"/><Relationship Id="rId14" Type="http://schemas.openxmlformats.org/officeDocument/2006/relationships/image" Target="../media/image23.png"/></Relationships>
</file>

<file path=ppt/slides/_rels/slide47.xml.rels><?xml version="1.0" encoding="UTF-8" standalone="yes"?>
<Relationships xmlns="http://schemas.openxmlformats.org/package/2006/relationships"><Relationship Id="rId8" Type="http://schemas.openxmlformats.org/officeDocument/2006/relationships/tags" Target="../tags/tag255.xml"/><Relationship Id="rId13" Type="http://schemas.openxmlformats.org/officeDocument/2006/relationships/tags" Target="../tags/tag260.xml"/><Relationship Id="rId3" Type="http://schemas.openxmlformats.org/officeDocument/2006/relationships/tags" Target="../tags/tag250.xml"/><Relationship Id="rId7" Type="http://schemas.openxmlformats.org/officeDocument/2006/relationships/tags" Target="../tags/tag254.xml"/><Relationship Id="rId12" Type="http://schemas.openxmlformats.org/officeDocument/2006/relationships/tags" Target="../tags/tag259.xml"/><Relationship Id="rId2" Type="http://schemas.openxmlformats.org/officeDocument/2006/relationships/tags" Target="../tags/tag249.xml"/><Relationship Id="rId16" Type="http://schemas.openxmlformats.org/officeDocument/2006/relationships/image" Target="../media/image24.svg"/><Relationship Id="rId1" Type="http://schemas.openxmlformats.org/officeDocument/2006/relationships/tags" Target="../tags/tag248.xml"/><Relationship Id="rId6" Type="http://schemas.openxmlformats.org/officeDocument/2006/relationships/tags" Target="../tags/tag253.xml"/><Relationship Id="rId11" Type="http://schemas.openxmlformats.org/officeDocument/2006/relationships/tags" Target="../tags/tag258.xml"/><Relationship Id="rId5" Type="http://schemas.openxmlformats.org/officeDocument/2006/relationships/tags" Target="../tags/tag252.xml"/><Relationship Id="rId15" Type="http://schemas.openxmlformats.org/officeDocument/2006/relationships/image" Target="../media/image23.png"/><Relationship Id="rId10" Type="http://schemas.openxmlformats.org/officeDocument/2006/relationships/tags" Target="../tags/tag257.xml"/><Relationship Id="rId4" Type="http://schemas.openxmlformats.org/officeDocument/2006/relationships/tags" Target="../tags/tag251.xml"/><Relationship Id="rId9" Type="http://schemas.openxmlformats.org/officeDocument/2006/relationships/tags" Target="../tags/tag256.xml"/><Relationship Id="rId14"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268.xml"/><Relationship Id="rId13" Type="http://schemas.openxmlformats.org/officeDocument/2006/relationships/slideLayout" Target="../slideLayouts/slideLayout7.xml"/><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tags" Target="../tags/tag272.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tags" Target="../tags/tag271.xml"/><Relationship Id="rId5" Type="http://schemas.openxmlformats.org/officeDocument/2006/relationships/tags" Target="../tags/tag265.xml"/><Relationship Id="rId15" Type="http://schemas.openxmlformats.org/officeDocument/2006/relationships/image" Target="../media/image24.svg"/><Relationship Id="rId10" Type="http://schemas.openxmlformats.org/officeDocument/2006/relationships/tags" Target="../tags/tag270.xml"/><Relationship Id="rId4" Type="http://schemas.openxmlformats.org/officeDocument/2006/relationships/tags" Target="../tags/tag264.xml"/><Relationship Id="rId9" Type="http://schemas.openxmlformats.org/officeDocument/2006/relationships/tags" Target="../tags/tag269.xml"/><Relationship Id="rId14" Type="http://schemas.openxmlformats.org/officeDocument/2006/relationships/image" Target="../media/image23.png"/></Relationships>
</file>

<file path=ppt/slides/_rels/slide49.xml.rels><?xml version="1.0" encoding="UTF-8" standalone="yes"?>
<Relationships xmlns="http://schemas.openxmlformats.org/package/2006/relationships"><Relationship Id="rId8" Type="http://schemas.openxmlformats.org/officeDocument/2006/relationships/tags" Target="../tags/tag280.xml"/><Relationship Id="rId13" Type="http://schemas.openxmlformats.org/officeDocument/2006/relationships/tags" Target="../tags/tag285.xml"/><Relationship Id="rId3" Type="http://schemas.openxmlformats.org/officeDocument/2006/relationships/tags" Target="../tags/tag275.xml"/><Relationship Id="rId7" Type="http://schemas.openxmlformats.org/officeDocument/2006/relationships/tags" Target="../tags/tag279.xml"/><Relationship Id="rId12" Type="http://schemas.openxmlformats.org/officeDocument/2006/relationships/tags" Target="../tags/tag284.xml"/><Relationship Id="rId2" Type="http://schemas.openxmlformats.org/officeDocument/2006/relationships/tags" Target="../tags/tag274.xml"/><Relationship Id="rId16" Type="http://schemas.openxmlformats.org/officeDocument/2006/relationships/image" Target="../media/image24.svg"/><Relationship Id="rId1" Type="http://schemas.openxmlformats.org/officeDocument/2006/relationships/tags" Target="../tags/tag273.xml"/><Relationship Id="rId6" Type="http://schemas.openxmlformats.org/officeDocument/2006/relationships/tags" Target="../tags/tag278.xml"/><Relationship Id="rId11" Type="http://schemas.openxmlformats.org/officeDocument/2006/relationships/tags" Target="../tags/tag283.xml"/><Relationship Id="rId5" Type="http://schemas.openxmlformats.org/officeDocument/2006/relationships/tags" Target="../tags/tag277.xml"/><Relationship Id="rId15" Type="http://schemas.openxmlformats.org/officeDocument/2006/relationships/image" Target="../media/image23.png"/><Relationship Id="rId10" Type="http://schemas.openxmlformats.org/officeDocument/2006/relationships/tags" Target="../tags/tag282.xml"/><Relationship Id="rId4" Type="http://schemas.openxmlformats.org/officeDocument/2006/relationships/tags" Target="../tags/tag276.xml"/><Relationship Id="rId9" Type="http://schemas.openxmlformats.org/officeDocument/2006/relationships/tags" Target="../tags/tag281.xml"/><Relationship Id="rId1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image" Target="../media/image10.jpe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slideLayout" Target="../slideLayouts/slideLayout7.xml"/><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image" Target="../media/image12.svg"/><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5" Type="http://schemas.openxmlformats.org/officeDocument/2006/relationships/tags" Target="../tags/tag38.xml"/><Relationship Id="rId15" Type="http://schemas.openxmlformats.org/officeDocument/2006/relationships/tags" Target="../tags/tag48.xml"/><Relationship Id="rId10" Type="http://schemas.openxmlformats.org/officeDocument/2006/relationships/tags" Target="../tags/tag43.xml"/><Relationship Id="rId19" Type="http://schemas.openxmlformats.org/officeDocument/2006/relationships/image" Target="../media/image11.png"/><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s>
</file>

<file path=ppt/slides/_rels/slide50.xml.rels><?xml version="1.0" encoding="UTF-8" standalone="yes"?>
<Relationships xmlns="http://schemas.openxmlformats.org/package/2006/relationships"><Relationship Id="rId8" Type="http://schemas.openxmlformats.org/officeDocument/2006/relationships/tags" Target="../tags/tag293.xml"/><Relationship Id="rId13" Type="http://schemas.openxmlformats.org/officeDocument/2006/relationships/slideLayout" Target="../slideLayouts/slideLayout7.xml"/><Relationship Id="rId3" Type="http://schemas.openxmlformats.org/officeDocument/2006/relationships/tags" Target="../tags/tag288.xml"/><Relationship Id="rId7" Type="http://schemas.openxmlformats.org/officeDocument/2006/relationships/tags" Target="../tags/tag292.xml"/><Relationship Id="rId12" Type="http://schemas.openxmlformats.org/officeDocument/2006/relationships/tags" Target="../tags/tag297.xml"/><Relationship Id="rId2" Type="http://schemas.openxmlformats.org/officeDocument/2006/relationships/tags" Target="../tags/tag287.xml"/><Relationship Id="rId1" Type="http://schemas.openxmlformats.org/officeDocument/2006/relationships/tags" Target="../tags/tag286.xml"/><Relationship Id="rId6" Type="http://schemas.openxmlformats.org/officeDocument/2006/relationships/tags" Target="../tags/tag291.xml"/><Relationship Id="rId11" Type="http://schemas.openxmlformats.org/officeDocument/2006/relationships/tags" Target="../tags/tag296.xml"/><Relationship Id="rId5" Type="http://schemas.openxmlformats.org/officeDocument/2006/relationships/tags" Target="../tags/tag290.xml"/><Relationship Id="rId15" Type="http://schemas.openxmlformats.org/officeDocument/2006/relationships/image" Target="../media/image24.svg"/><Relationship Id="rId10" Type="http://schemas.openxmlformats.org/officeDocument/2006/relationships/tags" Target="../tags/tag295.xml"/><Relationship Id="rId4" Type="http://schemas.openxmlformats.org/officeDocument/2006/relationships/tags" Target="../tags/tag289.xml"/><Relationship Id="rId9" Type="http://schemas.openxmlformats.org/officeDocument/2006/relationships/tags" Target="../tags/tag294.xml"/><Relationship Id="rId14" Type="http://schemas.openxmlformats.org/officeDocument/2006/relationships/image" Target="../media/image23.png"/></Relationships>
</file>

<file path=ppt/slides/_rels/slide51.xml.rels><?xml version="1.0" encoding="UTF-8" standalone="yes"?>
<Relationships xmlns="http://schemas.openxmlformats.org/package/2006/relationships"><Relationship Id="rId8" Type="http://schemas.openxmlformats.org/officeDocument/2006/relationships/tags" Target="../tags/tag305.xml"/><Relationship Id="rId13" Type="http://schemas.openxmlformats.org/officeDocument/2006/relationships/tags" Target="../tags/tag310.xml"/><Relationship Id="rId3" Type="http://schemas.openxmlformats.org/officeDocument/2006/relationships/tags" Target="../tags/tag300.xml"/><Relationship Id="rId7" Type="http://schemas.openxmlformats.org/officeDocument/2006/relationships/tags" Target="../tags/tag304.xml"/><Relationship Id="rId12" Type="http://schemas.openxmlformats.org/officeDocument/2006/relationships/tags" Target="../tags/tag309.xml"/><Relationship Id="rId2" Type="http://schemas.openxmlformats.org/officeDocument/2006/relationships/tags" Target="../tags/tag299.xml"/><Relationship Id="rId16" Type="http://schemas.openxmlformats.org/officeDocument/2006/relationships/image" Target="../media/image24.svg"/><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tags" Target="../tags/tag308.xml"/><Relationship Id="rId5" Type="http://schemas.openxmlformats.org/officeDocument/2006/relationships/tags" Target="../tags/tag302.xml"/><Relationship Id="rId15" Type="http://schemas.openxmlformats.org/officeDocument/2006/relationships/image" Target="../media/image23.png"/><Relationship Id="rId10" Type="http://schemas.openxmlformats.org/officeDocument/2006/relationships/tags" Target="../tags/tag307.xml"/><Relationship Id="rId4" Type="http://schemas.openxmlformats.org/officeDocument/2006/relationships/tags" Target="../tags/tag301.xml"/><Relationship Id="rId9" Type="http://schemas.openxmlformats.org/officeDocument/2006/relationships/tags" Target="../tags/tag306.xml"/><Relationship Id="rId14"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318.xml"/><Relationship Id="rId13" Type="http://schemas.openxmlformats.org/officeDocument/2006/relationships/slideLayout" Target="../slideLayouts/slideLayout7.xml"/><Relationship Id="rId3" Type="http://schemas.openxmlformats.org/officeDocument/2006/relationships/tags" Target="../tags/tag313.xml"/><Relationship Id="rId7" Type="http://schemas.openxmlformats.org/officeDocument/2006/relationships/tags" Target="../tags/tag317.xml"/><Relationship Id="rId12" Type="http://schemas.openxmlformats.org/officeDocument/2006/relationships/tags" Target="../tags/tag322.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tags" Target="../tags/tag321.xml"/><Relationship Id="rId5" Type="http://schemas.openxmlformats.org/officeDocument/2006/relationships/tags" Target="../tags/tag315.xml"/><Relationship Id="rId15" Type="http://schemas.openxmlformats.org/officeDocument/2006/relationships/image" Target="../media/image24.svg"/><Relationship Id="rId10" Type="http://schemas.openxmlformats.org/officeDocument/2006/relationships/tags" Target="../tags/tag320.xml"/><Relationship Id="rId4" Type="http://schemas.openxmlformats.org/officeDocument/2006/relationships/tags" Target="../tags/tag314.xml"/><Relationship Id="rId9" Type="http://schemas.openxmlformats.org/officeDocument/2006/relationships/tags" Target="../tags/tag319.xml"/><Relationship Id="rId14" Type="http://schemas.openxmlformats.org/officeDocument/2006/relationships/image" Target="../media/image23.png"/></Relationships>
</file>

<file path=ppt/slides/_rels/slide53.xml.rels><?xml version="1.0" encoding="UTF-8" standalone="yes"?>
<Relationships xmlns="http://schemas.openxmlformats.org/package/2006/relationships"><Relationship Id="rId8" Type="http://schemas.openxmlformats.org/officeDocument/2006/relationships/tags" Target="../tags/tag330.xml"/><Relationship Id="rId13" Type="http://schemas.openxmlformats.org/officeDocument/2006/relationships/tags" Target="../tags/tag335.xml"/><Relationship Id="rId3" Type="http://schemas.openxmlformats.org/officeDocument/2006/relationships/tags" Target="../tags/tag325.xml"/><Relationship Id="rId7" Type="http://schemas.openxmlformats.org/officeDocument/2006/relationships/tags" Target="../tags/tag329.xml"/><Relationship Id="rId12" Type="http://schemas.openxmlformats.org/officeDocument/2006/relationships/tags" Target="../tags/tag334.xml"/><Relationship Id="rId2" Type="http://schemas.openxmlformats.org/officeDocument/2006/relationships/tags" Target="../tags/tag324.xml"/><Relationship Id="rId16" Type="http://schemas.openxmlformats.org/officeDocument/2006/relationships/image" Target="../media/image24.svg"/><Relationship Id="rId1" Type="http://schemas.openxmlformats.org/officeDocument/2006/relationships/tags" Target="../tags/tag323.xml"/><Relationship Id="rId6" Type="http://schemas.openxmlformats.org/officeDocument/2006/relationships/tags" Target="../tags/tag328.xml"/><Relationship Id="rId11" Type="http://schemas.openxmlformats.org/officeDocument/2006/relationships/tags" Target="../tags/tag333.xml"/><Relationship Id="rId5" Type="http://schemas.openxmlformats.org/officeDocument/2006/relationships/tags" Target="../tags/tag327.xml"/><Relationship Id="rId15" Type="http://schemas.openxmlformats.org/officeDocument/2006/relationships/image" Target="../media/image23.png"/><Relationship Id="rId10" Type="http://schemas.openxmlformats.org/officeDocument/2006/relationships/tags" Target="../tags/tag332.xml"/><Relationship Id="rId4" Type="http://schemas.openxmlformats.org/officeDocument/2006/relationships/tags" Target="../tags/tag326.xml"/><Relationship Id="rId9" Type="http://schemas.openxmlformats.org/officeDocument/2006/relationships/tags" Target="../tags/tag331.xml"/><Relationship Id="rId14"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tags" Target="../tags/tag343.xml"/><Relationship Id="rId13" Type="http://schemas.openxmlformats.org/officeDocument/2006/relationships/slideLayout" Target="../slideLayouts/slideLayout7.xml"/><Relationship Id="rId3" Type="http://schemas.openxmlformats.org/officeDocument/2006/relationships/tags" Target="../tags/tag338.xml"/><Relationship Id="rId7" Type="http://schemas.openxmlformats.org/officeDocument/2006/relationships/tags" Target="../tags/tag342.xml"/><Relationship Id="rId12" Type="http://schemas.openxmlformats.org/officeDocument/2006/relationships/tags" Target="../tags/tag347.xml"/><Relationship Id="rId2" Type="http://schemas.openxmlformats.org/officeDocument/2006/relationships/tags" Target="../tags/tag337.xml"/><Relationship Id="rId1" Type="http://schemas.openxmlformats.org/officeDocument/2006/relationships/tags" Target="../tags/tag336.xml"/><Relationship Id="rId6" Type="http://schemas.openxmlformats.org/officeDocument/2006/relationships/tags" Target="../tags/tag341.xml"/><Relationship Id="rId11" Type="http://schemas.openxmlformats.org/officeDocument/2006/relationships/tags" Target="../tags/tag346.xml"/><Relationship Id="rId5" Type="http://schemas.openxmlformats.org/officeDocument/2006/relationships/tags" Target="../tags/tag340.xml"/><Relationship Id="rId15" Type="http://schemas.openxmlformats.org/officeDocument/2006/relationships/image" Target="../media/image24.svg"/><Relationship Id="rId10" Type="http://schemas.openxmlformats.org/officeDocument/2006/relationships/tags" Target="../tags/tag345.xml"/><Relationship Id="rId4" Type="http://schemas.openxmlformats.org/officeDocument/2006/relationships/tags" Target="../tags/tag339.xml"/><Relationship Id="rId9" Type="http://schemas.openxmlformats.org/officeDocument/2006/relationships/tags" Target="../tags/tag344.xml"/><Relationship Id="rId14" Type="http://schemas.openxmlformats.org/officeDocument/2006/relationships/image" Target="../media/image23.png"/></Relationships>
</file>

<file path=ppt/slides/_rels/slide55.xml.rels><?xml version="1.0" encoding="UTF-8" standalone="yes"?>
<Relationships xmlns="http://schemas.openxmlformats.org/package/2006/relationships"><Relationship Id="rId8" Type="http://schemas.openxmlformats.org/officeDocument/2006/relationships/tags" Target="../tags/tag355.xml"/><Relationship Id="rId13" Type="http://schemas.openxmlformats.org/officeDocument/2006/relationships/tags" Target="../tags/tag360.xml"/><Relationship Id="rId3" Type="http://schemas.openxmlformats.org/officeDocument/2006/relationships/tags" Target="../tags/tag350.xml"/><Relationship Id="rId7" Type="http://schemas.openxmlformats.org/officeDocument/2006/relationships/tags" Target="../tags/tag354.xml"/><Relationship Id="rId12" Type="http://schemas.openxmlformats.org/officeDocument/2006/relationships/tags" Target="../tags/tag359.xml"/><Relationship Id="rId2" Type="http://schemas.openxmlformats.org/officeDocument/2006/relationships/tags" Target="../tags/tag349.xml"/><Relationship Id="rId16" Type="http://schemas.openxmlformats.org/officeDocument/2006/relationships/image" Target="../media/image24.svg"/><Relationship Id="rId1" Type="http://schemas.openxmlformats.org/officeDocument/2006/relationships/tags" Target="../tags/tag348.xml"/><Relationship Id="rId6" Type="http://schemas.openxmlformats.org/officeDocument/2006/relationships/tags" Target="../tags/tag353.xml"/><Relationship Id="rId11" Type="http://schemas.openxmlformats.org/officeDocument/2006/relationships/tags" Target="../tags/tag358.xml"/><Relationship Id="rId5" Type="http://schemas.openxmlformats.org/officeDocument/2006/relationships/tags" Target="../tags/tag352.xml"/><Relationship Id="rId15" Type="http://schemas.openxmlformats.org/officeDocument/2006/relationships/image" Target="../media/image23.png"/><Relationship Id="rId10" Type="http://schemas.openxmlformats.org/officeDocument/2006/relationships/tags" Target="../tags/tag357.xml"/><Relationship Id="rId4" Type="http://schemas.openxmlformats.org/officeDocument/2006/relationships/tags" Target="../tags/tag351.xml"/><Relationship Id="rId9" Type="http://schemas.openxmlformats.org/officeDocument/2006/relationships/tags" Target="../tags/tag356.xml"/><Relationship Id="rId14"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8" Type="http://schemas.openxmlformats.org/officeDocument/2006/relationships/tags" Target="../tags/tag368.xml"/><Relationship Id="rId13" Type="http://schemas.openxmlformats.org/officeDocument/2006/relationships/slideLayout" Target="../slideLayouts/slideLayout7.xml"/><Relationship Id="rId3" Type="http://schemas.openxmlformats.org/officeDocument/2006/relationships/tags" Target="../tags/tag363.xml"/><Relationship Id="rId7" Type="http://schemas.openxmlformats.org/officeDocument/2006/relationships/tags" Target="../tags/tag367.xml"/><Relationship Id="rId12" Type="http://schemas.openxmlformats.org/officeDocument/2006/relationships/tags" Target="../tags/tag372.xml"/><Relationship Id="rId2" Type="http://schemas.openxmlformats.org/officeDocument/2006/relationships/tags" Target="../tags/tag362.xml"/><Relationship Id="rId1" Type="http://schemas.openxmlformats.org/officeDocument/2006/relationships/tags" Target="../tags/tag361.xml"/><Relationship Id="rId6" Type="http://schemas.openxmlformats.org/officeDocument/2006/relationships/tags" Target="../tags/tag366.xml"/><Relationship Id="rId11" Type="http://schemas.openxmlformats.org/officeDocument/2006/relationships/tags" Target="../tags/tag371.xml"/><Relationship Id="rId5" Type="http://schemas.openxmlformats.org/officeDocument/2006/relationships/tags" Target="../tags/tag365.xml"/><Relationship Id="rId15" Type="http://schemas.openxmlformats.org/officeDocument/2006/relationships/image" Target="../media/image24.svg"/><Relationship Id="rId10" Type="http://schemas.openxmlformats.org/officeDocument/2006/relationships/tags" Target="../tags/tag370.xml"/><Relationship Id="rId4" Type="http://schemas.openxmlformats.org/officeDocument/2006/relationships/tags" Target="../tags/tag364.xml"/><Relationship Id="rId9" Type="http://schemas.openxmlformats.org/officeDocument/2006/relationships/tags" Target="../tags/tag369.xml"/><Relationship Id="rId14" Type="http://schemas.openxmlformats.org/officeDocument/2006/relationships/image" Target="../media/image23.png"/></Relationships>
</file>

<file path=ppt/slides/_rels/slide57.xml.rels><?xml version="1.0" encoding="UTF-8" standalone="yes"?>
<Relationships xmlns="http://schemas.openxmlformats.org/package/2006/relationships"><Relationship Id="rId8" Type="http://schemas.openxmlformats.org/officeDocument/2006/relationships/tags" Target="../tags/tag380.xml"/><Relationship Id="rId13" Type="http://schemas.openxmlformats.org/officeDocument/2006/relationships/tags" Target="../tags/tag385.xml"/><Relationship Id="rId3" Type="http://schemas.openxmlformats.org/officeDocument/2006/relationships/tags" Target="../tags/tag375.xml"/><Relationship Id="rId7" Type="http://schemas.openxmlformats.org/officeDocument/2006/relationships/tags" Target="../tags/tag379.xml"/><Relationship Id="rId12" Type="http://schemas.openxmlformats.org/officeDocument/2006/relationships/tags" Target="../tags/tag384.xml"/><Relationship Id="rId2" Type="http://schemas.openxmlformats.org/officeDocument/2006/relationships/tags" Target="../tags/tag374.xml"/><Relationship Id="rId16" Type="http://schemas.openxmlformats.org/officeDocument/2006/relationships/image" Target="../media/image24.svg"/><Relationship Id="rId1" Type="http://schemas.openxmlformats.org/officeDocument/2006/relationships/tags" Target="../tags/tag373.xml"/><Relationship Id="rId6" Type="http://schemas.openxmlformats.org/officeDocument/2006/relationships/tags" Target="../tags/tag378.xml"/><Relationship Id="rId11" Type="http://schemas.openxmlformats.org/officeDocument/2006/relationships/tags" Target="../tags/tag383.xml"/><Relationship Id="rId5" Type="http://schemas.openxmlformats.org/officeDocument/2006/relationships/tags" Target="../tags/tag377.xml"/><Relationship Id="rId15" Type="http://schemas.openxmlformats.org/officeDocument/2006/relationships/image" Target="../media/image23.png"/><Relationship Id="rId10" Type="http://schemas.openxmlformats.org/officeDocument/2006/relationships/tags" Target="../tags/tag382.xml"/><Relationship Id="rId4" Type="http://schemas.openxmlformats.org/officeDocument/2006/relationships/tags" Target="../tags/tag376.xml"/><Relationship Id="rId9" Type="http://schemas.openxmlformats.org/officeDocument/2006/relationships/tags" Target="../tags/tag381.xml"/><Relationship Id="rId14"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tags" Target="../tags/tag393.xml"/><Relationship Id="rId13" Type="http://schemas.openxmlformats.org/officeDocument/2006/relationships/slideLayout" Target="../slideLayouts/slideLayout7.xml"/><Relationship Id="rId3" Type="http://schemas.openxmlformats.org/officeDocument/2006/relationships/tags" Target="../tags/tag388.xml"/><Relationship Id="rId7" Type="http://schemas.openxmlformats.org/officeDocument/2006/relationships/tags" Target="../tags/tag392.xml"/><Relationship Id="rId12" Type="http://schemas.openxmlformats.org/officeDocument/2006/relationships/tags" Target="../tags/tag397.xml"/><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11" Type="http://schemas.openxmlformats.org/officeDocument/2006/relationships/tags" Target="../tags/tag396.xml"/><Relationship Id="rId5" Type="http://schemas.openxmlformats.org/officeDocument/2006/relationships/tags" Target="../tags/tag390.xml"/><Relationship Id="rId15" Type="http://schemas.openxmlformats.org/officeDocument/2006/relationships/image" Target="../media/image24.svg"/><Relationship Id="rId10" Type="http://schemas.openxmlformats.org/officeDocument/2006/relationships/tags" Target="../tags/tag395.xml"/><Relationship Id="rId4" Type="http://schemas.openxmlformats.org/officeDocument/2006/relationships/tags" Target="../tags/tag389.xml"/><Relationship Id="rId9" Type="http://schemas.openxmlformats.org/officeDocument/2006/relationships/tags" Target="../tags/tag394.xml"/><Relationship Id="rId14" Type="http://schemas.openxmlformats.org/officeDocument/2006/relationships/image" Target="../media/image23.png"/></Relationships>
</file>

<file path=ppt/slides/_rels/slide59.xml.rels><?xml version="1.0" encoding="UTF-8" standalone="yes"?>
<Relationships xmlns="http://schemas.openxmlformats.org/package/2006/relationships"><Relationship Id="rId8" Type="http://schemas.openxmlformats.org/officeDocument/2006/relationships/tags" Target="../tags/tag405.xml"/><Relationship Id="rId13" Type="http://schemas.openxmlformats.org/officeDocument/2006/relationships/slideLayout" Target="../slideLayouts/slideLayout7.xml"/><Relationship Id="rId3" Type="http://schemas.openxmlformats.org/officeDocument/2006/relationships/tags" Target="../tags/tag400.xml"/><Relationship Id="rId7" Type="http://schemas.openxmlformats.org/officeDocument/2006/relationships/tags" Target="../tags/tag404.xml"/><Relationship Id="rId12" Type="http://schemas.openxmlformats.org/officeDocument/2006/relationships/tags" Target="../tags/tag409.xml"/><Relationship Id="rId2" Type="http://schemas.openxmlformats.org/officeDocument/2006/relationships/tags" Target="../tags/tag399.xml"/><Relationship Id="rId1" Type="http://schemas.openxmlformats.org/officeDocument/2006/relationships/tags" Target="../tags/tag398.xml"/><Relationship Id="rId6" Type="http://schemas.openxmlformats.org/officeDocument/2006/relationships/tags" Target="../tags/tag403.xml"/><Relationship Id="rId11" Type="http://schemas.openxmlformats.org/officeDocument/2006/relationships/tags" Target="../tags/tag408.xml"/><Relationship Id="rId5" Type="http://schemas.openxmlformats.org/officeDocument/2006/relationships/tags" Target="../tags/tag402.xml"/><Relationship Id="rId15" Type="http://schemas.openxmlformats.org/officeDocument/2006/relationships/image" Target="../media/image24.svg"/><Relationship Id="rId10" Type="http://schemas.openxmlformats.org/officeDocument/2006/relationships/tags" Target="../tags/tag407.xml"/><Relationship Id="rId4" Type="http://schemas.openxmlformats.org/officeDocument/2006/relationships/tags" Target="../tags/tag401.xml"/><Relationship Id="rId9" Type="http://schemas.openxmlformats.org/officeDocument/2006/relationships/tags" Target="../tags/tag406.xml"/><Relationship Id="rId14"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tags" Target="../tags/tag62.xml"/><Relationship Id="rId18" Type="http://schemas.openxmlformats.org/officeDocument/2006/relationships/image" Target="../media/image18.png"/><Relationship Id="rId3" Type="http://schemas.openxmlformats.org/officeDocument/2006/relationships/tags" Target="../tags/tag52.xml"/><Relationship Id="rId21" Type="http://schemas.openxmlformats.org/officeDocument/2006/relationships/image" Target="../media/image21.png"/><Relationship Id="rId7" Type="http://schemas.openxmlformats.org/officeDocument/2006/relationships/tags" Target="../tags/tag56.xml"/><Relationship Id="rId12" Type="http://schemas.openxmlformats.org/officeDocument/2006/relationships/tags" Target="../tags/tag61.xml"/><Relationship Id="rId17" Type="http://schemas.openxmlformats.org/officeDocument/2006/relationships/image" Target="../media/image13.svg"/><Relationship Id="rId2" Type="http://schemas.openxmlformats.org/officeDocument/2006/relationships/tags" Target="../tags/tag51.xml"/><Relationship Id="rId16" Type="http://schemas.openxmlformats.org/officeDocument/2006/relationships/image" Target="../media/image11.png"/><Relationship Id="rId20" Type="http://schemas.openxmlformats.org/officeDocument/2006/relationships/image" Target="../media/image20.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tags" Target="../tags/tag60.xml"/><Relationship Id="rId5" Type="http://schemas.openxmlformats.org/officeDocument/2006/relationships/tags" Target="../tags/tag54.xml"/><Relationship Id="rId15" Type="http://schemas.openxmlformats.org/officeDocument/2006/relationships/image" Target="../media/image10.jpeg"/><Relationship Id="rId10" Type="http://schemas.openxmlformats.org/officeDocument/2006/relationships/tags" Target="../tags/tag59.xml"/><Relationship Id="rId19" Type="http://schemas.openxmlformats.org/officeDocument/2006/relationships/image" Target="../media/image19.png"/><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slideLayout" Target="../slideLayouts/slideLayout7.xml"/><Relationship Id="rId22" Type="http://schemas.openxmlformats.org/officeDocument/2006/relationships/image" Target="../media/image22.png"/></Relationships>
</file>

<file path=ppt/slides/_rels/slide60.xml.rels><?xml version="1.0" encoding="UTF-8" standalone="yes"?>
<Relationships xmlns="http://schemas.openxmlformats.org/package/2006/relationships"><Relationship Id="rId8" Type="http://schemas.openxmlformats.org/officeDocument/2006/relationships/tags" Target="../tags/tag417.xml"/><Relationship Id="rId13" Type="http://schemas.openxmlformats.org/officeDocument/2006/relationships/tags" Target="../tags/tag422.xml"/><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tags" Target="../tags/tag421.xml"/><Relationship Id="rId2" Type="http://schemas.openxmlformats.org/officeDocument/2006/relationships/tags" Target="../tags/tag411.xml"/><Relationship Id="rId16" Type="http://schemas.openxmlformats.org/officeDocument/2006/relationships/image" Target="../media/image24.svg"/><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tags" Target="../tags/tag420.xml"/><Relationship Id="rId5" Type="http://schemas.openxmlformats.org/officeDocument/2006/relationships/tags" Target="../tags/tag414.xml"/><Relationship Id="rId15" Type="http://schemas.openxmlformats.org/officeDocument/2006/relationships/image" Target="../media/image23.png"/><Relationship Id="rId10" Type="http://schemas.openxmlformats.org/officeDocument/2006/relationships/tags" Target="../tags/tag419.xml"/><Relationship Id="rId4" Type="http://schemas.openxmlformats.org/officeDocument/2006/relationships/tags" Target="../tags/tag413.xml"/><Relationship Id="rId9" Type="http://schemas.openxmlformats.org/officeDocument/2006/relationships/tags" Target="../tags/tag418.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30.xml"/><Relationship Id="rId13" Type="http://schemas.openxmlformats.org/officeDocument/2006/relationships/slideLayout" Target="../slideLayouts/slideLayout7.xml"/><Relationship Id="rId3" Type="http://schemas.openxmlformats.org/officeDocument/2006/relationships/tags" Target="../tags/tag425.xml"/><Relationship Id="rId7" Type="http://schemas.openxmlformats.org/officeDocument/2006/relationships/tags" Target="../tags/tag429.xml"/><Relationship Id="rId12" Type="http://schemas.openxmlformats.org/officeDocument/2006/relationships/tags" Target="../tags/tag434.xml"/><Relationship Id="rId2" Type="http://schemas.openxmlformats.org/officeDocument/2006/relationships/tags" Target="../tags/tag424.xml"/><Relationship Id="rId1" Type="http://schemas.openxmlformats.org/officeDocument/2006/relationships/tags" Target="../tags/tag423.xml"/><Relationship Id="rId6" Type="http://schemas.openxmlformats.org/officeDocument/2006/relationships/tags" Target="../tags/tag428.xml"/><Relationship Id="rId11" Type="http://schemas.openxmlformats.org/officeDocument/2006/relationships/tags" Target="../tags/tag433.xml"/><Relationship Id="rId5" Type="http://schemas.openxmlformats.org/officeDocument/2006/relationships/tags" Target="../tags/tag427.xml"/><Relationship Id="rId15" Type="http://schemas.openxmlformats.org/officeDocument/2006/relationships/image" Target="../media/image24.svg"/><Relationship Id="rId10" Type="http://schemas.openxmlformats.org/officeDocument/2006/relationships/tags" Target="../tags/tag432.xml"/><Relationship Id="rId4" Type="http://schemas.openxmlformats.org/officeDocument/2006/relationships/tags" Target="../tags/tag426.xml"/><Relationship Id="rId9" Type="http://schemas.openxmlformats.org/officeDocument/2006/relationships/tags" Target="../tags/tag431.xml"/><Relationship Id="rId14" Type="http://schemas.openxmlformats.org/officeDocument/2006/relationships/image" Target="../media/image23.png"/></Relationships>
</file>

<file path=ppt/slides/_rels/slide62.xml.rels><?xml version="1.0" encoding="UTF-8" standalone="yes"?>
<Relationships xmlns="http://schemas.openxmlformats.org/package/2006/relationships"><Relationship Id="rId8" Type="http://schemas.openxmlformats.org/officeDocument/2006/relationships/tags" Target="../tags/tag442.xml"/><Relationship Id="rId13" Type="http://schemas.openxmlformats.org/officeDocument/2006/relationships/tags" Target="../tags/tag447.xml"/><Relationship Id="rId3" Type="http://schemas.openxmlformats.org/officeDocument/2006/relationships/tags" Target="../tags/tag437.xml"/><Relationship Id="rId7" Type="http://schemas.openxmlformats.org/officeDocument/2006/relationships/tags" Target="../tags/tag441.xml"/><Relationship Id="rId12" Type="http://schemas.openxmlformats.org/officeDocument/2006/relationships/tags" Target="../tags/tag446.xml"/><Relationship Id="rId2" Type="http://schemas.openxmlformats.org/officeDocument/2006/relationships/tags" Target="../tags/tag436.xml"/><Relationship Id="rId16" Type="http://schemas.openxmlformats.org/officeDocument/2006/relationships/image" Target="../media/image24.svg"/><Relationship Id="rId1" Type="http://schemas.openxmlformats.org/officeDocument/2006/relationships/tags" Target="../tags/tag435.xml"/><Relationship Id="rId6" Type="http://schemas.openxmlformats.org/officeDocument/2006/relationships/tags" Target="../tags/tag440.xml"/><Relationship Id="rId11" Type="http://schemas.openxmlformats.org/officeDocument/2006/relationships/tags" Target="../tags/tag445.xml"/><Relationship Id="rId5" Type="http://schemas.openxmlformats.org/officeDocument/2006/relationships/tags" Target="../tags/tag439.xml"/><Relationship Id="rId15" Type="http://schemas.openxmlformats.org/officeDocument/2006/relationships/image" Target="../media/image23.png"/><Relationship Id="rId10" Type="http://schemas.openxmlformats.org/officeDocument/2006/relationships/tags" Target="../tags/tag444.xml"/><Relationship Id="rId4" Type="http://schemas.openxmlformats.org/officeDocument/2006/relationships/tags" Target="../tags/tag438.xml"/><Relationship Id="rId9" Type="http://schemas.openxmlformats.org/officeDocument/2006/relationships/tags" Target="../tags/tag443.xml"/><Relationship Id="rId14"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455.xml"/><Relationship Id="rId13" Type="http://schemas.openxmlformats.org/officeDocument/2006/relationships/slideLayout" Target="../slideLayouts/slideLayout7.xml"/><Relationship Id="rId3" Type="http://schemas.openxmlformats.org/officeDocument/2006/relationships/tags" Target="../tags/tag450.xml"/><Relationship Id="rId7" Type="http://schemas.openxmlformats.org/officeDocument/2006/relationships/tags" Target="../tags/tag454.xml"/><Relationship Id="rId12" Type="http://schemas.openxmlformats.org/officeDocument/2006/relationships/tags" Target="../tags/tag459.xml"/><Relationship Id="rId2" Type="http://schemas.openxmlformats.org/officeDocument/2006/relationships/tags" Target="../tags/tag449.xml"/><Relationship Id="rId1" Type="http://schemas.openxmlformats.org/officeDocument/2006/relationships/tags" Target="../tags/tag448.xml"/><Relationship Id="rId6" Type="http://schemas.openxmlformats.org/officeDocument/2006/relationships/tags" Target="../tags/tag453.xml"/><Relationship Id="rId11" Type="http://schemas.openxmlformats.org/officeDocument/2006/relationships/tags" Target="../tags/tag458.xml"/><Relationship Id="rId5" Type="http://schemas.openxmlformats.org/officeDocument/2006/relationships/tags" Target="../tags/tag452.xml"/><Relationship Id="rId15" Type="http://schemas.openxmlformats.org/officeDocument/2006/relationships/image" Target="../media/image24.svg"/><Relationship Id="rId10" Type="http://schemas.openxmlformats.org/officeDocument/2006/relationships/tags" Target="../tags/tag457.xml"/><Relationship Id="rId4" Type="http://schemas.openxmlformats.org/officeDocument/2006/relationships/tags" Target="../tags/tag451.xml"/><Relationship Id="rId9" Type="http://schemas.openxmlformats.org/officeDocument/2006/relationships/tags" Target="../tags/tag456.xml"/><Relationship Id="rId14" Type="http://schemas.openxmlformats.org/officeDocument/2006/relationships/image" Target="../media/image23.png"/></Relationships>
</file>

<file path=ppt/slides/_rels/slide64.xml.rels><?xml version="1.0" encoding="UTF-8" standalone="yes"?>
<Relationships xmlns="http://schemas.openxmlformats.org/package/2006/relationships"><Relationship Id="rId8" Type="http://schemas.openxmlformats.org/officeDocument/2006/relationships/tags" Target="../tags/tag467.xml"/><Relationship Id="rId13" Type="http://schemas.openxmlformats.org/officeDocument/2006/relationships/tags" Target="../tags/tag472.xml"/><Relationship Id="rId3" Type="http://schemas.openxmlformats.org/officeDocument/2006/relationships/tags" Target="../tags/tag462.xml"/><Relationship Id="rId7" Type="http://schemas.openxmlformats.org/officeDocument/2006/relationships/tags" Target="../tags/tag466.xml"/><Relationship Id="rId12" Type="http://schemas.openxmlformats.org/officeDocument/2006/relationships/tags" Target="../tags/tag471.xml"/><Relationship Id="rId2" Type="http://schemas.openxmlformats.org/officeDocument/2006/relationships/tags" Target="../tags/tag461.xml"/><Relationship Id="rId16" Type="http://schemas.openxmlformats.org/officeDocument/2006/relationships/image" Target="../media/image24.svg"/><Relationship Id="rId1" Type="http://schemas.openxmlformats.org/officeDocument/2006/relationships/tags" Target="../tags/tag460.xml"/><Relationship Id="rId6" Type="http://schemas.openxmlformats.org/officeDocument/2006/relationships/tags" Target="../tags/tag465.xml"/><Relationship Id="rId11" Type="http://schemas.openxmlformats.org/officeDocument/2006/relationships/tags" Target="../tags/tag470.xml"/><Relationship Id="rId5" Type="http://schemas.openxmlformats.org/officeDocument/2006/relationships/tags" Target="../tags/tag464.xml"/><Relationship Id="rId15" Type="http://schemas.openxmlformats.org/officeDocument/2006/relationships/image" Target="../media/image23.png"/><Relationship Id="rId10" Type="http://schemas.openxmlformats.org/officeDocument/2006/relationships/tags" Target="../tags/tag469.xml"/><Relationship Id="rId4" Type="http://schemas.openxmlformats.org/officeDocument/2006/relationships/tags" Target="../tags/tag463.xml"/><Relationship Id="rId9" Type="http://schemas.openxmlformats.org/officeDocument/2006/relationships/tags" Target="../tags/tag468.xml"/><Relationship Id="rId14"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480.xml"/><Relationship Id="rId13" Type="http://schemas.openxmlformats.org/officeDocument/2006/relationships/slideLayout" Target="../slideLayouts/slideLayout7.xml"/><Relationship Id="rId3" Type="http://schemas.openxmlformats.org/officeDocument/2006/relationships/tags" Target="../tags/tag475.xml"/><Relationship Id="rId7" Type="http://schemas.openxmlformats.org/officeDocument/2006/relationships/tags" Target="../tags/tag479.xml"/><Relationship Id="rId12" Type="http://schemas.openxmlformats.org/officeDocument/2006/relationships/tags" Target="../tags/tag484.xml"/><Relationship Id="rId2" Type="http://schemas.openxmlformats.org/officeDocument/2006/relationships/tags" Target="../tags/tag474.xml"/><Relationship Id="rId1" Type="http://schemas.openxmlformats.org/officeDocument/2006/relationships/tags" Target="../tags/tag473.xml"/><Relationship Id="rId6" Type="http://schemas.openxmlformats.org/officeDocument/2006/relationships/tags" Target="../tags/tag478.xml"/><Relationship Id="rId11" Type="http://schemas.openxmlformats.org/officeDocument/2006/relationships/tags" Target="../tags/tag483.xml"/><Relationship Id="rId5" Type="http://schemas.openxmlformats.org/officeDocument/2006/relationships/tags" Target="../tags/tag477.xml"/><Relationship Id="rId15" Type="http://schemas.openxmlformats.org/officeDocument/2006/relationships/image" Target="../media/image24.svg"/><Relationship Id="rId10" Type="http://schemas.openxmlformats.org/officeDocument/2006/relationships/tags" Target="../tags/tag482.xml"/><Relationship Id="rId4" Type="http://schemas.openxmlformats.org/officeDocument/2006/relationships/tags" Target="../tags/tag476.xml"/><Relationship Id="rId9" Type="http://schemas.openxmlformats.org/officeDocument/2006/relationships/tags" Target="../tags/tag481.xml"/><Relationship Id="rId14" Type="http://schemas.openxmlformats.org/officeDocument/2006/relationships/image" Target="../media/image23.png"/></Relationships>
</file>

<file path=ppt/slides/_rels/slide66.xml.rels><?xml version="1.0" encoding="UTF-8" standalone="yes"?>
<Relationships xmlns="http://schemas.openxmlformats.org/package/2006/relationships"><Relationship Id="rId8" Type="http://schemas.openxmlformats.org/officeDocument/2006/relationships/tags" Target="../tags/tag492.xml"/><Relationship Id="rId13" Type="http://schemas.openxmlformats.org/officeDocument/2006/relationships/slideLayout" Target="../slideLayouts/slideLayout7.xml"/><Relationship Id="rId3" Type="http://schemas.openxmlformats.org/officeDocument/2006/relationships/tags" Target="../tags/tag487.xml"/><Relationship Id="rId7" Type="http://schemas.openxmlformats.org/officeDocument/2006/relationships/tags" Target="../tags/tag491.xml"/><Relationship Id="rId12" Type="http://schemas.openxmlformats.org/officeDocument/2006/relationships/tags" Target="../tags/tag496.xml"/><Relationship Id="rId2" Type="http://schemas.openxmlformats.org/officeDocument/2006/relationships/tags" Target="../tags/tag486.xml"/><Relationship Id="rId16" Type="http://schemas.openxmlformats.org/officeDocument/2006/relationships/image" Target="../media/image52.png"/><Relationship Id="rId1" Type="http://schemas.openxmlformats.org/officeDocument/2006/relationships/tags" Target="../tags/tag485.xml"/><Relationship Id="rId6" Type="http://schemas.openxmlformats.org/officeDocument/2006/relationships/tags" Target="../tags/tag490.xml"/><Relationship Id="rId11" Type="http://schemas.openxmlformats.org/officeDocument/2006/relationships/tags" Target="../tags/tag495.xml"/><Relationship Id="rId5" Type="http://schemas.openxmlformats.org/officeDocument/2006/relationships/tags" Target="../tags/tag489.xml"/><Relationship Id="rId15" Type="http://schemas.openxmlformats.org/officeDocument/2006/relationships/image" Target="../media/image24.svg"/><Relationship Id="rId10" Type="http://schemas.openxmlformats.org/officeDocument/2006/relationships/tags" Target="../tags/tag494.xml"/><Relationship Id="rId4" Type="http://schemas.openxmlformats.org/officeDocument/2006/relationships/tags" Target="../tags/tag488.xml"/><Relationship Id="rId9" Type="http://schemas.openxmlformats.org/officeDocument/2006/relationships/tags" Target="../tags/tag493.xml"/><Relationship Id="rId14" Type="http://schemas.openxmlformats.org/officeDocument/2006/relationships/image" Target="../media/image23.png"/></Relationships>
</file>

<file path=ppt/slides/_rels/slide67.xml.rels><?xml version="1.0" encoding="UTF-8" standalone="yes"?>
<Relationships xmlns="http://schemas.openxmlformats.org/package/2006/relationships"><Relationship Id="rId8" Type="http://schemas.openxmlformats.org/officeDocument/2006/relationships/tags" Target="../tags/tag504.xml"/><Relationship Id="rId13" Type="http://schemas.openxmlformats.org/officeDocument/2006/relationships/image" Target="../media/image23.png"/><Relationship Id="rId3" Type="http://schemas.openxmlformats.org/officeDocument/2006/relationships/tags" Target="../tags/tag499.xml"/><Relationship Id="rId7" Type="http://schemas.openxmlformats.org/officeDocument/2006/relationships/tags" Target="../tags/tag503.xml"/><Relationship Id="rId12" Type="http://schemas.openxmlformats.org/officeDocument/2006/relationships/slideLayout" Target="../slideLayouts/slideLayout7.xml"/><Relationship Id="rId2" Type="http://schemas.openxmlformats.org/officeDocument/2006/relationships/tags" Target="../tags/tag498.xml"/><Relationship Id="rId1" Type="http://schemas.openxmlformats.org/officeDocument/2006/relationships/tags" Target="../tags/tag497.xml"/><Relationship Id="rId6" Type="http://schemas.openxmlformats.org/officeDocument/2006/relationships/tags" Target="../tags/tag502.xml"/><Relationship Id="rId11" Type="http://schemas.openxmlformats.org/officeDocument/2006/relationships/tags" Target="../tags/tag507.xml"/><Relationship Id="rId5" Type="http://schemas.openxmlformats.org/officeDocument/2006/relationships/tags" Target="../tags/tag501.xml"/><Relationship Id="rId15" Type="http://schemas.openxmlformats.org/officeDocument/2006/relationships/image" Target="../media/image52.png"/><Relationship Id="rId10" Type="http://schemas.openxmlformats.org/officeDocument/2006/relationships/tags" Target="../tags/tag506.xml"/><Relationship Id="rId4" Type="http://schemas.openxmlformats.org/officeDocument/2006/relationships/tags" Target="../tags/tag500.xml"/><Relationship Id="rId9" Type="http://schemas.openxmlformats.org/officeDocument/2006/relationships/tags" Target="../tags/tag505.xml"/><Relationship Id="rId14" Type="http://schemas.openxmlformats.org/officeDocument/2006/relationships/image" Target="../media/image24.svg"/></Relationships>
</file>

<file path=ppt/slides/_rels/slide68.xml.rels><?xml version="1.0" encoding="UTF-8" standalone="yes"?>
<Relationships xmlns="http://schemas.openxmlformats.org/package/2006/relationships"><Relationship Id="rId8" Type="http://schemas.openxmlformats.org/officeDocument/2006/relationships/tags" Target="../tags/tag515.xml"/><Relationship Id="rId13" Type="http://schemas.openxmlformats.org/officeDocument/2006/relationships/slideLayout" Target="../slideLayouts/slideLayout7.xml"/><Relationship Id="rId3" Type="http://schemas.openxmlformats.org/officeDocument/2006/relationships/tags" Target="../tags/tag510.xml"/><Relationship Id="rId7" Type="http://schemas.openxmlformats.org/officeDocument/2006/relationships/tags" Target="../tags/tag514.xml"/><Relationship Id="rId12" Type="http://schemas.openxmlformats.org/officeDocument/2006/relationships/tags" Target="../tags/tag519.xml"/><Relationship Id="rId2" Type="http://schemas.openxmlformats.org/officeDocument/2006/relationships/tags" Target="../tags/tag509.xml"/><Relationship Id="rId16" Type="http://schemas.openxmlformats.org/officeDocument/2006/relationships/image" Target="../media/image52.png"/><Relationship Id="rId1" Type="http://schemas.openxmlformats.org/officeDocument/2006/relationships/tags" Target="../tags/tag508.xml"/><Relationship Id="rId6" Type="http://schemas.openxmlformats.org/officeDocument/2006/relationships/tags" Target="../tags/tag513.xml"/><Relationship Id="rId11" Type="http://schemas.openxmlformats.org/officeDocument/2006/relationships/tags" Target="../tags/tag518.xml"/><Relationship Id="rId5" Type="http://schemas.openxmlformats.org/officeDocument/2006/relationships/tags" Target="../tags/tag512.xml"/><Relationship Id="rId15" Type="http://schemas.openxmlformats.org/officeDocument/2006/relationships/image" Target="../media/image24.svg"/><Relationship Id="rId10" Type="http://schemas.openxmlformats.org/officeDocument/2006/relationships/tags" Target="../tags/tag517.xml"/><Relationship Id="rId4" Type="http://schemas.openxmlformats.org/officeDocument/2006/relationships/tags" Target="../tags/tag511.xml"/><Relationship Id="rId9" Type="http://schemas.openxmlformats.org/officeDocument/2006/relationships/tags" Target="../tags/tag516.xml"/><Relationship Id="rId14" Type="http://schemas.openxmlformats.org/officeDocument/2006/relationships/image" Target="../media/image23.png"/></Relationships>
</file>

<file path=ppt/slides/_rels/slide69.xml.rels><?xml version="1.0" encoding="UTF-8" standalone="yes"?>
<Relationships xmlns="http://schemas.openxmlformats.org/package/2006/relationships"><Relationship Id="rId8" Type="http://schemas.openxmlformats.org/officeDocument/2006/relationships/tags" Target="../tags/tag527.xml"/><Relationship Id="rId13" Type="http://schemas.openxmlformats.org/officeDocument/2006/relationships/slideLayout" Target="../slideLayouts/slideLayout7.xml"/><Relationship Id="rId3" Type="http://schemas.openxmlformats.org/officeDocument/2006/relationships/tags" Target="../tags/tag522.xml"/><Relationship Id="rId7" Type="http://schemas.openxmlformats.org/officeDocument/2006/relationships/tags" Target="../tags/tag526.xml"/><Relationship Id="rId12" Type="http://schemas.openxmlformats.org/officeDocument/2006/relationships/tags" Target="../tags/tag531.xml"/><Relationship Id="rId2" Type="http://schemas.openxmlformats.org/officeDocument/2006/relationships/tags" Target="../tags/tag521.xml"/><Relationship Id="rId1" Type="http://schemas.openxmlformats.org/officeDocument/2006/relationships/tags" Target="../tags/tag520.xml"/><Relationship Id="rId6" Type="http://schemas.openxmlformats.org/officeDocument/2006/relationships/tags" Target="../tags/tag525.xml"/><Relationship Id="rId11" Type="http://schemas.openxmlformats.org/officeDocument/2006/relationships/tags" Target="../tags/tag530.xml"/><Relationship Id="rId5" Type="http://schemas.openxmlformats.org/officeDocument/2006/relationships/tags" Target="../tags/tag524.xml"/><Relationship Id="rId15" Type="http://schemas.openxmlformats.org/officeDocument/2006/relationships/image" Target="../media/image24.svg"/><Relationship Id="rId10" Type="http://schemas.openxmlformats.org/officeDocument/2006/relationships/tags" Target="../tags/tag529.xml"/><Relationship Id="rId4" Type="http://schemas.openxmlformats.org/officeDocument/2006/relationships/tags" Target="../tags/tag523.xml"/><Relationship Id="rId9" Type="http://schemas.openxmlformats.org/officeDocument/2006/relationships/tags" Target="../tags/tag528.xml"/><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tags" Target="../tags/tag65.xml"/><Relationship Id="rId7" Type="http://schemas.openxmlformats.org/officeDocument/2006/relationships/image" Target="../media/image23.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7.xml"/><Relationship Id="rId5" Type="http://schemas.openxmlformats.org/officeDocument/2006/relationships/tags" Target="../tags/tag67.xml"/><Relationship Id="rId4" Type="http://schemas.openxmlformats.org/officeDocument/2006/relationships/tags" Target="../tags/tag66.xml"/><Relationship Id="rId9" Type="http://schemas.openxmlformats.org/officeDocument/2006/relationships/image" Target="../media/image25.png"/></Relationships>
</file>

<file path=ppt/slides/_rels/slide70.xml.rels><?xml version="1.0" encoding="UTF-8" standalone="yes"?>
<Relationships xmlns="http://schemas.openxmlformats.org/package/2006/relationships"><Relationship Id="rId8" Type="http://schemas.openxmlformats.org/officeDocument/2006/relationships/tags" Target="../tags/tag539.xml"/><Relationship Id="rId13" Type="http://schemas.openxmlformats.org/officeDocument/2006/relationships/tags" Target="../tags/tag544.xml"/><Relationship Id="rId3" Type="http://schemas.openxmlformats.org/officeDocument/2006/relationships/tags" Target="../tags/tag534.xml"/><Relationship Id="rId7" Type="http://schemas.openxmlformats.org/officeDocument/2006/relationships/tags" Target="../tags/tag538.xml"/><Relationship Id="rId12" Type="http://schemas.openxmlformats.org/officeDocument/2006/relationships/tags" Target="../tags/tag543.xml"/><Relationship Id="rId2" Type="http://schemas.openxmlformats.org/officeDocument/2006/relationships/tags" Target="../tags/tag533.xml"/><Relationship Id="rId16" Type="http://schemas.openxmlformats.org/officeDocument/2006/relationships/image" Target="../media/image24.svg"/><Relationship Id="rId1" Type="http://schemas.openxmlformats.org/officeDocument/2006/relationships/tags" Target="../tags/tag532.xml"/><Relationship Id="rId6" Type="http://schemas.openxmlformats.org/officeDocument/2006/relationships/tags" Target="../tags/tag537.xml"/><Relationship Id="rId11" Type="http://schemas.openxmlformats.org/officeDocument/2006/relationships/tags" Target="../tags/tag542.xml"/><Relationship Id="rId5" Type="http://schemas.openxmlformats.org/officeDocument/2006/relationships/tags" Target="../tags/tag536.xml"/><Relationship Id="rId15" Type="http://schemas.openxmlformats.org/officeDocument/2006/relationships/image" Target="../media/image23.png"/><Relationship Id="rId10" Type="http://schemas.openxmlformats.org/officeDocument/2006/relationships/tags" Target="../tags/tag541.xml"/><Relationship Id="rId4" Type="http://schemas.openxmlformats.org/officeDocument/2006/relationships/tags" Target="../tags/tag535.xml"/><Relationship Id="rId9" Type="http://schemas.openxmlformats.org/officeDocument/2006/relationships/tags" Target="../tags/tag540.xml"/><Relationship Id="rId14"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tags" Target="../tags/tag552.xml"/><Relationship Id="rId13" Type="http://schemas.openxmlformats.org/officeDocument/2006/relationships/tags" Target="../tags/tag557.xml"/><Relationship Id="rId3" Type="http://schemas.openxmlformats.org/officeDocument/2006/relationships/tags" Target="../tags/tag547.xml"/><Relationship Id="rId7" Type="http://schemas.openxmlformats.org/officeDocument/2006/relationships/tags" Target="../tags/tag551.xml"/><Relationship Id="rId12" Type="http://schemas.openxmlformats.org/officeDocument/2006/relationships/tags" Target="../tags/tag556.xml"/><Relationship Id="rId2" Type="http://schemas.openxmlformats.org/officeDocument/2006/relationships/tags" Target="../tags/tag546.xml"/><Relationship Id="rId16" Type="http://schemas.openxmlformats.org/officeDocument/2006/relationships/image" Target="../media/image24.svg"/><Relationship Id="rId1" Type="http://schemas.openxmlformats.org/officeDocument/2006/relationships/tags" Target="../tags/tag545.xml"/><Relationship Id="rId6" Type="http://schemas.openxmlformats.org/officeDocument/2006/relationships/tags" Target="../tags/tag550.xml"/><Relationship Id="rId11" Type="http://schemas.openxmlformats.org/officeDocument/2006/relationships/tags" Target="../tags/tag555.xml"/><Relationship Id="rId5" Type="http://schemas.openxmlformats.org/officeDocument/2006/relationships/tags" Target="../tags/tag549.xml"/><Relationship Id="rId15" Type="http://schemas.openxmlformats.org/officeDocument/2006/relationships/image" Target="../media/image23.png"/><Relationship Id="rId10" Type="http://schemas.openxmlformats.org/officeDocument/2006/relationships/tags" Target="../tags/tag554.xml"/><Relationship Id="rId4" Type="http://schemas.openxmlformats.org/officeDocument/2006/relationships/tags" Target="../tags/tag548.xml"/><Relationship Id="rId9" Type="http://schemas.openxmlformats.org/officeDocument/2006/relationships/tags" Target="../tags/tag553.xml"/><Relationship Id="rId14"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565.xml"/><Relationship Id="rId3" Type="http://schemas.openxmlformats.org/officeDocument/2006/relationships/tags" Target="../tags/tag560.xml"/><Relationship Id="rId7" Type="http://schemas.openxmlformats.org/officeDocument/2006/relationships/tags" Target="../tags/tag564.xml"/><Relationship Id="rId12" Type="http://schemas.openxmlformats.org/officeDocument/2006/relationships/image" Target="../media/image53.png"/><Relationship Id="rId2" Type="http://schemas.openxmlformats.org/officeDocument/2006/relationships/tags" Target="../tags/tag559.xml"/><Relationship Id="rId1" Type="http://schemas.openxmlformats.org/officeDocument/2006/relationships/tags" Target="../tags/tag558.xml"/><Relationship Id="rId6" Type="http://schemas.openxmlformats.org/officeDocument/2006/relationships/tags" Target="../tags/tag563.xml"/><Relationship Id="rId11" Type="http://schemas.openxmlformats.org/officeDocument/2006/relationships/image" Target="../media/image24.svg"/><Relationship Id="rId5" Type="http://schemas.openxmlformats.org/officeDocument/2006/relationships/tags" Target="../tags/tag562.xml"/><Relationship Id="rId10" Type="http://schemas.openxmlformats.org/officeDocument/2006/relationships/image" Target="../media/image23.png"/><Relationship Id="rId4" Type="http://schemas.openxmlformats.org/officeDocument/2006/relationships/tags" Target="../tags/tag561.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573.xml"/><Relationship Id="rId13" Type="http://schemas.openxmlformats.org/officeDocument/2006/relationships/image" Target="../media/image54.jpg"/><Relationship Id="rId3" Type="http://schemas.openxmlformats.org/officeDocument/2006/relationships/tags" Target="../tags/tag568.xml"/><Relationship Id="rId7" Type="http://schemas.openxmlformats.org/officeDocument/2006/relationships/tags" Target="../tags/tag572.xml"/><Relationship Id="rId12" Type="http://schemas.openxmlformats.org/officeDocument/2006/relationships/image" Target="../media/image24.svg"/><Relationship Id="rId2" Type="http://schemas.openxmlformats.org/officeDocument/2006/relationships/tags" Target="../tags/tag567.xml"/><Relationship Id="rId1" Type="http://schemas.openxmlformats.org/officeDocument/2006/relationships/tags" Target="../tags/tag566.xml"/><Relationship Id="rId6" Type="http://schemas.openxmlformats.org/officeDocument/2006/relationships/tags" Target="../tags/tag571.xml"/><Relationship Id="rId11" Type="http://schemas.openxmlformats.org/officeDocument/2006/relationships/image" Target="../media/image23.png"/><Relationship Id="rId5" Type="http://schemas.openxmlformats.org/officeDocument/2006/relationships/tags" Target="../tags/tag570.xml"/><Relationship Id="rId10" Type="http://schemas.openxmlformats.org/officeDocument/2006/relationships/slideLayout" Target="../slideLayouts/slideLayout7.xml"/><Relationship Id="rId4" Type="http://schemas.openxmlformats.org/officeDocument/2006/relationships/tags" Target="../tags/tag569.xml"/><Relationship Id="rId9" Type="http://schemas.openxmlformats.org/officeDocument/2006/relationships/tags" Target="../tags/tag574.xml"/><Relationship Id="rId14" Type="http://schemas.openxmlformats.org/officeDocument/2006/relationships/image" Target="../media/image55.png"/></Relationships>
</file>

<file path=ppt/slides/_rels/slide74.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577.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576.xml"/><Relationship Id="rId1" Type="http://schemas.openxmlformats.org/officeDocument/2006/relationships/tags" Target="../tags/tag575.xml"/><Relationship Id="rId6" Type="http://schemas.openxmlformats.org/officeDocument/2006/relationships/tags" Target="../tags/tag580.xml"/><Relationship Id="rId11" Type="http://schemas.openxmlformats.org/officeDocument/2006/relationships/image" Target="../media/image5.png"/><Relationship Id="rId5" Type="http://schemas.openxmlformats.org/officeDocument/2006/relationships/tags" Target="../tags/tag579.xml"/><Relationship Id="rId10" Type="http://schemas.openxmlformats.org/officeDocument/2006/relationships/image" Target="../media/image26.svg"/><Relationship Id="rId4" Type="http://schemas.openxmlformats.org/officeDocument/2006/relationships/tags" Target="../tags/tag578.xml"/><Relationship Id="rId9" Type="http://schemas.openxmlformats.org/officeDocument/2006/relationships/image" Target="../media/image3.png"/></Relationships>
</file>

<file path=ppt/slides/_rels/slide75.xml.rels><?xml version="1.0" encoding="UTF-8" standalone="yes"?>
<Relationships xmlns="http://schemas.openxmlformats.org/package/2006/relationships"><Relationship Id="rId8" Type="http://schemas.openxmlformats.org/officeDocument/2006/relationships/tags" Target="../tags/tag588.xml"/><Relationship Id="rId13" Type="http://schemas.openxmlformats.org/officeDocument/2006/relationships/image" Target="../media/image13.svg"/><Relationship Id="rId3" Type="http://schemas.openxmlformats.org/officeDocument/2006/relationships/tags" Target="../tags/tag583.xml"/><Relationship Id="rId7" Type="http://schemas.openxmlformats.org/officeDocument/2006/relationships/tags" Target="../tags/tag587.xml"/><Relationship Id="rId12" Type="http://schemas.openxmlformats.org/officeDocument/2006/relationships/image" Target="../media/image11.png"/><Relationship Id="rId2" Type="http://schemas.openxmlformats.org/officeDocument/2006/relationships/tags" Target="../tags/tag582.xml"/><Relationship Id="rId16" Type="http://schemas.openxmlformats.org/officeDocument/2006/relationships/image" Target="../media/image17.png"/><Relationship Id="rId1" Type="http://schemas.openxmlformats.org/officeDocument/2006/relationships/tags" Target="../tags/tag581.xml"/><Relationship Id="rId6" Type="http://schemas.openxmlformats.org/officeDocument/2006/relationships/tags" Target="../tags/tag586.xml"/><Relationship Id="rId11" Type="http://schemas.openxmlformats.org/officeDocument/2006/relationships/image" Target="../media/image10.jpeg"/><Relationship Id="rId5" Type="http://schemas.openxmlformats.org/officeDocument/2006/relationships/tags" Target="../tags/tag585.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584.xml"/><Relationship Id="rId9" Type="http://schemas.openxmlformats.org/officeDocument/2006/relationships/tags" Target="../tags/tag589.xml"/><Relationship Id="rId14" Type="http://schemas.openxmlformats.org/officeDocument/2006/relationships/image" Target="../media/image15.png"/></Relationships>
</file>

<file path=ppt/slides/_rels/slide76.xml.rels><?xml version="1.0" encoding="UTF-8" standalone="yes"?>
<Relationships xmlns="http://schemas.openxmlformats.org/package/2006/relationships"><Relationship Id="rId8" Type="http://schemas.openxmlformats.org/officeDocument/2006/relationships/tags" Target="../tags/tag597.xml"/><Relationship Id="rId13" Type="http://schemas.openxmlformats.org/officeDocument/2006/relationships/image" Target="../media/image24.svg"/><Relationship Id="rId3" Type="http://schemas.openxmlformats.org/officeDocument/2006/relationships/tags" Target="../tags/tag592.xml"/><Relationship Id="rId7" Type="http://schemas.openxmlformats.org/officeDocument/2006/relationships/tags" Target="../tags/tag596.xml"/><Relationship Id="rId12" Type="http://schemas.openxmlformats.org/officeDocument/2006/relationships/image" Target="../media/image23.png"/><Relationship Id="rId2" Type="http://schemas.openxmlformats.org/officeDocument/2006/relationships/tags" Target="../tags/tag591.xml"/><Relationship Id="rId1" Type="http://schemas.openxmlformats.org/officeDocument/2006/relationships/tags" Target="../tags/tag590.xml"/><Relationship Id="rId6" Type="http://schemas.openxmlformats.org/officeDocument/2006/relationships/tags" Target="../tags/tag595.xml"/><Relationship Id="rId11" Type="http://schemas.openxmlformats.org/officeDocument/2006/relationships/slideLayout" Target="../slideLayouts/slideLayout7.xml"/><Relationship Id="rId5" Type="http://schemas.openxmlformats.org/officeDocument/2006/relationships/tags" Target="../tags/tag594.xml"/><Relationship Id="rId10" Type="http://schemas.openxmlformats.org/officeDocument/2006/relationships/tags" Target="../tags/tag599.xml"/><Relationship Id="rId4" Type="http://schemas.openxmlformats.org/officeDocument/2006/relationships/tags" Target="../tags/tag593.xml"/><Relationship Id="rId9" Type="http://schemas.openxmlformats.org/officeDocument/2006/relationships/tags" Target="../tags/tag598.xml"/></Relationships>
</file>

<file path=ppt/slides/_rels/slide77.xml.rels><?xml version="1.0" encoding="UTF-8" standalone="yes"?>
<Relationships xmlns="http://schemas.openxmlformats.org/package/2006/relationships"><Relationship Id="rId8" Type="http://schemas.openxmlformats.org/officeDocument/2006/relationships/tags" Target="../tags/tag607.xml"/><Relationship Id="rId13" Type="http://schemas.openxmlformats.org/officeDocument/2006/relationships/image" Target="../media/image24.svg"/><Relationship Id="rId3" Type="http://schemas.openxmlformats.org/officeDocument/2006/relationships/tags" Target="../tags/tag602.xml"/><Relationship Id="rId7" Type="http://schemas.openxmlformats.org/officeDocument/2006/relationships/tags" Target="../tags/tag606.xml"/><Relationship Id="rId12" Type="http://schemas.openxmlformats.org/officeDocument/2006/relationships/image" Target="../media/image23.png"/><Relationship Id="rId2" Type="http://schemas.openxmlformats.org/officeDocument/2006/relationships/tags" Target="../tags/tag601.xml"/><Relationship Id="rId1" Type="http://schemas.openxmlformats.org/officeDocument/2006/relationships/tags" Target="../tags/tag600.xml"/><Relationship Id="rId6" Type="http://schemas.openxmlformats.org/officeDocument/2006/relationships/tags" Target="../tags/tag605.xml"/><Relationship Id="rId11" Type="http://schemas.openxmlformats.org/officeDocument/2006/relationships/slideLayout" Target="../slideLayouts/slideLayout7.xml"/><Relationship Id="rId5" Type="http://schemas.openxmlformats.org/officeDocument/2006/relationships/tags" Target="../tags/tag604.xml"/><Relationship Id="rId10" Type="http://schemas.openxmlformats.org/officeDocument/2006/relationships/tags" Target="../tags/tag609.xml"/><Relationship Id="rId4" Type="http://schemas.openxmlformats.org/officeDocument/2006/relationships/tags" Target="../tags/tag603.xml"/><Relationship Id="rId9" Type="http://schemas.openxmlformats.org/officeDocument/2006/relationships/tags" Target="../tags/tag608.xml"/></Relationships>
</file>

<file path=ppt/slides/_rels/slide78.xml.rels><?xml version="1.0" encoding="UTF-8" standalone="yes"?>
<Relationships xmlns="http://schemas.openxmlformats.org/package/2006/relationships"><Relationship Id="rId8" Type="http://schemas.openxmlformats.org/officeDocument/2006/relationships/tags" Target="../tags/tag617.xml"/><Relationship Id="rId3" Type="http://schemas.openxmlformats.org/officeDocument/2006/relationships/tags" Target="../tags/tag612.xml"/><Relationship Id="rId7" Type="http://schemas.openxmlformats.org/officeDocument/2006/relationships/tags" Target="../tags/tag616.xml"/><Relationship Id="rId12" Type="http://schemas.openxmlformats.org/officeDocument/2006/relationships/image" Target="../media/image24.svg"/><Relationship Id="rId2" Type="http://schemas.openxmlformats.org/officeDocument/2006/relationships/tags" Target="../tags/tag611.xml"/><Relationship Id="rId1" Type="http://schemas.openxmlformats.org/officeDocument/2006/relationships/tags" Target="../tags/tag610.xml"/><Relationship Id="rId6" Type="http://schemas.openxmlformats.org/officeDocument/2006/relationships/tags" Target="../tags/tag615.xml"/><Relationship Id="rId11" Type="http://schemas.openxmlformats.org/officeDocument/2006/relationships/image" Target="../media/image23.png"/><Relationship Id="rId5" Type="http://schemas.openxmlformats.org/officeDocument/2006/relationships/tags" Target="../tags/tag614.xml"/><Relationship Id="rId10" Type="http://schemas.openxmlformats.org/officeDocument/2006/relationships/slideLayout" Target="../slideLayouts/slideLayout7.xml"/><Relationship Id="rId4" Type="http://schemas.openxmlformats.org/officeDocument/2006/relationships/tags" Target="../tags/tag613.xml"/><Relationship Id="rId9" Type="http://schemas.openxmlformats.org/officeDocument/2006/relationships/tags" Target="../tags/tag618.xml"/></Relationships>
</file>

<file path=ppt/slides/_rels/slide79.xml.rels><?xml version="1.0" encoding="UTF-8" standalone="yes"?>
<Relationships xmlns="http://schemas.openxmlformats.org/package/2006/relationships"><Relationship Id="rId8" Type="http://schemas.openxmlformats.org/officeDocument/2006/relationships/tags" Target="../tags/tag626.xml"/><Relationship Id="rId13" Type="http://schemas.openxmlformats.org/officeDocument/2006/relationships/image" Target="../media/image24.svg"/><Relationship Id="rId3" Type="http://schemas.openxmlformats.org/officeDocument/2006/relationships/tags" Target="../tags/tag621.xml"/><Relationship Id="rId7" Type="http://schemas.openxmlformats.org/officeDocument/2006/relationships/tags" Target="../tags/tag625.xml"/><Relationship Id="rId12" Type="http://schemas.openxmlformats.org/officeDocument/2006/relationships/image" Target="../media/image23.png"/><Relationship Id="rId2" Type="http://schemas.openxmlformats.org/officeDocument/2006/relationships/tags" Target="../tags/tag620.xml"/><Relationship Id="rId1" Type="http://schemas.openxmlformats.org/officeDocument/2006/relationships/tags" Target="../tags/tag619.xml"/><Relationship Id="rId6" Type="http://schemas.openxmlformats.org/officeDocument/2006/relationships/tags" Target="../tags/tag624.xml"/><Relationship Id="rId11" Type="http://schemas.openxmlformats.org/officeDocument/2006/relationships/slideLayout" Target="../slideLayouts/slideLayout7.xml"/><Relationship Id="rId5" Type="http://schemas.openxmlformats.org/officeDocument/2006/relationships/tags" Target="../tags/tag623.xml"/><Relationship Id="rId10" Type="http://schemas.openxmlformats.org/officeDocument/2006/relationships/tags" Target="../tags/tag628.xml"/><Relationship Id="rId4" Type="http://schemas.openxmlformats.org/officeDocument/2006/relationships/tags" Target="../tags/tag622.xml"/><Relationship Id="rId9" Type="http://schemas.openxmlformats.org/officeDocument/2006/relationships/tags" Target="../tags/tag627.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70.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5.png"/><Relationship Id="rId5" Type="http://schemas.openxmlformats.org/officeDocument/2006/relationships/tags" Target="../tags/tag72.xml"/><Relationship Id="rId10" Type="http://schemas.openxmlformats.org/officeDocument/2006/relationships/image" Target="../media/image26.svg"/><Relationship Id="rId4" Type="http://schemas.openxmlformats.org/officeDocument/2006/relationships/tags" Target="../tags/tag71.xml"/><Relationship Id="rId9" Type="http://schemas.openxmlformats.org/officeDocument/2006/relationships/image" Target="../media/image3.png"/></Relationships>
</file>

<file path=ppt/slides/_rels/slide80.xml.rels><?xml version="1.0" encoding="UTF-8" standalone="yes"?>
<Relationships xmlns="http://schemas.openxmlformats.org/package/2006/relationships"><Relationship Id="rId8" Type="http://schemas.openxmlformats.org/officeDocument/2006/relationships/tags" Target="../tags/tag636.xml"/><Relationship Id="rId13" Type="http://schemas.openxmlformats.org/officeDocument/2006/relationships/image" Target="../media/image24.svg"/><Relationship Id="rId3" Type="http://schemas.openxmlformats.org/officeDocument/2006/relationships/tags" Target="../tags/tag631.xml"/><Relationship Id="rId7" Type="http://schemas.openxmlformats.org/officeDocument/2006/relationships/tags" Target="../tags/tag635.xml"/><Relationship Id="rId12" Type="http://schemas.openxmlformats.org/officeDocument/2006/relationships/image" Target="../media/image23.png"/><Relationship Id="rId2" Type="http://schemas.openxmlformats.org/officeDocument/2006/relationships/tags" Target="../tags/tag630.xml"/><Relationship Id="rId1" Type="http://schemas.openxmlformats.org/officeDocument/2006/relationships/tags" Target="../tags/tag629.xml"/><Relationship Id="rId6" Type="http://schemas.openxmlformats.org/officeDocument/2006/relationships/tags" Target="../tags/tag634.xml"/><Relationship Id="rId11" Type="http://schemas.openxmlformats.org/officeDocument/2006/relationships/slideLayout" Target="../slideLayouts/slideLayout7.xml"/><Relationship Id="rId5" Type="http://schemas.openxmlformats.org/officeDocument/2006/relationships/tags" Target="../tags/tag633.xml"/><Relationship Id="rId10" Type="http://schemas.openxmlformats.org/officeDocument/2006/relationships/tags" Target="../tags/tag638.xml"/><Relationship Id="rId4" Type="http://schemas.openxmlformats.org/officeDocument/2006/relationships/tags" Target="../tags/tag632.xml"/><Relationship Id="rId9" Type="http://schemas.openxmlformats.org/officeDocument/2006/relationships/tags" Target="../tags/tag637.xml"/></Relationships>
</file>

<file path=ppt/slides/_rels/slide81.xml.rels><?xml version="1.0" encoding="UTF-8" standalone="yes"?>
<Relationships xmlns="http://schemas.openxmlformats.org/package/2006/relationships"><Relationship Id="rId8" Type="http://schemas.openxmlformats.org/officeDocument/2006/relationships/tags" Target="../tags/tag646.xml"/><Relationship Id="rId13" Type="http://schemas.openxmlformats.org/officeDocument/2006/relationships/image" Target="../media/image24.svg"/><Relationship Id="rId3" Type="http://schemas.openxmlformats.org/officeDocument/2006/relationships/tags" Target="../tags/tag641.xml"/><Relationship Id="rId7" Type="http://schemas.openxmlformats.org/officeDocument/2006/relationships/tags" Target="../tags/tag645.xml"/><Relationship Id="rId12" Type="http://schemas.openxmlformats.org/officeDocument/2006/relationships/image" Target="../media/image23.png"/><Relationship Id="rId2" Type="http://schemas.openxmlformats.org/officeDocument/2006/relationships/tags" Target="../tags/tag640.xml"/><Relationship Id="rId1" Type="http://schemas.openxmlformats.org/officeDocument/2006/relationships/tags" Target="../tags/tag639.xml"/><Relationship Id="rId6" Type="http://schemas.openxmlformats.org/officeDocument/2006/relationships/tags" Target="../tags/tag644.xml"/><Relationship Id="rId11" Type="http://schemas.openxmlformats.org/officeDocument/2006/relationships/slideLayout" Target="../slideLayouts/slideLayout7.xml"/><Relationship Id="rId5" Type="http://schemas.openxmlformats.org/officeDocument/2006/relationships/tags" Target="../tags/tag643.xml"/><Relationship Id="rId10" Type="http://schemas.openxmlformats.org/officeDocument/2006/relationships/tags" Target="../tags/tag648.xml"/><Relationship Id="rId4" Type="http://schemas.openxmlformats.org/officeDocument/2006/relationships/tags" Target="../tags/tag642.xml"/><Relationship Id="rId9" Type="http://schemas.openxmlformats.org/officeDocument/2006/relationships/tags" Target="../tags/tag647.xml"/></Relationships>
</file>

<file path=ppt/slides/_rels/slide82.xml.rels><?xml version="1.0" encoding="UTF-8" standalone="yes"?>
<Relationships xmlns="http://schemas.openxmlformats.org/package/2006/relationships"><Relationship Id="rId8" Type="http://schemas.openxmlformats.org/officeDocument/2006/relationships/tags" Target="../tags/tag656.xml"/><Relationship Id="rId13" Type="http://schemas.openxmlformats.org/officeDocument/2006/relationships/tags" Target="../tags/tag661.xml"/><Relationship Id="rId3" Type="http://schemas.openxmlformats.org/officeDocument/2006/relationships/tags" Target="../tags/tag651.xml"/><Relationship Id="rId7" Type="http://schemas.openxmlformats.org/officeDocument/2006/relationships/tags" Target="../tags/tag655.xml"/><Relationship Id="rId12" Type="http://schemas.openxmlformats.org/officeDocument/2006/relationships/tags" Target="../tags/tag660.xml"/><Relationship Id="rId2" Type="http://schemas.openxmlformats.org/officeDocument/2006/relationships/tags" Target="../tags/tag650.xml"/><Relationship Id="rId16" Type="http://schemas.openxmlformats.org/officeDocument/2006/relationships/image" Target="../media/image24.svg"/><Relationship Id="rId1" Type="http://schemas.openxmlformats.org/officeDocument/2006/relationships/tags" Target="../tags/tag649.xml"/><Relationship Id="rId6" Type="http://schemas.openxmlformats.org/officeDocument/2006/relationships/tags" Target="../tags/tag654.xml"/><Relationship Id="rId11" Type="http://schemas.openxmlformats.org/officeDocument/2006/relationships/tags" Target="../tags/tag659.xml"/><Relationship Id="rId5" Type="http://schemas.openxmlformats.org/officeDocument/2006/relationships/tags" Target="../tags/tag653.xml"/><Relationship Id="rId15" Type="http://schemas.openxmlformats.org/officeDocument/2006/relationships/image" Target="../media/image23.png"/><Relationship Id="rId10" Type="http://schemas.openxmlformats.org/officeDocument/2006/relationships/tags" Target="../tags/tag658.xml"/><Relationship Id="rId4" Type="http://schemas.openxmlformats.org/officeDocument/2006/relationships/tags" Target="../tags/tag652.xml"/><Relationship Id="rId9" Type="http://schemas.openxmlformats.org/officeDocument/2006/relationships/tags" Target="../tags/tag657.xml"/><Relationship Id="rId14"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669.xml"/><Relationship Id="rId13" Type="http://schemas.openxmlformats.org/officeDocument/2006/relationships/tags" Target="../tags/tag674.xml"/><Relationship Id="rId3" Type="http://schemas.openxmlformats.org/officeDocument/2006/relationships/tags" Target="../tags/tag664.xml"/><Relationship Id="rId7" Type="http://schemas.openxmlformats.org/officeDocument/2006/relationships/tags" Target="../tags/tag668.xml"/><Relationship Id="rId12" Type="http://schemas.openxmlformats.org/officeDocument/2006/relationships/tags" Target="../tags/tag673.xml"/><Relationship Id="rId2" Type="http://schemas.openxmlformats.org/officeDocument/2006/relationships/tags" Target="../tags/tag663.xml"/><Relationship Id="rId16" Type="http://schemas.openxmlformats.org/officeDocument/2006/relationships/image" Target="../media/image24.svg"/><Relationship Id="rId1" Type="http://schemas.openxmlformats.org/officeDocument/2006/relationships/tags" Target="../tags/tag662.xml"/><Relationship Id="rId6" Type="http://schemas.openxmlformats.org/officeDocument/2006/relationships/tags" Target="../tags/tag667.xml"/><Relationship Id="rId11" Type="http://schemas.openxmlformats.org/officeDocument/2006/relationships/tags" Target="../tags/tag672.xml"/><Relationship Id="rId5" Type="http://schemas.openxmlformats.org/officeDocument/2006/relationships/tags" Target="../tags/tag666.xml"/><Relationship Id="rId15" Type="http://schemas.openxmlformats.org/officeDocument/2006/relationships/image" Target="../media/image23.png"/><Relationship Id="rId10" Type="http://schemas.openxmlformats.org/officeDocument/2006/relationships/tags" Target="../tags/tag671.xml"/><Relationship Id="rId4" Type="http://schemas.openxmlformats.org/officeDocument/2006/relationships/tags" Target="../tags/tag665.xml"/><Relationship Id="rId9" Type="http://schemas.openxmlformats.org/officeDocument/2006/relationships/tags" Target="../tags/tag670.xml"/><Relationship Id="rId14"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682.xml"/><Relationship Id="rId3" Type="http://schemas.openxmlformats.org/officeDocument/2006/relationships/tags" Target="../tags/tag677.xml"/><Relationship Id="rId7" Type="http://schemas.openxmlformats.org/officeDocument/2006/relationships/tags" Target="../tags/tag681.xml"/><Relationship Id="rId12" Type="http://schemas.openxmlformats.org/officeDocument/2006/relationships/image" Target="../media/image53.png"/><Relationship Id="rId2" Type="http://schemas.openxmlformats.org/officeDocument/2006/relationships/tags" Target="../tags/tag676.xml"/><Relationship Id="rId1" Type="http://schemas.openxmlformats.org/officeDocument/2006/relationships/tags" Target="../tags/tag675.xml"/><Relationship Id="rId6" Type="http://schemas.openxmlformats.org/officeDocument/2006/relationships/tags" Target="../tags/tag680.xml"/><Relationship Id="rId11" Type="http://schemas.openxmlformats.org/officeDocument/2006/relationships/image" Target="../media/image24.svg"/><Relationship Id="rId5" Type="http://schemas.openxmlformats.org/officeDocument/2006/relationships/tags" Target="../tags/tag679.xml"/><Relationship Id="rId10" Type="http://schemas.openxmlformats.org/officeDocument/2006/relationships/image" Target="../media/image23.png"/><Relationship Id="rId4" Type="http://schemas.openxmlformats.org/officeDocument/2006/relationships/tags" Target="../tags/tag678.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690.xml"/><Relationship Id="rId13" Type="http://schemas.openxmlformats.org/officeDocument/2006/relationships/image" Target="../media/image54.jpg"/><Relationship Id="rId3" Type="http://schemas.openxmlformats.org/officeDocument/2006/relationships/tags" Target="../tags/tag685.xml"/><Relationship Id="rId7" Type="http://schemas.openxmlformats.org/officeDocument/2006/relationships/tags" Target="../tags/tag689.xml"/><Relationship Id="rId12" Type="http://schemas.openxmlformats.org/officeDocument/2006/relationships/image" Target="../media/image24.svg"/><Relationship Id="rId2" Type="http://schemas.openxmlformats.org/officeDocument/2006/relationships/tags" Target="../tags/tag684.xml"/><Relationship Id="rId1" Type="http://schemas.openxmlformats.org/officeDocument/2006/relationships/tags" Target="../tags/tag683.xml"/><Relationship Id="rId6" Type="http://schemas.openxmlformats.org/officeDocument/2006/relationships/tags" Target="../tags/tag688.xml"/><Relationship Id="rId11" Type="http://schemas.openxmlformats.org/officeDocument/2006/relationships/image" Target="../media/image23.png"/><Relationship Id="rId5" Type="http://schemas.openxmlformats.org/officeDocument/2006/relationships/tags" Target="../tags/tag687.xml"/><Relationship Id="rId10" Type="http://schemas.openxmlformats.org/officeDocument/2006/relationships/slideLayout" Target="../slideLayouts/slideLayout7.xml"/><Relationship Id="rId4" Type="http://schemas.openxmlformats.org/officeDocument/2006/relationships/tags" Target="../tags/tag686.xml"/><Relationship Id="rId9" Type="http://schemas.openxmlformats.org/officeDocument/2006/relationships/tags" Target="../tags/tag691.xml"/><Relationship Id="rId14" Type="http://schemas.openxmlformats.org/officeDocument/2006/relationships/image" Target="../media/image56.png"/></Relationships>
</file>

<file path=ppt/slides/_rels/slide86.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694.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693.xml"/><Relationship Id="rId1" Type="http://schemas.openxmlformats.org/officeDocument/2006/relationships/tags" Target="../tags/tag692.xml"/><Relationship Id="rId6" Type="http://schemas.openxmlformats.org/officeDocument/2006/relationships/tags" Target="../tags/tag697.xml"/><Relationship Id="rId11" Type="http://schemas.openxmlformats.org/officeDocument/2006/relationships/image" Target="../media/image5.png"/><Relationship Id="rId5" Type="http://schemas.openxmlformats.org/officeDocument/2006/relationships/tags" Target="../tags/tag696.xml"/><Relationship Id="rId10" Type="http://schemas.openxmlformats.org/officeDocument/2006/relationships/image" Target="../media/image26.svg"/><Relationship Id="rId4" Type="http://schemas.openxmlformats.org/officeDocument/2006/relationships/tags" Target="../tags/tag695.xml"/><Relationship Id="rId9" Type="http://schemas.openxmlformats.org/officeDocument/2006/relationships/image" Target="../media/image3.png"/></Relationships>
</file>

<file path=ppt/slides/_rels/slide87.xml.rels><?xml version="1.0" encoding="UTF-8" standalone="yes"?>
<Relationships xmlns="http://schemas.openxmlformats.org/package/2006/relationships"><Relationship Id="rId8" Type="http://schemas.openxmlformats.org/officeDocument/2006/relationships/tags" Target="../tags/tag705.xml"/><Relationship Id="rId13" Type="http://schemas.openxmlformats.org/officeDocument/2006/relationships/image" Target="../media/image13.svg"/><Relationship Id="rId3" Type="http://schemas.openxmlformats.org/officeDocument/2006/relationships/tags" Target="../tags/tag700.xml"/><Relationship Id="rId7" Type="http://schemas.openxmlformats.org/officeDocument/2006/relationships/tags" Target="../tags/tag704.xml"/><Relationship Id="rId12" Type="http://schemas.openxmlformats.org/officeDocument/2006/relationships/image" Target="../media/image11.png"/><Relationship Id="rId2" Type="http://schemas.openxmlformats.org/officeDocument/2006/relationships/tags" Target="../tags/tag699.xml"/><Relationship Id="rId16" Type="http://schemas.openxmlformats.org/officeDocument/2006/relationships/image" Target="../media/image17.png"/><Relationship Id="rId1" Type="http://schemas.openxmlformats.org/officeDocument/2006/relationships/tags" Target="../tags/tag698.xml"/><Relationship Id="rId6" Type="http://schemas.openxmlformats.org/officeDocument/2006/relationships/tags" Target="../tags/tag703.xml"/><Relationship Id="rId11" Type="http://schemas.openxmlformats.org/officeDocument/2006/relationships/image" Target="../media/image10.jpeg"/><Relationship Id="rId5" Type="http://schemas.openxmlformats.org/officeDocument/2006/relationships/tags" Target="../tags/tag702.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01.xml"/><Relationship Id="rId9" Type="http://schemas.openxmlformats.org/officeDocument/2006/relationships/tags" Target="../tags/tag706.xml"/><Relationship Id="rId14" Type="http://schemas.openxmlformats.org/officeDocument/2006/relationships/image" Target="../media/image15.png"/></Relationships>
</file>

<file path=ppt/slides/_rels/slide88.xml.rels><?xml version="1.0" encoding="UTF-8" standalone="yes"?>
<Relationships xmlns="http://schemas.openxmlformats.org/package/2006/relationships"><Relationship Id="rId8" Type="http://schemas.openxmlformats.org/officeDocument/2006/relationships/tags" Target="../tags/tag714.xml"/><Relationship Id="rId3" Type="http://schemas.openxmlformats.org/officeDocument/2006/relationships/tags" Target="../tags/tag709.xml"/><Relationship Id="rId7" Type="http://schemas.openxmlformats.org/officeDocument/2006/relationships/tags" Target="../tags/tag713.xml"/><Relationship Id="rId2" Type="http://schemas.openxmlformats.org/officeDocument/2006/relationships/tags" Target="../tags/tag708.xml"/><Relationship Id="rId1" Type="http://schemas.openxmlformats.org/officeDocument/2006/relationships/tags" Target="../tags/tag707.xml"/><Relationship Id="rId6" Type="http://schemas.openxmlformats.org/officeDocument/2006/relationships/tags" Target="../tags/tag712.xml"/><Relationship Id="rId11" Type="http://schemas.openxmlformats.org/officeDocument/2006/relationships/image" Target="../media/image24.svg"/><Relationship Id="rId5" Type="http://schemas.openxmlformats.org/officeDocument/2006/relationships/tags" Target="../tags/tag711.xml"/><Relationship Id="rId10" Type="http://schemas.openxmlformats.org/officeDocument/2006/relationships/image" Target="../media/image23.png"/><Relationship Id="rId4" Type="http://schemas.openxmlformats.org/officeDocument/2006/relationships/tags" Target="../tags/tag710.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722.xml"/><Relationship Id="rId3" Type="http://schemas.openxmlformats.org/officeDocument/2006/relationships/tags" Target="../tags/tag717.xml"/><Relationship Id="rId7" Type="http://schemas.openxmlformats.org/officeDocument/2006/relationships/tags" Target="../tags/tag721.xml"/><Relationship Id="rId2" Type="http://schemas.openxmlformats.org/officeDocument/2006/relationships/tags" Target="../tags/tag716.xml"/><Relationship Id="rId1" Type="http://schemas.openxmlformats.org/officeDocument/2006/relationships/tags" Target="../tags/tag715.xml"/><Relationship Id="rId6" Type="http://schemas.openxmlformats.org/officeDocument/2006/relationships/tags" Target="../tags/tag720.xml"/><Relationship Id="rId11" Type="http://schemas.openxmlformats.org/officeDocument/2006/relationships/image" Target="../media/image24.svg"/><Relationship Id="rId5" Type="http://schemas.openxmlformats.org/officeDocument/2006/relationships/tags" Target="../tags/tag719.xml"/><Relationship Id="rId10" Type="http://schemas.openxmlformats.org/officeDocument/2006/relationships/image" Target="../media/image23.png"/><Relationship Id="rId4" Type="http://schemas.openxmlformats.org/officeDocument/2006/relationships/tags" Target="../tags/tag718.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image" Target="../media/image13.svg"/><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image" Target="../media/image11.png"/><Relationship Id="rId2" Type="http://schemas.openxmlformats.org/officeDocument/2006/relationships/tags" Target="../tags/tag75.xml"/><Relationship Id="rId16" Type="http://schemas.openxmlformats.org/officeDocument/2006/relationships/image" Target="../media/image17.png"/><Relationship Id="rId1" Type="http://schemas.openxmlformats.org/officeDocument/2006/relationships/tags" Target="../tags/tag74.xml"/><Relationship Id="rId6" Type="http://schemas.openxmlformats.org/officeDocument/2006/relationships/tags" Target="../tags/tag79.xml"/><Relationship Id="rId11" Type="http://schemas.openxmlformats.org/officeDocument/2006/relationships/image" Target="../media/image10.jpeg"/><Relationship Id="rId5" Type="http://schemas.openxmlformats.org/officeDocument/2006/relationships/tags" Target="../tags/tag78.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image" Target="../media/image15.png"/></Relationships>
</file>

<file path=ppt/slides/_rels/slide90.xml.rels><?xml version="1.0" encoding="UTF-8" standalone="yes"?>
<Relationships xmlns="http://schemas.openxmlformats.org/package/2006/relationships"><Relationship Id="rId8" Type="http://schemas.openxmlformats.org/officeDocument/2006/relationships/tags" Target="../tags/tag730.xml"/><Relationship Id="rId3" Type="http://schemas.openxmlformats.org/officeDocument/2006/relationships/tags" Target="../tags/tag725.xml"/><Relationship Id="rId7" Type="http://schemas.openxmlformats.org/officeDocument/2006/relationships/tags" Target="../tags/tag729.xml"/><Relationship Id="rId2" Type="http://schemas.openxmlformats.org/officeDocument/2006/relationships/tags" Target="../tags/tag724.xml"/><Relationship Id="rId1" Type="http://schemas.openxmlformats.org/officeDocument/2006/relationships/tags" Target="../tags/tag723.xml"/><Relationship Id="rId6" Type="http://schemas.openxmlformats.org/officeDocument/2006/relationships/tags" Target="../tags/tag728.xml"/><Relationship Id="rId11" Type="http://schemas.openxmlformats.org/officeDocument/2006/relationships/image" Target="../media/image24.svg"/><Relationship Id="rId5" Type="http://schemas.openxmlformats.org/officeDocument/2006/relationships/tags" Target="../tags/tag727.xml"/><Relationship Id="rId10" Type="http://schemas.openxmlformats.org/officeDocument/2006/relationships/image" Target="../media/image23.png"/><Relationship Id="rId4" Type="http://schemas.openxmlformats.org/officeDocument/2006/relationships/tags" Target="../tags/tag726.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738.xml"/><Relationship Id="rId3" Type="http://schemas.openxmlformats.org/officeDocument/2006/relationships/tags" Target="../tags/tag733.xml"/><Relationship Id="rId7" Type="http://schemas.openxmlformats.org/officeDocument/2006/relationships/tags" Target="../tags/tag737.xml"/><Relationship Id="rId12" Type="http://schemas.openxmlformats.org/officeDocument/2006/relationships/image" Target="../media/image53.png"/><Relationship Id="rId2" Type="http://schemas.openxmlformats.org/officeDocument/2006/relationships/tags" Target="../tags/tag732.xml"/><Relationship Id="rId1" Type="http://schemas.openxmlformats.org/officeDocument/2006/relationships/tags" Target="../tags/tag731.xml"/><Relationship Id="rId6" Type="http://schemas.openxmlformats.org/officeDocument/2006/relationships/tags" Target="../tags/tag736.xml"/><Relationship Id="rId11" Type="http://schemas.openxmlformats.org/officeDocument/2006/relationships/image" Target="../media/image24.svg"/><Relationship Id="rId5" Type="http://schemas.openxmlformats.org/officeDocument/2006/relationships/tags" Target="../tags/tag735.xml"/><Relationship Id="rId10" Type="http://schemas.openxmlformats.org/officeDocument/2006/relationships/image" Target="../media/image23.png"/><Relationship Id="rId4" Type="http://schemas.openxmlformats.org/officeDocument/2006/relationships/tags" Target="../tags/tag734.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746.xml"/><Relationship Id="rId13" Type="http://schemas.openxmlformats.org/officeDocument/2006/relationships/image" Target="../media/image54.jpg"/><Relationship Id="rId3" Type="http://schemas.openxmlformats.org/officeDocument/2006/relationships/tags" Target="../tags/tag741.xml"/><Relationship Id="rId7" Type="http://schemas.openxmlformats.org/officeDocument/2006/relationships/tags" Target="../tags/tag745.xml"/><Relationship Id="rId12" Type="http://schemas.openxmlformats.org/officeDocument/2006/relationships/image" Target="../media/image24.svg"/><Relationship Id="rId2" Type="http://schemas.openxmlformats.org/officeDocument/2006/relationships/tags" Target="../tags/tag740.xml"/><Relationship Id="rId1" Type="http://schemas.openxmlformats.org/officeDocument/2006/relationships/tags" Target="../tags/tag739.xml"/><Relationship Id="rId6" Type="http://schemas.openxmlformats.org/officeDocument/2006/relationships/tags" Target="../tags/tag744.xml"/><Relationship Id="rId11" Type="http://schemas.openxmlformats.org/officeDocument/2006/relationships/image" Target="../media/image23.png"/><Relationship Id="rId5" Type="http://schemas.openxmlformats.org/officeDocument/2006/relationships/tags" Target="../tags/tag743.xml"/><Relationship Id="rId10" Type="http://schemas.openxmlformats.org/officeDocument/2006/relationships/slideLayout" Target="../slideLayouts/slideLayout7.xml"/><Relationship Id="rId4" Type="http://schemas.openxmlformats.org/officeDocument/2006/relationships/tags" Target="../tags/tag742.xml"/><Relationship Id="rId9" Type="http://schemas.openxmlformats.org/officeDocument/2006/relationships/tags" Target="../tags/tag747.xml"/><Relationship Id="rId14" Type="http://schemas.openxmlformats.org/officeDocument/2006/relationships/image" Target="../media/image53.png"/></Relationships>
</file>

<file path=ppt/slides/_rels/slide9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750.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749.xml"/><Relationship Id="rId1" Type="http://schemas.openxmlformats.org/officeDocument/2006/relationships/tags" Target="../tags/tag748.xml"/><Relationship Id="rId6" Type="http://schemas.openxmlformats.org/officeDocument/2006/relationships/tags" Target="../tags/tag753.xml"/><Relationship Id="rId11" Type="http://schemas.openxmlformats.org/officeDocument/2006/relationships/image" Target="../media/image5.png"/><Relationship Id="rId5" Type="http://schemas.openxmlformats.org/officeDocument/2006/relationships/tags" Target="../tags/tag752.xml"/><Relationship Id="rId10" Type="http://schemas.openxmlformats.org/officeDocument/2006/relationships/image" Target="../media/image26.svg"/><Relationship Id="rId4" Type="http://schemas.openxmlformats.org/officeDocument/2006/relationships/tags" Target="../tags/tag751.xml"/><Relationship Id="rId9" Type="http://schemas.openxmlformats.org/officeDocument/2006/relationships/image" Target="../media/image3.png"/></Relationships>
</file>

<file path=ppt/slides/_rels/slide94.xml.rels><?xml version="1.0" encoding="UTF-8" standalone="yes"?>
<Relationships xmlns="http://schemas.openxmlformats.org/package/2006/relationships"><Relationship Id="rId8" Type="http://schemas.openxmlformats.org/officeDocument/2006/relationships/tags" Target="../tags/tag761.xml"/><Relationship Id="rId13" Type="http://schemas.openxmlformats.org/officeDocument/2006/relationships/image" Target="../media/image13.svg"/><Relationship Id="rId3" Type="http://schemas.openxmlformats.org/officeDocument/2006/relationships/tags" Target="../tags/tag756.xml"/><Relationship Id="rId7" Type="http://schemas.openxmlformats.org/officeDocument/2006/relationships/tags" Target="../tags/tag760.xml"/><Relationship Id="rId12" Type="http://schemas.openxmlformats.org/officeDocument/2006/relationships/image" Target="../media/image11.png"/><Relationship Id="rId2" Type="http://schemas.openxmlformats.org/officeDocument/2006/relationships/tags" Target="../tags/tag755.xml"/><Relationship Id="rId16" Type="http://schemas.openxmlformats.org/officeDocument/2006/relationships/image" Target="../media/image17.png"/><Relationship Id="rId1" Type="http://schemas.openxmlformats.org/officeDocument/2006/relationships/tags" Target="../tags/tag754.xml"/><Relationship Id="rId6" Type="http://schemas.openxmlformats.org/officeDocument/2006/relationships/tags" Target="../tags/tag759.xml"/><Relationship Id="rId11" Type="http://schemas.openxmlformats.org/officeDocument/2006/relationships/image" Target="../media/image10.jpeg"/><Relationship Id="rId5" Type="http://schemas.openxmlformats.org/officeDocument/2006/relationships/tags" Target="../tags/tag758.xml"/><Relationship Id="rId15" Type="http://schemas.openxmlformats.org/officeDocument/2006/relationships/image" Target="../media/image16.svg"/><Relationship Id="rId10" Type="http://schemas.openxmlformats.org/officeDocument/2006/relationships/slideLayout" Target="../slideLayouts/slideLayout7.xml"/><Relationship Id="rId4" Type="http://schemas.openxmlformats.org/officeDocument/2006/relationships/tags" Target="../tags/tag757.xml"/><Relationship Id="rId9" Type="http://schemas.openxmlformats.org/officeDocument/2006/relationships/tags" Target="../tags/tag762.xml"/><Relationship Id="rId14" Type="http://schemas.openxmlformats.org/officeDocument/2006/relationships/image" Target="../media/image15.png"/></Relationships>
</file>

<file path=ppt/slides/_rels/slide95.xml.rels><?xml version="1.0" encoding="UTF-8" standalone="yes"?>
<Relationships xmlns="http://schemas.openxmlformats.org/package/2006/relationships"><Relationship Id="rId8" Type="http://schemas.openxmlformats.org/officeDocument/2006/relationships/tags" Target="../tags/tag770.xml"/><Relationship Id="rId3" Type="http://schemas.openxmlformats.org/officeDocument/2006/relationships/tags" Target="../tags/tag765.xml"/><Relationship Id="rId7" Type="http://schemas.openxmlformats.org/officeDocument/2006/relationships/tags" Target="../tags/tag769.xml"/><Relationship Id="rId2" Type="http://schemas.openxmlformats.org/officeDocument/2006/relationships/tags" Target="../tags/tag764.xml"/><Relationship Id="rId1" Type="http://schemas.openxmlformats.org/officeDocument/2006/relationships/tags" Target="../tags/tag763.xml"/><Relationship Id="rId6" Type="http://schemas.openxmlformats.org/officeDocument/2006/relationships/tags" Target="../tags/tag768.xml"/><Relationship Id="rId11" Type="http://schemas.openxmlformats.org/officeDocument/2006/relationships/image" Target="../media/image24.svg"/><Relationship Id="rId5" Type="http://schemas.openxmlformats.org/officeDocument/2006/relationships/tags" Target="../tags/tag767.xml"/><Relationship Id="rId10" Type="http://schemas.openxmlformats.org/officeDocument/2006/relationships/image" Target="../media/image23.png"/><Relationship Id="rId4" Type="http://schemas.openxmlformats.org/officeDocument/2006/relationships/tags" Target="../tags/tag766.xml"/><Relationship Id="rId9"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tags" Target="../tags/tag778.xml"/><Relationship Id="rId3" Type="http://schemas.openxmlformats.org/officeDocument/2006/relationships/tags" Target="../tags/tag773.xml"/><Relationship Id="rId7" Type="http://schemas.openxmlformats.org/officeDocument/2006/relationships/tags" Target="../tags/tag777.xml"/><Relationship Id="rId2" Type="http://schemas.openxmlformats.org/officeDocument/2006/relationships/tags" Target="../tags/tag772.xml"/><Relationship Id="rId1" Type="http://schemas.openxmlformats.org/officeDocument/2006/relationships/tags" Target="../tags/tag771.xml"/><Relationship Id="rId6" Type="http://schemas.openxmlformats.org/officeDocument/2006/relationships/tags" Target="../tags/tag776.xml"/><Relationship Id="rId11" Type="http://schemas.openxmlformats.org/officeDocument/2006/relationships/image" Target="../media/image24.svg"/><Relationship Id="rId5" Type="http://schemas.openxmlformats.org/officeDocument/2006/relationships/tags" Target="../tags/tag775.xml"/><Relationship Id="rId10" Type="http://schemas.openxmlformats.org/officeDocument/2006/relationships/image" Target="../media/image23.png"/><Relationship Id="rId4" Type="http://schemas.openxmlformats.org/officeDocument/2006/relationships/tags" Target="../tags/tag774.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tags" Target="../tags/tag786.xml"/><Relationship Id="rId3" Type="http://schemas.openxmlformats.org/officeDocument/2006/relationships/tags" Target="../tags/tag781.xml"/><Relationship Id="rId7" Type="http://schemas.openxmlformats.org/officeDocument/2006/relationships/tags" Target="../tags/tag785.xml"/><Relationship Id="rId2" Type="http://schemas.openxmlformats.org/officeDocument/2006/relationships/tags" Target="../tags/tag780.xml"/><Relationship Id="rId1" Type="http://schemas.openxmlformats.org/officeDocument/2006/relationships/tags" Target="../tags/tag779.xml"/><Relationship Id="rId6" Type="http://schemas.openxmlformats.org/officeDocument/2006/relationships/tags" Target="../tags/tag784.xml"/><Relationship Id="rId11" Type="http://schemas.openxmlformats.org/officeDocument/2006/relationships/image" Target="../media/image24.svg"/><Relationship Id="rId5" Type="http://schemas.openxmlformats.org/officeDocument/2006/relationships/tags" Target="../tags/tag783.xml"/><Relationship Id="rId10" Type="http://schemas.openxmlformats.org/officeDocument/2006/relationships/image" Target="../media/image23.png"/><Relationship Id="rId4" Type="http://schemas.openxmlformats.org/officeDocument/2006/relationships/tags" Target="../tags/tag782.xml"/><Relationship Id="rId9"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tags" Target="../tags/tag794.xml"/><Relationship Id="rId3" Type="http://schemas.openxmlformats.org/officeDocument/2006/relationships/tags" Target="../tags/tag789.xml"/><Relationship Id="rId7" Type="http://schemas.openxmlformats.org/officeDocument/2006/relationships/tags" Target="../tags/tag793.xml"/><Relationship Id="rId2" Type="http://schemas.openxmlformats.org/officeDocument/2006/relationships/tags" Target="../tags/tag788.xml"/><Relationship Id="rId1" Type="http://schemas.openxmlformats.org/officeDocument/2006/relationships/tags" Target="../tags/tag787.xml"/><Relationship Id="rId6" Type="http://schemas.openxmlformats.org/officeDocument/2006/relationships/tags" Target="../tags/tag792.xml"/><Relationship Id="rId11" Type="http://schemas.openxmlformats.org/officeDocument/2006/relationships/image" Target="../media/image24.svg"/><Relationship Id="rId5" Type="http://schemas.openxmlformats.org/officeDocument/2006/relationships/tags" Target="../tags/tag791.xml"/><Relationship Id="rId10" Type="http://schemas.openxmlformats.org/officeDocument/2006/relationships/image" Target="../media/image23.png"/><Relationship Id="rId4" Type="http://schemas.openxmlformats.org/officeDocument/2006/relationships/tags" Target="../tags/tag790.xml"/><Relationship Id="rId9"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8.png"/><Relationship Id="rId3" Type="http://schemas.openxmlformats.org/officeDocument/2006/relationships/tags" Target="../tags/tag797.xml"/><Relationship Id="rId7" Type="http://schemas.openxmlformats.org/officeDocument/2006/relationships/slideLayout" Target="../slideLayouts/slideLayout7.xml"/><Relationship Id="rId12" Type="http://schemas.openxmlformats.org/officeDocument/2006/relationships/image" Target="../media/image27.svg"/><Relationship Id="rId2" Type="http://schemas.openxmlformats.org/officeDocument/2006/relationships/tags" Target="../tags/tag796.xml"/><Relationship Id="rId1" Type="http://schemas.openxmlformats.org/officeDocument/2006/relationships/tags" Target="../tags/tag795.xml"/><Relationship Id="rId6" Type="http://schemas.openxmlformats.org/officeDocument/2006/relationships/tags" Target="../tags/tag800.xml"/><Relationship Id="rId11" Type="http://schemas.openxmlformats.org/officeDocument/2006/relationships/image" Target="../media/image5.png"/><Relationship Id="rId5" Type="http://schemas.openxmlformats.org/officeDocument/2006/relationships/tags" Target="../tags/tag799.xml"/><Relationship Id="rId10" Type="http://schemas.openxmlformats.org/officeDocument/2006/relationships/image" Target="../media/image26.svg"/><Relationship Id="rId4" Type="http://schemas.openxmlformats.org/officeDocument/2006/relationships/tags" Target="../tags/tag798.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4">
              <a:extLst>
                <a:ext uri="{96DAC541-7B7A-43D3-8B79-37D633B846F1}">
                  <asvg:svgBlip xmlns:asvg="http://schemas.microsoft.com/office/drawing/2016/SVG/main" r:embed="rId15"/>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6">
              <a:extLst>
                <a:ext uri="{96DAC541-7B7A-43D3-8B79-37D633B846F1}">
                  <asvg:svgBlip xmlns:asvg="http://schemas.microsoft.com/office/drawing/2016/SVG/main" r:embed="rId17"/>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8">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9">
              <a:extLst>
                <a:ext uri="{96DAC541-7B7A-43D3-8B79-37D633B846F1}">
                  <asvg:svgBlip xmlns:asvg="http://schemas.microsoft.com/office/drawing/2016/SVG/main" r:embed="rId20"/>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12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
        <p:nvSpPr>
          <p:cNvPr id="8" name="ZoneTexte 7">
            <a:extLst>
              <a:ext uri="{FF2B5EF4-FFF2-40B4-BE49-F238E27FC236}">
                <a16:creationId xmlns:a16="http://schemas.microsoft.com/office/drawing/2014/main" id="{D1C67F31-FE4D-C181-AF8A-FA8066177A5A}"/>
              </a:ext>
            </a:extLst>
          </p:cNvPr>
          <p:cNvSpPr txBox="1"/>
          <p:nvPr>
            <p:custDataLst>
              <p:tags r:id="rId11"/>
            </p:custDataLst>
          </p:nvPr>
        </p:nvSpPr>
        <p:spPr>
          <a:xfrm>
            <a:off x="2984938" y="6121470"/>
            <a:ext cx="242374" cy="400110"/>
          </a:xfrm>
          <a:prstGeom prst="rect">
            <a:avLst/>
          </a:prstGeom>
          <a:noFill/>
        </p:spPr>
        <p:txBody>
          <a:bodyPr wrap="none" rtlCol="0">
            <a:spAutoFit/>
          </a:bodyPr>
          <a:lstStyle/>
          <a:p>
            <a:r>
              <a:rPr lang="fr-FR" sz="2000" i="1">
                <a:solidFill>
                  <a:schemeClr val="bg1">
                    <a:lumMod val="50000"/>
                  </a:schemeClr>
                </a:solidFill>
              </a:rPr>
              <a:t> </a:t>
            </a:r>
            <a:endParaRPr lang="fr-FR" sz="2000" i="1" dirty="0">
              <a:solidFill>
                <a:schemeClr val="bg1">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762000" y="333987"/>
            <a:ext cx="79756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chanter une nouvelle chanson :  « toute la famille se réveille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 comment je fais. Quand j’entends la syllabe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j » et « e ». J’écris g et un e.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ge</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genou ».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g et e.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nou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qui font les sons  n  et ou.  genou.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genou</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1795486" y="3479212"/>
            <a:ext cx="323302" cy="2157802"/>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181595" y="3479212"/>
            <a:ext cx="323302" cy="2157802"/>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237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gaz – girafe – </a:t>
            </a:r>
            <a:r>
              <a:rPr lang="fr-FR" sz="1600" b="1" dirty="0">
                <a:solidFill>
                  <a:prstClr val="white">
                    <a:lumMod val="65000"/>
                  </a:prstClr>
                </a:solidFill>
                <a:latin typeface="Calibri"/>
              </a:rPr>
              <a:t>gala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3356221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a:t>
            </a:r>
            <a:r>
              <a:rPr lang="fr-FR" sz="1600" b="1" dirty="0">
                <a:solidFill>
                  <a:prstClr val="white">
                    <a:lumMod val="65000"/>
                  </a:prstClr>
                </a:solidFill>
                <a:latin typeface="Calibri"/>
              </a:rPr>
              <a: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à la page 25.</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descr="Une image contenant texte, capture d’écran, nombre, Police&#10;&#10;Description générée automatiquement">
            <a:extLst>
              <a:ext uri="{FF2B5EF4-FFF2-40B4-BE49-F238E27FC236}">
                <a16:creationId xmlns:a16="http://schemas.microsoft.com/office/drawing/2014/main" id="{F194D7AA-CCED-FA68-87CA-A05DC172407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33339" y="1080758"/>
            <a:ext cx="4093585" cy="5543206"/>
          </a:xfrm>
          <a:prstGeom prst="rect">
            <a:avLst/>
          </a:prstGeom>
        </p:spPr>
      </p:pic>
      <p:sp>
        <p:nvSpPr>
          <p:cNvPr id="13" name="Rectangle 12">
            <a:extLst>
              <a:ext uri="{FF2B5EF4-FFF2-40B4-BE49-F238E27FC236}">
                <a16:creationId xmlns:a16="http://schemas.microsoft.com/office/drawing/2014/main" id="{6F78CD7E-591C-B826-A5CB-77895B227E63}"/>
              </a:ext>
            </a:extLst>
          </p:cNvPr>
          <p:cNvSpPr/>
          <p:nvPr>
            <p:custDataLst>
              <p:tags r:id="rId8"/>
            </p:custDataLst>
          </p:nvPr>
        </p:nvSpPr>
        <p:spPr>
          <a:xfrm>
            <a:off x="2388642" y="4662055"/>
            <a:ext cx="4093585" cy="8954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93428" y="180292"/>
            <a:ext cx="875714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3428" y="738101"/>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a:t>
            </a:r>
            <a:r>
              <a:rPr lang="fr-FR" sz="1600" b="1" dirty="0">
                <a:solidFill>
                  <a:prstClr val="white">
                    <a:lumMod val="65000"/>
                  </a:prstClr>
                </a:solidFill>
                <a:latin typeface="Calibri"/>
              </a:rPr>
              <a: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10" name="Image 9">
            <a:extLst>
              <a:ext uri="{FF2B5EF4-FFF2-40B4-BE49-F238E27FC236}">
                <a16:creationId xmlns:a16="http://schemas.microsoft.com/office/drawing/2014/main" id="{9280FAFB-BDD6-AABB-CE3F-E26A76A8EB5E}"/>
              </a:ext>
            </a:extLst>
          </p:cNvPr>
          <p:cNvPicPr>
            <a:picLocks noChangeAspect="1"/>
          </p:cNvPicPr>
          <p:nvPr/>
        </p:nvPicPr>
        <p:blipFill>
          <a:blip r:embed="rId12"/>
          <a:stretch>
            <a:fillRect/>
          </a:stretch>
        </p:blipFill>
        <p:spPr>
          <a:xfrm>
            <a:off x="1280159" y="2477895"/>
            <a:ext cx="6793849" cy="1600742"/>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Devoirs à la maison : lisez les phrases du livret</a:t>
            </a:r>
            <a:r>
              <a:rPr kumimoji="0" lang="ar-MA"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de la page 25 et copiez-les sur </a:t>
            </a:r>
            <a:r>
              <a:rPr lang="fr-FR" sz="1600" b="1" dirty="0">
                <a:solidFill>
                  <a:prstClr val="white">
                    <a:lumMod val="65000"/>
                  </a:prstClr>
                </a:solidFill>
                <a:latin typeface="Calibri"/>
              </a:rPr>
              <a:t>vos cahiers</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descr="Une image contenant texte, capture d’écran, nombre, Police&#10;&#10;Description générée automatiquement">
            <a:extLst>
              <a:ext uri="{FF2B5EF4-FFF2-40B4-BE49-F238E27FC236}">
                <a16:creationId xmlns:a16="http://schemas.microsoft.com/office/drawing/2014/main" id="{00AB29CF-68A2-BF6B-D824-4A77D20F563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38029" y="970534"/>
            <a:ext cx="4093585" cy="5543206"/>
          </a:xfrm>
          <a:prstGeom prst="rect">
            <a:avLst/>
          </a:prstGeom>
        </p:spPr>
      </p:pic>
      <p:sp>
        <p:nvSpPr>
          <p:cNvPr id="7" name="Rectangle 6">
            <a:extLst>
              <a:ext uri="{FF2B5EF4-FFF2-40B4-BE49-F238E27FC236}">
                <a16:creationId xmlns:a16="http://schemas.microsoft.com/office/drawing/2014/main" id="{4748FBE0-AF50-399E-2774-B15D11888D6A}"/>
              </a:ext>
            </a:extLst>
          </p:cNvPr>
          <p:cNvSpPr/>
          <p:nvPr>
            <p:custDataLst>
              <p:tags r:id="rId8"/>
            </p:custDataLst>
          </p:nvPr>
        </p:nvSpPr>
        <p:spPr>
          <a:xfrm>
            <a:off x="2676013" y="5445796"/>
            <a:ext cx="3779520" cy="88333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898714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7: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331020" y="5153272"/>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a:t>
            </a:r>
            <a:r>
              <a:rPr lang="fr-FR" sz="4000" b="1" dirty="0">
                <a:solidFill>
                  <a:srgbClr val="106585"/>
                </a:solidFill>
                <a:latin typeface="Dosis" pitchFamily="2" charset="0"/>
                <a:ea typeface="Calibri" panose="020F0502020204030204" pitchFamily="34" charset="0"/>
                <a:cs typeface="Calibri" panose="020F0502020204030204" pitchFamily="34" charset="0"/>
              </a:rPr>
              <a:t>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83309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g</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on va sauter sur les syllabes.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g</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3" name="07_Toute la famille">
            <a:hlinkClick r:id="" action="ppaction://media"/>
            <a:extLst>
              <a:ext uri="{FF2B5EF4-FFF2-40B4-BE49-F238E27FC236}">
                <a16:creationId xmlns:a16="http://schemas.microsoft.com/office/drawing/2014/main" id="{71A23C4B-59B3-C470-3C3A-3DB038132910}"/>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598747" y="1359410"/>
            <a:ext cx="609600" cy="609600"/>
          </a:xfrm>
          <a:prstGeom prst="rect">
            <a:avLst/>
          </a:prstGeom>
        </p:spPr>
      </p:pic>
      <p:pic>
        <p:nvPicPr>
          <p:cNvPr id="11" name="Image 10" descr="Une image contenant garçon, habits, personne, illustration&#10;&#10;Description générée automatiquement">
            <a:extLst>
              <a:ext uri="{FF2B5EF4-FFF2-40B4-BE49-F238E27FC236}">
                <a16:creationId xmlns:a16="http://schemas.microsoft.com/office/drawing/2014/main" id="{0FE9320A-26F5-EC88-4314-311D2C6E0B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7987" y="1453622"/>
            <a:ext cx="5050319" cy="3950756"/>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2" name="07_Toute la famille">
            <a:hlinkClick r:id="" action="ppaction://media"/>
            <a:extLst>
              <a:ext uri="{FF2B5EF4-FFF2-40B4-BE49-F238E27FC236}">
                <a16:creationId xmlns:a16="http://schemas.microsoft.com/office/drawing/2014/main" id="{3592D9D2-C36C-19C5-873A-675F8510BC5F}"/>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609490" y="1359410"/>
            <a:ext cx="609600" cy="609600"/>
          </a:xfrm>
          <a:prstGeom prst="rect">
            <a:avLst/>
          </a:prstGeom>
        </p:spPr>
      </p:pic>
      <p:pic>
        <p:nvPicPr>
          <p:cNvPr id="5" name="Image 4" descr="Une image contenant garçon, habits, personne, illustration&#10;&#10;Description générée automatiquement">
            <a:extLst>
              <a:ext uri="{FF2B5EF4-FFF2-40B4-BE49-F238E27FC236}">
                <a16:creationId xmlns:a16="http://schemas.microsoft.com/office/drawing/2014/main" id="{79BA23D0-9B00-BCB2-528B-FBF4083D95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73840" y="1453622"/>
            <a:ext cx="5050319" cy="3950756"/>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5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5625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8" name="ZoneTexte 7">
            <a:extLst>
              <a:ext uri="{FF2B5EF4-FFF2-40B4-BE49-F238E27FC236}">
                <a16:creationId xmlns:a16="http://schemas.microsoft.com/office/drawing/2014/main" id="{E6FC7C3C-2E9F-74BB-F875-15B60CA7F57D}"/>
              </a:ext>
            </a:extLst>
          </p:cNvPr>
          <p:cNvSpPr txBox="1"/>
          <p:nvPr>
            <p:custDataLst>
              <p:tags r:id="rId8"/>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C9D74DE4-6845-FB21-41C0-0E5D6DAFEBEE}"/>
              </a:ext>
            </a:extLst>
          </p:cNvPr>
          <p:cNvSpPr txBox="1"/>
          <p:nvPr>
            <p:custDataLst>
              <p:tags r:id="rId9"/>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 </a:t>
            </a:r>
            <a:r>
              <a:rPr lang="fr-FR" sz="2000" b="1" dirty="0">
                <a:solidFill>
                  <a:srgbClr val="225D6D"/>
                </a:solidFill>
                <a:latin typeface="Dosis" pitchFamily="2" charset="0"/>
              </a:rPr>
              <a:t>gare – guitare – girafe – gomme – gâteau – légumes.</a:t>
            </a:r>
          </a:p>
        </p:txBody>
      </p:sp>
    </p:spTree>
    <p:extLst>
      <p:ext uri="{BB962C8B-B14F-4D97-AF65-F5344CB8AC3E}">
        <p14:creationId xmlns:p14="http://schemas.microsoft.com/office/powerpoint/2010/main" val="122226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3" name="Image 2">
            <a:extLst>
              <a:ext uri="{FF2B5EF4-FFF2-40B4-BE49-F238E27FC236}">
                <a16:creationId xmlns:a16="http://schemas.microsoft.com/office/drawing/2014/main" id="{F0A455DF-7410-B497-2C08-407F920F5ADE}"/>
              </a:ext>
            </a:extLst>
          </p:cNvPr>
          <p:cNvPicPr>
            <a:picLocks noChangeAspect="1"/>
          </p:cNvPicPr>
          <p:nvPr/>
        </p:nvPicPr>
        <p:blipFill>
          <a:blip r:embed="rId7"/>
          <a:stretch>
            <a:fillRect/>
          </a:stretch>
        </p:blipFill>
        <p:spPr>
          <a:xfrm>
            <a:off x="1004333" y="1765904"/>
            <a:ext cx="1563146" cy="1554364"/>
          </a:xfrm>
          <a:prstGeom prst="rect">
            <a:avLst/>
          </a:prstGeom>
        </p:spPr>
      </p:pic>
      <p:pic>
        <p:nvPicPr>
          <p:cNvPr id="5" name="Image 4">
            <a:extLst>
              <a:ext uri="{FF2B5EF4-FFF2-40B4-BE49-F238E27FC236}">
                <a16:creationId xmlns:a16="http://schemas.microsoft.com/office/drawing/2014/main" id="{7DC74F85-6206-0EC4-103D-388C57860A53}"/>
              </a:ext>
            </a:extLst>
          </p:cNvPr>
          <p:cNvPicPr>
            <a:picLocks noChangeAspect="1"/>
          </p:cNvPicPr>
          <p:nvPr/>
        </p:nvPicPr>
        <p:blipFill>
          <a:blip r:embed="rId8"/>
          <a:stretch>
            <a:fillRect/>
          </a:stretch>
        </p:blipFill>
        <p:spPr>
          <a:xfrm>
            <a:off x="3468872" y="1710294"/>
            <a:ext cx="1849096" cy="1581464"/>
          </a:xfrm>
          <a:prstGeom prst="rect">
            <a:avLst/>
          </a:prstGeom>
        </p:spPr>
      </p:pic>
      <p:pic>
        <p:nvPicPr>
          <p:cNvPr id="6" name="Image 5">
            <a:extLst>
              <a:ext uri="{FF2B5EF4-FFF2-40B4-BE49-F238E27FC236}">
                <a16:creationId xmlns:a16="http://schemas.microsoft.com/office/drawing/2014/main" id="{4F2283AA-F97B-B7C5-FF33-C0743BD3531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4333" y="4058096"/>
            <a:ext cx="1414888" cy="1318174"/>
          </a:xfrm>
          <a:prstGeom prst="rect">
            <a:avLst/>
          </a:prstGeom>
        </p:spPr>
      </p:pic>
      <p:pic>
        <p:nvPicPr>
          <p:cNvPr id="7" name="Image 6">
            <a:extLst>
              <a:ext uri="{FF2B5EF4-FFF2-40B4-BE49-F238E27FC236}">
                <a16:creationId xmlns:a16="http://schemas.microsoft.com/office/drawing/2014/main" id="{17575429-F69E-EA98-D460-4A967B8881D1}"/>
              </a:ext>
            </a:extLst>
          </p:cNvPr>
          <p:cNvPicPr>
            <a:picLocks noChangeAspect="1"/>
          </p:cNvPicPr>
          <p:nvPr/>
        </p:nvPicPr>
        <p:blipFill>
          <a:blip r:embed="rId10"/>
          <a:stretch>
            <a:fillRect/>
          </a:stretch>
        </p:blipFill>
        <p:spPr>
          <a:xfrm>
            <a:off x="6153935" y="1883999"/>
            <a:ext cx="1920305" cy="1318175"/>
          </a:xfrm>
          <a:prstGeom prst="rect">
            <a:avLst/>
          </a:prstGeom>
        </p:spPr>
      </p:pic>
      <p:pic>
        <p:nvPicPr>
          <p:cNvPr id="8" name="Image 7" descr="Une image contenant roue, véhicule, Véhicule terrestre, pneu&#10;&#10;Description générée automatiquement">
            <a:extLst>
              <a:ext uri="{FF2B5EF4-FFF2-40B4-BE49-F238E27FC236}">
                <a16:creationId xmlns:a16="http://schemas.microsoft.com/office/drawing/2014/main" id="{33B24CF9-4719-5AF2-5C3C-DC88DA1E4B8D}"/>
              </a:ext>
            </a:extLst>
          </p:cNvPr>
          <p:cNvPicPr>
            <a:picLocks noChangeAspect="1"/>
          </p:cNvPicPr>
          <p:nvPr/>
        </p:nvPicPr>
        <p:blipFill>
          <a:blip r:embed="rId11">
            <a:extLst>
              <a:ext uri="{28A0092B-C50C-407E-A947-70E740481C1C}">
                <a14:useLocalDpi xmlns:a14="http://schemas.microsoft.com/office/drawing/2010/main" val="0"/>
              </a:ext>
            </a:extLst>
          </a:blip>
          <a:srcRect l="24018" t="26514" r="5987" b="27380"/>
          <a:stretch/>
        </p:blipFill>
        <p:spPr>
          <a:xfrm>
            <a:off x="3518055" y="4376175"/>
            <a:ext cx="1815945" cy="1000095"/>
          </a:xfrm>
          <a:prstGeom prst="rect">
            <a:avLst/>
          </a:prstGeom>
        </p:spPr>
      </p:pic>
      <p:pic>
        <p:nvPicPr>
          <p:cNvPr id="9" name="Image 8">
            <a:extLst>
              <a:ext uri="{FF2B5EF4-FFF2-40B4-BE49-F238E27FC236}">
                <a16:creationId xmlns:a16="http://schemas.microsoft.com/office/drawing/2014/main" id="{62387DB8-E102-3FC5-1573-64FD8C0FA65B}"/>
              </a:ext>
            </a:extLst>
          </p:cNvPr>
          <p:cNvPicPr>
            <a:picLocks noChangeAspect="1"/>
          </p:cNvPicPr>
          <p:nvPr/>
        </p:nvPicPr>
        <p:blipFill>
          <a:blip r:embed="rId12"/>
          <a:stretch>
            <a:fillRect/>
          </a:stretch>
        </p:blipFill>
        <p:spPr>
          <a:xfrm>
            <a:off x="5899480" y="3655827"/>
            <a:ext cx="2429214" cy="2038635"/>
          </a:xfrm>
          <a:prstGeom prst="rect">
            <a:avLst/>
          </a:prstGeom>
        </p:spPr>
      </p:pic>
    </p:spTree>
    <p:extLst>
      <p:ext uri="{BB962C8B-B14F-4D97-AF65-F5344CB8AC3E}">
        <p14:creationId xmlns:p14="http://schemas.microsoft.com/office/powerpoint/2010/main" val="2127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vous allez apprendre de nouveaux mots en français</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FR" sz="16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11" name="Image 10" descr="Une image contenant escaliers, conception, illustration&#10;&#10;Description générée automatiquement">
            <a:extLst>
              <a:ext uri="{FF2B5EF4-FFF2-40B4-BE49-F238E27FC236}">
                <a16:creationId xmlns:a16="http://schemas.microsoft.com/office/drawing/2014/main" id="{39E2E2F0-A15F-B61F-D3DD-DA3DABA8B1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2800" y="2290735"/>
            <a:ext cx="2133386" cy="1554364"/>
          </a:xfrm>
          <a:prstGeom prst="rect">
            <a:avLst/>
          </a:prstGeom>
        </p:spPr>
      </p:pic>
      <p:pic>
        <p:nvPicPr>
          <p:cNvPr id="13" name="Image 12" descr="Une image contenant instrument de musique, guitare&#10;&#10;Description générée automatiquement">
            <a:extLst>
              <a:ext uri="{FF2B5EF4-FFF2-40B4-BE49-F238E27FC236}">
                <a16:creationId xmlns:a16="http://schemas.microsoft.com/office/drawing/2014/main" id="{A80EECB2-9AF7-F96B-F60B-81A675F77A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336795">
            <a:off x="5922406" y="2063046"/>
            <a:ext cx="2574976" cy="1434211"/>
          </a:xfrm>
          <a:prstGeom prst="rect">
            <a:avLst/>
          </a:prstGeom>
        </p:spPr>
      </p:pic>
      <p:pic>
        <p:nvPicPr>
          <p:cNvPr id="14" name="Image 13" descr="Une image contenant girafe, croquis, dessin humoristique, mammifère&#10;&#10;Description générée automatiquement">
            <a:extLst>
              <a:ext uri="{FF2B5EF4-FFF2-40B4-BE49-F238E27FC236}">
                <a16:creationId xmlns:a16="http://schemas.microsoft.com/office/drawing/2014/main" id="{2CBFE94E-E81D-1FA0-E81A-AA928C9130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14480" y="1571956"/>
            <a:ext cx="1497600" cy="2273143"/>
          </a:xfrm>
          <a:prstGeom prst="rect">
            <a:avLst/>
          </a:prstGeom>
        </p:spPr>
      </p:pic>
      <p:pic>
        <p:nvPicPr>
          <p:cNvPr id="15" name="Image 14">
            <a:extLst>
              <a:ext uri="{FF2B5EF4-FFF2-40B4-BE49-F238E27FC236}">
                <a16:creationId xmlns:a16="http://schemas.microsoft.com/office/drawing/2014/main" id="{5D0228D8-E662-283F-A422-B60BB4D3778C}"/>
              </a:ext>
            </a:extLst>
          </p:cNvPr>
          <p:cNvPicPr>
            <a:picLocks noChangeAspect="1"/>
          </p:cNvPicPr>
          <p:nvPr/>
        </p:nvPicPr>
        <p:blipFill>
          <a:blip r:embed="rId10"/>
          <a:stretch>
            <a:fillRect/>
          </a:stretch>
        </p:blipFill>
        <p:spPr>
          <a:xfrm>
            <a:off x="986663" y="4859897"/>
            <a:ext cx="1744975" cy="1026456"/>
          </a:xfrm>
          <a:prstGeom prst="rect">
            <a:avLst/>
          </a:prstGeom>
        </p:spPr>
      </p:pic>
      <p:pic>
        <p:nvPicPr>
          <p:cNvPr id="17" name="Image 16">
            <a:extLst>
              <a:ext uri="{FF2B5EF4-FFF2-40B4-BE49-F238E27FC236}">
                <a16:creationId xmlns:a16="http://schemas.microsoft.com/office/drawing/2014/main" id="{C1DDB658-BC52-B483-37B1-089759FE1DE5}"/>
              </a:ext>
            </a:extLst>
          </p:cNvPr>
          <p:cNvPicPr>
            <a:picLocks noChangeAspect="1"/>
          </p:cNvPicPr>
          <p:nvPr/>
        </p:nvPicPr>
        <p:blipFill>
          <a:blip r:embed="rId11"/>
          <a:stretch>
            <a:fillRect/>
          </a:stretch>
        </p:blipFill>
        <p:spPr>
          <a:xfrm>
            <a:off x="5966177" y="4147177"/>
            <a:ext cx="2740559" cy="1558612"/>
          </a:xfrm>
          <a:prstGeom prst="rect">
            <a:avLst/>
          </a:prstGeom>
        </p:spPr>
      </p:pic>
      <p:pic>
        <p:nvPicPr>
          <p:cNvPr id="19" name="Image 18">
            <a:extLst>
              <a:ext uri="{FF2B5EF4-FFF2-40B4-BE49-F238E27FC236}">
                <a16:creationId xmlns:a16="http://schemas.microsoft.com/office/drawing/2014/main" id="{FDA04451-D06D-2496-72B1-9439274E1A8D}"/>
              </a:ext>
            </a:extLst>
          </p:cNvPr>
          <p:cNvPicPr>
            <a:picLocks noChangeAspect="1"/>
          </p:cNvPicPr>
          <p:nvPr/>
        </p:nvPicPr>
        <p:blipFill>
          <a:blip r:embed="rId12"/>
          <a:stretch>
            <a:fillRect/>
          </a:stretch>
        </p:blipFill>
        <p:spPr>
          <a:xfrm>
            <a:off x="3389189" y="4289417"/>
            <a:ext cx="2168891" cy="1623737"/>
          </a:xfrm>
          <a:prstGeom prst="rect">
            <a:avLst/>
          </a:prstGeom>
        </p:spPr>
      </p:pic>
    </p:spTree>
    <p:extLst>
      <p:ext uri="{BB962C8B-B14F-4D97-AF65-F5344CB8AC3E}">
        <p14:creationId xmlns:p14="http://schemas.microsoft.com/office/powerpoint/2010/main" val="1613805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BCBB2604-5435-FA37-5927-C231A01A946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75454" y="2120055"/>
            <a:ext cx="3593091" cy="2617890"/>
          </a:xfrm>
          <a:prstGeom prst="rect">
            <a:avLst/>
          </a:prstGeom>
        </p:spPr>
      </p:pic>
    </p:spTree>
    <p:extLst>
      <p:ext uri="{BB962C8B-B14F-4D97-AF65-F5344CB8AC3E}">
        <p14:creationId xmlns:p14="http://schemas.microsoft.com/office/powerpoint/2010/main" val="73359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gare. Gare.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4299780" y="2875002"/>
            <a:ext cx="397711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gare </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3" name="Image 2" descr="Une image contenant escaliers, conception, illustration&#10;&#10;Description générée automatiquement">
            <a:extLst>
              <a:ext uri="{FF2B5EF4-FFF2-40B4-BE49-F238E27FC236}">
                <a16:creationId xmlns:a16="http://schemas.microsoft.com/office/drawing/2014/main" id="{5BD4F38A-69FB-793A-85D1-6F7045C6E81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8909" y="2120055"/>
            <a:ext cx="3593091" cy="2617890"/>
          </a:xfrm>
          <a:prstGeom prst="rect">
            <a:avLst/>
          </a:prstGeom>
        </p:spPr>
      </p:pic>
    </p:spTree>
    <p:extLst>
      <p:ext uri="{BB962C8B-B14F-4D97-AF65-F5344CB8AC3E}">
        <p14:creationId xmlns:p14="http://schemas.microsoft.com/office/powerpoint/2010/main" val="3939379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descr="Une image contenant girafe, croquis, dessin humoristique, mammifère&#10;&#10;Description générée automatiquement">
            <a:extLst>
              <a:ext uri="{FF2B5EF4-FFF2-40B4-BE49-F238E27FC236}">
                <a16:creationId xmlns:a16="http://schemas.microsoft.com/office/drawing/2014/main" id="{54142334-30D1-960E-87F5-2261CCBB274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23082" y="1747198"/>
            <a:ext cx="2216021" cy="3363604"/>
          </a:xfrm>
          <a:prstGeom prst="rect">
            <a:avLst/>
          </a:prstGeom>
        </p:spPr>
      </p:pic>
    </p:spTree>
    <p:extLst>
      <p:ext uri="{BB962C8B-B14F-4D97-AF65-F5344CB8AC3E}">
        <p14:creationId xmlns:p14="http://schemas.microsoft.com/office/powerpoint/2010/main" val="2725510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girafe. Girafe.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girafe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girafe, croquis, dessin humoristique, mammifère&#10;&#10;Description générée automatiquement">
            <a:extLst>
              <a:ext uri="{FF2B5EF4-FFF2-40B4-BE49-F238E27FC236}">
                <a16:creationId xmlns:a16="http://schemas.microsoft.com/office/drawing/2014/main" id="{7757E23A-781E-7A92-2677-11E2D1E46AD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47730" y="1747198"/>
            <a:ext cx="2216021" cy="3363604"/>
          </a:xfrm>
          <a:prstGeom prst="rect">
            <a:avLst/>
          </a:prstGeom>
        </p:spPr>
      </p:pic>
    </p:spTree>
    <p:extLst>
      <p:ext uri="{BB962C8B-B14F-4D97-AF65-F5344CB8AC3E}">
        <p14:creationId xmlns:p14="http://schemas.microsoft.com/office/powerpoint/2010/main" val="78667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descr="Une image contenant instrument de musique, guitare&#10;&#10;Description générée automatiquement">
            <a:extLst>
              <a:ext uri="{FF2B5EF4-FFF2-40B4-BE49-F238E27FC236}">
                <a16:creationId xmlns:a16="http://schemas.microsoft.com/office/drawing/2014/main" id="{03C05310-8FF3-7EA3-B0F9-E67ED6868D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336795">
            <a:off x="2556313" y="2155494"/>
            <a:ext cx="3874776" cy="2158174"/>
          </a:xfrm>
          <a:prstGeom prst="rect">
            <a:avLst/>
          </a:prstGeom>
        </p:spPr>
      </p:pic>
    </p:spTree>
    <p:extLst>
      <p:ext uri="{BB962C8B-B14F-4D97-AF65-F5344CB8AC3E}">
        <p14:creationId xmlns:p14="http://schemas.microsoft.com/office/powerpoint/2010/main" val="134549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8769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422381"/>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guitare. Guitare.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138147" y="2828833"/>
            <a:ext cx="3962400"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mn-cs"/>
              </a:rPr>
              <a:t>uitare</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instrument de musique, guitare&#10;&#10;Description générée automatiquement">
            <a:extLst>
              <a:ext uri="{FF2B5EF4-FFF2-40B4-BE49-F238E27FC236}">
                <a16:creationId xmlns:a16="http://schemas.microsoft.com/office/drawing/2014/main" id="{160A3209-9D81-193A-E749-2F31EB224853}"/>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336795">
            <a:off x="449533" y="2349909"/>
            <a:ext cx="3874776" cy="2158174"/>
          </a:xfrm>
          <a:prstGeom prst="rect">
            <a:avLst/>
          </a:prstGeom>
        </p:spPr>
      </p:pic>
    </p:spTree>
    <p:extLst>
      <p:ext uri="{BB962C8B-B14F-4D97-AF65-F5344CB8AC3E}">
        <p14:creationId xmlns:p14="http://schemas.microsoft.com/office/powerpoint/2010/main" val="3639676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00C16388-AD5D-DC06-3B40-8A9EC93866AE}"/>
              </a:ext>
            </a:extLst>
          </p:cNvPr>
          <p:cNvPicPr>
            <a:picLocks noChangeAspect="1"/>
          </p:cNvPicPr>
          <p:nvPr/>
        </p:nvPicPr>
        <p:blipFill>
          <a:blip r:embed="rId7"/>
          <a:stretch>
            <a:fillRect/>
          </a:stretch>
        </p:blipFill>
        <p:spPr>
          <a:xfrm>
            <a:off x="3096172" y="2560866"/>
            <a:ext cx="2951655" cy="1736268"/>
          </a:xfrm>
          <a:prstGeom prst="rect">
            <a:avLst/>
          </a:prstGeom>
        </p:spPr>
      </p:pic>
    </p:spTree>
    <p:extLst>
      <p:ext uri="{BB962C8B-B14F-4D97-AF65-F5344CB8AC3E}">
        <p14:creationId xmlns:p14="http://schemas.microsoft.com/office/powerpoint/2010/main" val="1315875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gomme. Gomme.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6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gomme</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D8B218E-4C67-0BF7-C8BF-49142F1F10AB}"/>
              </a:ext>
            </a:extLst>
          </p:cNvPr>
          <p:cNvPicPr>
            <a:picLocks noChangeAspect="1"/>
          </p:cNvPicPr>
          <p:nvPr/>
        </p:nvPicPr>
        <p:blipFill>
          <a:blip r:embed="rId8"/>
          <a:stretch>
            <a:fillRect/>
          </a:stretch>
        </p:blipFill>
        <p:spPr>
          <a:xfrm>
            <a:off x="1620345" y="2560866"/>
            <a:ext cx="2951655" cy="1736268"/>
          </a:xfrm>
          <a:prstGeom prst="rect">
            <a:avLst/>
          </a:prstGeom>
        </p:spPr>
      </p:pic>
    </p:spTree>
    <p:extLst>
      <p:ext uri="{BB962C8B-B14F-4D97-AF65-F5344CB8AC3E}">
        <p14:creationId xmlns:p14="http://schemas.microsoft.com/office/powerpoint/2010/main" val="20726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68B3548-D21F-4F6A-C0F2-DEF5534FA04A}"/>
              </a:ext>
            </a:extLst>
          </p:cNvPr>
          <p:cNvPicPr>
            <a:picLocks noChangeAspect="1"/>
          </p:cNvPicPr>
          <p:nvPr/>
        </p:nvPicPr>
        <p:blipFill>
          <a:blip r:embed="rId7"/>
          <a:stretch>
            <a:fillRect/>
          </a:stretch>
        </p:blipFill>
        <p:spPr>
          <a:xfrm>
            <a:off x="3097845" y="2325376"/>
            <a:ext cx="2948309" cy="2207247"/>
          </a:xfrm>
          <a:prstGeom prst="rect">
            <a:avLst/>
          </a:prstGeom>
        </p:spPr>
      </p:pic>
    </p:spTree>
    <p:extLst>
      <p:ext uri="{BB962C8B-B14F-4D97-AF65-F5344CB8AC3E}">
        <p14:creationId xmlns:p14="http://schemas.microsoft.com/office/powerpoint/2010/main" val="1103726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a:t>
            </a:r>
            <a:r>
              <a:rPr lang="fr-FR" sz="1600" b="1" dirty="0">
                <a:solidFill>
                  <a:prstClr val="white">
                    <a:lumMod val="65000"/>
                  </a:prstClr>
                </a:solidFill>
                <a:latin typeface="Calibri"/>
              </a:rPr>
              <a:t>gâteau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Gâteau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gâteau</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9B244C1-E96D-5B4F-36BC-A807BC73CE3B}"/>
              </a:ext>
            </a:extLst>
          </p:cNvPr>
          <p:cNvPicPr>
            <a:picLocks noChangeAspect="1"/>
          </p:cNvPicPr>
          <p:nvPr/>
        </p:nvPicPr>
        <p:blipFill>
          <a:blip r:embed="rId8"/>
          <a:stretch>
            <a:fillRect/>
          </a:stretch>
        </p:blipFill>
        <p:spPr>
          <a:xfrm>
            <a:off x="885940" y="2325376"/>
            <a:ext cx="2948309" cy="2207247"/>
          </a:xfrm>
          <a:prstGeom prst="rect">
            <a:avLst/>
          </a:prstGeom>
        </p:spPr>
      </p:pic>
    </p:spTree>
    <p:extLst>
      <p:ext uri="{BB962C8B-B14F-4D97-AF65-F5344CB8AC3E}">
        <p14:creationId xmlns:p14="http://schemas.microsoft.com/office/powerpoint/2010/main" val="1628897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BF33039C-129A-36CC-AC1B-DC2D0A9D5121}"/>
              </a:ext>
            </a:extLst>
          </p:cNvPr>
          <p:cNvPicPr>
            <a:picLocks noChangeAspect="1"/>
          </p:cNvPicPr>
          <p:nvPr/>
        </p:nvPicPr>
        <p:blipFill>
          <a:blip r:embed="rId7"/>
          <a:stretch>
            <a:fillRect/>
          </a:stretch>
        </p:blipFill>
        <p:spPr>
          <a:xfrm>
            <a:off x="2937627" y="2499498"/>
            <a:ext cx="3268746" cy="1859003"/>
          </a:xfrm>
          <a:prstGeom prst="rect">
            <a:avLst/>
          </a:prstGeom>
        </p:spPr>
      </p:pic>
    </p:spTree>
    <p:extLst>
      <p:ext uri="{BB962C8B-B14F-4D97-AF65-F5344CB8AC3E}">
        <p14:creationId xmlns:p14="http://schemas.microsoft.com/office/powerpoint/2010/main" val="1896851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 sont des légumes. </a:t>
            </a:r>
            <a:r>
              <a:rPr lang="fr-FR" sz="1600" b="1" dirty="0">
                <a:solidFill>
                  <a:prstClr val="white">
                    <a:lumMod val="65000"/>
                  </a:prstClr>
                </a:solidFill>
                <a:latin typeface="Calibri"/>
              </a:rPr>
              <a:t>Légumes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légumes</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034F8D5-84B8-BBEA-A544-8F2174994FE0}"/>
              </a:ext>
            </a:extLst>
          </p:cNvPr>
          <p:cNvPicPr>
            <a:picLocks noChangeAspect="1"/>
          </p:cNvPicPr>
          <p:nvPr/>
        </p:nvPicPr>
        <p:blipFill>
          <a:blip r:embed="rId8"/>
          <a:stretch>
            <a:fillRect/>
          </a:stretch>
        </p:blipFill>
        <p:spPr>
          <a:xfrm>
            <a:off x="945580" y="2499498"/>
            <a:ext cx="3268746" cy="1859003"/>
          </a:xfrm>
          <a:prstGeom prst="rect">
            <a:avLst/>
          </a:prstGeom>
        </p:spPr>
      </p:pic>
    </p:spTree>
    <p:extLst>
      <p:ext uri="{BB962C8B-B14F-4D97-AF65-F5344CB8AC3E}">
        <p14:creationId xmlns:p14="http://schemas.microsoft.com/office/powerpoint/2010/main" val="1177589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kumimoji="0" lang="fi-FI" sz="1600" b="1" i="0" u="none" strike="noStrike" kern="1200" cap="none" spc="0" normalizeH="0" baseline="0" noProof="0" dirty="0">
                <a:ln>
                  <a:noFill/>
                </a:ln>
                <a:solidFill>
                  <a:prstClr val="white">
                    <a:lumMod val="65000"/>
                  </a:prstClr>
                </a:solidFill>
                <a:effectLst/>
                <a:uLnTx/>
                <a:uFillTx/>
                <a:latin typeface="Calibri"/>
                <a:ea typeface="+mn-ea"/>
                <a:cs typeface="+mn-cs"/>
              </a:rPr>
              <a:t>gare – girafe – guitare – gomme – gâteau – légumes</a:t>
            </a:r>
            <a:r>
              <a:rPr lang="fr-FR" sz="1600" b="1" dirty="0">
                <a:solidFill>
                  <a:prstClr val="white">
                    <a:lumMod val="65000"/>
                  </a:prstClr>
                </a:solidFill>
                <a:latin typeface="Calibri"/>
              </a:rPr>
              <a:t>.</a:t>
            </a:r>
            <a:endParaRPr kumimoji="0" lang="fi-FI"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escaliers, conception, illustration&#10;&#10;Description générée automatiquement">
            <a:extLst>
              <a:ext uri="{FF2B5EF4-FFF2-40B4-BE49-F238E27FC236}">
                <a16:creationId xmlns:a16="http://schemas.microsoft.com/office/drawing/2014/main" id="{A16BF84E-2AAE-F95B-8BA3-7DF0A3D5293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6663" y="2267085"/>
            <a:ext cx="2133386" cy="1554364"/>
          </a:xfrm>
          <a:prstGeom prst="rect">
            <a:avLst/>
          </a:prstGeom>
        </p:spPr>
      </p:pic>
      <p:pic>
        <p:nvPicPr>
          <p:cNvPr id="5" name="Image 4" descr="Une image contenant instrument de musique, guitare&#10;&#10;Description générée automatiquement">
            <a:extLst>
              <a:ext uri="{FF2B5EF4-FFF2-40B4-BE49-F238E27FC236}">
                <a16:creationId xmlns:a16="http://schemas.microsoft.com/office/drawing/2014/main" id="{9CAFD11C-A9CF-D83A-4F27-EFA20E9188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336795">
            <a:off x="6023624" y="2177816"/>
            <a:ext cx="2433176" cy="1355231"/>
          </a:xfrm>
          <a:prstGeom prst="rect">
            <a:avLst/>
          </a:prstGeom>
        </p:spPr>
      </p:pic>
      <p:pic>
        <p:nvPicPr>
          <p:cNvPr id="6" name="Image 5" descr="Une image contenant girafe, croquis, dessin humoristique, mammifère&#10;&#10;Description générée automatiquement">
            <a:extLst>
              <a:ext uri="{FF2B5EF4-FFF2-40B4-BE49-F238E27FC236}">
                <a16:creationId xmlns:a16="http://schemas.microsoft.com/office/drawing/2014/main" id="{977E3939-A877-1309-F7B9-3BFE5AE140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19984" y="1865766"/>
            <a:ext cx="1304031" cy="1979333"/>
          </a:xfrm>
          <a:prstGeom prst="rect">
            <a:avLst/>
          </a:prstGeom>
        </p:spPr>
      </p:pic>
      <p:pic>
        <p:nvPicPr>
          <p:cNvPr id="7" name="Image 6">
            <a:extLst>
              <a:ext uri="{FF2B5EF4-FFF2-40B4-BE49-F238E27FC236}">
                <a16:creationId xmlns:a16="http://schemas.microsoft.com/office/drawing/2014/main" id="{DA0E16B5-D1CB-F7CF-B1FA-9ABC372684C3}"/>
              </a:ext>
            </a:extLst>
          </p:cNvPr>
          <p:cNvPicPr>
            <a:picLocks noChangeAspect="1"/>
          </p:cNvPicPr>
          <p:nvPr/>
        </p:nvPicPr>
        <p:blipFill>
          <a:blip r:embed="rId10"/>
          <a:stretch>
            <a:fillRect/>
          </a:stretch>
        </p:blipFill>
        <p:spPr>
          <a:xfrm>
            <a:off x="1180868" y="4812102"/>
            <a:ext cx="1744975" cy="1026456"/>
          </a:xfrm>
          <a:prstGeom prst="rect">
            <a:avLst/>
          </a:prstGeom>
        </p:spPr>
      </p:pic>
      <p:pic>
        <p:nvPicPr>
          <p:cNvPr id="8" name="Image 7">
            <a:extLst>
              <a:ext uri="{FF2B5EF4-FFF2-40B4-BE49-F238E27FC236}">
                <a16:creationId xmlns:a16="http://schemas.microsoft.com/office/drawing/2014/main" id="{BFBB0E55-EFB2-1588-31AD-866241DE17EB}"/>
              </a:ext>
            </a:extLst>
          </p:cNvPr>
          <p:cNvPicPr>
            <a:picLocks noChangeAspect="1"/>
          </p:cNvPicPr>
          <p:nvPr/>
        </p:nvPicPr>
        <p:blipFill>
          <a:blip r:embed="rId11"/>
          <a:stretch>
            <a:fillRect/>
          </a:stretch>
        </p:blipFill>
        <p:spPr>
          <a:xfrm>
            <a:off x="5966177" y="4147177"/>
            <a:ext cx="2740559" cy="1558612"/>
          </a:xfrm>
          <a:prstGeom prst="rect">
            <a:avLst/>
          </a:prstGeom>
        </p:spPr>
      </p:pic>
      <p:pic>
        <p:nvPicPr>
          <p:cNvPr id="13" name="Image 12">
            <a:extLst>
              <a:ext uri="{FF2B5EF4-FFF2-40B4-BE49-F238E27FC236}">
                <a16:creationId xmlns:a16="http://schemas.microsoft.com/office/drawing/2014/main" id="{46D51C32-C336-6C2A-C36F-A72E3B9E9C9F}"/>
              </a:ext>
            </a:extLst>
          </p:cNvPr>
          <p:cNvPicPr>
            <a:picLocks noChangeAspect="1"/>
          </p:cNvPicPr>
          <p:nvPr/>
        </p:nvPicPr>
        <p:blipFill>
          <a:blip r:embed="rId12"/>
          <a:stretch>
            <a:fillRect/>
          </a:stretch>
        </p:blipFill>
        <p:spPr>
          <a:xfrm>
            <a:off x="3632565" y="4197061"/>
            <a:ext cx="2141124" cy="1602949"/>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427703"/>
            <a:ext cx="8636000" cy="590514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43068"/>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520651" y="692854"/>
            <a:ext cx="6768494" cy="331566"/>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000" b="1" i="0" u="none" strike="noStrike" kern="1200" cap="none" spc="0" normalizeH="0" baseline="0" noProof="0" dirty="0">
                <a:ln>
                  <a:noFill/>
                </a:ln>
                <a:solidFill>
                  <a:srgbClr val="106585"/>
                </a:solidFill>
                <a:effectLst/>
                <a:uLnTx/>
                <a:uFillTx/>
                <a:latin typeface="Carelia"/>
                <a:ea typeface="+mn-ea"/>
                <a:cs typeface="+mn-cs"/>
              </a:rPr>
              <a:t>Programmation  du parcours 1 </a:t>
            </a:r>
            <a:r>
              <a:rPr kumimoji="0" lang="fr-FR" sz="2000" b="1" i="0" u="none" strike="noStrike" kern="1200" cap="none" spc="0" normalizeH="0" baseline="0" noProof="0">
                <a:ln>
                  <a:noFill/>
                </a:ln>
                <a:solidFill>
                  <a:srgbClr val="106585"/>
                </a:solidFill>
                <a:effectLst/>
                <a:uLnTx/>
                <a:uFillTx/>
                <a:latin typeface="Carelia"/>
                <a:ea typeface="+mn-ea"/>
                <a:cs typeface="+mn-cs"/>
              </a:rPr>
              <a:t>pour  la 3</a:t>
            </a:r>
            <a:r>
              <a:rPr kumimoji="0" lang="fr-FR" sz="2000" b="1" i="0" u="none" strike="noStrike" kern="1200" cap="none" spc="0" normalizeH="0" baseline="30000" noProof="0">
                <a:ln>
                  <a:noFill/>
                </a:ln>
                <a:solidFill>
                  <a:srgbClr val="106585"/>
                </a:solidFill>
                <a:effectLst/>
                <a:uLnTx/>
                <a:uFillTx/>
                <a:latin typeface="Carelia"/>
                <a:ea typeface="+mn-ea"/>
                <a:cs typeface="+mn-cs"/>
              </a:rPr>
              <a:t>ème</a:t>
            </a:r>
            <a:r>
              <a:rPr kumimoji="0" lang="fr-FR" sz="2000" b="1" i="0" u="none" strike="noStrike" kern="1200" cap="none" spc="0" normalizeH="0" baseline="0" noProof="0">
                <a:ln>
                  <a:noFill/>
                </a:ln>
                <a:solidFill>
                  <a:srgbClr val="106585"/>
                </a:solidFill>
                <a:effectLst/>
                <a:uLnTx/>
                <a:uFillTx/>
                <a:latin typeface="Carelia"/>
                <a:ea typeface="+mn-ea"/>
                <a:cs typeface="+mn-cs"/>
              </a:rPr>
              <a:t> </a:t>
            </a:r>
            <a:r>
              <a:rPr kumimoji="0" lang="fr-FR" sz="2000" b="1" i="0" u="none" strike="noStrike" kern="1200" cap="none" spc="0" normalizeH="0" baseline="0" noProof="0" dirty="0">
                <a:ln>
                  <a:noFill/>
                </a:ln>
                <a:solidFill>
                  <a:srgbClr val="106585"/>
                </a:solidFill>
                <a:effectLst/>
                <a:uLnTx/>
                <a:uFillTx/>
                <a:latin typeface="Carelia"/>
                <a:ea typeface="+mn-ea"/>
                <a:cs typeface="+mn-cs"/>
              </a:rPr>
              <a:t>AP</a:t>
            </a:r>
          </a:p>
        </p:txBody>
      </p:sp>
      <p:sp>
        <p:nvSpPr>
          <p:cNvPr id="6" name="ZoneTexte 5">
            <a:extLst>
              <a:ext uri="{FF2B5EF4-FFF2-40B4-BE49-F238E27FC236}">
                <a16:creationId xmlns:a16="http://schemas.microsoft.com/office/drawing/2014/main" id="{FDD5AF7F-D025-9E4C-F522-31755BA641FD}"/>
              </a:ext>
            </a:extLst>
          </p:cNvPr>
          <p:cNvSpPr txBox="1"/>
          <p:nvPr>
            <p:custDataLst>
              <p:tags r:id="rId5"/>
            </p:custDataLst>
          </p:nvPr>
        </p:nvSpPr>
        <p:spPr>
          <a:xfrm>
            <a:off x="5753052" y="66819"/>
            <a:ext cx="4429063" cy="297454"/>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50000"/>
                    <a:lumOff val="50000"/>
                  </a:prstClr>
                </a:solidFill>
                <a:effectLst/>
                <a:uLnTx/>
                <a:uFillTx/>
                <a:latin typeface="Calibri"/>
                <a:ea typeface="+mn-ea"/>
                <a:cs typeface="+mn-cs"/>
              </a:rPr>
              <a:t>Pour l’enseignant</a:t>
            </a:r>
          </a:p>
        </p:txBody>
      </p:sp>
      <p:pic>
        <p:nvPicPr>
          <p:cNvPr id="16" name="Image 15">
            <a:extLst>
              <a:ext uri="{FF2B5EF4-FFF2-40B4-BE49-F238E27FC236}">
                <a16:creationId xmlns:a16="http://schemas.microsoft.com/office/drawing/2014/main" id="{ABF78D00-9D3B-8054-8686-8CE563D6EF60}"/>
              </a:ext>
            </a:extLst>
          </p:cNvPr>
          <p:cNvPicPr>
            <a:picLocks noChangeAspect="1"/>
          </p:cNvPicPr>
          <p:nvPr/>
        </p:nvPicPr>
        <p:blipFill>
          <a:blip r:embed="rId10"/>
          <a:stretch>
            <a:fillRect/>
          </a:stretch>
        </p:blipFill>
        <p:spPr>
          <a:xfrm>
            <a:off x="514760" y="1594700"/>
            <a:ext cx="8114479" cy="4407790"/>
          </a:xfrm>
          <a:prstGeom prst="rect">
            <a:avLst/>
          </a:prstGeom>
        </p:spPr>
      </p:pic>
    </p:spTree>
    <p:extLst>
      <p:ext uri="{BB962C8B-B14F-4D97-AF65-F5344CB8AC3E}">
        <p14:creationId xmlns:p14="http://schemas.microsoft.com/office/powerpoint/2010/main" val="593435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Je dis, tu montres</a:t>
            </a:r>
            <a:endParaRPr kumimoji="0" lang="en-US" sz="32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9136834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girafe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10" name="Image 9" descr="Une image contenant escaliers, conception, illustration&#10;&#10;Description générée automatiquement">
            <a:extLst>
              <a:ext uri="{FF2B5EF4-FFF2-40B4-BE49-F238E27FC236}">
                <a16:creationId xmlns:a16="http://schemas.microsoft.com/office/drawing/2014/main" id="{15BE4846-36EA-579E-61AD-79DA8181E7C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562" y="2537567"/>
            <a:ext cx="2133386" cy="1554364"/>
          </a:xfrm>
          <a:prstGeom prst="rect">
            <a:avLst/>
          </a:prstGeom>
        </p:spPr>
      </p:pic>
      <p:pic>
        <p:nvPicPr>
          <p:cNvPr id="13" name="Image 12" descr="Une image contenant girafe, croquis, dessin humoristique, mammifère&#10;&#10;Description générée automatiquement">
            <a:extLst>
              <a:ext uri="{FF2B5EF4-FFF2-40B4-BE49-F238E27FC236}">
                <a16:creationId xmlns:a16="http://schemas.microsoft.com/office/drawing/2014/main" id="{FA4C6DCD-4D6C-538E-57F0-23F4E883BBF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919983" y="2127838"/>
            <a:ext cx="1304031" cy="1979333"/>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8717C9F1-9BBA-AF67-2855-8056D90D4E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336795">
            <a:off x="5916834" y="2560132"/>
            <a:ext cx="2433176" cy="1355231"/>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guitare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escaliers, conception, illustration&#10;&#10;Description générée automatiquement">
            <a:extLst>
              <a:ext uri="{FF2B5EF4-FFF2-40B4-BE49-F238E27FC236}">
                <a16:creationId xmlns:a16="http://schemas.microsoft.com/office/drawing/2014/main" id="{79C9544D-3CB2-0930-989C-7D851E3477B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19534" y="2460566"/>
            <a:ext cx="2133386" cy="1554364"/>
          </a:xfrm>
          <a:prstGeom prst="rect">
            <a:avLst/>
          </a:prstGeom>
        </p:spPr>
      </p:pic>
      <p:pic>
        <p:nvPicPr>
          <p:cNvPr id="12" name="Image 11" descr="Une image contenant instrument de musique, guitare&#10;&#10;Description générée automatiquement">
            <a:extLst>
              <a:ext uri="{FF2B5EF4-FFF2-40B4-BE49-F238E27FC236}">
                <a16:creationId xmlns:a16="http://schemas.microsoft.com/office/drawing/2014/main" id="{95E70D5D-F32F-E2F5-C16B-1BA67EAE3DD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2336795">
            <a:off x="5916834" y="2560132"/>
            <a:ext cx="2433176" cy="1355231"/>
          </a:xfrm>
          <a:prstGeom prst="rect">
            <a:avLst/>
          </a:prstGeom>
        </p:spPr>
      </p:pic>
      <p:pic>
        <p:nvPicPr>
          <p:cNvPr id="13" name="Image 12">
            <a:extLst>
              <a:ext uri="{FF2B5EF4-FFF2-40B4-BE49-F238E27FC236}">
                <a16:creationId xmlns:a16="http://schemas.microsoft.com/office/drawing/2014/main" id="{FFF810F5-C8FA-B181-8D4C-51D4C340E6B2}"/>
              </a:ext>
            </a:extLst>
          </p:cNvPr>
          <p:cNvPicPr>
            <a:picLocks noChangeAspect="1"/>
          </p:cNvPicPr>
          <p:nvPr/>
        </p:nvPicPr>
        <p:blipFill>
          <a:blip r:embed="rId14"/>
          <a:stretch>
            <a:fillRect/>
          </a:stretch>
        </p:blipFill>
        <p:spPr>
          <a:xfrm>
            <a:off x="3699511" y="2724520"/>
            <a:ext cx="1744975" cy="1026456"/>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gare</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8" name="Image 7" descr="Une image contenant escaliers, conception, illustration&#10;&#10;Description générée automatiquement">
            <a:extLst>
              <a:ext uri="{FF2B5EF4-FFF2-40B4-BE49-F238E27FC236}">
                <a16:creationId xmlns:a16="http://schemas.microsoft.com/office/drawing/2014/main" id="{FD19CFF0-7B72-94C5-3B7F-4CE39AD4021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05306" y="2651818"/>
            <a:ext cx="2133386" cy="1554364"/>
          </a:xfrm>
          <a:prstGeom prst="rect">
            <a:avLst/>
          </a:prstGeom>
        </p:spPr>
      </p:pic>
      <p:pic>
        <p:nvPicPr>
          <p:cNvPr id="10" name="Image 9">
            <a:extLst>
              <a:ext uri="{FF2B5EF4-FFF2-40B4-BE49-F238E27FC236}">
                <a16:creationId xmlns:a16="http://schemas.microsoft.com/office/drawing/2014/main" id="{ADD44D26-C968-7696-9D8B-78B97C90F13D}"/>
              </a:ext>
            </a:extLst>
          </p:cNvPr>
          <p:cNvPicPr>
            <a:picLocks noChangeAspect="1"/>
          </p:cNvPicPr>
          <p:nvPr/>
        </p:nvPicPr>
        <p:blipFill>
          <a:blip r:embed="rId13"/>
          <a:stretch>
            <a:fillRect/>
          </a:stretch>
        </p:blipFill>
        <p:spPr>
          <a:xfrm>
            <a:off x="827857" y="2915772"/>
            <a:ext cx="1744975" cy="1026456"/>
          </a:xfrm>
          <a:prstGeom prst="rect">
            <a:avLst/>
          </a:prstGeom>
        </p:spPr>
      </p:pic>
      <p:pic>
        <p:nvPicPr>
          <p:cNvPr id="13" name="Image 12">
            <a:extLst>
              <a:ext uri="{FF2B5EF4-FFF2-40B4-BE49-F238E27FC236}">
                <a16:creationId xmlns:a16="http://schemas.microsoft.com/office/drawing/2014/main" id="{631E8B0E-615C-36BA-43C7-93AEF95D274E}"/>
              </a:ext>
            </a:extLst>
          </p:cNvPr>
          <p:cNvPicPr>
            <a:picLocks noChangeAspect="1"/>
          </p:cNvPicPr>
          <p:nvPr/>
        </p:nvPicPr>
        <p:blipFill>
          <a:blip r:embed="rId14"/>
          <a:stretch>
            <a:fillRect/>
          </a:stretch>
        </p:blipFill>
        <p:spPr>
          <a:xfrm>
            <a:off x="6088535" y="2844510"/>
            <a:ext cx="2076227" cy="1554364"/>
          </a:xfrm>
          <a:prstGeom prst="rect">
            <a:avLst/>
          </a:prstGeom>
        </p:spPr>
      </p:pic>
    </p:spTree>
    <p:extLst>
      <p:ext uri="{BB962C8B-B14F-4D97-AF65-F5344CB8AC3E}">
        <p14:creationId xmlns:p14="http://schemas.microsoft.com/office/powerpoint/2010/main" val="981050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gâteau </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557E64AC-14BF-563D-CF84-45EE8784BF69}"/>
              </a:ext>
            </a:extLst>
          </p:cNvPr>
          <p:cNvPicPr>
            <a:picLocks noChangeAspect="1"/>
          </p:cNvPicPr>
          <p:nvPr/>
        </p:nvPicPr>
        <p:blipFill>
          <a:blip r:embed="rId12"/>
          <a:stretch>
            <a:fillRect/>
          </a:stretch>
        </p:blipFill>
        <p:spPr>
          <a:xfrm>
            <a:off x="3699511" y="2915772"/>
            <a:ext cx="1744975" cy="1026456"/>
          </a:xfrm>
          <a:prstGeom prst="rect">
            <a:avLst/>
          </a:prstGeom>
        </p:spPr>
      </p:pic>
      <p:pic>
        <p:nvPicPr>
          <p:cNvPr id="10" name="Image 9">
            <a:extLst>
              <a:ext uri="{FF2B5EF4-FFF2-40B4-BE49-F238E27FC236}">
                <a16:creationId xmlns:a16="http://schemas.microsoft.com/office/drawing/2014/main" id="{5DA7B70F-8B6D-0722-E817-F2D5BF500EC9}"/>
              </a:ext>
            </a:extLst>
          </p:cNvPr>
          <p:cNvPicPr>
            <a:picLocks noChangeAspect="1"/>
          </p:cNvPicPr>
          <p:nvPr/>
        </p:nvPicPr>
        <p:blipFill>
          <a:blip r:embed="rId13"/>
          <a:stretch>
            <a:fillRect/>
          </a:stretch>
        </p:blipFill>
        <p:spPr>
          <a:xfrm>
            <a:off x="5885062" y="2540213"/>
            <a:ext cx="2740559" cy="1558612"/>
          </a:xfrm>
          <a:prstGeom prst="rect">
            <a:avLst/>
          </a:prstGeom>
        </p:spPr>
      </p:pic>
      <p:pic>
        <p:nvPicPr>
          <p:cNvPr id="9" name="Image 8">
            <a:extLst>
              <a:ext uri="{FF2B5EF4-FFF2-40B4-BE49-F238E27FC236}">
                <a16:creationId xmlns:a16="http://schemas.microsoft.com/office/drawing/2014/main" id="{CAE91EE5-4B03-F9A3-3D60-BA5EF66F3FC0}"/>
              </a:ext>
            </a:extLst>
          </p:cNvPr>
          <p:cNvPicPr>
            <a:picLocks noChangeAspect="1"/>
          </p:cNvPicPr>
          <p:nvPr/>
        </p:nvPicPr>
        <p:blipFill>
          <a:blip r:embed="rId14"/>
          <a:stretch>
            <a:fillRect/>
          </a:stretch>
        </p:blipFill>
        <p:spPr>
          <a:xfrm>
            <a:off x="662231" y="2651818"/>
            <a:ext cx="2076227" cy="1554364"/>
          </a:xfrm>
          <a:prstGeom prst="rect">
            <a:avLst/>
          </a:prstGeom>
        </p:spPr>
      </p:pic>
    </p:spTree>
    <p:extLst>
      <p:ext uri="{BB962C8B-B14F-4D97-AF65-F5344CB8AC3E}">
        <p14:creationId xmlns:p14="http://schemas.microsoft.com/office/powerpoint/2010/main" val="3631550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gomme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B9C153FB-7C8B-9376-B08D-A0E1CF0EB3ED}"/>
              </a:ext>
            </a:extLst>
          </p:cNvPr>
          <p:cNvPicPr>
            <a:picLocks noChangeAspect="1"/>
          </p:cNvPicPr>
          <p:nvPr/>
        </p:nvPicPr>
        <p:blipFill>
          <a:blip r:embed="rId12"/>
          <a:stretch>
            <a:fillRect/>
          </a:stretch>
        </p:blipFill>
        <p:spPr>
          <a:xfrm>
            <a:off x="3699511" y="2915772"/>
            <a:ext cx="1744975" cy="1026456"/>
          </a:xfrm>
          <a:prstGeom prst="rect">
            <a:avLst/>
          </a:prstGeom>
        </p:spPr>
      </p:pic>
      <p:pic>
        <p:nvPicPr>
          <p:cNvPr id="14" name="Image 13">
            <a:extLst>
              <a:ext uri="{FF2B5EF4-FFF2-40B4-BE49-F238E27FC236}">
                <a16:creationId xmlns:a16="http://schemas.microsoft.com/office/drawing/2014/main" id="{D905206D-0C73-C3CC-3F7E-1EF3FDE19EFC}"/>
              </a:ext>
            </a:extLst>
          </p:cNvPr>
          <p:cNvPicPr>
            <a:picLocks noChangeAspect="1"/>
          </p:cNvPicPr>
          <p:nvPr/>
        </p:nvPicPr>
        <p:blipFill>
          <a:blip r:embed="rId13"/>
          <a:stretch>
            <a:fillRect/>
          </a:stretch>
        </p:blipFill>
        <p:spPr>
          <a:xfrm>
            <a:off x="924537" y="2652604"/>
            <a:ext cx="1829055" cy="1552792"/>
          </a:xfrm>
          <a:prstGeom prst="rect">
            <a:avLst/>
          </a:prstGeom>
        </p:spPr>
      </p:pic>
      <p:pic>
        <p:nvPicPr>
          <p:cNvPr id="3" name="Image 2">
            <a:extLst>
              <a:ext uri="{FF2B5EF4-FFF2-40B4-BE49-F238E27FC236}">
                <a16:creationId xmlns:a16="http://schemas.microsoft.com/office/drawing/2014/main" id="{0E23942C-075D-C58B-AE64-4474BE085D94}"/>
              </a:ext>
            </a:extLst>
          </p:cNvPr>
          <p:cNvPicPr>
            <a:picLocks noChangeAspect="1"/>
          </p:cNvPicPr>
          <p:nvPr/>
        </p:nvPicPr>
        <p:blipFill>
          <a:blip r:embed="rId14"/>
          <a:stretch>
            <a:fillRect/>
          </a:stretch>
        </p:blipFill>
        <p:spPr>
          <a:xfrm>
            <a:off x="5885062" y="2540213"/>
            <a:ext cx="2740559" cy="1558612"/>
          </a:xfrm>
          <a:prstGeom prst="rect">
            <a:avLst/>
          </a:prstGeom>
        </p:spPr>
      </p:pic>
    </p:spTree>
    <p:extLst>
      <p:ext uri="{BB962C8B-B14F-4D97-AF65-F5344CB8AC3E}">
        <p14:creationId xmlns:p14="http://schemas.microsoft.com/office/powerpoint/2010/main" val="1343578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légumes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corrige après la réponse des élèves.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72DC051F-1A58-187A-84E3-5A3712F142F3}"/>
              </a:ext>
            </a:extLst>
          </p:cNvPr>
          <p:cNvPicPr>
            <a:picLocks noChangeAspect="1"/>
          </p:cNvPicPr>
          <p:nvPr/>
        </p:nvPicPr>
        <p:blipFill>
          <a:blip r:embed="rId12"/>
          <a:stretch>
            <a:fillRect/>
          </a:stretch>
        </p:blipFill>
        <p:spPr>
          <a:xfrm>
            <a:off x="772136" y="2378737"/>
            <a:ext cx="2140769" cy="1611331"/>
          </a:xfrm>
          <a:prstGeom prst="rect">
            <a:avLst/>
          </a:prstGeom>
        </p:spPr>
      </p:pic>
      <p:pic>
        <p:nvPicPr>
          <p:cNvPr id="15" name="Image 14">
            <a:extLst>
              <a:ext uri="{FF2B5EF4-FFF2-40B4-BE49-F238E27FC236}">
                <a16:creationId xmlns:a16="http://schemas.microsoft.com/office/drawing/2014/main" id="{6066480D-A312-9280-1D9D-673ACB301B41}"/>
              </a:ext>
            </a:extLst>
          </p:cNvPr>
          <p:cNvPicPr>
            <a:picLocks noChangeAspect="1"/>
          </p:cNvPicPr>
          <p:nvPr/>
        </p:nvPicPr>
        <p:blipFill>
          <a:blip r:embed="rId13"/>
          <a:stretch>
            <a:fillRect/>
          </a:stretch>
        </p:blipFill>
        <p:spPr>
          <a:xfrm>
            <a:off x="3456530" y="2594179"/>
            <a:ext cx="2230940" cy="1180449"/>
          </a:xfrm>
          <a:prstGeom prst="rect">
            <a:avLst/>
          </a:prstGeom>
        </p:spPr>
      </p:pic>
      <p:pic>
        <p:nvPicPr>
          <p:cNvPr id="4" name="Image 3">
            <a:extLst>
              <a:ext uri="{FF2B5EF4-FFF2-40B4-BE49-F238E27FC236}">
                <a16:creationId xmlns:a16="http://schemas.microsoft.com/office/drawing/2014/main" id="{CC96F332-378D-E770-CD99-25571A264960}"/>
              </a:ext>
            </a:extLst>
          </p:cNvPr>
          <p:cNvPicPr>
            <a:picLocks noChangeAspect="1"/>
          </p:cNvPicPr>
          <p:nvPr/>
        </p:nvPicPr>
        <p:blipFill>
          <a:blip r:embed="rId14"/>
          <a:stretch>
            <a:fillRect/>
          </a:stretch>
        </p:blipFill>
        <p:spPr>
          <a:xfrm>
            <a:off x="5885062" y="2540213"/>
            <a:ext cx="2740559" cy="1558612"/>
          </a:xfrm>
          <a:prstGeom prst="rect">
            <a:avLst/>
          </a:prstGeom>
        </p:spPr>
      </p:pic>
    </p:spTree>
    <p:extLst>
      <p:ext uri="{BB962C8B-B14F-4D97-AF65-F5344CB8AC3E}">
        <p14:creationId xmlns:p14="http://schemas.microsoft.com/office/powerpoint/2010/main" val="2387471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Je montre, tu dis</a:t>
            </a:r>
            <a:endParaRPr kumimoji="0" lang="en-US" sz="32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6997493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fait passer plusieurs élèves au tableau.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EF174A1A-1959-9313-B5F4-3002C6D683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6663" y="2267085"/>
            <a:ext cx="2133386" cy="1554364"/>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EAC59E2C-C7BA-8280-A0BF-416689D16FF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336795">
            <a:off x="6023624" y="2177816"/>
            <a:ext cx="2433176" cy="1355231"/>
          </a:xfrm>
          <a:prstGeom prst="rect">
            <a:avLst/>
          </a:prstGeom>
        </p:spPr>
      </p:pic>
      <p:pic>
        <p:nvPicPr>
          <p:cNvPr id="9" name="Image 8" descr="Une image contenant girafe, croquis, dessin humoristique, mammifère&#10;&#10;Description générée automatiquement">
            <a:extLst>
              <a:ext uri="{FF2B5EF4-FFF2-40B4-BE49-F238E27FC236}">
                <a16:creationId xmlns:a16="http://schemas.microsoft.com/office/drawing/2014/main" id="{478A6B51-4249-AC1C-7861-0A1950FEB5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19984" y="1865766"/>
            <a:ext cx="1304031" cy="1979333"/>
          </a:xfrm>
          <a:prstGeom prst="rect">
            <a:avLst/>
          </a:prstGeom>
        </p:spPr>
      </p:pic>
      <p:pic>
        <p:nvPicPr>
          <p:cNvPr id="10" name="Image 9">
            <a:extLst>
              <a:ext uri="{FF2B5EF4-FFF2-40B4-BE49-F238E27FC236}">
                <a16:creationId xmlns:a16="http://schemas.microsoft.com/office/drawing/2014/main" id="{A4EF327C-3E10-505A-7CBC-1DEB065766C9}"/>
              </a:ext>
            </a:extLst>
          </p:cNvPr>
          <p:cNvPicPr>
            <a:picLocks noChangeAspect="1"/>
          </p:cNvPicPr>
          <p:nvPr/>
        </p:nvPicPr>
        <p:blipFill>
          <a:blip r:embed="rId11"/>
          <a:stretch>
            <a:fillRect/>
          </a:stretch>
        </p:blipFill>
        <p:spPr>
          <a:xfrm>
            <a:off x="1180868" y="4812102"/>
            <a:ext cx="1744975" cy="1026456"/>
          </a:xfrm>
          <a:prstGeom prst="rect">
            <a:avLst/>
          </a:prstGeom>
        </p:spPr>
      </p:pic>
      <p:pic>
        <p:nvPicPr>
          <p:cNvPr id="12" name="Image 11">
            <a:extLst>
              <a:ext uri="{FF2B5EF4-FFF2-40B4-BE49-F238E27FC236}">
                <a16:creationId xmlns:a16="http://schemas.microsoft.com/office/drawing/2014/main" id="{FBC9672F-C2A5-9DD5-6389-6C4FC35288C6}"/>
              </a:ext>
            </a:extLst>
          </p:cNvPr>
          <p:cNvPicPr>
            <a:picLocks noChangeAspect="1"/>
          </p:cNvPicPr>
          <p:nvPr/>
        </p:nvPicPr>
        <p:blipFill>
          <a:blip r:embed="rId12"/>
          <a:stretch>
            <a:fillRect/>
          </a:stretch>
        </p:blipFill>
        <p:spPr>
          <a:xfrm>
            <a:off x="5966177" y="4147177"/>
            <a:ext cx="2740559" cy="1558612"/>
          </a:xfrm>
          <a:prstGeom prst="rect">
            <a:avLst/>
          </a:prstGeom>
        </p:spPr>
      </p:pic>
      <p:pic>
        <p:nvPicPr>
          <p:cNvPr id="13" name="Image 12">
            <a:extLst>
              <a:ext uri="{FF2B5EF4-FFF2-40B4-BE49-F238E27FC236}">
                <a16:creationId xmlns:a16="http://schemas.microsoft.com/office/drawing/2014/main" id="{15CAC808-BEC4-085D-4FC9-F8BCA533FE8D}"/>
              </a:ext>
            </a:extLst>
          </p:cNvPr>
          <p:cNvPicPr>
            <a:picLocks noChangeAspect="1"/>
          </p:cNvPicPr>
          <p:nvPr/>
        </p:nvPicPr>
        <p:blipFill>
          <a:blip r:embed="rId13"/>
          <a:stretch>
            <a:fillRect/>
          </a:stretch>
        </p:blipFill>
        <p:spPr>
          <a:xfrm>
            <a:off x="3632564" y="4052955"/>
            <a:ext cx="2333613" cy="1747056"/>
          </a:xfrm>
          <a:prstGeom prst="rect">
            <a:avLst/>
          </a:prstGeom>
        </p:spPr>
      </p:pic>
    </p:spTree>
    <p:extLst>
      <p:ext uri="{BB962C8B-B14F-4D97-AF65-F5344CB8AC3E}">
        <p14:creationId xmlns:p14="http://schemas.microsoft.com/office/powerpoint/2010/main" val="4167015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9" y="6124217"/>
              <a:ext cx="5715000" cy="492521"/>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marL="0" marR="0" lvl="0" indent="0" algn="ctr" defTabSz="457246" rtl="0" eaLnBrk="1" fontAlgn="auto" latinLnBrk="0" hangingPunct="1">
              <a:lnSpc>
                <a:spcPts val="74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1070A"/>
                </a:solidFill>
                <a:effectLst/>
                <a:uLnTx/>
                <a:uFillTx/>
                <a:latin typeface="Dosis" pitchFamily="2" charset="0"/>
                <a:ea typeface="+mn-ea"/>
                <a:cs typeface="+mn-cs"/>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marL="0" marR="0" lvl="0" indent="0" algn="ctr" defTabSz="457246" rtl="0" eaLnBrk="1" fontAlgn="auto" latinLnBrk="0" hangingPunct="1">
              <a:lnSpc>
                <a:spcPts val="4608"/>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106585"/>
                </a:solidFill>
                <a:effectLst/>
                <a:uLnTx/>
                <a:uFillTx/>
                <a:latin typeface="Dosis" pitchFamily="2" charset="0"/>
                <a:ea typeface="+mn-ea"/>
                <a:cs typeface="+mn-cs"/>
              </a:rPr>
              <a:t>Trouvez les mots qui manquent </a:t>
            </a:r>
            <a:endParaRPr kumimoji="0" lang="en-US" sz="3600" b="0" i="0" u="none" strike="noStrike" kern="1200" cap="none" spc="0" normalizeH="0" baseline="0" noProof="0" dirty="0">
              <a:ln>
                <a:noFill/>
              </a:ln>
              <a:solidFill>
                <a:srgbClr val="9BBB59">
                  <a:lumMod val="75000"/>
                </a:srgbClr>
              </a:solidFill>
              <a:effectLst/>
              <a:uLnTx/>
              <a:uFillTx/>
              <a:latin typeface="Dosis" pitchFamily="2" charset="0"/>
              <a:ea typeface="+mn-ea"/>
              <a:cs typeface="+mn-cs"/>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marL="0" marR="0" lvl="0" indent="0" algn="l"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673982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1381474" y="4286052"/>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4262577" y="1960604"/>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035415"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168964"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7" name="Image 6" descr="Une image contenant escaliers, conception, illustration&#10;&#10;Description générée automatiquement">
            <a:extLst>
              <a:ext uri="{FF2B5EF4-FFF2-40B4-BE49-F238E27FC236}">
                <a16:creationId xmlns:a16="http://schemas.microsoft.com/office/drawing/2014/main" id="{209BB0FB-76C8-EC55-B1BD-BF9E8B42CAB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5204" y="1775974"/>
            <a:ext cx="2133386" cy="1554364"/>
          </a:xfrm>
          <a:prstGeom prst="rect">
            <a:avLst/>
          </a:prstGeom>
        </p:spPr>
      </p:pic>
      <p:pic>
        <p:nvPicPr>
          <p:cNvPr id="9" name="Image 8" descr="Une image contenant instrument de musique, guitare&#10;&#10;Description générée automatiquement">
            <a:extLst>
              <a:ext uri="{FF2B5EF4-FFF2-40B4-BE49-F238E27FC236}">
                <a16:creationId xmlns:a16="http://schemas.microsoft.com/office/drawing/2014/main" id="{0BAD6C86-692B-E563-C673-72532676A3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336795">
            <a:off x="6029633" y="1988545"/>
            <a:ext cx="2433176" cy="1355231"/>
          </a:xfrm>
          <a:prstGeom prst="rect">
            <a:avLst/>
          </a:prstGeom>
        </p:spPr>
      </p:pic>
      <p:pic>
        <p:nvPicPr>
          <p:cNvPr id="12" name="Image 11">
            <a:extLst>
              <a:ext uri="{FF2B5EF4-FFF2-40B4-BE49-F238E27FC236}">
                <a16:creationId xmlns:a16="http://schemas.microsoft.com/office/drawing/2014/main" id="{D787BC58-D9AA-2402-20B8-F37A35C64A1A}"/>
              </a:ext>
            </a:extLst>
          </p:cNvPr>
          <p:cNvPicPr>
            <a:picLocks noChangeAspect="1"/>
          </p:cNvPicPr>
          <p:nvPr/>
        </p:nvPicPr>
        <p:blipFill>
          <a:blip r:embed="rId13"/>
          <a:stretch>
            <a:fillRect/>
          </a:stretch>
        </p:blipFill>
        <p:spPr>
          <a:xfrm>
            <a:off x="6116037" y="4097174"/>
            <a:ext cx="2740559" cy="1558612"/>
          </a:xfrm>
          <a:prstGeom prst="rect">
            <a:avLst/>
          </a:prstGeom>
        </p:spPr>
      </p:pic>
      <p:pic>
        <p:nvPicPr>
          <p:cNvPr id="13" name="Image 12">
            <a:extLst>
              <a:ext uri="{FF2B5EF4-FFF2-40B4-BE49-F238E27FC236}">
                <a16:creationId xmlns:a16="http://schemas.microsoft.com/office/drawing/2014/main" id="{0DEF012A-37FE-9EDA-181E-CD1EBAD607F2}"/>
              </a:ext>
            </a:extLst>
          </p:cNvPr>
          <p:cNvPicPr>
            <a:picLocks noChangeAspect="1"/>
          </p:cNvPicPr>
          <p:nvPr/>
        </p:nvPicPr>
        <p:blipFill>
          <a:blip r:embed="rId14"/>
          <a:stretch>
            <a:fillRect/>
          </a:stretch>
        </p:blipFill>
        <p:spPr>
          <a:xfrm>
            <a:off x="3470648" y="4156178"/>
            <a:ext cx="2333613" cy="1747056"/>
          </a:xfrm>
          <a:prstGeom prst="rect">
            <a:avLst/>
          </a:prstGeom>
        </p:spPr>
      </p:pic>
    </p:spTree>
    <p:extLst>
      <p:ext uri="{BB962C8B-B14F-4D97-AF65-F5344CB8AC3E}">
        <p14:creationId xmlns:p14="http://schemas.microsoft.com/office/powerpoint/2010/main" val="30287713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a:t>
            </a:r>
            <a:r>
              <a:rPr lang="fr-FR" sz="1600" b="1" dirty="0">
                <a:solidFill>
                  <a:prstClr val="white">
                    <a:lumMod val="65000"/>
                  </a:prstClr>
                </a:solidFill>
                <a:latin typeface="Calibri"/>
              </a:rPr>
              <a:t>girafe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et  gomme.</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230945" y="252437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181314" y="2557445"/>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3830463" y="3137254"/>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3964012" y="2927623"/>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730184" y="3957905"/>
            <a:ext cx="1970054" cy="1904809"/>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descr="Une image contenant escaliers, conception, illustration&#10;&#10;Description générée automatiquement">
            <a:extLst>
              <a:ext uri="{FF2B5EF4-FFF2-40B4-BE49-F238E27FC236}">
                <a16:creationId xmlns:a16="http://schemas.microsoft.com/office/drawing/2014/main" id="{3AC994C7-4E93-0B3C-C977-6CA43C95CF9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5204" y="1775974"/>
            <a:ext cx="2133386" cy="1554364"/>
          </a:xfrm>
          <a:prstGeom prst="rect">
            <a:avLst/>
          </a:prstGeom>
        </p:spPr>
      </p:pic>
      <p:pic>
        <p:nvPicPr>
          <p:cNvPr id="8" name="Image 7" descr="Une image contenant instrument de musique, guitare&#10;&#10;Description générée automatiquement">
            <a:extLst>
              <a:ext uri="{FF2B5EF4-FFF2-40B4-BE49-F238E27FC236}">
                <a16:creationId xmlns:a16="http://schemas.microsoft.com/office/drawing/2014/main" id="{1684FDF2-1779-0D81-E3C9-5667B8A9D47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2336795">
            <a:off x="6029633" y="1988545"/>
            <a:ext cx="2433176" cy="1355231"/>
          </a:xfrm>
          <a:prstGeom prst="rect">
            <a:avLst/>
          </a:prstGeom>
        </p:spPr>
      </p:pic>
      <p:pic>
        <p:nvPicPr>
          <p:cNvPr id="9" name="Image 8" descr="Une image contenant girafe, croquis, dessin humoristique, mammifère&#10;&#10;Description générée automatiquement">
            <a:extLst>
              <a:ext uri="{FF2B5EF4-FFF2-40B4-BE49-F238E27FC236}">
                <a16:creationId xmlns:a16="http://schemas.microsoft.com/office/drawing/2014/main" id="{AEE29D07-6058-4733-5FBA-E6487180098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869418" y="1639439"/>
            <a:ext cx="1304031" cy="1979333"/>
          </a:xfrm>
          <a:prstGeom prst="rect">
            <a:avLst/>
          </a:prstGeom>
        </p:spPr>
      </p:pic>
      <p:pic>
        <p:nvPicPr>
          <p:cNvPr id="10" name="Image 9">
            <a:extLst>
              <a:ext uri="{FF2B5EF4-FFF2-40B4-BE49-F238E27FC236}">
                <a16:creationId xmlns:a16="http://schemas.microsoft.com/office/drawing/2014/main" id="{E52A3CE7-B729-78FF-D9C2-AFBB5C63509A}"/>
              </a:ext>
            </a:extLst>
          </p:cNvPr>
          <p:cNvPicPr>
            <a:picLocks noChangeAspect="1"/>
          </p:cNvPicPr>
          <p:nvPr/>
        </p:nvPicPr>
        <p:blipFill>
          <a:blip r:embed="rId16">
            <a:clrChange>
              <a:clrFrom>
                <a:srgbClr val="FFFFFF"/>
              </a:clrFrom>
              <a:clrTo>
                <a:srgbClr val="FFFFFF">
                  <a:alpha val="0"/>
                </a:srgbClr>
              </a:clrTo>
            </a:clrChange>
          </a:blip>
          <a:stretch>
            <a:fillRect/>
          </a:stretch>
        </p:blipFill>
        <p:spPr>
          <a:xfrm>
            <a:off x="847743" y="4338943"/>
            <a:ext cx="1744975" cy="1026456"/>
          </a:xfrm>
          <a:prstGeom prst="rect">
            <a:avLst/>
          </a:prstGeom>
        </p:spPr>
      </p:pic>
      <p:pic>
        <p:nvPicPr>
          <p:cNvPr id="11" name="Image 10">
            <a:extLst>
              <a:ext uri="{FF2B5EF4-FFF2-40B4-BE49-F238E27FC236}">
                <a16:creationId xmlns:a16="http://schemas.microsoft.com/office/drawing/2014/main" id="{29B2EC69-D627-1121-9B4A-137E58DAF6B4}"/>
              </a:ext>
            </a:extLst>
          </p:cNvPr>
          <p:cNvPicPr>
            <a:picLocks noChangeAspect="1"/>
          </p:cNvPicPr>
          <p:nvPr/>
        </p:nvPicPr>
        <p:blipFill>
          <a:blip r:embed="rId17"/>
          <a:stretch>
            <a:fillRect/>
          </a:stretch>
        </p:blipFill>
        <p:spPr>
          <a:xfrm>
            <a:off x="6116037" y="4097174"/>
            <a:ext cx="2740559" cy="1558612"/>
          </a:xfrm>
          <a:prstGeom prst="rect">
            <a:avLst/>
          </a:prstGeom>
        </p:spPr>
      </p:pic>
      <p:pic>
        <p:nvPicPr>
          <p:cNvPr id="12" name="Image 11">
            <a:extLst>
              <a:ext uri="{FF2B5EF4-FFF2-40B4-BE49-F238E27FC236}">
                <a16:creationId xmlns:a16="http://schemas.microsoft.com/office/drawing/2014/main" id="{B1863F2F-F999-EF63-653B-7261FBE987FE}"/>
              </a:ext>
            </a:extLst>
          </p:cNvPr>
          <p:cNvPicPr>
            <a:picLocks noChangeAspect="1"/>
          </p:cNvPicPr>
          <p:nvPr/>
        </p:nvPicPr>
        <p:blipFill>
          <a:blip r:embed="rId18"/>
          <a:stretch>
            <a:fillRect/>
          </a:stretch>
        </p:blipFill>
        <p:spPr>
          <a:xfrm>
            <a:off x="3470648" y="4156178"/>
            <a:ext cx="2333613" cy="1747056"/>
          </a:xfrm>
          <a:prstGeom prst="rect">
            <a:avLst/>
          </a:prstGeom>
        </p:spPr>
      </p:pic>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3510237" y="1540825"/>
            <a:ext cx="2308220" cy="2250666"/>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59164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9656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lang="pt-BR" sz="2000" b="1" dirty="0">
                <a:solidFill>
                  <a:schemeClr val="accent5">
                    <a:lumMod val="50000"/>
                  </a:schemeClr>
                </a:solidFill>
                <a:latin typeface="Dosis" pitchFamily="2" charset="0"/>
              </a:rPr>
              <a:t>g</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la lettre g</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 Regardez comment je fais.</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9900" b="1" dirty="0">
                <a:solidFill>
                  <a:srgbClr val="106585"/>
                </a:solidFill>
                <a:latin typeface="Dosis" pitchFamily="2" charset="0"/>
              </a:rPr>
              <a:t>g</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98773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431135" y="45840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65298" y="380536"/>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g. Elle fait le son « g ». Comme dans gâteau. « g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1621111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999743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g est à côté de la lettre a,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053264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21717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8"/>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ea typeface="+mn-ea"/>
                <a:cs typeface="+mn-cs"/>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573190" y="2823679"/>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3.    Lecture des </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syllabes</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simples avec </a:t>
            </a:r>
            <a:r>
              <a:rPr lang="en-US" sz="2400" b="1" dirty="0">
                <a:solidFill>
                  <a:srgbClr val="F79646">
                    <a:lumMod val="75000"/>
                  </a:srgbClr>
                </a:solidFill>
                <a:latin typeface="Dosis" pitchFamily="2" charset="0"/>
              </a:rPr>
              <a:t>g</a:t>
            </a:r>
            <a:r>
              <a:rPr kumimoji="0" lang="en-US" sz="24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sz="1800" b="1" i="0" u="none" strike="noStrike" kern="1200" cap="none" spc="0" normalizeH="0" baseline="0" noProof="0" dirty="0">
              <a:ln>
                <a:noFill/>
              </a:ln>
              <a:solidFill>
                <a:srgbClr val="F79646">
                  <a:lumMod val="75000"/>
                </a:srgbClr>
              </a:solidFill>
              <a:effectLst/>
              <a:uLnTx/>
              <a:uFillTx/>
              <a:latin typeface="Dosis" pitchFamily="2" charset="0"/>
              <a:ea typeface="+mn-ea"/>
              <a:cs typeface="+mn-cs"/>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584052" y="390047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5.    Lecture de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319538"/>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4.     Lecture de pseudo-mots /mots simples avec </a:t>
            </a:r>
            <a:r>
              <a:rPr kumimoji="0" lang="fr-FR" sz="2400" b="1" i="0" u="none" strike="noStrike" kern="1200" cap="none" spc="0" normalizeH="0" baseline="0" noProof="0" dirty="0">
                <a:ln>
                  <a:noFill/>
                </a:ln>
                <a:solidFill>
                  <a:srgbClr val="F79646">
                    <a:lumMod val="75000"/>
                  </a:srgbClr>
                </a:solidFill>
                <a:effectLst/>
                <a:uLnTx/>
                <a:uFillTx/>
                <a:latin typeface="Dosis" pitchFamily="2" charset="0"/>
                <a:ea typeface="+mn-ea"/>
                <a:cs typeface="+mn-cs"/>
              </a:rPr>
              <a:t>g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fr-FR" sz="2400" b="1" i="0" u="none" strike="noStrike" kern="1200" cap="none" spc="0" normalizeH="0" baseline="0" noProof="0" dirty="0">
              <a:ln>
                <a:noFill/>
              </a:ln>
              <a:solidFill>
                <a:srgbClr val="F79646">
                  <a:lumMod val="75000"/>
                </a:srgbClr>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069899"/>
            <a:ext cx="556826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2.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Vocabulaire</a:t>
            </a:r>
            <a:endParaRPr kumimoji="0" lang="fr-FR" sz="1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816153" y="2449381"/>
            <a:ext cx="5452125" cy="355867"/>
          </a:xfrm>
          <a:prstGeom prst="rect">
            <a:avLst/>
          </a:prstGeom>
        </p:spPr>
        <p:txBody>
          <a:bodyPr wrap="square" lIns="0" tIns="0" rIns="0" bIns="0" rtlCol="0" anchor="t">
            <a:spAutoFit/>
          </a:bodyPr>
          <a:lstStyle/>
          <a:p>
            <a:pPr marL="235592" marR="0" lvl="1" indent="0" algn="l" defTabSz="457200" rtl="0" eaLnBrk="1" fontAlgn="auto" latinLnBrk="0" hangingPunct="1">
              <a:lnSpc>
                <a:spcPts val="3055"/>
              </a:lnSpc>
              <a:spcBef>
                <a:spcPts val="0"/>
              </a:spcBef>
              <a:spcAft>
                <a:spcPts val="600"/>
              </a:spcAft>
              <a:buClrTx/>
              <a:buSzTx/>
              <a:buFontTx/>
              <a:buNone/>
              <a:tabLst/>
              <a:defRPr/>
            </a:pPr>
            <a:r>
              <a:rPr kumimoji="0" lang="fr-FR" sz="2000" b="0" i="0" u="none" strike="noStrike" kern="1200" cap="none" spc="0" normalizeH="0" baseline="0" noProof="0" dirty="0">
                <a:ln>
                  <a:noFill/>
                </a:ln>
                <a:solidFill>
                  <a:prstClr val="black">
                    <a:lumMod val="65000"/>
                    <a:lumOff val="35000"/>
                  </a:prstClr>
                </a:solidFill>
                <a:effectLst/>
                <a:uLnTx/>
                <a:uFillTx/>
                <a:latin typeface="Dosis"/>
                <a:ea typeface="+mn-ea"/>
                <a:cs typeface="+mn-cs"/>
              </a:rPr>
              <a:t>gare – guitare – girafe – gomme – gâteau - légumes</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573190" y="5015341"/>
            <a:ext cx="6184723" cy="51809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7.    </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Écriture</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281312"/>
            <a:ext cx="556826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Chanson-action</a:t>
            </a:r>
            <a:endParaRPr kumimoji="0" lang="fr-FR" sz="14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760969" y="1644036"/>
            <a:ext cx="7878336" cy="355867"/>
          </a:xfrm>
          <a:prstGeom prst="rect">
            <a:avLst/>
          </a:prstGeom>
        </p:spPr>
        <p:txBody>
          <a:bodyPr wrap="square" lIns="0" tIns="0" rIns="0" bIns="0" rtlCol="0" anchor="t">
            <a:spAutoFit/>
          </a:bodyPr>
          <a:lstStyle/>
          <a:p>
            <a:pPr marL="235592" marR="0" lvl="1" indent="0" algn="l" defTabSz="457200" rtl="0" eaLnBrk="1" fontAlgn="auto" latinLnBrk="0" hangingPunct="1">
              <a:lnSpc>
                <a:spcPts val="3055"/>
              </a:lnSpc>
              <a:spcBef>
                <a:spcPts val="0"/>
              </a:spcBef>
              <a:spcAft>
                <a:spcPts val="600"/>
              </a:spcAft>
              <a:buClrTx/>
              <a:buSzTx/>
              <a:buFontTx/>
              <a:buNone/>
              <a:tabLst/>
              <a:defRPr/>
            </a:pPr>
            <a:r>
              <a:rPr lang="fr-FR" sz="2000" dirty="0">
                <a:solidFill>
                  <a:prstClr val="black">
                    <a:lumMod val="65000"/>
                    <a:lumOff val="35000"/>
                  </a:prstClr>
                </a:solidFill>
                <a:latin typeface="Dosis"/>
              </a:rPr>
              <a:t>Toute la famille se réveille</a:t>
            </a:r>
            <a:endParaRPr kumimoji="0" lang="fr-FR" sz="2000" b="0" i="0" u="none" strike="noStrike" kern="1200" cap="none" spc="0" normalizeH="0" baseline="0" noProof="0" dirty="0">
              <a:ln>
                <a:noFill/>
              </a:ln>
              <a:solidFill>
                <a:prstClr val="black">
                  <a:lumMod val="65000"/>
                  <a:lumOff val="35000"/>
                </a:prstClr>
              </a:solidFill>
              <a:effectLst/>
              <a:uLnTx/>
              <a:uFillTx/>
              <a:latin typeface="Dosis"/>
              <a:ea typeface="+mn-ea"/>
              <a:cs typeface="+mn-cs"/>
            </a:endParaRP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573189" y="5464451"/>
            <a:ext cx="6184723" cy="51809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8.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816153" y="6003711"/>
            <a:ext cx="4116498" cy="355867"/>
          </a:xfrm>
          <a:prstGeom prst="rect">
            <a:avLst/>
          </a:prstGeom>
        </p:spPr>
        <p:txBody>
          <a:bodyPr wrap="square" lIns="0" tIns="0" rIns="0" bIns="0" rtlCol="0" anchor="t">
            <a:spAutoFit/>
          </a:bodyPr>
          <a:lstStyle/>
          <a:p>
            <a:pPr marL="235592" marR="0" lvl="1" indent="0" algn="l" defTabSz="457200" rtl="0" eaLnBrk="1" fontAlgn="auto" latinLnBrk="0" hangingPunct="1">
              <a:lnSpc>
                <a:spcPts val="3055"/>
              </a:lnSpc>
              <a:spcBef>
                <a:spcPts val="0"/>
              </a:spcBef>
              <a:spcAft>
                <a:spcPts val="600"/>
              </a:spcAft>
              <a:buClrTx/>
              <a:buSzTx/>
              <a:buFontTx/>
              <a:buNone/>
              <a:tabLst/>
              <a:defRPr/>
            </a:pPr>
            <a:r>
              <a:rPr kumimoji="0" lang="fr-FR" sz="2000" b="0" i="0" u="none" strike="noStrike" kern="1200" cap="none" spc="0" normalizeH="0" baseline="0" noProof="0" dirty="0">
                <a:ln>
                  <a:noFill/>
                </a:ln>
                <a:solidFill>
                  <a:prstClr val="black">
                    <a:lumMod val="65000"/>
                    <a:lumOff val="35000"/>
                  </a:prstClr>
                </a:solidFill>
                <a:effectLst/>
                <a:uLnTx/>
                <a:uFillTx/>
                <a:latin typeface="Dosis"/>
                <a:ea typeface="+mn-ea"/>
                <a:cs typeface="+mn-cs"/>
              </a:rPr>
              <a:t>Sauter sur les syllabes</a:t>
            </a:r>
          </a:p>
        </p:txBody>
      </p:sp>
      <p:sp>
        <p:nvSpPr>
          <p:cNvPr id="18" name="TextBox 10">
            <a:extLst>
              <a:ext uri="{FF2B5EF4-FFF2-40B4-BE49-F238E27FC236}">
                <a16:creationId xmlns:a16="http://schemas.microsoft.com/office/drawing/2014/main" id="{ED640A73-748F-8A46-1DE1-1FC3A45DAB6B}"/>
              </a:ext>
            </a:extLst>
          </p:cNvPr>
          <p:cNvSpPr txBox="1"/>
          <p:nvPr>
            <p:custDataLst>
              <p:tags r:id="rId16"/>
            </p:custDataLst>
          </p:nvPr>
        </p:nvSpPr>
        <p:spPr>
          <a:xfrm>
            <a:off x="584052" y="4486459"/>
            <a:ext cx="6184723" cy="51809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L="0" marR="0" lvl="0" indent="0" algn="l" defTabSz="457223" rtl="0" eaLnBrk="1" fontAlgn="auto" latinLnBrk="0" hangingPunct="1">
              <a:lnSpc>
                <a:spcPts val="2017"/>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6.    Lecture de phrases avec mots simples</a:t>
            </a:r>
          </a:p>
        </p:txBody>
      </p:sp>
    </p:spTree>
    <p:extLst>
      <p:ext uri="{BB962C8B-B14F-4D97-AF65-F5344CB8AC3E}">
        <p14:creationId xmlns:p14="http://schemas.microsoft.com/office/powerpoint/2010/main" val="4166429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go ». Quand la lettre g est à côté de la lettre o, ça fait le son « go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36104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5766218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360173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ou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287251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gou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4340398"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gou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720660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011955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gui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4340398"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111133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74614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gue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4340398"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628235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g. Elle fait le son « j » aussi.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53763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786549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g est à côté de la lettre i,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4505511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6592056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je  ». Quand la lettre g est à côté de la lettre e, ça fait le son « je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6562522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j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74546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g est à côté de la lettre é,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gé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768489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a:extLst>
              <a:ext uri="{FF2B5EF4-FFF2-40B4-BE49-F238E27FC236}">
                <a16:creationId xmlns:a16="http://schemas.microsoft.com/office/drawing/2014/main" id="{7382C14D-55B3-0A24-DED0-11864F9C5B6C}"/>
              </a:ext>
            </a:extLst>
          </p:cNvPr>
          <p:cNvPicPr>
            <a:picLocks noChangeAspect="1"/>
          </p:cNvPicPr>
          <p:nvPr/>
        </p:nvPicPr>
        <p:blipFill>
          <a:blip r:embed="rId16"/>
          <a:stretch>
            <a:fillRect/>
          </a:stretch>
        </p:blipFill>
        <p:spPr>
          <a:xfrm>
            <a:off x="2588716" y="1471508"/>
            <a:ext cx="3954113" cy="3912491"/>
          </a:xfrm>
          <a:prstGeom prst="rect">
            <a:avLst/>
          </a:prstGeom>
        </p:spPr>
      </p:pic>
    </p:spTree>
    <p:extLst>
      <p:ext uri="{BB962C8B-B14F-4D97-AF65-F5344CB8AC3E}">
        <p14:creationId xmlns:p14="http://schemas.microsoft.com/office/powerpoint/2010/main" val="30798734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pic>
        <p:nvPicPr>
          <p:cNvPr id="4" name="Image 3">
            <a:extLst>
              <a:ext uri="{FF2B5EF4-FFF2-40B4-BE49-F238E27FC236}">
                <a16:creationId xmlns:a16="http://schemas.microsoft.com/office/drawing/2014/main" id="{2B257216-4123-2055-C208-66AE2207C8B0}"/>
              </a:ext>
            </a:extLst>
          </p:cNvPr>
          <p:cNvPicPr>
            <a:picLocks noChangeAspect="1"/>
          </p:cNvPicPr>
          <p:nvPr/>
        </p:nvPicPr>
        <p:blipFill>
          <a:blip r:embed="rId15"/>
          <a:stretch>
            <a:fillRect/>
          </a:stretch>
        </p:blipFill>
        <p:spPr>
          <a:xfrm>
            <a:off x="2588716" y="1471508"/>
            <a:ext cx="3954113" cy="3912491"/>
          </a:xfrm>
          <a:prstGeom prst="rect">
            <a:avLst/>
          </a:prstGeom>
        </p:spPr>
      </p:pic>
    </p:spTree>
    <p:extLst>
      <p:ext uri="{BB962C8B-B14F-4D97-AF65-F5344CB8AC3E}">
        <p14:creationId xmlns:p14="http://schemas.microsoft.com/office/powerpoint/2010/main" val="9056570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5" name="Image 4">
            <a:extLst>
              <a:ext uri="{FF2B5EF4-FFF2-40B4-BE49-F238E27FC236}">
                <a16:creationId xmlns:a16="http://schemas.microsoft.com/office/drawing/2014/main" id="{07D22F48-C911-2492-B4BA-77D3988591E4}"/>
              </a:ext>
            </a:extLst>
          </p:cNvPr>
          <p:cNvPicPr>
            <a:picLocks noChangeAspect="1"/>
          </p:cNvPicPr>
          <p:nvPr/>
        </p:nvPicPr>
        <p:blipFill>
          <a:blip r:embed="rId16"/>
          <a:stretch>
            <a:fillRect/>
          </a:stretch>
        </p:blipFill>
        <p:spPr>
          <a:xfrm>
            <a:off x="2690563" y="2042550"/>
            <a:ext cx="3954113" cy="3912491"/>
          </a:xfrm>
          <a:prstGeom prst="rect">
            <a:avLst/>
          </a:prstGeom>
        </p:spPr>
      </p:pic>
    </p:spTree>
    <p:extLst>
      <p:ext uri="{BB962C8B-B14F-4D97-AF65-F5344CB8AC3E}">
        <p14:creationId xmlns:p14="http://schemas.microsoft.com/office/powerpoint/2010/main" val="35790178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8D90566F-AEC4-7CC8-9A90-2A065BA81EA9}"/>
              </a:ext>
            </a:extLst>
          </p:cNvPr>
          <p:cNvSpPr txBox="1"/>
          <p:nvPr>
            <p:custDataLst>
              <p:tags r:id="rId12"/>
            </p:custDataLst>
          </p:nvPr>
        </p:nvSpPr>
        <p:spPr>
          <a:xfrm>
            <a:off x="376634" y="21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a</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o   </a:t>
            </a: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ou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r>
              <a:rPr kumimoji="0" lang="fr-FR" sz="9600" b="1" i="0" u="none" strike="noStrike" kern="1200" cap="none" spc="0" normalizeH="0" baseline="0" noProof="0" dirty="0" err="1">
                <a:ln>
                  <a:noFill/>
                </a:ln>
                <a:solidFill>
                  <a:srgbClr val="FFC000"/>
                </a:solidFill>
                <a:effectLst/>
                <a:uLnTx/>
                <a:uFillTx/>
                <a:latin typeface="Dosis" pitchFamily="2" charset="0"/>
                <a:ea typeface="+mn-ea"/>
                <a:cs typeface="Times New Roman" panose="02020603050405020304" pitchFamily="18" charset="0"/>
              </a:rPr>
              <a:t>g</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e</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9600" b="1" i="0" u="none" strike="noStrike" kern="1200" cap="none" spc="0" normalizeH="0" baseline="0" noProof="0" dirty="0">
                <a:ln>
                  <a:noFill/>
                </a:ln>
                <a:solidFill>
                  <a:srgbClr val="FFC000"/>
                </a:solidFill>
                <a:effectLst/>
                <a:uLnTx/>
                <a:uFillTx/>
                <a:latin typeface="Dosis" pitchFamily="2" charset="0"/>
                <a:ea typeface="+mn-ea"/>
                <a:cs typeface="Times New Roman" panose="02020603050405020304" pitchFamily="18" charset="0"/>
              </a:rPr>
              <a:t>gu</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é   </a:t>
            </a:r>
          </a:p>
        </p:txBody>
      </p:sp>
    </p:spTree>
    <p:extLst>
      <p:ext uri="{BB962C8B-B14F-4D97-AF65-F5344CB8AC3E}">
        <p14:creationId xmlns:p14="http://schemas.microsoft.com/office/powerpoint/2010/main" val="3833802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344C686B-BC04-CE80-B645-4FD301D0A3A9}"/>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E6E8053A-311C-11F9-5428-494C249C404E}"/>
              </a:ext>
            </a:extLst>
          </p:cNvPr>
          <p:cNvSpPr txBox="1"/>
          <p:nvPr>
            <p:custDataLst>
              <p:tags r:id="rId13"/>
            </p:custDataLst>
          </p:nvPr>
        </p:nvSpPr>
        <p:spPr>
          <a:xfrm>
            <a:off x="402137" y="2869854"/>
            <a:ext cx="8327271" cy="2800767"/>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gi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ge</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ga</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go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gou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gué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p>
        </p:txBody>
      </p:sp>
    </p:spTree>
    <p:extLst>
      <p:ext uri="{BB962C8B-B14F-4D97-AF65-F5344CB8AC3E}">
        <p14:creationId xmlns:p14="http://schemas.microsoft.com/office/powerpoint/2010/main" val="5503156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6" name="ZoneTexte 5">
            <a:extLst>
              <a:ext uri="{FF2B5EF4-FFF2-40B4-BE49-F238E27FC236}">
                <a16:creationId xmlns:a16="http://schemas.microsoft.com/office/drawing/2014/main" id="{75AA6B3A-EF44-02F6-C75C-C6C5AFE228E8}"/>
              </a:ext>
            </a:extLst>
          </p:cNvPr>
          <p:cNvSpPr txBox="1"/>
          <p:nvPr>
            <p:custDataLst>
              <p:tags r:id="rId13"/>
            </p:custDataLst>
          </p:nvPr>
        </p:nvSpPr>
        <p:spPr>
          <a:xfrm>
            <a:off x="499187" y="2748336"/>
            <a:ext cx="8327271" cy="2800767"/>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gou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gi    go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ge</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ga</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gué    </a:t>
            </a:r>
            <a:r>
              <a:rPr kumimoji="0" lang="fr-FR" sz="88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gu</a:t>
            </a:r>
            <a:r>
              <a:rPr kumimoji="0" lang="fr-FR" sz="88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i   </a:t>
            </a:r>
          </a:p>
        </p:txBody>
      </p:sp>
    </p:spTree>
    <p:extLst>
      <p:ext uri="{BB962C8B-B14F-4D97-AF65-F5344CB8AC3E}">
        <p14:creationId xmlns:p14="http://schemas.microsoft.com/office/powerpoint/2010/main" val="37571306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25</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297A3A3F-E01D-6217-7F5C-3E90F457F1A9}"/>
              </a:ext>
            </a:extLst>
          </p:cNvPr>
          <p:cNvPicPr>
            <a:picLocks noChangeAspect="1"/>
          </p:cNvPicPr>
          <p:nvPr/>
        </p:nvPicPr>
        <p:blipFill>
          <a:blip r:embed="rId12"/>
          <a:stretch>
            <a:fillRect/>
          </a:stretch>
        </p:blipFill>
        <p:spPr>
          <a:xfrm>
            <a:off x="2679672" y="1002617"/>
            <a:ext cx="4024762" cy="5450011"/>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634975" y="1554726"/>
            <a:ext cx="3972475" cy="15339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B0E31254-D31B-EBBA-C059-90FC0C816D9F}"/>
              </a:ext>
            </a:extLst>
          </p:cNvPr>
          <p:cNvPicPr>
            <a:picLocks noChangeAspect="1"/>
          </p:cNvPicPr>
          <p:nvPr/>
        </p:nvPicPr>
        <p:blipFill>
          <a:blip r:embed="rId14"/>
          <a:stretch>
            <a:fillRect/>
          </a:stretch>
        </p:blipFill>
        <p:spPr>
          <a:xfrm>
            <a:off x="4584822" y="2612288"/>
            <a:ext cx="3858163" cy="1543265"/>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65511" y="2825212"/>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0010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g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on va lire des mots. Écoutez comment je fais : g/a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l/a  la. Gala. Lisons ensemble : gala.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ga</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405562" y="3435974"/>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625090" y="3733098"/>
            <a:ext cx="217181" cy="15864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14350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97982" y="340336"/>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g/ou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gou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t/é   té  . Goûté. Lisons ensemble « goûté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1894241" y="2014315"/>
            <a:ext cx="5795310"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goûté</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6E71D35A-FEAC-BF92-6AD2-BA507A27A5F1}"/>
              </a:ext>
            </a:extLst>
          </p:cNvPr>
          <p:cNvSpPr/>
          <p:nvPr>
            <p:custDataLst>
              <p:tags r:id="rId9"/>
            </p:custDataLst>
          </p:nvPr>
        </p:nvSpPr>
        <p:spPr>
          <a:xfrm rot="16200000">
            <a:off x="3580928" y="3246570"/>
            <a:ext cx="149240" cy="322027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Parenthèse ouvrante 5">
            <a:extLst>
              <a:ext uri="{FF2B5EF4-FFF2-40B4-BE49-F238E27FC236}">
                <a16:creationId xmlns:a16="http://schemas.microsoft.com/office/drawing/2014/main" id="{4FEED032-DC9C-423B-091A-CE678AF275AC}"/>
              </a:ext>
            </a:extLst>
          </p:cNvPr>
          <p:cNvSpPr/>
          <p:nvPr>
            <p:custDataLst>
              <p:tags r:id="rId10"/>
            </p:custDataLst>
          </p:nvPr>
        </p:nvSpPr>
        <p:spPr>
          <a:xfrm rot="16200000">
            <a:off x="6276242" y="3955429"/>
            <a:ext cx="149240" cy="180255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11343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40336"/>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g/a/r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gar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Gare. Lisons ensemble « gare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2528883" y="1758571"/>
            <a:ext cx="514892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gar</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02B3A688-08D9-B975-1787-AB948F7289FA}"/>
              </a:ext>
            </a:extLst>
          </p:cNvPr>
          <p:cNvSpPr/>
          <p:nvPr>
            <p:custDataLst>
              <p:tags r:id="rId9"/>
            </p:custDataLst>
          </p:nvPr>
        </p:nvSpPr>
        <p:spPr>
          <a:xfrm rot="16200000">
            <a:off x="4363691" y="2449286"/>
            <a:ext cx="286390" cy="4166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214949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6" y="320208"/>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gu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/i    gui  t/a/r   tar . Guitare. Lisons ensemble « guitare ».</a:t>
            </a:r>
          </a:p>
        </p:txBody>
      </p:sp>
      <p:sp>
        <p:nvSpPr>
          <p:cNvPr id="5" name="Rectangle 4">
            <a:extLst>
              <a:ext uri="{FF2B5EF4-FFF2-40B4-BE49-F238E27FC236}">
                <a16:creationId xmlns:a16="http://schemas.microsoft.com/office/drawing/2014/main" id="{37926B6D-C7D5-7717-C96A-1A26B3872E3D}"/>
              </a:ext>
            </a:extLst>
          </p:cNvPr>
          <p:cNvSpPr/>
          <p:nvPr>
            <p:custDataLst>
              <p:tags r:id="rId8"/>
            </p:custDataLst>
          </p:nvPr>
        </p:nvSpPr>
        <p:spPr>
          <a:xfrm>
            <a:off x="1046924" y="1839340"/>
            <a:ext cx="6662414"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FFC000"/>
                </a:solidFill>
                <a:effectLst/>
                <a:uLnTx/>
                <a:uFillTx/>
                <a:latin typeface="Dosis" pitchFamily="2" charset="0"/>
                <a:ea typeface="+mn-ea"/>
                <a:cs typeface="+mn-cs"/>
              </a:rPr>
              <a:t>gu</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itar</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Parenthèse ouvrante 1">
            <a:extLst>
              <a:ext uri="{FF2B5EF4-FFF2-40B4-BE49-F238E27FC236}">
                <a16:creationId xmlns:a16="http://schemas.microsoft.com/office/drawing/2014/main" id="{02B3A688-08D9-B975-1787-AB948F7289FA}"/>
              </a:ext>
            </a:extLst>
          </p:cNvPr>
          <p:cNvSpPr/>
          <p:nvPr>
            <p:custDataLst>
              <p:tags r:id="rId9"/>
            </p:custDataLst>
          </p:nvPr>
        </p:nvSpPr>
        <p:spPr>
          <a:xfrm rot="16200000">
            <a:off x="2221980" y="3376666"/>
            <a:ext cx="367159" cy="272971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Parenthèse ouvrante 5">
            <a:extLst>
              <a:ext uri="{FF2B5EF4-FFF2-40B4-BE49-F238E27FC236}">
                <a16:creationId xmlns:a16="http://schemas.microsoft.com/office/drawing/2014/main" id="{A48E1655-F5A4-2BF1-D6DB-56D5C6BB2CD0}"/>
              </a:ext>
            </a:extLst>
          </p:cNvPr>
          <p:cNvSpPr/>
          <p:nvPr>
            <p:custDataLst>
              <p:tags r:id="rId10"/>
            </p:custDataLst>
          </p:nvPr>
        </p:nvSpPr>
        <p:spPr>
          <a:xfrm rot="16200000">
            <a:off x="5649160" y="3022583"/>
            <a:ext cx="367159" cy="34378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999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1576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26876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j/é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n/i    ni. Génie. Lisons ensemble : génie.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711221"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gé</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ni</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405562" y="3407415"/>
            <a:ext cx="217182" cy="218073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6261173" y="3140712"/>
            <a:ext cx="217181" cy="27141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310941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j/i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g/o    go. Gigot. Lisons ensemble : gigot.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2423786" y="1758571"/>
            <a:ext cx="5711221"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gi</a:t>
            </a:r>
            <a:r>
              <a:rPr kumimoji="0" lang="pt-BR" sz="11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go</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3219452" y="3593525"/>
            <a:ext cx="217181" cy="180851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Parenthèse ouvrante 9">
            <a:extLst>
              <a:ext uri="{FF2B5EF4-FFF2-40B4-BE49-F238E27FC236}">
                <a16:creationId xmlns:a16="http://schemas.microsoft.com/office/drawing/2014/main" id="{CD30DC69-7130-2581-01E6-5C3011595E61}"/>
              </a:ext>
            </a:extLst>
          </p:cNvPr>
          <p:cNvSpPr/>
          <p:nvPr>
            <p:custDataLst>
              <p:tags r:id="rId10"/>
            </p:custDataLst>
          </p:nvPr>
        </p:nvSpPr>
        <p:spPr>
          <a:xfrm rot="16200000">
            <a:off x="5702475" y="3140712"/>
            <a:ext cx="217181" cy="271413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58280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3265843"/>
            <a:ext cx="8327271" cy="2689198"/>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giraf</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goû</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t</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genou</a:t>
            </a:r>
          </a:p>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gar</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   </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guitar</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p>
        </p:txBody>
      </p:sp>
    </p:spTree>
    <p:extLst>
      <p:ext uri="{BB962C8B-B14F-4D97-AF65-F5344CB8AC3E}">
        <p14:creationId xmlns:p14="http://schemas.microsoft.com/office/powerpoint/2010/main" val="11387544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87285" y="48487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94756" y="388119"/>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0E255ABE-55D0-6972-F339-078676435303}"/>
              </a:ext>
            </a:extLst>
          </p:cNvPr>
          <p:cNvSpPr txBox="1"/>
          <p:nvPr>
            <p:custDataLst>
              <p:tags r:id="rId12"/>
            </p:custDataLst>
          </p:nvPr>
        </p:nvSpPr>
        <p:spPr>
          <a:xfrm>
            <a:off x="957175" y="68152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28ECB166-274B-FCFE-6504-78A7844EFDB6}"/>
              </a:ext>
            </a:extLst>
          </p:cNvPr>
          <p:cNvSpPr txBox="1"/>
          <p:nvPr>
            <p:custDataLst>
              <p:tags r:id="rId13"/>
            </p:custDataLst>
          </p:nvPr>
        </p:nvSpPr>
        <p:spPr>
          <a:xfrm>
            <a:off x="403601" y="3301857"/>
            <a:ext cx="8327271" cy="2689198"/>
          </a:xfrm>
          <a:prstGeom prst="rect">
            <a:avLst/>
          </a:prstGeom>
          <a:noFill/>
        </p:spPr>
        <p:txBody>
          <a:bodyPr wrap="square" rtlCol="0">
            <a:spAutoFit/>
          </a:bodyPr>
          <a:lstStyle/>
          <a:p>
            <a:pPr lvl="0" algn="ctr" defTabSz="685818">
              <a:lnSpc>
                <a:spcPct val="150000"/>
              </a:lnSpc>
              <a:defRPr/>
            </a:pP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cirag</a:t>
            </a:r>
            <a:r>
              <a:rPr kumimoji="0" lang="fr-FR" sz="60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e      </a:t>
            </a:r>
            <a:r>
              <a:rPr lang="fr-FR" sz="6000" b="1" dirty="0">
                <a:solidFill>
                  <a:srgbClr val="225D6D"/>
                </a:solidFill>
                <a:latin typeface="Dosis" pitchFamily="2" charset="0"/>
                <a:cs typeface="Times New Roman" panose="02020603050405020304" pitchFamily="18" charset="0"/>
              </a:rPr>
              <a:t>agité</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      </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bagag</a:t>
            </a:r>
            <a:r>
              <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rPr>
              <a:t>e</a:t>
            </a:r>
            <a:endParaRPr lang="fr-FR" sz="6000" b="1" dirty="0">
              <a:solidFill>
                <a:prstClr val="white">
                  <a:lumMod val="65000"/>
                </a:prstClr>
              </a:solidFill>
              <a:latin typeface="Dosis" pitchFamily="2" charset="0"/>
              <a:cs typeface="Times New Roman" panose="02020603050405020304" pitchFamily="18" charset="0"/>
            </a:endParaRPr>
          </a:p>
          <a:p>
            <a:pPr lvl="0" algn="ctr" defTabSz="685818">
              <a:lnSpc>
                <a:spcPct val="150000"/>
              </a:lnSpc>
              <a:defRPr/>
            </a:pP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a:t>
            </a:r>
            <a:r>
              <a:rPr lang="fr-FR" sz="6000" b="1" dirty="0">
                <a:solidFill>
                  <a:srgbClr val="225D6D"/>
                </a:solidFill>
                <a:latin typeface="Dosis" pitchFamily="2" charset="0"/>
                <a:cs typeface="Times New Roman" panose="02020603050405020304" pitchFamily="18" charset="0"/>
              </a:rPr>
              <a:t>goû</a:t>
            </a:r>
            <a:r>
              <a:rPr lang="fr-FR" sz="6000" b="1" dirty="0">
                <a:solidFill>
                  <a:schemeClr val="bg1">
                    <a:lumMod val="65000"/>
                  </a:schemeClr>
                </a:solidFill>
                <a:latin typeface="Dosis" pitchFamily="2" charset="0"/>
                <a:cs typeface="Times New Roman" panose="02020603050405020304" pitchFamily="18" charset="0"/>
              </a:rPr>
              <a:t>t</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gigo</a:t>
            </a:r>
            <a:r>
              <a:rPr kumimoji="0" lang="fr-FR" sz="60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t</a:t>
            </a:r>
            <a:r>
              <a:rPr kumimoji="0" lang="fr-FR" sz="6000" b="1" i="0" u="none" strike="noStrike" kern="1200" cap="none" spc="0" normalizeH="0" baseline="0" noProof="0" dirty="0">
                <a:ln>
                  <a:noFill/>
                </a:ln>
                <a:solidFill>
                  <a:srgbClr val="225D6D"/>
                </a:solidFill>
                <a:effectLst/>
                <a:uLnTx/>
                <a:uFillTx/>
                <a:latin typeface="Dosis" pitchFamily="2" charset="0"/>
                <a:ea typeface="+mn-ea"/>
                <a:cs typeface="Times New Roman" panose="02020603050405020304" pitchFamily="18" charset="0"/>
              </a:rPr>
              <a:t>   </a:t>
            </a:r>
            <a:endParaRPr kumimoji="0" lang="fr-FR" sz="6000" b="1" i="0" u="none" strike="noStrike" kern="1200" cap="none" spc="0" normalizeH="0" baseline="0" noProof="0" dirty="0">
              <a:ln>
                <a:noFill/>
              </a:ln>
              <a:solidFill>
                <a:prstClr val="white">
                  <a:lumMod val="65000"/>
                </a:prst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25812851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25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297A3A3F-E01D-6217-7F5C-3E90F457F1A9}"/>
              </a:ext>
            </a:extLst>
          </p:cNvPr>
          <p:cNvPicPr>
            <a:picLocks noChangeAspect="1"/>
          </p:cNvPicPr>
          <p:nvPr/>
        </p:nvPicPr>
        <p:blipFill>
          <a:blip r:embed="rId12"/>
          <a:stretch>
            <a:fillRect/>
          </a:stretch>
        </p:blipFill>
        <p:spPr>
          <a:xfrm>
            <a:off x="2679672" y="1002617"/>
            <a:ext cx="4024762" cy="5450011"/>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634975" y="3089462"/>
            <a:ext cx="3972475" cy="8676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11048057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descr="Une image contenant texte, capture d’écran, Police, ligne&#10;&#10;Description générée automatiquement">
            <a:extLst>
              <a:ext uri="{FF2B5EF4-FFF2-40B4-BE49-F238E27FC236}">
                <a16:creationId xmlns:a16="http://schemas.microsoft.com/office/drawing/2014/main" id="{B1A2DDFF-90E5-C4E2-D774-BD0B8F43304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44239" y="2959999"/>
            <a:ext cx="3343742" cy="847843"/>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65511"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86553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sous - nous -  sur -  vous -  pour -  avec dans -  je.</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2169825"/>
          </a:xfrm>
          <a:prstGeom prst="rect">
            <a:avLst/>
          </a:prstGeom>
          <a:noFill/>
        </p:spPr>
        <p:txBody>
          <a:bodyPr wrap="square" rtlCol="0">
            <a:spAutoFit/>
          </a:bodyPr>
          <a:lstStyle/>
          <a:p>
            <a:pPr lvl="0" algn="ctr" defTabSz="685869">
              <a:spcAft>
                <a:spcPts val="1800"/>
              </a:spcAf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sous   nous    sur   vous</a:t>
            </a:r>
          </a:p>
          <a:p>
            <a:pPr lvl="0" algn="ctr" defTabSz="685869">
              <a:spcAft>
                <a:spcPts val="1800"/>
              </a:spcAf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pour    avec    dans     je</a:t>
            </a:r>
          </a:p>
        </p:txBody>
      </p:sp>
    </p:spTree>
    <p:extLst>
      <p:ext uri="{BB962C8B-B14F-4D97-AF65-F5344CB8AC3E}">
        <p14:creationId xmlns:p14="http://schemas.microsoft.com/office/powerpoint/2010/main" val="30360405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343637" y="3525800"/>
            <a:ext cx="9054199" cy="2169825"/>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   sous    avec    dans   je</a:t>
            </a:r>
          </a:p>
          <a:p>
            <a:pPr lvl="0" algn="ctr" defTabSz="685869">
              <a:spcAft>
                <a:spcPts val="1800"/>
              </a:spcAft>
              <a:defRPr/>
            </a:pPr>
            <a:r>
              <a:rPr lang="fr-FR" sz="6000" b="1" kern="0" spc="320" dirty="0">
                <a:solidFill>
                  <a:srgbClr val="106585"/>
                </a:solidFill>
                <a:latin typeface="Dosis" pitchFamily="2" charset="0"/>
              </a:rPr>
              <a:t>     nous   sur   vous   pour</a:t>
            </a:r>
            <a:endParaRPr kumimoji="0" lang="fr-FR" sz="60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108268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 toute la famille se réveille </a:t>
            </a:r>
            <a:r>
              <a:rPr lang="fr-FR" sz="2000" b="1" dirty="0">
                <a:solidFill>
                  <a:srgbClr val="225D6D"/>
                </a:solidFill>
                <a:latin typeface="Dosis" pitchFamily="2" charset="0"/>
              </a:rPr>
              <a:t>»</a:t>
            </a:r>
            <a:r>
              <a:rPr kumimoji="0" lang="fr-FR" sz="2000" b="1" i="0" u="none" strike="noStrike" kern="1200" cap="none" spc="0" normalizeH="0" baseline="0" noProof="0" dirty="0">
                <a:ln>
                  <a:noFill/>
                </a:ln>
                <a:solidFill>
                  <a:srgbClr val="225D6D"/>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148713" y="3525800"/>
            <a:ext cx="9292713" cy="2169825"/>
          </a:xfrm>
          <a:prstGeom prst="rect">
            <a:avLst/>
          </a:prstGeom>
          <a:noFill/>
        </p:spPr>
        <p:txBody>
          <a:bodyPr wrap="square" rtlCol="0">
            <a:spAutoFit/>
          </a:bodyPr>
          <a:lstStyle/>
          <a:p>
            <a:pPr lvl="0" algn="ctr" defTabSz="685869">
              <a:spcAft>
                <a:spcPts val="1800"/>
              </a:spcAft>
              <a:defRPr/>
            </a:pPr>
            <a:r>
              <a:rPr kumimoji="0" lang="fr-FR" sz="6000" b="1" i="0" u="none" strike="noStrike" kern="0" cap="none" spc="320" normalizeH="0" baseline="0" noProof="0" dirty="0">
                <a:ln>
                  <a:noFill/>
                </a:ln>
                <a:solidFill>
                  <a:srgbClr val="106585"/>
                </a:solidFill>
                <a:effectLst/>
                <a:uLnTx/>
                <a:uFillTx/>
                <a:latin typeface="Dosis" pitchFamily="2" charset="0"/>
                <a:ea typeface="+mn-ea"/>
                <a:cs typeface="+mn-cs"/>
              </a:rPr>
              <a:t> </a:t>
            </a:r>
            <a:r>
              <a:rPr lang="fr-FR" sz="6000" b="1" kern="0" spc="320" dirty="0">
                <a:solidFill>
                  <a:srgbClr val="106585"/>
                </a:solidFill>
                <a:latin typeface="Dosis" pitchFamily="2" charset="0"/>
              </a:rPr>
              <a:t>nous    sur   vous   sous</a:t>
            </a:r>
          </a:p>
          <a:p>
            <a:pPr lvl="0" algn="ctr" defTabSz="685869">
              <a:spcAft>
                <a:spcPts val="1800"/>
              </a:spcAft>
              <a:defRPr/>
            </a:pPr>
            <a:r>
              <a:rPr lang="fr-FR" sz="6000" b="1" kern="0" spc="320" dirty="0">
                <a:solidFill>
                  <a:srgbClr val="106585"/>
                </a:solidFill>
                <a:latin typeface="Dosis" pitchFamily="2" charset="0"/>
              </a:rPr>
              <a:t>pour   avec    dans    je</a:t>
            </a:r>
            <a:endParaRPr kumimoji="0" lang="fr-FR" sz="6000" b="1" i="0" u="none" strike="noStrike" kern="0" cap="none" spc="32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2368821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25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4" name="Image 3">
            <a:extLst>
              <a:ext uri="{FF2B5EF4-FFF2-40B4-BE49-F238E27FC236}">
                <a16:creationId xmlns:a16="http://schemas.microsoft.com/office/drawing/2014/main" id="{297A3A3F-E01D-6217-7F5C-3E90F457F1A9}"/>
              </a:ext>
            </a:extLst>
          </p:cNvPr>
          <p:cNvPicPr>
            <a:picLocks noChangeAspect="1"/>
          </p:cNvPicPr>
          <p:nvPr/>
        </p:nvPicPr>
        <p:blipFill>
          <a:blip r:embed="rId12"/>
          <a:stretch>
            <a:fillRect/>
          </a:stretch>
        </p:blipFill>
        <p:spPr>
          <a:xfrm>
            <a:off x="2553392" y="1044268"/>
            <a:ext cx="4024762" cy="5450011"/>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553392" y="3969157"/>
            <a:ext cx="3972475" cy="58332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96711052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4" name="Image 3">
            <a:extLst>
              <a:ext uri="{FF2B5EF4-FFF2-40B4-BE49-F238E27FC236}">
                <a16:creationId xmlns:a16="http://schemas.microsoft.com/office/drawing/2014/main" id="{43220841-36F9-F89F-B139-B07CA03F76A6}"/>
              </a:ext>
            </a:extLst>
          </p:cNvPr>
          <p:cNvPicPr>
            <a:picLocks noChangeAspect="1"/>
          </p:cNvPicPr>
          <p:nvPr/>
        </p:nvPicPr>
        <p:blipFill>
          <a:blip r:embed="rId14"/>
          <a:srcRect t="53449" b="35559"/>
          <a:stretch/>
        </p:blipFill>
        <p:spPr>
          <a:xfrm>
            <a:off x="3633325" y="2914081"/>
            <a:ext cx="5199558" cy="823595"/>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Lecture de phrases avec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3917731"/>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634045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des phrases avec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5729507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Je vais lire les phrases. Écoutez attentivement. </a:t>
            </a:r>
          </a:p>
        </p:txBody>
      </p:sp>
      <p:sp>
        <p:nvSpPr>
          <p:cNvPr id="4" name="ZoneTexte 3">
            <a:extLst>
              <a:ext uri="{FF2B5EF4-FFF2-40B4-BE49-F238E27FC236}">
                <a16:creationId xmlns:a16="http://schemas.microsoft.com/office/drawing/2014/main" id="{4D222CF9-B900-6A82-6100-154FCB03AB4C}"/>
              </a:ext>
            </a:extLst>
          </p:cNvPr>
          <p:cNvSpPr txBox="1"/>
          <p:nvPr>
            <p:custDataLst>
              <p:tags r:id="rId8"/>
            </p:custDataLst>
          </p:nvPr>
        </p:nvSpPr>
        <p:spPr>
          <a:xfrm>
            <a:off x="968142" y="2619167"/>
            <a:ext cx="7575311" cy="155427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4000" b="1" i="0" u="none" strike="noStrike" kern="0" cap="none" spc="320" normalizeH="0" baseline="0" noProof="0" dirty="0">
                <a:ln>
                  <a:noFill/>
                </a:ln>
                <a:solidFill>
                  <a:srgbClr val="106585"/>
                </a:solidFill>
                <a:effectLst/>
                <a:uLnTx/>
                <a:uFillTx/>
                <a:latin typeface="Dosis" pitchFamily="2" charset="0"/>
                <a:ea typeface="+mn-ea"/>
                <a:cs typeface="+mn-cs"/>
              </a:rPr>
              <a:t>Le vélo est dans le garag</a:t>
            </a:r>
            <a:r>
              <a:rPr kumimoji="0" lang="fr-FR" sz="4000" b="1" i="0" u="none" strike="noStrike" kern="0" cap="none" spc="320" normalizeH="0" baseline="0" noProof="0" dirty="0">
                <a:ln>
                  <a:noFill/>
                </a:ln>
                <a:solidFill>
                  <a:schemeClr val="bg1">
                    <a:lumMod val="65000"/>
                  </a:schemeClr>
                </a:solidFill>
                <a:effectLst/>
                <a:uLnTx/>
                <a:uFillTx/>
                <a:latin typeface="Dosis" pitchFamily="2" charset="0"/>
                <a:ea typeface="+mn-ea"/>
                <a:cs typeface="+mn-cs"/>
              </a:rPr>
              <a:t>e</a:t>
            </a:r>
            <a:r>
              <a:rPr kumimoji="0" lang="fr-FR" sz="4000" b="1" i="0" u="none" strike="noStrike" kern="0" cap="none" spc="320" normalizeH="0" baseline="0" noProof="0" dirty="0">
                <a:ln>
                  <a:noFill/>
                </a:ln>
                <a:solidFill>
                  <a:srgbClr val="106585"/>
                </a:solidFill>
                <a:effectLst/>
                <a:uLnTx/>
                <a:uFillTx/>
                <a:latin typeface="Dosis" pitchFamily="2" charset="0"/>
                <a:ea typeface="+mn-ea"/>
                <a:cs typeface="+mn-cs"/>
              </a:rPr>
              <a:t>.</a:t>
            </a:r>
          </a:p>
          <a:p>
            <a:pPr marL="0" marR="0" lvl="0" indent="0" algn="l" defTabSz="685869" rtl="0" eaLnBrk="1" fontAlgn="auto" latinLnBrk="0" hangingPunct="1">
              <a:lnSpc>
                <a:spcPct val="100000"/>
              </a:lnSpc>
              <a:spcBef>
                <a:spcPts val="0"/>
              </a:spcBef>
              <a:spcAft>
                <a:spcPts val="1800"/>
              </a:spcAft>
              <a:buClrTx/>
              <a:buSzTx/>
              <a:buFontTx/>
              <a:buNone/>
              <a:tabLst/>
              <a:defRPr/>
            </a:pPr>
            <a:r>
              <a:rPr lang="fr-FR" sz="4000" b="1" kern="0" spc="320" dirty="0">
                <a:solidFill>
                  <a:srgbClr val="106585"/>
                </a:solidFill>
                <a:latin typeface="Dosis" pitchFamily="2" charset="0"/>
              </a:rPr>
              <a:t>Le car est à la gar</a:t>
            </a:r>
            <a:r>
              <a:rPr lang="fr-FR" sz="4000" b="1" kern="0" spc="320" dirty="0">
                <a:solidFill>
                  <a:schemeClr val="bg1">
                    <a:lumMod val="65000"/>
                  </a:schemeClr>
                </a:solidFill>
                <a:latin typeface="Dosis" pitchFamily="2" charset="0"/>
              </a:rPr>
              <a:t>e</a:t>
            </a:r>
            <a:r>
              <a:rPr lang="fr-FR" sz="4000" b="1" kern="0" spc="320" dirty="0">
                <a:solidFill>
                  <a:srgbClr val="106585"/>
                </a:solidFill>
                <a:latin typeface="Dosis" pitchFamily="2" charset="0"/>
              </a:rPr>
              <a:t>. </a:t>
            </a:r>
          </a:p>
        </p:txBody>
      </p:sp>
    </p:spTree>
    <p:extLst>
      <p:ext uri="{BB962C8B-B14F-4D97-AF65-F5344CB8AC3E}">
        <p14:creationId xmlns:p14="http://schemas.microsoft.com/office/powerpoint/2010/main" val="38654927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30093" y="38843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2C7B93C-6999-20F6-0F8A-E052639DD064}"/>
              </a:ext>
            </a:extLst>
          </p:cNvPr>
          <p:cNvSpPr txBox="1"/>
          <p:nvPr>
            <p:custDataLst>
              <p:tags r:id="rId8"/>
            </p:custDataLst>
          </p:nvPr>
        </p:nvSpPr>
        <p:spPr>
          <a:xfrm>
            <a:off x="968142" y="2619167"/>
            <a:ext cx="7575311" cy="1554272"/>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4000" b="1" i="0" u="none" strike="noStrike" kern="0" cap="none" spc="320" normalizeH="0" baseline="0" noProof="0" dirty="0">
                <a:ln>
                  <a:noFill/>
                </a:ln>
                <a:solidFill>
                  <a:srgbClr val="106585"/>
                </a:solidFill>
                <a:effectLst/>
                <a:uLnTx/>
                <a:uFillTx/>
                <a:latin typeface="Dosis" pitchFamily="2" charset="0"/>
                <a:ea typeface="+mn-ea"/>
                <a:cs typeface="+mn-cs"/>
              </a:rPr>
              <a:t>Le vélo est dans le garag</a:t>
            </a:r>
            <a:r>
              <a:rPr kumimoji="0" lang="fr-FR" sz="4000" b="1" i="0" u="none" strike="noStrike" kern="0" cap="none" spc="320" normalizeH="0" baseline="0" noProof="0" dirty="0">
                <a:ln>
                  <a:noFill/>
                </a:ln>
                <a:solidFill>
                  <a:prstClr val="white">
                    <a:lumMod val="65000"/>
                  </a:prstClr>
                </a:solidFill>
                <a:effectLst/>
                <a:uLnTx/>
                <a:uFillTx/>
                <a:latin typeface="Dosis" pitchFamily="2" charset="0"/>
                <a:ea typeface="+mn-ea"/>
                <a:cs typeface="+mn-cs"/>
              </a:rPr>
              <a:t>e</a:t>
            </a:r>
            <a:r>
              <a:rPr kumimoji="0" lang="fr-FR" sz="4000" b="1" i="0" u="none" strike="noStrike" kern="0" cap="none" spc="320" normalizeH="0" baseline="0" noProof="0" dirty="0">
                <a:ln>
                  <a:noFill/>
                </a:ln>
                <a:solidFill>
                  <a:srgbClr val="106585"/>
                </a:solidFill>
                <a:effectLst/>
                <a:uLnTx/>
                <a:uFillTx/>
                <a:latin typeface="Dosis" pitchFamily="2" charset="0"/>
                <a:ea typeface="+mn-ea"/>
                <a:cs typeface="+mn-cs"/>
              </a:rPr>
              <a:t>.</a:t>
            </a:r>
          </a:p>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4000" b="1" i="0" u="none" strike="noStrike" kern="0" cap="none" spc="320" normalizeH="0" baseline="0" noProof="0" dirty="0">
                <a:ln>
                  <a:noFill/>
                </a:ln>
                <a:solidFill>
                  <a:srgbClr val="106585"/>
                </a:solidFill>
                <a:effectLst/>
                <a:uLnTx/>
                <a:uFillTx/>
                <a:latin typeface="Dosis" pitchFamily="2" charset="0"/>
                <a:ea typeface="+mn-ea"/>
                <a:cs typeface="+mn-cs"/>
              </a:rPr>
              <a:t>Le car est à la gar</a:t>
            </a:r>
            <a:r>
              <a:rPr kumimoji="0" lang="fr-FR" sz="4000" b="1" i="0" u="none" strike="noStrike" kern="0" cap="none" spc="320" normalizeH="0" baseline="0" noProof="0" dirty="0">
                <a:ln>
                  <a:noFill/>
                </a:ln>
                <a:solidFill>
                  <a:prstClr val="white">
                    <a:lumMod val="65000"/>
                  </a:prstClr>
                </a:solidFill>
                <a:effectLst/>
                <a:uLnTx/>
                <a:uFillTx/>
                <a:latin typeface="Dosis" pitchFamily="2" charset="0"/>
                <a:ea typeface="+mn-ea"/>
                <a:cs typeface="+mn-cs"/>
              </a:rPr>
              <a:t>e</a:t>
            </a:r>
            <a:r>
              <a:rPr kumimoji="0" lang="fr-FR" sz="4000" b="1" i="0" u="none" strike="noStrike" kern="0" cap="none" spc="320" normalizeH="0" baseline="0" noProof="0" dirty="0">
                <a:ln>
                  <a:noFill/>
                </a:ln>
                <a:solidFill>
                  <a:srgbClr val="106585"/>
                </a:solidFill>
                <a:effectLst/>
                <a:uLnTx/>
                <a:uFillTx/>
                <a:latin typeface="Dosis" pitchFamily="2" charset="0"/>
                <a:ea typeface="+mn-ea"/>
                <a:cs typeface="+mn-cs"/>
              </a:rPr>
              <a:t>. </a:t>
            </a:r>
          </a:p>
        </p:txBody>
      </p:sp>
    </p:spTree>
    <p:extLst>
      <p:ext uri="{BB962C8B-B14F-4D97-AF65-F5344CB8AC3E}">
        <p14:creationId xmlns:p14="http://schemas.microsoft.com/office/powerpoint/2010/main" val="1110093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30093" y="38843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11C7F867-349D-A2ED-DDDF-DB0A5082E740}"/>
              </a:ext>
            </a:extLst>
          </p:cNvPr>
          <p:cNvSpPr txBox="1"/>
          <p:nvPr>
            <p:custDataLst>
              <p:tags r:id="rId8"/>
            </p:custDataLst>
          </p:nvPr>
        </p:nvSpPr>
        <p:spPr>
          <a:xfrm>
            <a:off x="985569" y="4344965"/>
            <a:ext cx="7575311" cy="800219"/>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kumimoji="0" lang="fr-FR" sz="4600" b="1" i="0" u="none" strike="noStrike" kern="0" cap="none" spc="320" normalizeH="0" baseline="0" noProof="0" dirty="0">
                <a:ln>
                  <a:noFill/>
                </a:ln>
                <a:solidFill>
                  <a:srgbClr val="106585"/>
                </a:solidFill>
                <a:effectLst/>
                <a:uLnTx/>
                <a:uFillTx/>
                <a:latin typeface="Dosis" pitchFamily="2" charset="0"/>
                <a:ea typeface="+mn-ea"/>
                <a:cs typeface="+mn-cs"/>
              </a:rPr>
              <a:t>Le vélo est dans le garage.</a:t>
            </a:r>
          </a:p>
        </p:txBody>
      </p:sp>
    </p:spTree>
    <p:extLst>
      <p:ext uri="{BB962C8B-B14F-4D97-AF65-F5344CB8AC3E}">
        <p14:creationId xmlns:p14="http://schemas.microsoft.com/office/powerpoint/2010/main" val="189866003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30093" y="38843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4" name="ZoneTexte 3">
            <a:extLst>
              <a:ext uri="{FF2B5EF4-FFF2-40B4-BE49-F238E27FC236}">
                <a16:creationId xmlns:a16="http://schemas.microsoft.com/office/drawing/2014/main" id="{421CC54B-0DFC-B0B3-1C51-A4D81CF3EDFA}"/>
              </a:ext>
            </a:extLst>
          </p:cNvPr>
          <p:cNvSpPr txBox="1"/>
          <p:nvPr>
            <p:custDataLst>
              <p:tags r:id="rId8"/>
            </p:custDataLst>
          </p:nvPr>
        </p:nvSpPr>
        <p:spPr>
          <a:xfrm>
            <a:off x="1130237" y="4306077"/>
            <a:ext cx="7575311" cy="830997"/>
          </a:xfrm>
          <a:prstGeom prst="rect">
            <a:avLst/>
          </a:prstGeom>
          <a:noFill/>
        </p:spPr>
        <p:txBody>
          <a:bodyPr wrap="square" rtlCol="0">
            <a:spAutoFit/>
          </a:bodyPr>
          <a:lstStyle/>
          <a:p>
            <a:pPr marL="0" marR="0" lvl="0" indent="0" algn="l" defTabSz="685869" rtl="0" eaLnBrk="1" fontAlgn="auto" latinLnBrk="0" hangingPunct="1">
              <a:lnSpc>
                <a:spcPct val="100000"/>
              </a:lnSpc>
              <a:spcBef>
                <a:spcPts val="0"/>
              </a:spcBef>
              <a:spcAft>
                <a:spcPts val="1800"/>
              </a:spcAft>
              <a:buClrTx/>
              <a:buSzTx/>
              <a:buFontTx/>
              <a:buNone/>
              <a:tabLst/>
              <a:defRPr/>
            </a:pPr>
            <a:r>
              <a:rPr lang="fr-FR" sz="4800" b="1" kern="0" spc="320" dirty="0">
                <a:solidFill>
                  <a:srgbClr val="106585"/>
                </a:solidFill>
                <a:latin typeface="Dosis" pitchFamily="2" charset="0"/>
              </a:rPr>
              <a:t>Le car est à la gare. </a:t>
            </a:r>
          </a:p>
        </p:txBody>
      </p:sp>
    </p:spTree>
    <p:extLst>
      <p:ext uri="{BB962C8B-B14F-4D97-AF65-F5344CB8AC3E}">
        <p14:creationId xmlns:p14="http://schemas.microsoft.com/office/powerpoint/2010/main" val="33650145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5486117"/>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6: Lecture de phrases avec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8: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65511" y="450105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12</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25469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1"/>
</p:tagLst>
</file>

<file path=ppt/tags/tag101.xml><?xml version="1.0" encoding="utf-8"?>
<p:tagLst xmlns:a="http://schemas.openxmlformats.org/drawingml/2006/main" xmlns:r="http://schemas.openxmlformats.org/officeDocument/2006/relationships" xmlns:p="http://schemas.openxmlformats.org/presentationml/2006/main">
  <p:tag name="NUM" val="2"/>
</p:tagLst>
</file>

<file path=ppt/tags/tag102.xml><?xml version="1.0" encoding="utf-8"?>
<p:tagLst xmlns:a="http://schemas.openxmlformats.org/drawingml/2006/main" xmlns:r="http://schemas.openxmlformats.org/officeDocument/2006/relationships" xmlns:p="http://schemas.openxmlformats.org/presentationml/2006/main">
  <p:tag name="NUM" val="3"/>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5"/>
</p:tagLst>
</file>

<file path=ppt/tags/tag105.xml><?xml version="1.0" encoding="utf-8"?>
<p:tagLst xmlns:a="http://schemas.openxmlformats.org/drawingml/2006/main" xmlns:r="http://schemas.openxmlformats.org/officeDocument/2006/relationships" xmlns:p="http://schemas.openxmlformats.org/presentationml/2006/main">
  <p:tag name="NUM" val="6"/>
</p:tagLst>
</file>

<file path=ppt/tags/tag106.xml><?xml version="1.0" encoding="utf-8"?>
<p:tagLst xmlns:a="http://schemas.openxmlformats.org/drawingml/2006/main" xmlns:r="http://schemas.openxmlformats.org/officeDocument/2006/relationships" xmlns:p="http://schemas.openxmlformats.org/presentationml/2006/main">
  <p:tag name="NUM" val="7"/>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8"/>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1"/>
</p:tagLst>
</file>

<file path=ppt/tags/tag126.xml><?xml version="1.0" encoding="utf-8"?>
<p:tagLst xmlns:a="http://schemas.openxmlformats.org/drawingml/2006/main" xmlns:r="http://schemas.openxmlformats.org/officeDocument/2006/relationships" xmlns:p="http://schemas.openxmlformats.org/presentationml/2006/main">
  <p:tag name="NUM" val="2"/>
</p:tagLst>
</file>

<file path=ppt/tags/tag127.xml><?xml version="1.0" encoding="utf-8"?>
<p:tagLst xmlns:a="http://schemas.openxmlformats.org/drawingml/2006/main" xmlns:r="http://schemas.openxmlformats.org/officeDocument/2006/relationships" xmlns:p="http://schemas.openxmlformats.org/presentationml/2006/main">
  <p:tag name="NUM" val="3"/>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
</p:tagLst>
</file>

<file path=ppt/tags/tag131.xml><?xml version="1.0" encoding="utf-8"?>
<p:tagLst xmlns:a="http://schemas.openxmlformats.org/drawingml/2006/main" xmlns:r="http://schemas.openxmlformats.org/officeDocument/2006/relationships" xmlns:p="http://schemas.openxmlformats.org/presentationml/2006/main">
  <p:tag name="NUM" val="2"/>
</p:tagLst>
</file>

<file path=ppt/tags/tag132.xml><?xml version="1.0" encoding="utf-8"?>
<p:tagLst xmlns:a="http://schemas.openxmlformats.org/drawingml/2006/main" xmlns:r="http://schemas.openxmlformats.org/officeDocument/2006/relationships" xmlns:p="http://schemas.openxmlformats.org/presentationml/2006/main">
  <p:tag name="NUM" val="3"/>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2"/>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1"/>
</p:tagLst>
</file>

<file path=ppt/tags/tag139.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1"/>
</p:tagLst>
</file>

<file path=ppt/tags/tag144.xml><?xml version="1.0" encoding="utf-8"?>
<p:tagLst xmlns:a="http://schemas.openxmlformats.org/drawingml/2006/main" xmlns:r="http://schemas.openxmlformats.org/officeDocument/2006/relationships" xmlns:p="http://schemas.openxmlformats.org/presentationml/2006/main">
  <p:tag name="NUM" val="2"/>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6"/>
</p:tagLst>
</file>

<file path=ppt/tags/tag189.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2"/>
</p:tagLst>
</file>

<file path=ppt/tags/tag191.xml><?xml version="1.0" encoding="utf-8"?>
<p:tagLst xmlns:a="http://schemas.openxmlformats.org/drawingml/2006/main" xmlns:r="http://schemas.openxmlformats.org/officeDocument/2006/relationships" xmlns:p="http://schemas.openxmlformats.org/presentationml/2006/main">
  <p:tag name="NUM" val="3"/>
</p:tagLst>
</file>

<file path=ppt/tags/tag192.xml><?xml version="1.0" encoding="utf-8"?>
<p:tagLst xmlns:a="http://schemas.openxmlformats.org/drawingml/2006/main" xmlns:r="http://schemas.openxmlformats.org/officeDocument/2006/relationships" xmlns:p="http://schemas.openxmlformats.org/presentationml/2006/main">
  <p:tag name="NUM" val="4"/>
</p:tagLst>
</file>

<file path=ppt/tags/tag193.xml><?xml version="1.0" encoding="utf-8"?>
<p:tagLst xmlns:a="http://schemas.openxmlformats.org/drawingml/2006/main" xmlns:r="http://schemas.openxmlformats.org/officeDocument/2006/relationships" xmlns:p="http://schemas.openxmlformats.org/presentationml/2006/main">
  <p:tag name="NUM" val="5"/>
</p:tagLst>
</file>

<file path=ppt/tags/tag194.xml><?xml version="1.0" encoding="utf-8"?>
<p:tagLst xmlns:a="http://schemas.openxmlformats.org/drawingml/2006/main" xmlns:r="http://schemas.openxmlformats.org/officeDocument/2006/relationships" xmlns:p="http://schemas.openxmlformats.org/presentationml/2006/main">
  <p:tag name="NUM" val="1"/>
</p:tagLst>
</file>

<file path=ppt/tags/tag195.xml><?xml version="1.0" encoding="utf-8"?>
<p:tagLst xmlns:a="http://schemas.openxmlformats.org/drawingml/2006/main" xmlns:r="http://schemas.openxmlformats.org/officeDocument/2006/relationships" xmlns:p="http://schemas.openxmlformats.org/presentationml/2006/main">
  <p:tag name="NUM" val="2"/>
</p:tagLst>
</file>

<file path=ppt/tags/tag196.xml><?xml version="1.0" encoding="utf-8"?>
<p:tagLst xmlns:a="http://schemas.openxmlformats.org/drawingml/2006/main" xmlns:r="http://schemas.openxmlformats.org/officeDocument/2006/relationships" xmlns:p="http://schemas.openxmlformats.org/presentationml/2006/main">
  <p:tag name="NUM" val="3"/>
</p:tagLst>
</file>

<file path=ppt/tags/tag197.xml><?xml version="1.0" encoding="utf-8"?>
<p:tagLst xmlns:a="http://schemas.openxmlformats.org/drawingml/2006/main" xmlns:r="http://schemas.openxmlformats.org/officeDocument/2006/relationships" xmlns:p="http://schemas.openxmlformats.org/presentationml/2006/main">
  <p:tag name="NUM" val="1"/>
</p:tagLst>
</file>

<file path=ppt/tags/tag198.xml><?xml version="1.0" encoding="utf-8"?>
<p:tagLst xmlns:a="http://schemas.openxmlformats.org/drawingml/2006/main" xmlns:r="http://schemas.openxmlformats.org/officeDocument/2006/relationships" xmlns:p="http://schemas.openxmlformats.org/presentationml/2006/main">
  <p:tag name="NUM" val="2"/>
</p:tagLst>
</file>

<file path=ppt/tags/tag199.xml><?xml version="1.0" encoding="utf-8"?>
<p:tagLst xmlns:a="http://schemas.openxmlformats.org/drawingml/2006/main" xmlns:r="http://schemas.openxmlformats.org/officeDocument/2006/relationships" xmlns:p="http://schemas.openxmlformats.org/presentationml/2006/main">
  <p:tag name="NUM" val="3"/>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4"/>
</p:tagLst>
</file>

<file path=ppt/tags/tag201.xml><?xml version="1.0" encoding="utf-8"?>
<p:tagLst xmlns:a="http://schemas.openxmlformats.org/drawingml/2006/main" xmlns:r="http://schemas.openxmlformats.org/officeDocument/2006/relationships" xmlns:p="http://schemas.openxmlformats.org/presentationml/2006/main">
  <p:tag name="NUM" val="5"/>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6"/>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0"/>
</p:tagLst>
</file>

<file path=ppt/tags/tag210.xml><?xml version="1.0" encoding="utf-8"?>
<p:tagLst xmlns:a="http://schemas.openxmlformats.org/drawingml/2006/main" xmlns:r="http://schemas.openxmlformats.org/officeDocument/2006/relationships" xmlns:p="http://schemas.openxmlformats.org/presentationml/2006/main">
  <p:tag name="NUM" val="3"/>
</p:tagLst>
</file>

<file path=ppt/tags/tag211.xml><?xml version="1.0" encoding="utf-8"?>
<p:tagLst xmlns:a="http://schemas.openxmlformats.org/drawingml/2006/main" xmlns:r="http://schemas.openxmlformats.org/officeDocument/2006/relationships" xmlns:p="http://schemas.openxmlformats.org/presentationml/2006/main">
  <p:tag name="NUM" val="4"/>
</p:tagLst>
</file>

<file path=ppt/tags/tag212.xml><?xml version="1.0" encoding="utf-8"?>
<p:tagLst xmlns:a="http://schemas.openxmlformats.org/drawingml/2006/main" xmlns:r="http://schemas.openxmlformats.org/officeDocument/2006/relationships" xmlns:p="http://schemas.openxmlformats.org/presentationml/2006/main">
  <p:tag name="NUM" val="5"/>
</p:tagLst>
</file>

<file path=ppt/tags/tag213.xml><?xml version="1.0" encoding="utf-8"?>
<p:tagLst xmlns:a="http://schemas.openxmlformats.org/drawingml/2006/main" xmlns:r="http://schemas.openxmlformats.org/officeDocument/2006/relationships" xmlns:p="http://schemas.openxmlformats.org/presentationml/2006/main">
  <p:tag name="NUM" val="6"/>
</p:tagLst>
</file>

<file path=ppt/tags/tag214.xml><?xml version="1.0" encoding="utf-8"?>
<p:tagLst xmlns:a="http://schemas.openxmlformats.org/drawingml/2006/main" xmlns:r="http://schemas.openxmlformats.org/officeDocument/2006/relationships" xmlns:p="http://schemas.openxmlformats.org/presentationml/2006/main">
  <p:tag name="NUM" val="13"/>
</p:tagLst>
</file>

<file path=ppt/tags/tag215.xml><?xml version="1.0" encoding="utf-8"?>
<p:tagLst xmlns:a="http://schemas.openxmlformats.org/drawingml/2006/main" xmlns:r="http://schemas.openxmlformats.org/officeDocument/2006/relationships" xmlns:p="http://schemas.openxmlformats.org/presentationml/2006/main">
  <p:tag name="NUM" val="14"/>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6"/>
</p:tagLst>
</file>

<file path=ppt/tags/tag222.xml><?xml version="1.0" encoding="utf-8"?>
<p:tagLst xmlns:a="http://schemas.openxmlformats.org/drawingml/2006/main" xmlns:r="http://schemas.openxmlformats.org/officeDocument/2006/relationships" xmlns:p="http://schemas.openxmlformats.org/presentationml/2006/main">
  <p:tag name="NUM" val="1"/>
</p:tagLst>
</file>

<file path=ppt/tags/tag223.xml><?xml version="1.0" encoding="utf-8"?>
<p:tagLst xmlns:a="http://schemas.openxmlformats.org/drawingml/2006/main" xmlns:r="http://schemas.openxmlformats.org/officeDocument/2006/relationships" xmlns:p="http://schemas.openxmlformats.org/presentationml/2006/main">
  <p:tag name="NUM" val="2"/>
</p:tagLst>
</file>

<file path=ppt/tags/tag224.xml><?xml version="1.0" encoding="utf-8"?>
<p:tagLst xmlns:a="http://schemas.openxmlformats.org/drawingml/2006/main" xmlns:r="http://schemas.openxmlformats.org/officeDocument/2006/relationships" xmlns:p="http://schemas.openxmlformats.org/presentationml/2006/main">
  <p:tag name="NUM" val="3"/>
</p:tagLst>
</file>

<file path=ppt/tags/tag225.xml><?xml version="1.0" encoding="utf-8"?>
<p:tagLst xmlns:a="http://schemas.openxmlformats.org/drawingml/2006/main" xmlns:r="http://schemas.openxmlformats.org/officeDocument/2006/relationships" xmlns:p="http://schemas.openxmlformats.org/presentationml/2006/main">
  <p:tag name="NUM" val="4"/>
</p:tagLst>
</file>

<file path=ppt/tags/tag226.xml><?xml version="1.0" encoding="utf-8"?>
<p:tagLst xmlns:a="http://schemas.openxmlformats.org/drawingml/2006/main" xmlns:r="http://schemas.openxmlformats.org/officeDocument/2006/relationships" xmlns:p="http://schemas.openxmlformats.org/presentationml/2006/main">
  <p:tag name="NUM" val="5"/>
</p:tagLst>
</file>

<file path=ppt/tags/tag227.xml><?xml version="1.0" encoding="utf-8"?>
<p:tagLst xmlns:a="http://schemas.openxmlformats.org/drawingml/2006/main" xmlns:r="http://schemas.openxmlformats.org/officeDocument/2006/relationships" xmlns:p="http://schemas.openxmlformats.org/presentationml/2006/main">
  <p:tag name="NUM" val="6"/>
</p:tagLst>
</file>

<file path=ppt/tags/tag228.xml><?xml version="1.0" encoding="utf-8"?>
<p:tagLst xmlns:a="http://schemas.openxmlformats.org/drawingml/2006/main" xmlns:r="http://schemas.openxmlformats.org/officeDocument/2006/relationships" xmlns:p="http://schemas.openxmlformats.org/presentationml/2006/main">
  <p:tag name="NUM" val="7"/>
</p:tagLst>
</file>

<file path=ppt/tags/tag229.xml><?xml version="1.0" encoding="utf-8"?>
<p:tagLst xmlns:a="http://schemas.openxmlformats.org/drawingml/2006/main" xmlns:r="http://schemas.openxmlformats.org/officeDocument/2006/relationships" xmlns:p="http://schemas.openxmlformats.org/presentationml/2006/main">
  <p:tag name="NUM" val="8"/>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30.xml><?xml version="1.0" encoding="utf-8"?>
<p:tagLst xmlns:a="http://schemas.openxmlformats.org/drawingml/2006/main" xmlns:r="http://schemas.openxmlformats.org/officeDocument/2006/relationships" xmlns:p="http://schemas.openxmlformats.org/presentationml/2006/main">
  <p:tag name="NUM" val="9"/>
</p:tagLst>
</file>

<file path=ppt/tags/tag231.xml><?xml version="1.0" encoding="utf-8"?>
<p:tagLst xmlns:a="http://schemas.openxmlformats.org/drawingml/2006/main" xmlns:r="http://schemas.openxmlformats.org/officeDocument/2006/relationships" xmlns:p="http://schemas.openxmlformats.org/presentationml/2006/main">
  <p:tag name="NUM" val="1"/>
</p:tagLst>
</file>

<file path=ppt/tags/tag232.xml><?xml version="1.0" encoding="utf-8"?>
<p:tagLst xmlns:a="http://schemas.openxmlformats.org/drawingml/2006/main" xmlns:r="http://schemas.openxmlformats.org/officeDocument/2006/relationships" xmlns:p="http://schemas.openxmlformats.org/presentationml/2006/main">
  <p:tag name="NUM" val="2"/>
</p:tagLst>
</file>

<file path=ppt/tags/tag233.xml><?xml version="1.0" encoding="utf-8"?>
<p:tagLst xmlns:a="http://schemas.openxmlformats.org/drawingml/2006/main" xmlns:r="http://schemas.openxmlformats.org/officeDocument/2006/relationships" xmlns:p="http://schemas.openxmlformats.org/presentationml/2006/main">
  <p:tag name="NUM" val="3"/>
</p:tagLst>
</file>

<file path=ppt/tags/tag234.xml><?xml version="1.0" encoding="utf-8"?>
<p:tagLst xmlns:a="http://schemas.openxmlformats.org/drawingml/2006/main" xmlns:r="http://schemas.openxmlformats.org/officeDocument/2006/relationships" xmlns:p="http://schemas.openxmlformats.org/presentationml/2006/main">
  <p:tag name="NUM" val="4"/>
</p:tagLst>
</file>

<file path=ppt/tags/tag235.xml><?xml version="1.0" encoding="utf-8"?>
<p:tagLst xmlns:a="http://schemas.openxmlformats.org/drawingml/2006/main" xmlns:r="http://schemas.openxmlformats.org/officeDocument/2006/relationships" xmlns:p="http://schemas.openxmlformats.org/presentationml/2006/main">
  <p:tag name="NUM" val="5"/>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8"/>
</p:tagLst>
</file>

<file path=ppt/tags/tag244.xml><?xml version="1.0" encoding="utf-8"?>
<p:tagLst xmlns:a="http://schemas.openxmlformats.org/drawingml/2006/main" xmlns:r="http://schemas.openxmlformats.org/officeDocument/2006/relationships" xmlns:p="http://schemas.openxmlformats.org/presentationml/2006/main">
  <p:tag name="NUM" val="9"/>
</p:tagLst>
</file>

<file path=ppt/tags/tag245.xml><?xml version="1.0" encoding="utf-8"?>
<p:tagLst xmlns:a="http://schemas.openxmlformats.org/drawingml/2006/main" xmlns:r="http://schemas.openxmlformats.org/officeDocument/2006/relationships" xmlns:p="http://schemas.openxmlformats.org/presentationml/2006/main">
  <p:tag name="NUM" val="10"/>
</p:tagLst>
</file>

<file path=ppt/tags/tag246.xml><?xml version="1.0" encoding="utf-8"?>
<p:tagLst xmlns:a="http://schemas.openxmlformats.org/drawingml/2006/main" xmlns:r="http://schemas.openxmlformats.org/officeDocument/2006/relationships" xmlns:p="http://schemas.openxmlformats.org/presentationml/2006/main">
  <p:tag name="NUM" val="11"/>
</p:tagLst>
</file>

<file path=ppt/tags/tag247.xml><?xml version="1.0" encoding="utf-8"?>
<p:tagLst xmlns:a="http://schemas.openxmlformats.org/drawingml/2006/main" xmlns:r="http://schemas.openxmlformats.org/officeDocument/2006/relationships" xmlns:p="http://schemas.openxmlformats.org/presentationml/2006/main">
  <p:tag name="NUM" val="12"/>
</p:tagLst>
</file>

<file path=ppt/tags/tag248.xml><?xml version="1.0" encoding="utf-8"?>
<p:tagLst xmlns:a="http://schemas.openxmlformats.org/drawingml/2006/main" xmlns:r="http://schemas.openxmlformats.org/officeDocument/2006/relationships" xmlns:p="http://schemas.openxmlformats.org/presentationml/2006/main">
  <p:tag name="NUM" val="1"/>
</p:tagLst>
</file>

<file path=ppt/tags/tag249.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50.xml><?xml version="1.0" encoding="utf-8"?>
<p:tagLst xmlns:a="http://schemas.openxmlformats.org/drawingml/2006/main" xmlns:r="http://schemas.openxmlformats.org/officeDocument/2006/relationships" xmlns:p="http://schemas.openxmlformats.org/presentationml/2006/main">
  <p:tag name="NUM" val="3"/>
</p:tagLst>
</file>

<file path=ppt/tags/tag251.xml><?xml version="1.0" encoding="utf-8"?>
<p:tagLst xmlns:a="http://schemas.openxmlformats.org/drawingml/2006/main" xmlns:r="http://schemas.openxmlformats.org/officeDocument/2006/relationships" xmlns:p="http://schemas.openxmlformats.org/presentationml/2006/main">
  <p:tag name="NUM" val="4"/>
</p:tagLst>
</file>

<file path=ppt/tags/tag252.xml><?xml version="1.0" encoding="utf-8"?>
<p:tagLst xmlns:a="http://schemas.openxmlformats.org/drawingml/2006/main" xmlns:r="http://schemas.openxmlformats.org/officeDocument/2006/relationships" xmlns:p="http://schemas.openxmlformats.org/presentationml/2006/main">
  <p:tag name="NUM" val="5"/>
</p:tagLst>
</file>

<file path=ppt/tags/tag253.xml><?xml version="1.0" encoding="utf-8"?>
<p:tagLst xmlns:a="http://schemas.openxmlformats.org/drawingml/2006/main" xmlns:r="http://schemas.openxmlformats.org/officeDocument/2006/relationships" xmlns:p="http://schemas.openxmlformats.org/presentationml/2006/main">
  <p:tag name="NUM" val="6"/>
</p:tagLst>
</file>

<file path=ppt/tags/tag254.xml><?xml version="1.0" encoding="utf-8"?>
<p:tagLst xmlns:a="http://schemas.openxmlformats.org/drawingml/2006/main" xmlns:r="http://schemas.openxmlformats.org/officeDocument/2006/relationships" xmlns:p="http://schemas.openxmlformats.org/presentationml/2006/main">
  <p:tag name="NUM" val="7"/>
</p:tagLst>
</file>

<file path=ppt/tags/tag255.xml><?xml version="1.0" encoding="utf-8"?>
<p:tagLst xmlns:a="http://schemas.openxmlformats.org/drawingml/2006/main" xmlns:r="http://schemas.openxmlformats.org/officeDocument/2006/relationships" xmlns:p="http://schemas.openxmlformats.org/presentationml/2006/main">
  <p:tag name="NUM" val="8"/>
</p:tagLst>
</file>

<file path=ppt/tags/tag256.xml><?xml version="1.0" encoding="utf-8"?>
<p:tagLst xmlns:a="http://schemas.openxmlformats.org/drawingml/2006/main" xmlns:r="http://schemas.openxmlformats.org/officeDocument/2006/relationships" xmlns:p="http://schemas.openxmlformats.org/presentationml/2006/main">
  <p:tag name="NUM" val="9"/>
</p:tagLst>
</file>

<file path=ppt/tags/tag257.xml><?xml version="1.0" encoding="utf-8"?>
<p:tagLst xmlns:a="http://schemas.openxmlformats.org/drawingml/2006/main" xmlns:r="http://schemas.openxmlformats.org/officeDocument/2006/relationships" xmlns:p="http://schemas.openxmlformats.org/presentationml/2006/main">
  <p:tag name="NUM" val="10"/>
</p:tagLst>
</file>

<file path=ppt/tags/tag258.xml><?xml version="1.0" encoding="utf-8"?>
<p:tagLst xmlns:a="http://schemas.openxmlformats.org/drawingml/2006/main" xmlns:r="http://schemas.openxmlformats.org/officeDocument/2006/relationships" xmlns:p="http://schemas.openxmlformats.org/presentationml/2006/main">
  <p:tag name="NUM" val="11"/>
</p:tagLst>
</file>

<file path=ppt/tags/tag259.xml><?xml version="1.0" encoding="utf-8"?>
<p:tagLst xmlns:a="http://schemas.openxmlformats.org/drawingml/2006/main" xmlns:r="http://schemas.openxmlformats.org/officeDocument/2006/relationships" xmlns:p="http://schemas.openxmlformats.org/presentationml/2006/main">
  <p:tag name="NUM" val="12"/>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60.xml><?xml version="1.0" encoding="utf-8"?>
<p:tagLst xmlns:a="http://schemas.openxmlformats.org/drawingml/2006/main" xmlns:r="http://schemas.openxmlformats.org/officeDocument/2006/relationships" xmlns:p="http://schemas.openxmlformats.org/presentationml/2006/main">
  <p:tag name="NUM" val="13"/>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5"/>
</p:tagLst>
</file>

<file path=ppt/tags/tag266.xml><?xml version="1.0" encoding="utf-8"?>
<p:tagLst xmlns:a="http://schemas.openxmlformats.org/drawingml/2006/main" xmlns:r="http://schemas.openxmlformats.org/officeDocument/2006/relationships" xmlns:p="http://schemas.openxmlformats.org/presentationml/2006/main">
  <p:tag name="NUM" val="6"/>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8"/>
</p:tagLst>
</file>

<file path=ppt/tags/tag269.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70.xml><?xml version="1.0" encoding="utf-8"?>
<p:tagLst xmlns:a="http://schemas.openxmlformats.org/drawingml/2006/main" xmlns:r="http://schemas.openxmlformats.org/officeDocument/2006/relationships" xmlns:p="http://schemas.openxmlformats.org/presentationml/2006/main">
  <p:tag name="NUM" val="10"/>
</p:tagLst>
</file>

<file path=ppt/tags/tag271.xml><?xml version="1.0" encoding="utf-8"?>
<p:tagLst xmlns:a="http://schemas.openxmlformats.org/drawingml/2006/main" xmlns:r="http://schemas.openxmlformats.org/officeDocument/2006/relationships" xmlns:p="http://schemas.openxmlformats.org/presentationml/2006/main">
  <p:tag name="NUM" val="11"/>
</p:tagLst>
</file>

<file path=ppt/tags/tag272.xml><?xml version="1.0" encoding="utf-8"?>
<p:tagLst xmlns:a="http://schemas.openxmlformats.org/drawingml/2006/main" xmlns:r="http://schemas.openxmlformats.org/officeDocument/2006/relationships" xmlns:p="http://schemas.openxmlformats.org/presentationml/2006/main">
  <p:tag name="NUM" val="12"/>
</p:tagLst>
</file>

<file path=ppt/tags/tag273.xml><?xml version="1.0" encoding="utf-8"?>
<p:tagLst xmlns:a="http://schemas.openxmlformats.org/drawingml/2006/main" xmlns:r="http://schemas.openxmlformats.org/officeDocument/2006/relationships" xmlns:p="http://schemas.openxmlformats.org/presentationml/2006/main">
  <p:tag name="NUM" val="1"/>
</p:tagLst>
</file>

<file path=ppt/tags/tag274.xml><?xml version="1.0" encoding="utf-8"?>
<p:tagLst xmlns:a="http://schemas.openxmlformats.org/drawingml/2006/main" xmlns:r="http://schemas.openxmlformats.org/officeDocument/2006/relationships" xmlns:p="http://schemas.openxmlformats.org/presentationml/2006/main">
  <p:tag name="NUM" val="2"/>
</p:tagLst>
</file>

<file path=ppt/tags/tag275.xml><?xml version="1.0" encoding="utf-8"?>
<p:tagLst xmlns:a="http://schemas.openxmlformats.org/drawingml/2006/main" xmlns:r="http://schemas.openxmlformats.org/officeDocument/2006/relationships" xmlns:p="http://schemas.openxmlformats.org/presentationml/2006/main">
  <p:tag name="NUM" val="3"/>
</p:tagLst>
</file>

<file path=ppt/tags/tag276.xml><?xml version="1.0" encoding="utf-8"?>
<p:tagLst xmlns:a="http://schemas.openxmlformats.org/drawingml/2006/main" xmlns:r="http://schemas.openxmlformats.org/officeDocument/2006/relationships" xmlns:p="http://schemas.openxmlformats.org/presentationml/2006/main">
  <p:tag name="NUM" val="4"/>
</p:tagLst>
</file>

<file path=ppt/tags/tag277.xml><?xml version="1.0" encoding="utf-8"?>
<p:tagLst xmlns:a="http://schemas.openxmlformats.org/drawingml/2006/main" xmlns:r="http://schemas.openxmlformats.org/officeDocument/2006/relationships" xmlns:p="http://schemas.openxmlformats.org/presentationml/2006/main">
  <p:tag name="NUM" val="5"/>
</p:tagLst>
</file>

<file path=ppt/tags/tag278.xml><?xml version="1.0" encoding="utf-8"?>
<p:tagLst xmlns:a="http://schemas.openxmlformats.org/drawingml/2006/main" xmlns:r="http://schemas.openxmlformats.org/officeDocument/2006/relationships" xmlns:p="http://schemas.openxmlformats.org/presentationml/2006/main">
  <p:tag name="NUM" val="6"/>
</p:tagLst>
</file>

<file path=ppt/tags/tag279.xml><?xml version="1.0" encoding="utf-8"?>
<p:tagLst xmlns:a="http://schemas.openxmlformats.org/drawingml/2006/main" xmlns:r="http://schemas.openxmlformats.org/officeDocument/2006/relationships" xmlns:p="http://schemas.openxmlformats.org/presentationml/2006/main">
  <p:tag name="NUM" val="7"/>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80.xml><?xml version="1.0" encoding="utf-8"?>
<p:tagLst xmlns:a="http://schemas.openxmlformats.org/drawingml/2006/main" xmlns:r="http://schemas.openxmlformats.org/officeDocument/2006/relationships" xmlns:p="http://schemas.openxmlformats.org/presentationml/2006/main">
  <p:tag name="NUM" val="8"/>
</p:tagLst>
</file>

<file path=ppt/tags/tag281.xml><?xml version="1.0" encoding="utf-8"?>
<p:tagLst xmlns:a="http://schemas.openxmlformats.org/drawingml/2006/main" xmlns:r="http://schemas.openxmlformats.org/officeDocument/2006/relationships" xmlns:p="http://schemas.openxmlformats.org/presentationml/2006/main">
  <p:tag name="NUM" val="9"/>
</p:tagLst>
</file>

<file path=ppt/tags/tag282.xml><?xml version="1.0" encoding="utf-8"?>
<p:tagLst xmlns:a="http://schemas.openxmlformats.org/drawingml/2006/main" xmlns:r="http://schemas.openxmlformats.org/officeDocument/2006/relationships" xmlns:p="http://schemas.openxmlformats.org/presentationml/2006/main">
  <p:tag name="NUM" val="10"/>
</p:tagLst>
</file>

<file path=ppt/tags/tag283.xml><?xml version="1.0" encoding="utf-8"?>
<p:tagLst xmlns:a="http://schemas.openxmlformats.org/drawingml/2006/main" xmlns:r="http://schemas.openxmlformats.org/officeDocument/2006/relationships" xmlns:p="http://schemas.openxmlformats.org/presentationml/2006/main">
  <p:tag name="NUM" val="11"/>
</p:tagLst>
</file>

<file path=ppt/tags/tag284.xml><?xml version="1.0" encoding="utf-8"?>
<p:tagLst xmlns:a="http://schemas.openxmlformats.org/drawingml/2006/main" xmlns:r="http://schemas.openxmlformats.org/officeDocument/2006/relationships" xmlns:p="http://schemas.openxmlformats.org/presentationml/2006/main">
  <p:tag name="NUM" val="12"/>
</p:tagLst>
</file>

<file path=ppt/tags/tag285.xml><?xml version="1.0" encoding="utf-8"?>
<p:tagLst xmlns:a="http://schemas.openxmlformats.org/drawingml/2006/main" xmlns:r="http://schemas.openxmlformats.org/officeDocument/2006/relationships" xmlns:p="http://schemas.openxmlformats.org/presentationml/2006/main">
  <p:tag name="NUM" val="13"/>
</p:tagLst>
</file>

<file path=ppt/tags/tag286.xml><?xml version="1.0" encoding="utf-8"?>
<p:tagLst xmlns:a="http://schemas.openxmlformats.org/drawingml/2006/main" xmlns:r="http://schemas.openxmlformats.org/officeDocument/2006/relationships" xmlns:p="http://schemas.openxmlformats.org/presentationml/2006/main">
  <p:tag name="NUM" val="1"/>
</p:tagLst>
</file>

<file path=ppt/tags/tag287.xml><?xml version="1.0" encoding="utf-8"?>
<p:tagLst xmlns:a="http://schemas.openxmlformats.org/drawingml/2006/main" xmlns:r="http://schemas.openxmlformats.org/officeDocument/2006/relationships" xmlns:p="http://schemas.openxmlformats.org/presentationml/2006/main">
  <p:tag name="NUM" val="2"/>
</p:tagLst>
</file>

<file path=ppt/tags/tag288.xml><?xml version="1.0" encoding="utf-8"?>
<p:tagLst xmlns:a="http://schemas.openxmlformats.org/drawingml/2006/main" xmlns:r="http://schemas.openxmlformats.org/officeDocument/2006/relationships" xmlns:p="http://schemas.openxmlformats.org/presentationml/2006/main">
  <p:tag name="NUM" val="3"/>
</p:tagLst>
</file>

<file path=ppt/tags/tag289.xml><?xml version="1.0" encoding="utf-8"?>
<p:tagLst xmlns:a="http://schemas.openxmlformats.org/drawingml/2006/main" xmlns:r="http://schemas.openxmlformats.org/officeDocument/2006/relationships" xmlns:p="http://schemas.openxmlformats.org/presentationml/2006/main">
  <p:tag name="NUM" val="4"/>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290.xml><?xml version="1.0" encoding="utf-8"?>
<p:tagLst xmlns:a="http://schemas.openxmlformats.org/drawingml/2006/main" xmlns:r="http://schemas.openxmlformats.org/officeDocument/2006/relationships" xmlns:p="http://schemas.openxmlformats.org/presentationml/2006/main">
  <p:tag name="NUM" val="5"/>
</p:tagLst>
</file>

<file path=ppt/tags/tag291.xml><?xml version="1.0" encoding="utf-8"?>
<p:tagLst xmlns:a="http://schemas.openxmlformats.org/drawingml/2006/main" xmlns:r="http://schemas.openxmlformats.org/officeDocument/2006/relationships" xmlns:p="http://schemas.openxmlformats.org/presentationml/2006/main">
  <p:tag name="NUM" val="6"/>
</p:tagLst>
</file>

<file path=ppt/tags/tag292.xml><?xml version="1.0" encoding="utf-8"?>
<p:tagLst xmlns:a="http://schemas.openxmlformats.org/drawingml/2006/main" xmlns:r="http://schemas.openxmlformats.org/officeDocument/2006/relationships" xmlns:p="http://schemas.openxmlformats.org/presentationml/2006/main">
  <p:tag name="NUM" val="7"/>
</p:tagLst>
</file>

<file path=ppt/tags/tag293.xml><?xml version="1.0" encoding="utf-8"?>
<p:tagLst xmlns:a="http://schemas.openxmlformats.org/drawingml/2006/main" xmlns:r="http://schemas.openxmlformats.org/officeDocument/2006/relationships" xmlns:p="http://schemas.openxmlformats.org/presentationml/2006/main">
  <p:tag name="NUM" val="8"/>
</p:tagLst>
</file>

<file path=ppt/tags/tag294.xml><?xml version="1.0" encoding="utf-8"?>
<p:tagLst xmlns:a="http://schemas.openxmlformats.org/drawingml/2006/main" xmlns:r="http://schemas.openxmlformats.org/officeDocument/2006/relationships" xmlns:p="http://schemas.openxmlformats.org/presentationml/2006/main">
  <p:tag name="NUM" val="9"/>
</p:tagLst>
</file>

<file path=ppt/tags/tag295.xml><?xml version="1.0" encoding="utf-8"?>
<p:tagLst xmlns:a="http://schemas.openxmlformats.org/drawingml/2006/main" xmlns:r="http://schemas.openxmlformats.org/officeDocument/2006/relationships" xmlns:p="http://schemas.openxmlformats.org/presentationml/2006/main">
  <p:tag name="NUM" val="10"/>
</p:tagLst>
</file>

<file path=ppt/tags/tag296.xml><?xml version="1.0" encoding="utf-8"?>
<p:tagLst xmlns:a="http://schemas.openxmlformats.org/drawingml/2006/main" xmlns:r="http://schemas.openxmlformats.org/officeDocument/2006/relationships" xmlns:p="http://schemas.openxmlformats.org/presentationml/2006/main">
  <p:tag name="NUM" val="11"/>
</p:tagLst>
</file>

<file path=ppt/tags/tag297.xml><?xml version="1.0" encoding="utf-8"?>
<p:tagLst xmlns:a="http://schemas.openxmlformats.org/drawingml/2006/main" xmlns:r="http://schemas.openxmlformats.org/officeDocument/2006/relationships" xmlns:p="http://schemas.openxmlformats.org/presentationml/2006/main">
  <p:tag name="NUM" val="12"/>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7"/>
</p:tagLst>
</file>

<file path=ppt/tags/tag305.xml><?xml version="1.0" encoding="utf-8"?>
<p:tagLst xmlns:a="http://schemas.openxmlformats.org/drawingml/2006/main" xmlns:r="http://schemas.openxmlformats.org/officeDocument/2006/relationships" xmlns:p="http://schemas.openxmlformats.org/presentationml/2006/main">
  <p:tag name="NUM" val="8"/>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10"/>
</p:tagLst>
</file>

<file path=ppt/tags/tag308.xml><?xml version="1.0" encoding="utf-8"?>
<p:tagLst xmlns:a="http://schemas.openxmlformats.org/drawingml/2006/main" xmlns:r="http://schemas.openxmlformats.org/officeDocument/2006/relationships" xmlns:p="http://schemas.openxmlformats.org/presentationml/2006/main">
  <p:tag name="NUM" val="11"/>
</p:tagLst>
</file>

<file path=ppt/tags/tag309.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10.xml><?xml version="1.0" encoding="utf-8"?>
<p:tagLst xmlns:a="http://schemas.openxmlformats.org/drawingml/2006/main" xmlns:r="http://schemas.openxmlformats.org/officeDocument/2006/relationships" xmlns:p="http://schemas.openxmlformats.org/presentationml/2006/main">
  <p:tag name="NUM" val="13"/>
</p:tagLst>
</file>

<file path=ppt/tags/tag311.xml><?xml version="1.0" encoding="utf-8"?>
<p:tagLst xmlns:a="http://schemas.openxmlformats.org/drawingml/2006/main" xmlns:r="http://schemas.openxmlformats.org/officeDocument/2006/relationships" xmlns:p="http://schemas.openxmlformats.org/presentationml/2006/main">
  <p:tag name="NUM" val="1"/>
</p:tagLst>
</file>

<file path=ppt/tags/tag312.xml><?xml version="1.0" encoding="utf-8"?>
<p:tagLst xmlns:a="http://schemas.openxmlformats.org/drawingml/2006/main" xmlns:r="http://schemas.openxmlformats.org/officeDocument/2006/relationships" xmlns:p="http://schemas.openxmlformats.org/presentationml/2006/main">
  <p:tag name="NUM" val="2"/>
</p:tagLst>
</file>

<file path=ppt/tags/tag313.xml><?xml version="1.0" encoding="utf-8"?>
<p:tagLst xmlns:a="http://schemas.openxmlformats.org/drawingml/2006/main" xmlns:r="http://schemas.openxmlformats.org/officeDocument/2006/relationships" xmlns:p="http://schemas.openxmlformats.org/presentationml/2006/main">
  <p:tag name="NUM" val="3"/>
</p:tagLst>
</file>

<file path=ppt/tags/tag314.xml><?xml version="1.0" encoding="utf-8"?>
<p:tagLst xmlns:a="http://schemas.openxmlformats.org/drawingml/2006/main" xmlns:r="http://schemas.openxmlformats.org/officeDocument/2006/relationships" xmlns:p="http://schemas.openxmlformats.org/presentationml/2006/main">
  <p:tag name="NUM" val="4"/>
</p:tagLst>
</file>

<file path=ppt/tags/tag315.xml><?xml version="1.0" encoding="utf-8"?>
<p:tagLst xmlns:a="http://schemas.openxmlformats.org/drawingml/2006/main" xmlns:r="http://schemas.openxmlformats.org/officeDocument/2006/relationships" xmlns:p="http://schemas.openxmlformats.org/presentationml/2006/main">
  <p:tag name="NUM" val="5"/>
</p:tagLst>
</file>

<file path=ppt/tags/tag316.xml><?xml version="1.0" encoding="utf-8"?>
<p:tagLst xmlns:a="http://schemas.openxmlformats.org/drawingml/2006/main" xmlns:r="http://schemas.openxmlformats.org/officeDocument/2006/relationships" xmlns:p="http://schemas.openxmlformats.org/presentationml/2006/main">
  <p:tag name="NUM" val="6"/>
</p:tagLst>
</file>

<file path=ppt/tags/tag317.xml><?xml version="1.0" encoding="utf-8"?>
<p:tagLst xmlns:a="http://schemas.openxmlformats.org/drawingml/2006/main" xmlns:r="http://schemas.openxmlformats.org/officeDocument/2006/relationships" xmlns:p="http://schemas.openxmlformats.org/presentationml/2006/main">
  <p:tag name="NUM" val="7"/>
</p:tagLst>
</file>

<file path=ppt/tags/tag318.xml><?xml version="1.0" encoding="utf-8"?>
<p:tagLst xmlns:a="http://schemas.openxmlformats.org/drawingml/2006/main" xmlns:r="http://schemas.openxmlformats.org/officeDocument/2006/relationships" xmlns:p="http://schemas.openxmlformats.org/presentationml/2006/main">
  <p:tag name="NUM" val="8"/>
</p:tagLst>
</file>

<file path=ppt/tags/tag319.xml><?xml version="1.0" encoding="utf-8"?>
<p:tagLst xmlns:a="http://schemas.openxmlformats.org/drawingml/2006/main" xmlns:r="http://schemas.openxmlformats.org/officeDocument/2006/relationships" xmlns:p="http://schemas.openxmlformats.org/presentationml/2006/main">
  <p:tag name="NUM" val="9"/>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20.xml><?xml version="1.0" encoding="utf-8"?>
<p:tagLst xmlns:a="http://schemas.openxmlformats.org/drawingml/2006/main" xmlns:r="http://schemas.openxmlformats.org/officeDocument/2006/relationships" xmlns:p="http://schemas.openxmlformats.org/presentationml/2006/main">
  <p:tag name="NUM" val="10"/>
</p:tagLst>
</file>

<file path=ppt/tags/tag321.xml><?xml version="1.0" encoding="utf-8"?>
<p:tagLst xmlns:a="http://schemas.openxmlformats.org/drawingml/2006/main" xmlns:r="http://schemas.openxmlformats.org/officeDocument/2006/relationships" xmlns:p="http://schemas.openxmlformats.org/presentationml/2006/main">
  <p:tag name="NUM" val="11"/>
</p:tagLst>
</file>

<file path=ppt/tags/tag322.xml><?xml version="1.0" encoding="utf-8"?>
<p:tagLst xmlns:a="http://schemas.openxmlformats.org/drawingml/2006/main" xmlns:r="http://schemas.openxmlformats.org/officeDocument/2006/relationships" xmlns:p="http://schemas.openxmlformats.org/presentationml/2006/main">
  <p:tag name="NUM" val="12"/>
</p:tagLst>
</file>

<file path=ppt/tags/tag323.xml><?xml version="1.0" encoding="utf-8"?>
<p:tagLst xmlns:a="http://schemas.openxmlformats.org/drawingml/2006/main" xmlns:r="http://schemas.openxmlformats.org/officeDocument/2006/relationships" xmlns:p="http://schemas.openxmlformats.org/presentationml/2006/main">
  <p:tag name="NUM" val="1"/>
</p:tagLst>
</file>

<file path=ppt/tags/tag324.xml><?xml version="1.0" encoding="utf-8"?>
<p:tagLst xmlns:a="http://schemas.openxmlformats.org/drawingml/2006/main" xmlns:r="http://schemas.openxmlformats.org/officeDocument/2006/relationships" xmlns:p="http://schemas.openxmlformats.org/presentationml/2006/main">
  <p:tag name="NUM" val="2"/>
</p:tagLst>
</file>

<file path=ppt/tags/tag325.xml><?xml version="1.0" encoding="utf-8"?>
<p:tagLst xmlns:a="http://schemas.openxmlformats.org/drawingml/2006/main" xmlns:r="http://schemas.openxmlformats.org/officeDocument/2006/relationships" xmlns:p="http://schemas.openxmlformats.org/presentationml/2006/main">
  <p:tag name="NUM" val="3"/>
</p:tagLst>
</file>

<file path=ppt/tags/tag326.xml><?xml version="1.0" encoding="utf-8"?>
<p:tagLst xmlns:a="http://schemas.openxmlformats.org/drawingml/2006/main" xmlns:r="http://schemas.openxmlformats.org/officeDocument/2006/relationships" xmlns:p="http://schemas.openxmlformats.org/presentationml/2006/main">
  <p:tag name="NUM" val="4"/>
</p:tagLst>
</file>

<file path=ppt/tags/tag327.xml><?xml version="1.0" encoding="utf-8"?>
<p:tagLst xmlns:a="http://schemas.openxmlformats.org/drawingml/2006/main" xmlns:r="http://schemas.openxmlformats.org/officeDocument/2006/relationships" xmlns:p="http://schemas.openxmlformats.org/presentationml/2006/main">
  <p:tag name="NUM" val="5"/>
</p:tagLst>
</file>

<file path=ppt/tags/tag328.xml><?xml version="1.0" encoding="utf-8"?>
<p:tagLst xmlns:a="http://schemas.openxmlformats.org/drawingml/2006/main" xmlns:r="http://schemas.openxmlformats.org/officeDocument/2006/relationships" xmlns:p="http://schemas.openxmlformats.org/presentationml/2006/main">
  <p:tag name="NUM" val="6"/>
</p:tagLst>
</file>

<file path=ppt/tags/tag329.xml><?xml version="1.0" encoding="utf-8"?>
<p:tagLst xmlns:a="http://schemas.openxmlformats.org/drawingml/2006/main" xmlns:r="http://schemas.openxmlformats.org/officeDocument/2006/relationships" xmlns:p="http://schemas.openxmlformats.org/presentationml/2006/main">
  <p:tag name="NUM" val="7"/>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30.xml><?xml version="1.0" encoding="utf-8"?>
<p:tagLst xmlns:a="http://schemas.openxmlformats.org/drawingml/2006/main" xmlns:r="http://schemas.openxmlformats.org/officeDocument/2006/relationships" xmlns:p="http://schemas.openxmlformats.org/presentationml/2006/main">
  <p:tag name="NUM" val="8"/>
</p:tagLst>
</file>

<file path=ppt/tags/tag331.xml><?xml version="1.0" encoding="utf-8"?>
<p:tagLst xmlns:a="http://schemas.openxmlformats.org/drawingml/2006/main" xmlns:r="http://schemas.openxmlformats.org/officeDocument/2006/relationships" xmlns:p="http://schemas.openxmlformats.org/presentationml/2006/main">
  <p:tag name="NUM" val="9"/>
</p:tagLst>
</file>

<file path=ppt/tags/tag332.xml><?xml version="1.0" encoding="utf-8"?>
<p:tagLst xmlns:a="http://schemas.openxmlformats.org/drawingml/2006/main" xmlns:r="http://schemas.openxmlformats.org/officeDocument/2006/relationships" xmlns:p="http://schemas.openxmlformats.org/presentationml/2006/main">
  <p:tag name="NUM" val="10"/>
</p:tagLst>
</file>

<file path=ppt/tags/tag333.xml><?xml version="1.0" encoding="utf-8"?>
<p:tagLst xmlns:a="http://schemas.openxmlformats.org/drawingml/2006/main" xmlns:r="http://schemas.openxmlformats.org/officeDocument/2006/relationships" xmlns:p="http://schemas.openxmlformats.org/presentationml/2006/main">
  <p:tag name="NUM" val="11"/>
</p:tagLst>
</file>

<file path=ppt/tags/tag334.xml><?xml version="1.0" encoding="utf-8"?>
<p:tagLst xmlns:a="http://schemas.openxmlformats.org/drawingml/2006/main" xmlns:r="http://schemas.openxmlformats.org/officeDocument/2006/relationships" xmlns:p="http://schemas.openxmlformats.org/presentationml/2006/main">
  <p:tag name="NUM" val="12"/>
</p:tagLst>
</file>

<file path=ppt/tags/tag335.xml><?xml version="1.0" encoding="utf-8"?>
<p:tagLst xmlns:a="http://schemas.openxmlformats.org/drawingml/2006/main" xmlns:r="http://schemas.openxmlformats.org/officeDocument/2006/relationships" xmlns:p="http://schemas.openxmlformats.org/presentationml/2006/main">
  <p:tag name="NUM" val="13"/>
</p:tagLst>
</file>

<file path=ppt/tags/tag336.xml><?xml version="1.0" encoding="utf-8"?>
<p:tagLst xmlns:a="http://schemas.openxmlformats.org/drawingml/2006/main" xmlns:r="http://schemas.openxmlformats.org/officeDocument/2006/relationships" xmlns:p="http://schemas.openxmlformats.org/presentationml/2006/main">
  <p:tag name="NUM" val="1"/>
</p:tagLst>
</file>

<file path=ppt/tags/tag337.xml><?xml version="1.0" encoding="utf-8"?>
<p:tagLst xmlns:a="http://schemas.openxmlformats.org/drawingml/2006/main" xmlns:r="http://schemas.openxmlformats.org/officeDocument/2006/relationships" xmlns:p="http://schemas.openxmlformats.org/presentationml/2006/main">
  <p:tag name="NUM" val="2"/>
</p:tagLst>
</file>

<file path=ppt/tags/tag338.xml><?xml version="1.0" encoding="utf-8"?>
<p:tagLst xmlns:a="http://schemas.openxmlformats.org/drawingml/2006/main" xmlns:r="http://schemas.openxmlformats.org/officeDocument/2006/relationships" xmlns:p="http://schemas.openxmlformats.org/presentationml/2006/main">
  <p:tag name="NUM" val="3"/>
</p:tagLst>
</file>

<file path=ppt/tags/tag339.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40.xml><?xml version="1.0" encoding="utf-8"?>
<p:tagLst xmlns:a="http://schemas.openxmlformats.org/drawingml/2006/main" xmlns:r="http://schemas.openxmlformats.org/officeDocument/2006/relationships" xmlns:p="http://schemas.openxmlformats.org/presentationml/2006/main">
  <p:tag name="NUM" val="5"/>
</p:tagLst>
</file>

<file path=ppt/tags/tag341.xml><?xml version="1.0" encoding="utf-8"?>
<p:tagLst xmlns:a="http://schemas.openxmlformats.org/drawingml/2006/main" xmlns:r="http://schemas.openxmlformats.org/officeDocument/2006/relationships" xmlns:p="http://schemas.openxmlformats.org/presentationml/2006/main">
  <p:tag name="NUM" val="6"/>
</p:tagLst>
</file>

<file path=ppt/tags/tag342.xml><?xml version="1.0" encoding="utf-8"?>
<p:tagLst xmlns:a="http://schemas.openxmlformats.org/drawingml/2006/main" xmlns:r="http://schemas.openxmlformats.org/officeDocument/2006/relationships" xmlns:p="http://schemas.openxmlformats.org/presentationml/2006/main">
  <p:tag name="NUM" val="7"/>
</p:tagLst>
</file>

<file path=ppt/tags/tag343.xml><?xml version="1.0" encoding="utf-8"?>
<p:tagLst xmlns:a="http://schemas.openxmlformats.org/drawingml/2006/main" xmlns:r="http://schemas.openxmlformats.org/officeDocument/2006/relationships" xmlns:p="http://schemas.openxmlformats.org/presentationml/2006/main">
  <p:tag name="NUM" val="8"/>
</p:tagLst>
</file>

<file path=ppt/tags/tag344.xml><?xml version="1.0" encoding="utf-8"?>
<p:tagLst xmlns:a="http://schemas.openxmlformats.org/drawingml/2006/main" xmlns:r="http://schemas.openxmlformats.org/officeDocument/2006/relationships" xmlns:p="http://schemas.openxmlformats.org/presentationml/2006/main">
  <p:tag name="NUM" val="9"/>
</p:tagLst>
</file>

<file path=ppt/tags/tag345.xml><?xml version="1.0" encoding="utf-8"?>
<p:tagLst xmlns:a="http://schemas.openxmlformats.org/drawingml/2006/main" xmlns:r="http://schemas.openxmlformats.org/officeDocument/2006/relationships" xmlns:p="http://schemas.openxmlformats.org/presentationml/2006/main">
  <p:tag name="NUM" val="10"/>
</p:tagLst>
</file>

<file path=ppt/tags/tag346.xml><?xml version="1.0" encoding="utf-8"?>
<p:tagLst xmlns:a="http://schemas.openxmlformats.org/drawingml/2006/main" xmlns:r="http://schemas.openxmlformats.org/officeDocument/2006/relationships" xmlns:p="http://schemas.openxmlformats.org/presentationml/2006/main">
  <p:tag name="NUM" val="11"/>
</p:tagLst>
</file>

<file path=ppt/tags/tag347.xml><?xml version="1.0" encoding="utf-8"?>
<p:tagLst xmlns:a="http://schemas.openxmlformats.org/drawingml/2006/main" xmlns:r="http://schemas.openxmlformats.org/officeDocument/2006/relationships" xmlns:p="http://schemas.openxmlformats.org/presentationml/2006/main">
  <p:tag name="NUM" val="12"/>
</p:tagLst>
</file>

<file path=ppt/tags/tag348.xml><?xml version="1.0" encoding="utf-8"?>
<p:tagLst xmlns:a="http://schemas.openxmlformats.org/drawingml/2006/main" xmlns:r="http://schemas.openxmlformats.org/officeDocument/2006/relationships" xmlns:p="http://schemas.openxmlformats.org/presentationml/2006/main">
  <p:tag name="NUM" val="1"/>
</p:tagLst>
</file>

<file path=ppt/tags/tag349.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50.xml><?xml version="1.0" encoding="utf-8"?>
<p:tagLst xmlns:a="http://schemas.openxmlformats.org/drawingml/2006/main" xmlns:r="http://schemas.openxmlformats.org/officeDocument/2006/relationships" xmlns:p="http://schemas.openxmlformats.org/presentationml/2006/main">
  <p:tag name="NUM" val="3"/>
</p:tagLst>
</file>

<file path=ppt/tags/tag351.xml><?xml version="1.0" encoding="utf-8"?>
<p:tagLst xmlns:a="http://schemas.openxmlformats.org/drawingml/2006/main" xmlns:r="http://schemas.openxmlformats.org/officeDocument/2006/relationships" xmlns:p="http://schemas.openxmlformats.org/presentationml/2006/main">
  <p:tag name="NUM" val="4"/>
</p:tagLst>
</file>

<file path=ppt/tags/tag352.xml><?xml version="1.0" encoding="utf-8"?>
<p:tagLst xmlns:a="http://schemas.openxmlformats.org/drawingml/2006/main" xmlns:r="http://schemas.openxmlformats.org/officeDocument/2006/relationships" xmlns:p="http://schemas.openxmlformats.org/presentationml/2006/main">
  <p:tag name="NUM" val="5"/>
</p:tagLst>
</file>

<file path=ppt/tags/tag353.xml><?xml version="1.0" encoding="utf-8"?>
<p:tagLst xmlns:a="http://schemas.openxmlformats.org/drawingml/2006/main" xmlns:r="http://schemas.openxmlformats.org/officeDocument/2006/relationships" xmlns:p="http://schemas.openxmlformats.org/presentationml/2006/main">
  <p:tag name="NUM" val="6"/>
</p:tagLst>
</file>

<file path=ppt/tags/tag354.xml><?xml version="1.0" encoding="utf-8"?>
<p:tagLst xmlns:a="http://schemas.openxmlformats.org/drawingml/2006/main" xmlns:r="http://schemas.openxmlformats.org/officeDocument/2006/relationships" xmlns:p="http://schemas.openxmlformats.org/presentationml/2006/main">
  <p:tag name="NUM" val="7"/>
</p:tagLst>
</file>

<file path=ppt/tags/tag355.xml><?xml version="1.0" encoding="utf-8"?>
<p:tagLst xmlns:a="http://schemas.openxmlformats.org/drawingml/2006/main" xmlns:r="http://schemas.openxmlformats.org/officeDocument/2006/relationships" xmlns:p="http://schemas.openxmlformats.org/presentationml/2006/main">
  <p:tag name="NUM" val="8"/>
</p:tagLst>
</file>

<file path=ppt/tags/tag356.xml><?xml version="1.0" encoding="utf-8"?>
<p:tagLst xmlns:a="http://schemas.openxmlformats.org/drawingml/2006/main" xmlns:r="http://schemas.openxmlformats.org/officeDocument/2006/relationships" xmlns:p="http://schemas.openxmlformats.org/presentationml/2006/main">
  <p:tag name="NUM" val="9"/>
</p:tagLst>
</file>

<file path=ppt/tags/tag357.xml><?xml version="1.0" encoding="utf-8"?>
<p:tagLst xmlns:a="http://schemas.openxmlformats.org/drawingml/2006/main" xmlns:r="http://schemas.openxmlformats.org/officeDocument/2006/relationships" xmlns:p="http://schemas.openxmlformats.org/presentationml/2006/main">
  <p:tag name="NUM" val="10"/>
</p:tagLst>
</file>

<file path=ppt/tags/tag358.xml><?xml version="1.0" encoding="utf-8"?>
<p:tagLst xmlns:a="http://schemas.openxmlformats.org/drawingml/2006/main" xmlns:r="http://schemas.openxmlformats.org/officeDocument/2006/relationships" xmlns:p="http://schemas.openxmlformats.org/presentationml/2006/main">
  <p:tag name="NUM" val="11"/>
</p:tagLst>
</file>

<file path=ppt/tags/tag359.xml><?xml version="1.0" encoding="utf-8"?>
<p:tagLst xmlns:a="http://schemas.openxmlformats.org/drawingml/2006/main" xmlns:r="http://schemas.openxmlformats.org/officeDocument/2006/relationships" xmlns:p="http://schemas.openxmlformats.org/presentationml/2006/main">
  <p:tag name="NUM" val="1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60.xml><?xml version="1.0" encoding="utf-8"?>
<p:tagLst xmlns:a="http://schemas.openxmlformats.org/drawingml/2006/main" xmlns:r="http://schemas.openxmlformats.org/officeDocument/2006/relationships" xmlns:p="http://schemas.openxmlformats.org/presentationml/2006/main">
  <p:tag name="NUM" val="13"/>
</p:tagLst>
</file>

<file path=ppt/tags/tag361.xml><?xml version="1.0" encoding="utf-8"?>
<p:tagLst xmlns:a="http://schemas.openxmlformats.org/drawingml/2006/main" xmlns:r="http://schemas.openxmlformats.org/officeDocument/2006/relationships" xmlns:p="http://schemas.openxmlformats.org/presentationml/2006/main">
  <p:tag name="NUM" val="1"/>
</p:tagLst>
</file>

<file path=ppt/tags/tag362.xml><?xml version="1.0" encoding="utf-8"?>
<p:tagLst xmlns:a="http://schemas.openxmlformats.org/drawingml/2006/main" xmlns:r="http://schemas.openxmlformats.org/officeDocument/2006/relationships" xmlns:p="http://schemas.openxmlformats.org/presentationml/2006/main">
  <p:tag name="NUM" val="2"/>
</p:tagLst>
</file>

<file path=ppt/tags/tag363.xml><?xml version="1.0" encoding="utf-8"?>
<p:tagLst xmlns:a="http://schemas.openxmlformats.org/drawingml/2006/main" xmlns:r="http://schemas.openxmlformats.org/officeDocument/2006/relationships" xmlns:p="http://schemas.openxmlformats.org/presentationml/2006/main">
  <p:tag name="NUM" val="3"/>
</p:tagLst>
</file>

<file path=ppt/tags/tag364.xml><?xml version="1.0" encoding="utf-8"?>
<p:tagLst xmlns:a="http://schemas.openxmlformats.org/drawingml/2006/main" xmlns:r="http://schemas.openxmlformats.org/officeDocument/2006/relationships" xmlns:p="http://schemas.openxmlformats.org/presentationml/2006/main">
  <p:tag name="NUM" val="4"/>
</p:tagLst>
</file>

<file path=ppt/tags/tag365.xml><?xml version="1.0" encoding="utf-8"?>
<p:tagLst xmlns:a="http://schemas.openxmlformats.org/drawingml/2006/main" xmlns:r="http://schemas.openxmlformats.org/officeDocument/2006/relationships" xmlns:p="http://schemas.openxmlformats.org/presentationml/2006/main">
  <p:tag name="NUM" val="5"/>
</p:tagLst>
</file>

<file path=ppt/tags/tag366.xml><?xml version="1.0" encoding="utf-8"?>
<p:tagLst xmlns:a="http://schemas.openxmlformats.org/drawingml/2006/main" xmlns:r="http://schemas.openxmlformats.org/officeDocument/2006/relationships" xmlns:p="http://schemas.openxmlformats.org/presentationml/2006/main">
  <p:tag name="NUM" val="6"/>
</p:tagLst>
</file>

<file path=ppt/tags/tag367.xml><?xml version="1.0" encoding="utf-8"?>
<p:tagLst xmlns:a="http://schemas.openxmlformats.org/drawingml/2006/main" xmlns:r="http://schemas.openxmlformats.org/officeDocument/2006/relationships" xmlns:p="http://schemas.openxmlformats.org/presentationml/2006/main">
  <p:tag name="NUM" val="7"/>
</p:tagLst>
</file>

<file path=ppt/tags/tag368.xml><?xml version="1.0" encoding="utf-8"?>
<p:tagLst xmlns:a="http://schemas.openxmlformats.org/drawingml/2006/main" xmlns:r="http://schemas.openxmlformats.org/officeDocument/2006/relationships" xmlns:p="http://schemas.openxmlformats.org/presentationml/2006/main">
  <p:tag name="NUM" val="8"/>
</p:tagLst>
</file>

<file path=ppt/tags/tag369.xml><?xml version="1.0" encoding="utf-8"?>
<p:tagLst xmlns:a="http://schemas.openxmlformats.org/drawingml/2006/main" xmlns:r="http://schemas.openxmlformats.org/officeDocument/2006/relationships" xmlns:p="http://schemas.openxmlformats.org/presentationml/2006/main">
  <p:tag name="NUM" val="9"/>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70.xml><?xml version="1.0" encoding="utf-8"?>
<p:tagLst xmlns:a="http://schemas.openxmlformats.org/drawingml/2006/main" xmlns:r="http://schemas.openxmlformats.org/officeDocument/2006/relationships" xmlns:p="http://schemas.openxmlformats.org/presentationml/2006/main">
  <p:tag name="NUM" val="10"/>
</p:tagLst>
</file>

<file path=ppt/tags/tag371.xml><?xml version="1.0" encoding="utf-8"?>
<p:tagLst xmlns:a="http://schemas.openxmlformats.org/drawingml/2006/main" xmlns:r="http://schemas.openxmlformats.org/officeDocument/2006/relationships" xmlns:p="http://schemas.openxmlformats.org/presentationml/2006/main">
  <p:tag name="NUM" val="11"/>
</p:tagLst>
</file>

<file path=ppt/tags/tag372.xml><?xml version="1.0" encoding="utf-8"?>
<p:tagLst xmlns:a="http://schemas.openxmlformats.org/drawingml/2006/main" xmlns:r="http://schemas.openxmlformats.org/officeDocument/2006/relationships" xmlns:p="http://schemas.openxmlformats.org/presentationml/2006/main">
  <p:tag name="NUM" val="12"/>
</p:tagLst>
</file>

<file path=ppt/tags/tag373.xml><?xml version="1.0" encoding="utf-8"?>
<p:tagLst xmlns:a="http://schemas.openxmlformats.org/drawingml/2006/main" xmlns:r="http://schemas.openxmlformats.org/officeDocument/2006/relationships" xmlns:p="http://schemas.openxmlformats.org/presentationml/2006/main">
  <p:tag name="NUM" val="1"/>
</p:tagLst>
</file>

<file path=ppt/tags/tag374.xml><?xml version="1.0" encoding="utf-8"?>
<p:tagLst xmlns:a="http://schemas.openxmlformats.org/drawingml/2006/main" xmlns:r="http://schemas.openxmlformats.org/officeDocument/2006/relationships" xmlns:p="http://schemas.openxmlformats.org/presentationml/2006/main">
  <p:tag name="NUM" val="2"/>
</p:tagLst>
</file>

<file path=ppt/tags/tag375.xml><?xml version="1.0" encoding="utf-8"?>
<p:tagLst xmlns:a="http://schemas.openxmlformats.org/drawingml/2006/main" xmlns:r="http://schemas.openxmlformats.org/officeDocument/2006/relationships" xmlns:p="http://schemas.openxmlformats.org/presentationml/2006/main">
  <p:tag name="NUM" val="3"/>
</p:tagLst>
</file>

<file path=ppt/tags/tag376.xml><?xml version="1.0" encoding="utf-8"?>
<p:tagLst xmlns:a="http://schemas.openxmlformats.org/drawingml/2006/main" xmlns:r="http://schemas.openxmlformats.org/officeDocument/2006/relationships" xmlns:p="http://schemas.openxmlformats.org/presentationml/2006/main">
  <p:tag name="NUM" val="4"/>
</p:tagLst>
</file>

<file path=ppt/tags/tag377.xml><?xml version="1.0" encoding="utf-8"?>
<p:tagLst xmlns:a="http://schemas.openxmlformats.org/drawingml/2006/main" xmlns:r="http://schemas.openxmlformats.org/officeDocument/2006/relationships" xmlns:p="http://schemas.openxmlformats.org/presentationml/2006/main">
  <p:tag name="NUM" val="5"/>
</p:tagLst>
</file>

<file path=ppt/tags/tag378.xml><?xml version="1.0" encoding="utf-8"?>
<p:tagLst xmlns:a="http://schemas.openxmlformats.org/drawingml/2006/main" xmlns:r="http://schemas.openxmlformats.org/officeDocument/2006/relationships" xmlns:p="http://schemas.openxmlformats.org/presentationml/2006/main">
  <p:tag name="NUM" val="6"/>
</p:tagLst>
</file>

<file path=ppt/tags/tag379.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5"/>
</p:tagLst>
</file>

<file path=ppt/tags/tag380.xml><?xml version="1.0" encoding="utf-8"?>
<p:tagLst xmlns:a="http://schemas.openxmlformats.org/drawingml/2006/main" xmlns:r="http://schemas.openxmlformats.org/officeDocument/2006/relationships" xmlns:p="http://schemas.openxmlformats.org/presentationml/2006/main">
  <p:tag name="NUM" val="8"/>
</p:tagLst>
</file>

<file path=ppt/tags/tag381.xml><?xml version="1.0" encoding="utf-8"?>
<p:tagLst xmlns:a="http://schemas.openxmlformats.org/drawingml/2006/main" xmlns:r="http://schemas.openxmlformats.org/officeDocument/2006/relationships" xmlns:p="http://schemas.openxmlformats.org/presentationml/2006/main">
  <p:tag name="NUM" val="9"/>
</p:tagLst>
</file>

<file path=ppt/tags/tag382.xml><?xml version="1.0" encoding="utf-8"?>
<p:tagLst xmlns:a="http://schemas.openxmlformats.org/drawingml/2006/main" xmlns:r="http://schemas.openxmlformats.org/officeDocument/2006/relationships" xmlns:p="http://schemas.openxmlformats.org/presentationml/2006/main">
  <p:tag name="NUM" val="10"/>
</p:tagLst>
</file>

<file path=ppt/tags/tag383.xml><?xml version="1.0" encoding="utf-8"?>
<p:tagLst xmlns:a="http://schemas.openxmlformats.org/drawingml/2006/main" xmlns:r="http://schemas.openxmlformats.org/officeDocument/2006/relationships" xmlns:p="http://schemas.openxmlformats.org/presentationml/2006/main">
  <p:tag name="NUM" val="11"/>
</p:tagLst>
</file>

<file path=ppt/tags/tag384.xml><?xml version="1.0" encoding="utf-8"?>
<p:tagLst xmlns:a="http://schemas.openxmlformats.org/drawingml/2006/main" xmlns:r="http://schemas.openxmlformats.org/officeDocument/2006/relationships" xmlns:p="http://schemas.openxmlformats.org/presentationml/2006/main">
  <p:tag name="NUM" val="12"/>
</p:tagLst>
</file>

<file path=ppt/tags/tag385.xml><?xml version="1.0" encoding="utf-8"?>
<p:tagLst xmlns:a="http://schemas.openxmlformats.org/drawingml/2006/main" xmlns:r="http://schemas.openxmlformats.org/officeDocument/2006/relationships" xmlns:p="http://schemas.openxmlformats.org/presentationml/2006/main">
  <p:tag name="NUM" val="13"/>
</p:tagLst>
</file>

<file path=ppt/tags/tag386.xml><?xml version="1.0" encoding="utf-8"?>
<p:tagLst xmlns:a="http://schemas.openxmlformats.org/drawingml/2006/main" xmlns:r="http://schemas.openxmlformats.org/officeDocument/2006/relationships" xmlns:p="http://schemas.openxmlformats.org/presentationml/2006/main">
  <p:tag name="NUM" val="1"/>
</p:tagLst>
</file>

<file path=ppt/tags/tag387.xml><?xml version="1.0" encoding="utf-8"?>
<p:tagLst xmlns:a="http://schemas.openxmlformats.org/drawingml/2006/main" xmlns:r="http://schemas.openxmlformats.org/officeDocument/2006/relationships" xmlns:p="http://schemas.openxmlformats.org/presentationml/2006/main">
  <p:tag name="NUM" val="2"/>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6"/>
</p:tagLst>
</file>

<file path=ppt/tags/tag390.xml><?xml version="1.0" encoding="utf-8"?>
<p:tagLst xmlns:a="http://schemas.openxmlformats.org/drawingml/2006/main" xmlns:r="http://schemas.openxmlformats.org/officeDocument/2006/relationships" xmlns:p="http://schemas.openxmlformats.org/presentationml/2006/main">
  <p:tag name="NUM" val="5"/>
</p:tagLst>
</file>

<file path=ppt/tags/tag391.xml><?xml version="1.0" encoding="utf-8"?>
<p:tagLst xmlns:a="http://schemas.openxmlformats.org/drawingml/2006/main" xmlns:r="http://schemas.openxmlformats.org/officeDocument/2006/relationships" xmlns:p="http://schemas.openxmlformats.org/presentationml/2006/main">
  <p:tag name="NUM" val="6"/>
</p:tagLst>
</file>

<file path=ppt/tags/tag392.xml><?xml version="1.0" encoding="utf-8"?>
<p:tagLst xmlns:a="http://schemas.openxmlformats.org/drawingml/2006/main" xmlns:r="http://schemas.openxmlformats.org/officeDocument/2006/relationships" xmlns:p="http://schemas.openxmlformats.org/presentationml/2006/main">
  <p:tag name="NUM" val="7"/>
</p:tagLst>
</file>

<file path=ppt/tags/tag393.xml><?xml version="1.0" encoding="utf-8"?>
<p:tagLst xmlns:a="http://schemas.openxmlformats.org/drawingml/2006/main" xmlns:r="http://schemas.openxmlformats.org/officeDocument/2006/relationships" xmlns:p="http://schemas.openxmlformats.org/presentationml/2006/main">
  <p:tag name="NUM" val="8"/>
</p:tagLst>
</file>

<file path=ppt/tags/tag394.xml><?xml version="1.0" encoding="utf-8"?>
<p:tagLst xmlns:a="http://schemas.openxmlformats.org/drawingml/2006/main" xmlns:r="http://schemas.openxmlformats.org/officeDocument/2006/relationships" xmlns:p="http://schemas.openxmlformats.org/presentationml/2006/main">
  <p:tag name="NUM" val="9"/>
</p:tagLst>
</file>

<file path=ppt/tags/tag395.xml><?xml version="1.0" encoding="utf-8"?>
<p:tagLst xmlns:a="http://schemas.openxmlformats.org/drawingml/2006/main" xmlns:r="http://schemas.openxmlformats.org/officeDocument/2006/relationships" xmlns:p="http://schemas.openxmlformats.org/presentationml/2006/main">
  <p:tag name="NUM" val="10"/>
</p:tagLst>
</file>

<file path=ppt/tags/tag396.xml><?xml version="1.0" encoding="utf-8"?>
<p:tagLst xmlns:a="http://schemas.openxmlformats.org/drawingml/2006/main" xmlns:r="http://schemas.openxmlformats.org/officeDocument/2006/relationships" xmlns:p="http://schemas.openxmlformats.org/presentationml/2006/main">
  <p:tag name="NUM" val="11"/>
</p:tagLst>
</file>

<file path=ppt/tags/tag397.xml><?xml version="1.0" encoding="utf-8"?>
<p:tagLst xmlns:a="http://schemas.openxmlformats.org/drawingml/2006/main" xmlns:r="http://schemas.openxmlformats.org/officeDocument/2006/relationships" xmlns:p="http://schemas.openxmlformats.org/presentationml/2006/main">
  <p:tag name="NUM" val="12"/>
</p:tagLst>
</file>

<file path=ppt/tags/tag398.xml><?xml version="1.0" encoding="utf-8"?>
<p:tagLst xmlns:a="http://schemas.openxmlformats.org/drawingml/2006/main" xmlns:r="http://schemas.openxmlformats.org/officeDocument/2006/relationships" xmlns:p="http://schemas.openxmlformats.org/presentationml/2006/main">
  <p:tag name="NUM" val="1"/>
</p:tagLst>
</file>

<file path=ppt/tags/tag39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4"/>
</p:tagLst>
</file>

<file path=ppt/tags/tag402.xml><?xml version="1.0" encoding="utf-8"?>
<p:tagLst xmlns:a="http://schemas.openxmlformats.org/drawingml/2006/main" xmlns:r="http://schemas.openxmlformats.org/officeDocument/2006/relationships" xmlns:p="http://schemas.openxmlformats.org/presentationml/2006/main">
  <p:tag name="NUM" val="5"/>
</p:tagLst>
</file>

<file path=ppt/tags/tag403.xml><?xml version="1.0" encoding="utf-8"?>
<p:tagLst xmlns:a="http://schemas.openxmlformats.org/drawingml/2006/main" xmlns:r="http://schemas.openxmlformats.org/officeDocument/2006/relationships" xmlns:p="http://schemas.openxmlformats.org/presentationml/2006/main">
  <p:tag name="NUM" val="6"/>
</p:tagLst>
</file>

<file path=ppt/tags/tag404.xml><?xml version="1.0" encoding="utf-8"?>
<p:tagLst xmlns:a="http://schemas.openxmlformats.org/drawingml/2006/main" xmlns:r="http://schemas.openxmlformats.org/officeDocument/2006/relationships" xmlns:p="http://schemas.openxmlformats.org/presentationml/2006/main">
  <p:tag name="NUM" val="7"/>
</p:tagLst>
</file>

<file path=ppt/tags/tag405.xml><?xml version="1.0" encoding="utf-8"?>
<p:tagLst xmlns:a="http://schemas.openxmlformats.org/drawingml/2006/main" xmlns:r="http://schemas.openxmlformats.org/officeDocument/2006/relationships" xmlns:p="http://schemas.openxmlformats.org/presentationml/2006/main">
  <p:tag name="NUM" val="8"/>
</p:tagLst>
</file>

<file path=ppt/tags/tag406.xml><?xml version="1.0" encoding="utf-8"?>
<p:tagLst xmlns:a="http://schemas.openxmlformats.org/drawingml/2006/main" xmlns:r="http://schemas.openxmlformats.org/officeDocument/2006/relationships" xmlns:p="http://schemas.openxmlformats.org/presentationml/2006/main">
  <p:tag name="NUM" val="9"/>
</p:tagLst>
</file>

<file path=ppt/tags/tag407.xml><?xml version="1.0" encoding="utf-8"?>
<p:tagLst xmlns:a="http://schemas.openxmlformats.org/drawingml/2006/main" xmlns:r="http://schemas.openxmlformats.org/officeDocument/2006/relationships" xmlns:p="http://schemas.openxmlformats.org/presentationml/2006/main">
  <p:tag name="NUM" val="10"/>
</p:tagLst>
</file>

<file path=ppt/tags/tag408.xml><?xml version="1.0" encoding="utf-8"?>
<p:tagLst xmlns:a="http://schemas.openxmlformats.org/drawingml/2006/main" xmlns:r="http://schemas.openxmlformats.org/officeDocument/2006/relationships" xmlns:p="http://schemas.openxmlformats.org/presentationml/2006/main">
  <p:tag name="NUM" val="11"/>
</p:tagLst>
</file>

<file path=ppt/tags/tag409.xml><?xml version="1.0" encoding="utf-8"?>
<p:tagLst xmlns:a="http://schemas.openxmlformats.org/drawingml/2006/main" xmlns:r="http://schemas.openxmlformats.org/officeDocument/2006/relationships" xmlns:p="http://schemas.openxmlformats.org/presentationml/2006/main">
  <p:tag name="NUM" val="12"/>
</p:tagLst>
</file>

<file path=ppt/tags/tag41.xml><?xml version="1.0" encoding="utf-8"?>
<p:tagLst xmlns:a="http://schemas.openxmlformats.org/drawingml/2006/main" xmlns:r="http://schemas.openxmlformats.org/officeDocument/2006/relationships" xmlns:p="http://schemas.openxmlformats.org/presentationml/2006/main">
  <p:tag name="NUM" val="8"/>
</p:tagLst>
</file>

<file path=ppt/tags/tag410.xml><?xml version="1.0" encoding="utf-8"?>
<p:tagLst xmlns:a="http://schemas.openxmlformats.org/drawingml/2006/main" xmlns:r="http://schemas.openxmlformats.org/officeDocument/2006/relationships" xmlns:p="http://schemas.openxmlformats.org/presentationml/2006/main">
  <p:tag name="NUM" val="1"/>
</p:tagLst>
</file>

<file path=ppt/tags/tag411.xml><?xml version="1.0" encoding="utf-8"?>
<p:tagLst xmlns:a="http://schemas.openxmlformats.org/drawingml/2006/main" xmlns:r="http://schemas.openxmlformats.org/officeDocument/2006/relationships" xmlns:p="http://schemas.openxmlformats.org/presentationml/2006/main">
  <p:tag name="NUM" val="2"/>
</p:tagLst>
</file>

<file path=ppt/tags/tag412.xml><?xml version="1.0" encoding="utf-8"?>
<p:tagLst xmlns:a="http://schemas.openxmlformats.org/drawingml/2006/main" xmlns:r="http://schemas.openxmlformats.org/officeDocument/2006/relationships" xmlns:p="http://schemas.openxmlformats.org/presentationml/2006/main">
  <p:tag name="NUM" val="3"/>
</p:tagLst>
</file>

<file path=ppt/tags/tag413.xml><?xml version="1.0" encoding="utf-8"?>
<p:tagLst xmlns:a="http://schemas.openxmlformats.org/drawingml/2006/main" xmlns:r="http://schemas.openxmlformats.org/officeDocument/2006/relationships" xmlns:p="http://schemas.openxmlformats.org/presentationml/2006/main">
  <p:tag name="NUM" val="4"/>
</p:tagLst>
</file>

<file path=ppt/tags/tag414.xml><?xml version="1.0" encoding="utf-8"?>
<p:tagLst xmlns:a="http://schemas.openxmlformats.org/drawingml/2006/main" xmlns:r="http://schemas.openxmlformats.org/officeDocument/2006/relationships" xmlns:p="http://schemas.openxmlformats.org/presentationml/2006/main">
  <p:tag name="NUM" val="5"/>
</p:tagLst>
</file>

<file path=ppt/tags/tag415.xml><?xml version="1.0" encoding="utf-8"?>
<p:tagLst xmlns:a="http://schemas.openxmlformats.org/drawingml/2006/main" xmlns:r="http://schemas.openxmlformats.org/officeDocument/2006/relationships" xmlns:p="http://schemas.openxmlformats.org/presentationml/2006/main">
  <p:tag name="NUM" val="6"/>
</p:tagLst>
</file>

<file path=ppt/tags/tag416.xml><?xml version="1.0" encoding="utf-8"?>
<p:tagLst xmlns:a="http://schemas.openxmlformats.org/drawingml/2006/main" xmlns:r="http://schemas.openxmlformats.org/officeDocument/2006/relationships" xmlns:p="http://schemas.openxmlformats.org/presentationml/2006/main">
  <p:tag name="NUM" val="7"/>
</p:tagLst>
</file>

<file path=ppt/tags/tag417.xml><?xml version="1.0" encoding="utf-8"?>
<p:tagLst xmlns:a="http://schemas.openxmlformats.org/drawingml/2006/main" xmlns:r="http://schemas.openxmlformats.org/officeDocument/2006/relationships" xmlns:p="http://schemas.openxmlformats.org/presentationml/2006/main">
  <p:tag name="NUM" val="8"/>
</p:tagLst>
</file>

<file path=ppt/tags/tag418.xml><?xml version="1.0" encoding="utf-8"?>
<p:tagLst xmlns:a="http://schemas.openxmlformats.org/drawingml/2006/main" xmlns:r="http://schemas.openxmlformats.org/officeDocument/2006/relationships" xmlns:p="http://schemas.openxmlformats.org/presentationml/2006/main">
  <p:tag name="NUM" val="9"/>
</p:tagLst>
</file>

<file path=ppt/tags/tag419.xml><?xml version="1.0" encoding="utf-8"?>
<p:tagLst xmlns:a="http://schemas.openxmlformats.org/drawingml/2006/main" xmlns:r="http://schemas.openxmlformats.org/officeDocument/2006/relationships" xmlns:p="http://schemas.openxmlformats.org/presentationml/2006/main">
  <p:tag name="NUM" val="10"/>
</p:tagLst>
</file>

<file path=ppt/tags/tag42.xml><?xml version="1.0" encoding="utf-8"?>
<p:tagLst xmlns:a="http://schemas.openxmlformats.org/drawingml/2006/main" xmlns:r="http://schemas.openxmlformats.org/officeDocument/2006/relationships" xmlns:p="http://schemas.openxmlformats.org/presentationml/2006/main">
  <p:tag name="NUM" val="9"/>
</p:tagLst>
</file>

<file path=ppt/tags/tag420.xml><?xml version="1.0" encoding="utf-8"?>
<p:tagLst xmlns:a="http://schemas.openxmlformats.org/drawingml/2006/main" xmlns:r="http://schemas.openxmlformats.org/officeDocument/2006/relationships" xmlns:p="http://schemas.openxmlformats.org/presentationml/2006/main">
  <p:tag name="NUM" val="11"/>
</p:tagLst>
</file>

<file path=ppt/tags/tag421.xml><?xml version="1.0" encoding="utf-8"?>
<p:tagLst xmlns:a="http://schemas.openxmlformats.org/drawingml/2006/main" xmlns:r="http://schemas.openxmlformats.org/officeDocument/2006/relationships" xmlns:p="http://schemas.openxmlformats.org/presentationml/2006/main">
  <p:tag name="NUM" val="12"/>
</p:tagLst>
</file>

<file path=ppt/tags/tag422.xml><?xml version="1.0" encoding="utf-8"?>
<p:tagLst xmlns:a="http://schemas.openxmlformats.org/drawingml/2006/main" xmlns:r="http://schemas.openxmlformats.org/officeDocument/2006/relationships" xmlns:p="http://schemas.openxmlformats.org/presentationml/2006/main">
  <p:tag name="NUM" val="13"/>
</p:tagLst>
</file>

<file path=ppt/tags/tag423.xml><?xml version="1.0" encoding="utf-8"?>
<p:tagLst xmlns:a="http://schemas.openxmlformats.org/drawingml/2006/main" xmlns:r="http://schemas.openxmlformats.org/officeDocument/2006/relationships" xmlns:p="http://schemas.openxmlformats.org/presentationml/2006/main">
  <p:tag name="NUM" val="1"/>
</p:tagLst>
</file>

<file path=ppt/tags/tag424.xml><?xml version="1.0" encoding="utf-8"?>
<p:tagLst xmlns:a="http://schemas.openxmlformats.org/drawingml/2006/main" xmlns:r="http://schemas.openxmlformats.org/officeDocument/2006/relationships" xmlns:p="http://schemas.openxmlformats.org/presentationml/2006/main">
  <p:tag name="NUM" val="2"/>
</p:tagLst>
</file>

<file path=ppt/tags/tag425.xml><?xml version="1.0" encoding="utf-8"?>
<p:tagLst xmlns:a="http://schemas.openxmlformats.org/drawingml/2006/main" xmlns:r="http://schemas.openxmlformats.org/officeDocument/2006/relationships" xmlns:p="http://schemas.openxmlformats.org/presentationml/2006/main">
  <p:tag name="NUM" val="3"/>
</p:tagLst>
</file>

<file path=ppt/tags/tag426.xml><?xml version="1.0" encoding="utf-8"?>
<p:tagLst xmlns:a="http://schemas.openxmlformats.org/drawingml/2006/main" xmlns:r="http://schemas.openxmlformats.org/officeDocument/2006/relationships" xmlns:p="http://schemas.openxmlformats.org/presentationml/2006/main">
  <p:tag name="NUM" val="4"/>
</p:tagLst>
</file>

<file path=ppt/tags/tag427.xml><?xml version="1.0" encoding="utf-8"?>
<p:tagLst xmlns:a="http://schemas.openxmlformats.org/drawingml/2006/main" xmlns:r="http://schemas.openxmlformats.org/officeDocument/2006/relationships" xmlns:p="http://schemas.openxmlformats.org/presentationml/2006/main">
  <p:tag name="NUM" val="5"/>
</p:tagLst>
</file>

<file path=ppt/tags/tag428.xml><?xml version="1.0" encoding="utf-8"?>
<p:tagLst xmlns:a="http://schemas.openxmlformats.org/drawingml/2006/main" xmlns:r="http://schemas.openxmlformats.org/officeDocument/2006/relationships" xmlns:p="http://schemas.openxmlformats.org/presentationml/2006/main">
  <p:tag name="NUM" val="6"/>
</p:tagLst>
</file>

<file path=ppt/tags/tag429.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0"/>
</p:tagLst>
</file>

<file path=ppt/tags/tag430.xml><?xml version="1.0" encoding="utf-8"?>
<p:tagLst xmlns:a="http://schemas.openxmlformats.org/drawingml/2006/main" xmlns:r="http://schemas.openxmlformats.org/officeDocument/2006/relationships" xmlns:p="http://schemas.openxmlformats.org/presentationml/2006/main">
  <p:tag name="NUM" val="8"/>
</p:tagLst>
</file>

<file path=ppt/tags/tag431.xml><?xml version="1.0" encoding="utf-8"?>
<p:tagLst xmlns:a="http://schemas.openxmlformats.org/drawingml/2006/main" xmlns:r="http://schemas.openxmlformats.org/officeDocument/2006/relationships" xmlns:p="http://schemas.openxmlformats.org/presentationml/2006/main">
  <p:tag name="NUM" val="9"/>
</p:tagLst>
</file>

<file path=ppt/tags/tag432.xml><?xml version="1.0" encoding="utf-8"?>
<p:tagLst xmlns:a="http://schemas.openxmlformats.org/drawingml/2006/main" xmlns:r="http://schemas.openxmlformats.org/officeDocument/2006/relationships" xmlns:p="http://schemas.openxmlformats.org/presentationml/2006/main">
  <p:tag name="NUM" val="10"/>
</p:tagLst>
</file>

<file path=ppt/tags/tag433.xml><?xml version="1.0" encoding="utf-8"?>
<p:tagLst xmlns:a="http://schemas.openxmlformats.org/drawingml/2006/main" xmlns:r="http://schemas.openxmlformats.org/officeDocument/2006/relationships" xmlns:p="http://schemas.openxmlformats.org/presentationml/2006/main">
  <p:tag name="NUM" val="11"/>
</p:tagLst>
</file>

<file path=ppt/tags/tag434.xml><?xml version="1.0" encoding="utf-8"?>
<p:tagLst xmlns:a="http://schemas.openxmlformats.org/drawingml/2006/main" xmlns:r="http://schemas.openxmlformats.org/officeDocument/2006/relationships" xmlns:p="http://schemas.openxmlformats.org/presentationml/2006/main">
  <p:tag name="NUM" val="12"/>
</p:tagLst>
</file>

<file path=ppt/tags/tag435.xml><?xml version="1.0" encoding="utf-8"?>
<p:tagLst xmlns:a="http://schemas.openxmlformats.org/drawingml/2006/main" xmlns:r="http://schemas.openxmlformats.org/officeDocument/2006/relationships" xmlns:p="http://schemas.openxmlformats.org/presentationml/2006/main">
  <p:tag name="NUM" val="1"/>
</p:tagLst>
</file>

<file path=ppt/tags/tag436.xml><?xml version="1.0" encoding="utf-8"?>
<p:tagLst xmlns:a="http://schemas.openxmlformats.org/drawingml/2006/main" xmlns:r="http://schemas.openxmlformats.org/officeDocument/2006/relationships" xmlns:p="http://schemas.openxmlformats.org/presentationml/2006/main">
  <p:tag name="NUM" val="2"/>
</p:tagLst>
</file>

<file path=ppt/tags/tag437.xml><?xml version="1.0" encoding="utf-8"?>
<p:tagLst xmlns:a="http://schemas.openxmlformats.org/drawingml/2006/main" xmlns:r="http://schemas.openxmlformats.org/officeDocument/2006/relationships" xmlns:p="http://schemas.openxmlformats.org/presentationml/2006/main">
  <p:tag name="NUM" val="3"/>
</p:tagLst>
</file>

<file path=ppt/tags/tag438.xml><?xml version="1.0" encoding="utf-8"?>
<p:tagLst xmlns:a="http://schemas.openxmlformats.org/drawingml/2006/main" xmlns:r="http://schemas.openxmlformats.org/officeDocument/2006/relationships" xmlns:p="http://schemas.openxmlformats.org/presentationml/2006/main">
  <p:tag name="NUM" val="4"/>
</p:tagLst>
</file>

<file path=ppt/tags/tag439.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12"/>
</p:tagLst>
</file>

<file path=ppt/tags/tag440.xml><?xml version="1.0" encoding="utf-8"?>
<p:tagLst xmlns:a="http://schemas.openxmlformats.org/drawingml/2006/main" xmlns:r="http://schemas.openxmlformats.org/officeDocument/2006/relationships" xmlns:p="http://schemas.openxmlformats.org/presentationml/2006/main">
  <p:tag name="NUM" val="6"/>
</p:tagLst>
</file>

<file path=ppt/tags/tag441.xml><?xml version="1.0" encoding="utf-8"?>
<p:tagLst xmlns:a="http://schemas.openxmlformats.org/drawingml/2006/main" xmlns:r="http://schemas.openxmlformats.org/officeDocument/2006/relationships" xmlns:p="http://schemas.openxmlformats.org/presentationml/2006/main">
  <p:tag name="NUM" val="7"/>
</p:tagLst>
</file>

<file path=ppt/tags/tag442.xml><?xml version="1.0" encoding="utf-8"?>
<p:tagLst xmlns:a="http://schemas.openxmlformats.org/drawingml/2006/main" xmlns:r="http://schemas.openxmlformats.org/officeDocument/2006/relationships" xmlns:p="http://schemas.openxmlformats.org/presentationml/2006/main">
  <p:tag name="NUM" val="8"/>
</p:tagLst>
</file>

<file path=ppt/tags/tag443.xml><?xml version="1.0" encoding="utf-8"?>
<p:tagLst xmlns:a="http://schemas.openxmlformats.org/drawingml/2006/main" xmlns:r="http://schemas.openxmlformats.org/officeDocument/2006/relationships" xmlns:p="http://schemas.openxmlformats.org/presentationml/2006/main">
  <p:tag name="NUM" val="9"/>
</p:tagLst>
</file>

<file path=ppt/tags/tag444.xml><?xml version="1.0" encoding="utf-8"?>
<p:tagLst xmlns:a="http://schemas.openxmlformats.org/drawingml/2006/main" xmlns:r="http://schemas.openxmlformats.org/officeDocument/2006/relationships" xmlns:p="http://schemas.openxmlformats.org/presentationml/2006/main">
  <p:tag name="NUM" val="10"/>
</p:tagLst>
</file>

<file path=ppt/tags/tag445.xml><?xml version="1.0" encoding="utf-8"?>
<p:tagLst xmlns:a="http://schemas.openxmlformats.org/drawingml/2006/main" xmlns:r="http://schemas.openxmlformats.org/officeDocument/2006/relationships" xmlns:p="http://schemas.openxmlformats.org/presentationml/2006/main">
  <p:tag name="NUM" val="11"/>
</p:tagLst>
</file>

<file path=ppt/tags/tag446.xml><?xml version="1.0" encoding="utf-8"?>
<p:tagLst xmlns:a="http://schemas.openxmlformats.org/drawingml/2006/main" xmlns:r="http://schemas.openxmlformats.org/officeDocument/2006/relationships" xmlns:p="http://schemas.openxmlformats.org/presentationml/2006/main">
  <p:tag name="NUM" val="12"/>
</p:tagLst>
</file>

<file path=ppt/tags/tag447.xml><?xml version="1.0" encoding="utf-8"?>
<p:tagLst xmlns:a="http://schemas.openxmlformats.org/drawingml/2006/main" xmlns:r="http://schemas.openxmlformats.org/officeDocument/2006/relationships" xmlns:p="http://schemas.openxmlformats.org/presentationml/2006/main">
  <p:tag name="NUM" val="13"/>
</p:tagLst>
</file>

<file path=ppt/tags/tag448.xml><?xml version="1.0" encoding="utf-8"?>
<p:tagLst xmlns:a="http://schemas.openxmlformats.org/drawingml/2006/main" xmlns:r="http://schemas.openxmlformats.org/officeDocument/2006/relationships" xmlns:p="http://schemas.openxmlformats.org/presentationml/2006/main">
  <p:tag name="NUM" val="1"/>
</p:tagLst>
</file>

<file path=ppt/tags/tag449.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13"/>
</p:tagLst>
</file>

<file path=ppt/tags/tag450.xml><?xml version="1.0" encoding="utf-8"?>
<p:tagLst xmlns:a="http://schemas.openxmlformats.org/drawingml/2006/main" xmlns:r="http://schemas.openxmlformats.org/officeDocument/2006/relationships" xmlns:p="http://schemas.openxmlformats.org/presentationml/2006/main">
  <p:tag name="NUM" val="3"/>
</p:tagLst>
</file>

<file path=ppt/tags/tag451.xml><?xml version="1.0" encoding="utf-8"?>
<p:tagLst xmlns:a="http://schemas.openxmlformats.org/drawingml/2006/main" xmlns:r="http://schemas.openxmlformats.org/officeDocument/2006/relationships" xmlns:p="http://schemas.openxmlformats.org/presentationml/2006/main">
  <p:tag name="NUM" val="4"/>
</p:tagLst>
</file>

<file path=ppt/tags/tag452.xml><?xml version="1.0" encoding="utf-8"?>
<p:tagLst xmlns:a="http://schemas.openxmlformats.org/drawingml/2006/main" xmlns:r="http://schemas.openxmlformats.org/officeDocument/2006/relationships" xmlns:p="http://schemas.openxmlformats.org/presentationml/2006/main">
  <p:tag name="NUM" val="5"/>
</p:tagLst>
</file>

<file path=ppt/tags/tag453.xml><?xml version="1.0" encoding="utf-8"?>
<p:tagLst xmlns:a="http://schemas.openxmlformats.org/drawingml/2006/main" xmlns:r="http://schemas.openxmlformats.org/officeDocument/2006/relationships" xmlns:p="http://schemas.openxmlformats.org/presentationml/2006/main">
  <p:tag name="NUM" val="6"/>
</p:tagLst>
</file>

<file path=ppt/tags/tag454.xml><?xml version="1.0" encoding="utf-8"?>
<p:tagLst xmlns:a="http://schemas.openxmlformats.org/drawingml/2006/main" xmlns:r="http://schemas.openxmlformats.org/officeDocument/2006/relationships" xmlns:p="http://schemas.openxmlformats.org/presentationml/2006/main">
  <p:tag name="NUM" val="7"/>
</p:tagLst>
</file>

<file path=ppt/tags/tag455.xml><?xml version="1.0" encoding="utf-8"?>
<p:tagLst xmlns:a="http://schemas.openxmlformats.org/drawingml/2006/main" xmlns:r="http://schemas.openxmlformats.org/officeDocument/2006/relationships" xmlns:p="http://schemas.openxmlformats.org/presentationml/2006/main">
  <p:tag name="NUM" val="8"/>
</p:tagLst>
</file>

<file path=ppt/tags/tag456.xml><?xml version="1.0" encoding="utf-8"?>
<p:tagLst xmlns:a="http://schemas.openxmlformats.org/drawingml/2006/main" xmlns:r="http://schemas.openxmlformats.org/officeDocument/2006/relationships" xmlns:p="http://schemas.openxmlformats.org/presentationml/2006/main">
  <p:tag name="NUM" val="9"/>
</p:tagLst>
</file>

<file path=ppt/tags/tag457.xml><?xml version="1.0" encoding="utf-8"?>
<p:tagLst xmlns:a="http://schemas.openxmlformats.org/drawingml/2006/main" xmlns:r="http://schemas.openxmlformats.org/officeDocument/2006/relationships" xmlns:p="http://schemas.openxmlformats.org/presentationml/2006/main">
  <p:tag name="NUM" val="10"/>
</p:tagLst>
</file>

<file path=ppt/tags/tag458.xml><?xml version="1.0" encoding="utf-8"?>
<p:tagLst xmlns:a="http://schemas.openxmlformats.org/drawingml/2006/main" xmlns:r="http://schemas.openxmlformats.org/officeDocument/2006/relationships" xmlns:p="http://schemas.openxmlformats.org/presentationml/2006/main">
  <p:tag name="NUM" val="11"/>
</p:tagLst>
</file>

<file path=ppt/tags/tag459.xml><?xml version="1.0" encoding="utf-8"?>
<p:tagLst xmlns:a="http://schemas.openxmlformats.org/drawingml/2006/main" xmlns:r="http://schemas.openxmlformats.org/officeDocument/2006/relationships" xmlns:p="http://schemas.openxmlformats.org/presentationml/2006/main">
  <p:tag name="NUM" val="12"/>
</p:tagLst>
</file>

<file path=ppt/tags/tag46.xml><?xml version="1.0" encoding="utf-8"?>
<p:tagLst xmlns:a="http://schemas.openxmlformats.org/drawingml/2006/main" xmlns:r="http://schemas.openxmlformats.org/officeDocument/2006/relationships" xmlns:p="http://schemas.openxmlformats.org/presentationml/2006/main">
  <p:tag name="NUM" val="14"/>
</p:tagLst>
</file>

<file path=ppt/tags/tag460.xml><?xml version="1.0" encoding="utf-8"?>
<p:tagLst xmlns:a="http://schemas.openxmlformats.org/drawingml/2006/main" xmlns:r="http://schemas.openxmlformats.org/officeDocument/2006/relationships" xmlns:p="http://schemas.openxmlformats.org/presentationml/2006/main">
  <p:tag name="NUM" val="1"/>
</p:tagLst>
</file>

<file path=ppt/tags/tag461.xml><?xml version="1.0" encoding="utf-8"?>
<p:tagLst xmlns:a="http://schemas.openxmlformats.org/drawingml/2006/main" xmlns:r="http://schemas.openxmlformats.org/officeDocument/2006/relationships" xmlns:p="http://schemas.openxmlformats.org/presentationml/2006/main">
  <p:tag name="NUM" val="2"/>
</p:tagLst>
</file>

<file path=ppt/tags/tag462.xml><?xml version="1.0" encoding="utf-8"?>
<p:tagLst xmlns:a="http://schemas.openxmlformats.org/drawingml/2006/main" xmlns:r="http://schemas.openxmlformats.org/officeDocument/2006/relationships" xmlns:p="http://schemas.openxmlformats.org/presentationml/2006/main">
  <p:tag name="NUM" val="3"/>
</p:tagLst>
</file>

<file path=ppt/tags/tag463.xml><?xml version="1.0" encoding="utf-8"?>
<p:tagLst xmlns:a="http://schemas.openxmlformats.org/drawingml/2006/main" xmlns:r="http://schemas.openxmlformats.org/officeDocument/2006/relationships" xmlns:p="http://schemas.openxmlformats.org/presentationml/2006/main">
  <p:tag name="NUM" val="4"/>
</p:tagLst>
</file>

<file path=ppt/tags/tag464.xml><?xml version="1.0" encoding="utf-8"?>
<p:tagLst xmlns:a="http://schemas.openxmlformats.org/drawingml/2006/main" xmlns:r="http://schemas.openxmlformats.org/officeDocument/2006/relationships" xmlns:p="http://schemas.openxmlformats.org/presentationml/2006/main">
  <p:tag name="NUM" val="5"/>
</p:tagLst>
</file>

<file path=ppt/tags/tag465.xml><?xml version="1.0" encoding="utf-8"?>
<p:tagLst xmlns:a="http://schemas.openxmlformats.org/drawingml/2006/main" xmlns:r="http://schemas.openxmlformats.org/officeDocument/2006/relationships" xmlns:p="http://schemas.openxmlformats.org/presentationml/2006/main">
  <p:tag name="NUM" val="6"/>
</p:tagLst>
</file>

<file path=ppt/tags/tag466.xml><?xml version="1.0" encoding="utf-8"?>
<p:tagLst xmlns:a="http://schemas.openxmlformats.org/drawingml/2006/main" xmlns:r="http://schemas.openxmlformats.org/officeDocument/2006/relationships" xmlns:p="http://schemas.openxmlformats.org/presentationml/2006/main">
  <p:tag name="NUM" val="7"/>
</p:tagLst>
</file>

<file path=ppt/tags/tag467.xml><?xml version="1.0" encoding="utf-8"?>
<p:tagLst xmlns:a="http://schemas.openxmlformats.org/drawingml/2006/main" xmlns:r="http://schemas.openxmlformats.org/officeDocument/2006/relationships" xmlns:p="http://schemas.openxmlformats.org/presentationml/2006/main">
  <p:tag name="NUM" val="8"/>
</p:tagLst>
</file>

<file path=ppt/tags/tag468.xml><?xml version="1.0" encoding="utf-8"?>
<p:tagLst xmlns:a="http://schemas.openxmlformats.org/drawingml/2006/main" xmlns:r="http://schemas.openxmlformats.org/officeDocument/2006/relationships" xmlns:p="http://schemas.openxmlformats.org/presentationml/2006/main">
  <p:tag name="NUM" val="9"/>
</p:tagLst>
</file>

<file path=ppt/tags/tag469.xml><?xml version="1.0" encoding="utf-8"?>
<p:tagLst xmlns:a="http://schemas.openxmlformats.org/drawingml/2006/main" xmlns:r="http://schemas.openxmlformats.org/officeDocument/2006/relationships" xmlns:p="http://schemas.openxmlformats.org/presentationml/2006/main">
  <p:tag name="NUM" val="10"/>
</p:tagLst>
</file>

<file path=ppt/tags/tag47.xml><?xml version="1.0" encoding="utf-8"?>
<p:tagLst xmlns:a="http://schemas.openxmlformats.org/drawingml/2006/main" xmlns:r="http://schemas.openxmlformats.org/officeDocument/2006/relationships" xmlns:p="http://schemas.openxmlformats.org/presentationml/2006/main">
  <p:tag name="NUM" val="15"/>
</p:tagLst>
</file>

<file path=ppt/tags/tag470.xml><?xml version="1.0" encoding="utf-8"?>
<p:tagLst xmlns:a="http://schemas.openxmlformats.org/drawingml/2006/main" xmlns:r="http://schemas.openxmlformats.org/officeDocument/2006/relationships" xmlns:p="http://schemas.openxmlformats.org/presentationml/2006/main">
  <p:tag name="NUM" val="11"/>
</p:tagLst>
</file>

<file path=ppt/tags/tag471.xml><?xml version="1.0" encoding="utf-8"?>
<p:tagLst xmlns:a="http://schemas.openxmlformats.org/drawingml/2006/main" xmlns:r="http://schemas.openxmlformats.org/officeDocument/2006/relationships" xmlns:p="http://schemas.openxmlformats.org/presentationml/2006/main">
  <p:tag name="NUM" val="12"/>
</p:tagLst>
</file>

<file path=ppt/tags/tag472.xml><?xml version="1.0" encoding="utf-8"?>
<p:tagLst xmlns:a="http://schemas.openxmlformats.org/drawingml/2006/main" xmlns:r="http://schemas.openxmlformats.org/officeDocument/2006/relationships" xmlns:p="http://schemas.openxmlformats.org/presentationml/2006/main">
  <p:tag name="NUM" val="13"/>
</p:tagLst>
</file>

<file path=ppt/tags/tag473.xml><?xml version="1.0" encoding="utf-8"?>
<p:tagLst xmlns:a="http://schemas.openxmlformats.org/drawingml/2006/main" xmlns:r="http://schemas.openxmlformats.org/officeDocument/2006/relationships" xmlns:p="http://schemas.openxmlformats.org/presentationml/2006/main">
  <p:tag name="NUM" val="1"/>
</p:tagLst>
</file>

<file path=ppt/tags/tag474.xml><?xml version="1.0" encoding="utf-8"?>
<p:tagLst xmlns:a="http://schemas.openxmlformats.org/drawingml/2006/main" xmlns:r="http://schemas.openxmlformats.org/officeDocument/2006/relationships" xmlns:p="http://schemas.openxmlformats.org/presentationml/2006/main">
  <p:tag name="NUM" val="2"/>
</p:tagLst>
</file>

<file path=ppt/tags/tag475.xml><?xml version="1.0" encoding="utf-8"?>
<p:tagLst xmlns:a="http://schemas.openxmlformats.org/drawingml/2006/main" xmlns:r="http://schemas.openxmlformats.org/officeDocument/2006/relationships" xmlns:p="http://schemas.openxmlformats.org/presentationml/2006/main">
  <p:tag name="NUM" val="3"/>
</p:tagLst>
</file>

<file path=ppt/tags/tag476.xml><?xml version="1.0" encoding="utf-8"?>
<p:tagLst xmlns:a="http://schemas.openxmlformats.org/drawingml/2006/main" xmlns:r="http://schemas.openxmlformats.org/officeDocument/2006/relationships" xmlns:p="http://schemas.openxmlformats.org/presentationml/2006/main">
  <p:tag name="NUM" val="4"/>
</p:tagLst>
</file>

<file path=ppt/tags/tag477.xml><?xml version="1.0" encoding="utf-8"?>
<p:tagLst xmlns:a="http://schemas.openxmlformats.org/drawingml/2006/main" xmlns:r="http://schemas.openxmlformats.org/officeDocument/2006/relationships" xmlns:p="http://schemas.openxmlformats.org/presentationml/2006/main">
  <p:tag name="NUM" val="5"/>
</p:tagLst>
</file>

<file path=ppt/tags/tag478.xml><?xml version="1.0" encoding="utf-8"?>
<p:tagLst xmlns:a="http://schemas.openxmlformats.org/drawingml/2006/main" xmlns:r="http://schemas.openxmlformats.org/officeDocument/2006/relationships" xmlns:p="http://schemas.openxmlformats.org/presentationml/2006/main">
  <p:tag name="NUM" val="6"/>
</p:tagLst>
</file>

<file path=ppt/tags/tag479.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16"/>
</p:tagLst>
</file>

<file path=ppt/tags/tag480.xml><?xml version="1.0" encoding="utf-8"?>
<p:tagLst xmlns:a="http://schemas.openxmlformats.org/drawingml/2006/main" xmlns:r="http://schemas.openxmlformats.org/officeDocument/2006/relationships" xmlns:p="http://schemas.openxmlformats.org/presentationml/2006/main">
  <p:tag name="NUM" val="8"/>
</p:tagLst>
</file>

<file path=ppt/tags/tag481.xml><?xml version="1.0" encoding="utf-8"?>
<p:tagLst xmlns:a="http://schemas.openxmlformats.org/drawingml/2006/main" xmlns:r="http://schemas.openxmlformats.org/officeDocument/2006/relationships" xmlns:p="http://schemas.openxmlformats.org/presentationml/2006/main">
  <p:tag name="NUM" val="9"/>
</p:tagLst>
</file>

<file path=ppt/tags/tag482.xml><?xml version="1.0" encoding="utf-8"?>
<p:tagLst xmlns:a="http://schemas.openxmlformats.org/drawingml/2006/main" xmlns:r="http://schemas.openxmlformats.org/officeDocument/2006/relationships" xmlns:p="http://schemas.openxmlformats.org/presentationml/2006/main">
  <p:tag name="NUM" val="10"/>
</p:tagLst>
</file>

<file path=ppt/tags/tag483.xml><?xml version="1.0" encoding="utf-8"?>
<p:tagLst xmlns:a="http://schemas.openxmlformats.org/drawingml/2006/main" xmlns:r="http://schemas.openxmlformats.org/officeDocument/2006/relationships" xmlns:p="http://schemas.openxmlformats.org/presentationml/2006/main">
  <p:tag name="NUM" val="11"/>
</p:tagLst>
</file>

<file path=ppt/tags/tag484.xml><?xml version="1.0" encoding="utf-8"?>
<p:tagLst xmlns:a="http://schemas.openxmlformats.org/drawingml/2006/main" xmlns:r="http://schemas.openxmlformats.org/officeDocument/2006/relationships" xmlns:p="http://schemas.openxmlformats.org/presentationml/2006/main">
  <p:tag name="NUM" val="12"/>
</p:tagLst>
</file>

<file path=ppt/tags/tag485.xml><?xml version="1.0" encoding="utf-8"?>
<p:tagLst xmlns:a="http://schemas.openxmlformats.org/drawingml/2006/main" xmlns:r="http://schemas.openxmlformats.org/officeDocument/2006/relationships" xmlns:p="http://schemas.openxmlformats.org/presentationml/2006/main">
  <p:tag name="NUM" val="1"/>
</p:tagLst>
</file>

<file path=ppt/tags/tag486.xml><?xml version="1.0" encoding="utf-8"?>
<p:tagLst xmlns:a="http://schemas.openxmlformats.org/drawingml/2006/main" xmlns:r="http://schemas.openxmlformats.org/officeDocument/2006/relationships" xmlns:p="http://schemas.openxmlformats.org/presentationml/2006/main">
  <p:tag name="NUM" val="2"/>
</p:tagLst>
</file>

<file path=ppt/tags/tag487.xml><?xml version="1.0" encoding="utf-8"?>
<p:tagLst xmlns:a="http://schemas.openxmlformats.org/drawingml/2006/main" xmlns:r="http://schemas.openxmlformats.org/officeDocument/2006/relationships" xmlns:p="http://schemas.openxmlformats.org/presentationml/2006/main">
  <p:tag name="NUM" val="3"/>
</p:tagLst>
</file>

<file path=ppt/tags/tag488.xml><?xml version="1.0" encoding="utf-8"?>
<p:tagLst xmlns:a="http://schemas.openxmlformats.org/drawingml/2006/main" xmlns:r="http://schemas.openxmlformats.org/officeDocument/2006/relationships" xmlns:p="http://schemas.openxmlformats.org/presentationml/2006/main">
  <p:tag name="NUM" val="4"/>
</p:tagLst>
</file>

<file path=ppt/tags/tag489.xml><?xml version="1.0" encoding="utf-8"?>
<p:tagLst xmlns:a="http://schemas.openxmlformats.org/drawingml/2006/main" xmlns:r="http://schemas.openxmlformats.org/officeDocument/2006/relationships" xmlns:p="http://schemas.openxmlformats.org/presentationml/2006/main">
  <p:tag name="NUM" val="5"/>
</p:tagLst>
</file>

<file path=ppt/tags/tag49.xml><?xml version="1.0" encoding="utf-8"?>
<p:tagLst xmlns:a="http://schemas.openxmlformats.org/drawingml/2006/main" xmlns:r="http://schemas.openxmlformats.org/officeDocument/2006/relationships" xmlns:p="http://schemas.openxmlformats.org/presentationml/2006/main">
  <p:tag name="NUM" val="12"/>
</p:tagLst>
</file>

<file path=ppt/tags/tag490.xml><?xml version="1.0" encoding="utf-8"?>
<p:tagLst xmlns:a="http://schemas.openxmlformats.org/drawingml/2006/main" xmlns:r="http://schemas.openxmlformats.org/officeDocument/2006/relationships" xmlns:p="http://schemas.openxmlformats.org/presentationml/2006/main">
  <p:tag name="NUM" val="6"/>
</p:tagLst>
</file>

<file path=ppt/tags/tag491.xml><?xml version="1.0" encoding="utf-8"?>
<p:tagLst xmlns:a="http://schemas.openxmlformats.org/drawingml/2006/main" xmlns:r="http://schemas.openxmlformats.org/officeDocument/2006/relationships" xmlns:p="http://schemas.openxmlformats.org/presentationml/2006/main">
  <p:tag name="NUM" val="7"/>
</p:tagLst>
</file>

<file path=ppt/tags/tag492.xml><?xml version="1.0" encoding="utf-8"?>
<p:tagLst xmlns:a="http://schemas.openxmlformats.org/drawingml/2006/main" xmlns:r="http://schemas.openxmlformats.org/officeDocument/2006/relationships" xmlns:p="http://schemas.openxmlformats.org/presentationml/2006/main">
  <p:tag name="NUM" val="8"/>
</p:tagLst>
</file>

<file path=ppt/tags/tag493.xml><?xml version="1.0" encoding="utf-8"?>
<p:tagLst xmlns:a="http://schemas.openxmlformats.org/drawingml/2006/main" xmlns:r="http://schemas.openxmlformats.org/officeDocument/2006/relationships" xmlns:p="http://schemas.openxmlformats.org/presentationml/2006/main">
  <p:tag name="NUM" val="9"/>
</p:tagLst>
</file>

<file path=ppt/tags/tag494.xml><?xml version="1.0" encoding="utf-8"?>
<p:tagLst xmlns:a="http://schemas.openxmlformats.org/drawingml/2006/main" xmlns:r="http://schemas.openxmlformats.org/officeDocument/2006/relationships" xmlns:p="http://schemas.openxmlformats.org/presentationml/2006/main">
  <p:tag name="NUM" val="10"/>
</p:tagLst>
</file>

<file path=ppt/tags/tag495.xml><?xml version="1.0" encoding="utf-8"?>
<p:tagLst xmlns:a="http://schemas.openxmlformats.org/drawingml/2006/main" xmlns:r="http://schemas.openxmlformats.org/officeDocument/2006/relationships" xmlns:p="http://schemas.openxmlformats.org/presentationml/2006/main">
  <p:tag name="NUM" val="11"/>
</p:tagLst>
</file>

<file path=ppt/tags/tag496.xml><?xml version="1.0" encoding="utf-8"?>
<p:tagLst xmlns:a="http://schemas.openxmlformats.org/drawingml/2006/main" xmlns:r="http://schemas.openxmlformats.org/officeDocument/2006/relationships" xmlns:p="http://schemas.openxmlformats.org/presentationml/2006/main">
  <p:tag name="NUM" val="12"/>
</p:tagLst>
</file>

<file path=ppt/tags/tag497.xml><?xml version="1.0" encoding="utf-8"?>
<p:tagLst xmlns:a="http://schemas.openxmlformats.org/drawingml/2006/main" xmlns:r="http://schemas.openxmlformats.org/officeDocument/2006/relationships" xmlns:p="http://schemas.openxmlformats.org/presentationml/2006/main">
  <p:tag name="NUM" val="1"/>
</p:tagLst>
</file>

<file path=ppt/tags/tag498.xml><?xml version="1.0" encoding="utf-8"?>
<p:tagLst xmlns:a="http://schemas.openxmlformats.org/drawingml/2006/main" xmlns:r="http://schemas.openxmlformats.org/officeDocument/2006/relationships" xmlns:p="http://schemas.openxmlformats.org/presentationml/2006/main">
  <p:tag name="NUM" val="2"/>
</p:tagLst>
</file>

<file path=ppt/tags/tag49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00.xml><?xml version="1.0" encoding="utf-8"?>
<p:tagLst xmlns:a="http://schemas.openxmlformats.org/drawingml/2006/main" xmlns:r="http://schemas.openxmlformats.org/officeDocument/2006/relationships" xmlns:p="http://schemas.openxmlformats.org/presentationml/2006/main">
  <p:tag name="NUM" val="4"/>
</p:tagLst>
</file>

<file path=ppt/tags/tag501.xml><?xml version="1.0" encoding="utf-8"?>
<p:tagLst xmlns:a="http://schemas.openxmlformats.org/drawingml/2006/main" xmlns:r="http://schemas.openxmlformats.org/officeDocument/2006/relationships" xmlns:p="http://schemas.openxmlformats.org/presentationml/2006/main">
  <p:tag name="NUM" val="5"/>
</p:tagLst>
</file>

<file path=ppt/tags/tag502.xml><?xml version="1.0" encoding="utf-8"?>
<p:tagLst xmlns:a="http://schemas.openxmlformats.org/drawingml/2006/main" xmlns:r="http://schemas.openxmlformats.org/officeDocument/2006/relationships" xmlns:p="http://schemas.openxmlformats.org/presentationml/2006/main">
  <p:tag name="NUM" val="6"/>
</p:tagLst>
</file>

<file path=ppt/tags/tag503.xml><?xml version="1.0" encoding="utf-8"?>
<p:tagLst xmlns:a="http://schemas.openxmlformats.org/drawingml/2006/main" xmlns:r="http://schemas.openxmlformats.org/officeDocument/2006/relationships" xmlns:p="http://schemas.openxmlformats.org/presentationml/2006/main">
  <p:tag name="NUM" val="7"/>
</p:tagLst>
</file>

<file path=ppt/tags/tag504.xml><?xml version="1.0" encoding="utf-8"?>
<p:tagLst xmlns:a="http://schemas.openxmlformats.org/drawingml/2006/main" xmlns:r="http://schemas.openxmlformats.org/officeDocument/2006/relationships" xmlns:p="http://schemas.openxmlformats.org/presentationml/2006/main">
  <p:tag name="NUM" val="8"/>
</p:tagLst>
</file>

<file path=ppt/tags/tag505.xml><?xml version="1.0" encoding="utf-8"?>
<p:tagLst xmlns:a="http://schemas.openxmlformats.org/drawingml/2006/main" xmlns:r="http://schemas.openxmlformats.org/officeDocument/2006/relationships" xmlns:p="http://schemas.openxmlformats.org/presentationml/2006/main">
  <p:tag name="NUM" val="9"/>
</p:tagLst>
</file>

<file path=ppt/tags/tag506.xml><?xml version="1.0" encoding="utf-8"?>
<p:tagLst xmlns:a="http://schemas.openxmlformats.org/drawingml/2006/main" xmlns:r="http://schemas.openxmlformats.org/officeDocument/2006/relationships" xmlns:p="http://schemas.openxmlformats.org/presentationml/2006/main">
  <p:tag name="NUM" val="10"/>
</p:tagLst>
</file>

<file path=ppt/tags/tag507.xml><?xml version="1.0" encoding="utf-8"?>
<p:tagLst xmlns:a="http://schemas.openxmlformats.org/drawingml/2006/main" xmlns:r="http://schemas.openxmlformats.org/officeDocument/2006/relationships" xmlns:p="http://schemas.openxmlformats.org/presentationml/2006/main">
  <p:tag name="NUM" val="11"/>
</p:tagLst>
</file>

<file path=ppt/tags/tag508.xml><?xml version="1.0" encoding="utf-8"?>
<p:tagLst xmlns:a="http://schemas.openxmlformats.org/drawingml/2006/main" xmlns:r="http://schemas.openxmlformats.org/officeDocument/2006/relationships" xmlns:p="http://schemas.openxmlformats.org/presentationml/2006/main">
  <p:tag name="NUM" val="1"/>
</p:tagLst>
</file>

<file path=ppt/tags/tag509.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10.xml><?xml version="1.0" encoding="utf-8"?>
<p:tagLst xmlns:a="http://schemas.openxmlformats.org/drawingml/2006/main" xmlns:r="http://schemas.openxmlformats.org/officeDocument/2006/relationships" xmlns:p="http://schemas.openxmlformats.org/presentationml/2006/main">
  <p:tag name="NUM" val="3"/>
</p:tagLst>
</file>

<file path=ppt/tags/tag511.xml><?xml version="1.0" encoding="utf-8"?>
<p:tagLst xmlns:a="http://schemas.openxmlformats.org/drawingml/2006/main" xmlns:r="http://schemas.openxmlformats.org/officeDocument/2006/relationships" xmlns:p="http://schemas.openxmlformats.org/presentationml/2006/main">
  <p:tag name="NUM" val="4"/>
</p:tagLst>
</file>

<file path=ppt/tags/tag512.xml><?xml version="1.0" encoding="utf-8"?>
<p:tagLst xmlns:a="http://schemas.openxmlformats.org/drawingml/2006/main" xmlns:r="http://schemas.openxmlformats.org/officeDocument/2006/relationships" xmlns:p="http://schemas.openxmlformats.org/presentationml/2006/main">
  <p:tag name="NUM" val="5"/>
</p:tagLst>
</file>

<file path=ppt/tags/tag513.xml><?xml version="1.0" encoding="utf-8"?>
<p:tagLst xmlns:a="http://schemas.openxmlformats.org/drawingml/2006/main" xmlns:r="http://schemas.openxmlformats.org/officeDocument/2006/relationships" xmlns:p="http://schemas.openxmlformats.org/presentationml/2006/main">
  <p:tag name="NUM" val="6"/>
</p:tagLst>
</file>

<file path=ppt/tags/tag514.xml><?xml version="1.0" encoding="utf-8"?>
<p:tagLst xmlns:a="http://schemas.openxmlformats.org/drawingml/2006/main" xmlns:r="http://schemas.openxmlformats.org/officeDocument/2006/relationships" xmlns:p="http://schemas.openxmlformats.org/presentationml/2006/main">
  <p:tag name="NUM" val="7"/>
</p:tagLst>
</file>

<file path=ppt/tags/tag515.xml><?xml version="1.0" encoding="utf-8"?>
<p:tagLst xmlns:a="http://schemas.openxmlformats.org/drawingml/2006/main" xmlns:r="http://schemas.openxmlformats.org/officeDocument/2006/relationships" xmlns:p="http://schemas.openxmlformats.org/presentationml/2006/main">
  <p:tag name="NUM" val="8"/>
</p:tagLst>
</file>

<file path=ppt/tags/tag516.xml><?xml version="1.0" encoding="utf-8"?>
<p:tagLst xmlns:a="http://schemas.openxmlformats.org/drawingml/2006/main" xmlns:r="http://schemas.openxmlformats.org/officeDocument/2006/relationships" xmlns:p="http://schemas.openxmlformats.org/presentationml/2006/main">
  <p:tag name="NUM" val="9"/>
</p:tagLst>
</file>

<file path=ppt/tags/tag517.xml><?xml version="1.0" encoding="utf-8"?>
<p:tagLst xmlns:a="http://schemas.openxmlformats.org/drawingml/2006/main" xmlns:r="http://schemas.openxmlformats.org/officeDocument/2006/relationships" xmlns:p="http://schemas.openxmlformats.org/presentationml/2006/main">
  <p:tag name="NUM" val="10"/>
</p:tagLst>
</file>

<file path=ppt/tags/tag518.xml><?xml version="1.0" encoding="utf-8"?>
<p:tagLst xmlns:a="http://schemas.openxmlformats.org/drawingml/2006/main" xmlns:r="http://schemas.openxmlformats.org/officeDocument/2006/relationships" xmlns:p="http://schemas.openxmlformats.org/presentationml/2006/main">
  <p:tag name="NUM" val="11"/>
</p:tagLst>
</file>

<file path=ppt/tags/tag519.xml><?xml version="1.0" encoding="utf-8"?>
<p:tagLst xmlns:a="http://schemas.openxmlformats.org/drawingml/2006/main" xmlns:r="http://schemas.openxmlformats.org/officeDocument/2006/relationships" xmlns:p="http://schemas.openxmlformats.org/presentationml/2006/main">
  <p:tag name="NUM" val="12"/>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20.xml><?xml version="1.0" encoding="utf-8"?>
<p:tagLst xmlns:a="http://schemas.openxmlformats.org/drawingml/2006/main" xmlns:r="http://schemas.openxmlformats.org/officeDocument/2006/relationships" xmlns:p="http://schemas.openxmlformats.org/presentationml/2006/main">
  <p:tag name="NUM" val="1"/>
</p:tagLst>
</file>

<file path=ppt/tags/tag521.xml><?xml version="1.0" encoding="utf-8"?>
<p:tagLst xmlns:a="http://schemas.openxmlformats.org/drawingml/2006/main" xmlns:r="http://schemas.openxmlformats.org/officeDocument/2006/relationships" xmlns:p="http://schemas.openxmlformats.org/presentationml/2006/main">
  <p:tag name="NUM" val="2"/>
</p:tagLst>
</file>

<file path=ppt/tags/tag522.xml><?xml version="1.0" encoding="utf-8"?>
<p:tagLst xmlns:a="http://schemas.openxmlformats.org/drawingml/2006/main" xmlns:r="http://schemas.openxmlformats.org/officeDocument/2006/relationships" xmlns:p="http://schemas.openxmlformats.org/presentationml/2006/main">
  <p:tag name="NUM" val="3"/>
</p:tagLst>
</file>

<file path=ppt/tags/tag523.xml><?xml version="1.0" encoding="utf-8"?>
<p:tagLst xmlns:a="http://schemas.openxmlformats.org/drawingml/2006/main" xmlns:r="http://schemas.openxmlformats.org/officeDocument/2006/relationships" xmlns:p="http://schemas.openxmlformats.org/presentationml/2006/main">
  <p:tag name="NUM" val="4"/>
</p:tagLst>
</file>

<file path=ppt/tags/tag524.xml><?xml version="1.0" encoding="utf-8"?>
<p:tagLst xmlns:a="http://schemas.openxmlformats.org/drawingml/2006/main" xmlns:r="http://schemas.openxmlformats.org/officeDocument/2006/relationships" xmlns:p="http://schemas.openxmlformats.org/presentationml/2006/main">
  <p:tag name="NUM" val="5"/>
</p:tagLst>
</file>

<file path=ppt/tags/tag525.xml><?xml version="1.0" encoding="utf-8"?>
<p:tagLst xmlns:a="http://schemas.openxmlformats.org/drawingml/2006/main" xmlns:r="http://schemas.openxmlformats.org/officeDocument/2006/relationships" xmlns:p="http://schemas.openxmlformats.org/presentationml/2006/main">
  <p:tag name="NUM" val="6"/>
</p:tagLst>
</file>

<file path=ppt/tags/tag526.xml><?xml version="1.0" encoding="utf-8"?>
<p:tagLst xmlns:a="http://schemas.openxmlformats.org/drawingml/2006/main" xmlns:r="http://schemas.openxmlformats.org/officeDocument/2006/relationships" xmlns:p="http://schemas.openxmlformats.org/presentationml/2006/main">
  <p:tag name="NUM" val="7"/>
</p:tagLst>
</file>

<file path=ppt/tags/tag527.xml><?xml version="1.0" encoding="utf-8"?>
<p:tagLst xmlns:a="http://schemas.openxmlformats.org/drawingml/2006/main" xmlns:r="http://schemas.openxmlformats.org/officeDocument/2006/relationships" xmlns:p="http://schemas.openxmlformats.org/presentationml/2006/main">
  <p:tag name="NUM" val="8"/>
</p:tagLst>
</file>

<file path=ppt/tags/tag528.xml><?xml version="1.0" encoding="utf-8"?>
<p:tagLst xmlns:a="http://schemas.openxmlformats.org/drawingml/2006/main" xmlns:r="http://schemas.openxmlformats.org/officeDocument/2006/relationships" xmlns:p="http://schemas.openxmlformats.org/presentationml/2006/main">
  <p:tag name="NUM" val="9"/>
</p:tagLst>
</file>

<file path=ppt/tags/tag529.xml><?xml version="1.0" encoding="utf-8"?>
<p:tagLst xmlns:a="http://schemas.openxmlformats.org/drawingml/2006/main" xmlns:r="http://schemas.openxmlformats.org/officeDocument/2006/relationships" xmlns:p="http://schemas.openxmlformats.org/presentationml/2006/main">
  <p:tag name="NUM" val="10"/>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30.xml><?xml version="1.0" encoding="utf-8"?>
<p:tagLst xmlns:a="http://schemas.openxmlformats.org/drawingml/2006/main" xmlns:r="http://schemas.openxmlformats.org/officeDocument/2006/relationships" xmlns:p="http://schemas.openxmlformats.org/presentationml/2006/main">
  <p:tag name="NUM" val="11"/>
</p:tagLst>
</file>

<file path=ppt/tags/tag531.xml><?xml version="1.0" encoding="utf-8"?>
<p:tagLst xmlns:a="http://schemas.openxmlformats.org/drawingml/2006/main" xmlns:r="http://schemas.openxmlformats.org/officeDocument/2006/relationships" xmlns:p="http://schemas.openxmlformats.org/presentationml/2006/main">
  <p:tag name="NUM" val="13"/>
</p:tagLst>
</file>

<file path=ppt/tags/tag532.xml><?xml version="1.0" encoding="utf-8"?>
<p:tagLst xmlns:a="http://schemas.openxmlformats.org/drawingml/2006/main" xmlns:r="http://schemas.openxmlformats.org/officeDocument/2006/relationships" xmlns:p="http://schemas.openxmlformats.org/presentationml/2006/main">
  <p:tag name="NUM" val="1"/>
</p:tagLst>
</file>

<file path=ppt/tags/tag533.xml><?xml version="1.0" encoding="utf-8"?>
<p:tagLst xmlns:a="http://schemas.openxmlformats.org/drawingml/2006/main" xmlns:r="http://schemas.openxmlformats.org/officeDocument/2006/relationships" xmlns:p="http://schemas.openxmlformats.org/presentationml/2006/main">
  <p:tag name="NUM" val="2"/>
</p:tagLst>
</file>

<file path=ppt/tags/tag534.xml><?xml version="1.0" encoding="utf-8"?>
<p:tagLst xmlns:a="http://schemas.openxmlformats.org/drawingml/2006/main" xmlns:r="http://schemas.openxmlformats.org/officeDocument/2006/relationships" xmlns:p="http://schemas.openxmlformats.org/presentationml/2006/main">
  <p:tag name="NUM" val="3"/>
</p:tagLst>
</file>

<file path=ppt/tags/tag535.xml><?xml version="1.0" encoding="utf-8"?>
<p:tagLst xmlns:a="http://schemas.openxmlformats.org/drawingml/2006/main" xmlns:r="http://schemas.openxmlformats.org/officeDocument/2006/relationships" xmlns:p="http://schemas.openxmlformats.org/presentationml/2006/main">
  <p:tag name="NUM" val="4"/>
</p:tagLst>
</file>

<file path=ppt/tags/tag536.xml><?xml version="1.0" encoding="utf-8"?>
<p:tagLst xmlns:a="http://schemas.openxmlformats.org/drawingml/2006/main" xmlns:r="http://schemas.openxmlformats.org/officeDocument/2006/relationships" xmlns:p="http://schemas.openxmlformats.org/presentationml/2006/main">
  <p:tag name="NUM" val="5"/>
</p:tagLst>
</file>

<file path=ppt/tags/tag537.xml><?xml version="1.0" encoding="utf-8"?>
<p:tagLst xmlns:a="http://schemas.openxmlformats.org/drawingml/2006/main" xmlns:r="http://schemas.openxmlformats.org/officeDocument/2006/relationships" xmlns:p="http://schemas.openxmlformats.org/presentationml/2006/main">
  <p:tag name="NUM" val="6"/>
</p:tagLst>
</file>

<file path=ppt/tags/tag538.xml><?xml version="1.0" encoding="utf-8"?>
<p:tagLst xmlns:a="http://schemas.openxmlformats.org/drawingml/2006/main" xmlns:r="http://schemas.openxmlformats.org/officeDocument/2006/relationships" xmlns:p="http://schemas.openxmlformats.org/presentationml/2006/main">
  <p:tag name="NUM" val="7"/>
</p:tagLst>
</file>

<file path=ppt/tags/tag539.xml><?xml version="1.0" encoding="utf-8"?>
<p:tagLst xmlns:a="http://schemas.openxmlformats.org/drawingml/2006/main" xmlns:r="http://schemas.openxmlformats.org/officeDocument/2006/relationships" xmlns:p="http://schemas.openxmlformats.org/presentationml/2006/main">
  <p:tag name="NUM" val="8"/>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40.xml><?xml version="1.0" encoding="utf-8"?>
<p:tagLst xmlns:a="http://schemas.openxmlformats.org/drawingml/2006/main" xmlns:r="http://schemas.openxmlformats.org/officeDocument/2006/relationships" xmlns:p="http://schemas.openxmlformats.org/presentationml/2006/main">
  <p:tag name="NUM" val="9"/>
</p:tagLst>
</file>

<file path=ppt/tags/tag541.xml><?xml version="1.0" encoding="utf-8"?>
<p:tagLst xmlns:a="http://schemas.openxmlformats.org/drawingml/2006/main" xmlns:r="http://schemas.openxmlformats.org/officeDocument/2006/relationships" xmlns:p="http://schemas.openxmlformats.org/presentationml/2006/main">
  <p:tag name="NUM" val="10"/>
</p:tagLst>
</file>

<file path=ppt/tags/tag542.xml><?xml version="1.0" encoding="utf-8"?>
<p:tagLst xmlns:a="http://schemas.openxmlformats.org/drawingml/2006/main" xmlns:r="http://schemas.openxmlformats.org/officeDocument/2006/relationships" xmlns:p="http://schemas.openxmlformats.org/presentationml/2006/main">
  <p:tag name="NUM" val="11"/>
</p:tagLst>
</file>

<file path=ppt/tags/tag543.xml><?xml version="1.0" encoding="utf-8"?>
<p:tagLst xmlns:a="http://schemas.openxmlformats.org/drawingml/2006/main" xmlns:r="http://schemas.openxmlformats.org/officeDocument/2006/relationships" xmlns:p="http://schemas.openxmlformats.org/presentationml/2006/main">
  <p:tag name="NUM" val="12"/>
</p:tagLst>
</file>

<file path=ppt/tags/tag544.xml><?xml version="1.0" encoding="utf-8"?>
<p:tagLst xmlns:a="http://schemas.openxmlformats.org/drawingml/2006/main" xmlns:r="http://schemas.openxmlformats.org/officeDocument/2006/relationships" xmlns:p="http://schemas.openxmlformats.org/presentationml/2006/main">
  <p:tag name="NUM" val="13"/>
</p:tagLst>
</file>

<file path=ppt/tags/tag545.xml><?xml version="1.0" encoding="utf-8"?>
<p:tagLst xmlns:a="http://schemas.openxmlformats.org/drawingml/2006/main" xmlns:r="http://schemas.openxmlformats.org/officeDocument/2006/relationships" xmlns:p="http://schemas.openxmlformats.org/presentationml/2006/main">
  <p:tag name="NUM" val="1"/>
</p:tagLst>
</file>

<file path=ppt/tags/tag546.xml><?xml version="1.0" encoding="utf-8"?>
<p:tagLst xmlns:a="http://schemas.openxmlformats.org/drawingml/2006/main" xmlns:r="http://schemas.openxmlformats.org/officeDocument/2006/relationships" xmlns:p="http://schemas.openxmlformats.org/presentationml/2006/main">
  <p:tag name="NUM" val="2"/>
</p:tagLst>
</file>

<file path=ppt/tags/tag547.xml><?xml version="1.0" encoding="utf-8"?>
<p:tagLst xmlns:a="http://schemas.openxmlformats.org/drawingml/2006/main" xmlns:r="http://schemas.openxmlformats.org/officeDocument/2006/relationships" xmlns:p="http://schemas.openxmlformats.org/presentationml/2006/main">
  <p:tag name="NUM" val="3"/>
</p:tagLst>
</file>

<file path=ppt/tags/tag548.xml><?xml version="1.0" encoding="utf-8"?>
<p:tagLst xmlns:a="http://schemas.openxmlformats.org/drawingml/2006/main" xmlns:r="http://schemas.openxmlformats.org/officeDocument/2006/relationships" xmlns:p="http://schemas.openxmlformats.org/presentationml/2006/main">
  <p:tag name="NUM" val="4"/>
</p:tagLst>
</file>

<file path=ppt/tags/tag549.xml><?xml version="1.0" encoding="utf-8"?>
<p:tagLst xmlns:a="http://schemas.openxmlformats.org/drawingml/2006/main" xmlns:r="http://schemas.openxmlformats.org/officeDocument/2006/relationships" xmlns:p="http://schemas.openxmlformats.org/presentationml/2006/main">
  <p:tag name="NUM" val="5"/>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50.xml><?xml version="1.0" encoding="utf-8"?>
<p:tagLst xmlns:a="http://schemas.openxmlformats.org/drawingml/2006/main" xmlns:r="http://schemas.openxmlformats.org/officeDocument/2006/relationships" xmlns:p="http://schemas.openxmlformats.org/presentationml/2006/main">
  <p:tag name="NUM" val="6"/>
</p:tagLst>
</file>

<file path=ppt/tags/tag551.xml><?xml version="1.0" encoding="utf-8"?>
<p:tagLst xmlns:a="http://schemas.openxmlformats.org/drawingml/2006/main" xmlns:r="http://schemas.openxmlformats.org/officeDocument/2006/relationships" xmlns:p="http://schemas.openxmlformats.org/presentationml/2006/main">
  <p:tag name="NUM" val="7"/>
</p:tagLst>
</file>

<file path=ppt/tags/tag552.xml><?xml version="1.0" encoding="utf-8"?>
<p:tagLst xmlns:a="http://schemas.openxmlformats.org/drawingml/2006/main" xmlns:r="http://schemas.openxmlformats.org/officeDocument/2006/relationships" xmlns:p="http://schemas.openxmlformats.org/presentationml/2006/main">
  <p:tag name="NUM" val="8"/>
</p:tagLst>
</file>

<file path=ppt/tags/tag553.xml><?xml version="1.0" encoding="utf-8"?>
<p:tagLst xmlns:a="http://schemas.openxmlformats.org/drawingml/2006/main" xmlns:r="http://schemas.openxmlformats.org/officeDocument/2006/relationships" xmlns:p="http://schemas.openxmlformats.org/presentationml/2006/main">
  <p:tag name="NUM" val="9"/>
</p:tagLst>
</file>

<file path=ppt/tags/tag554.xml><?xml version="1.0" encoding="utf-8"?>
<p:tagLst xmlns:a="http://schemas.openxmlformats.org/drawingml/2006/main" xmlns:r="http://schemas.openxmlformats.org/officeDocument/2006/relationships" xmlns:p="http://schemas.openxmlformats.org/presentationml/2006/main">
  <p:tag name="NUM" val="10"/>
</p:tagLst>
</file>

<file path=ppt/tags/tag555.xml><?xml version="1.0" encoding="utf-8"?>
<p:tagLst xmlns:a="http://schemas.openxmlformats.org/drawingml/2006/main" xmlns:r="http://schemas.openxmlformats.org/officeDocument/2006/relationships" xmlns:p="http://schemas.openxmlformats.org/presentationml/2006/main">
  <p:tag name="NUM" val="11"/>
</p:tagLst>
</file>

<file path=ppt/tags/tag556.xml><?xml version="1.0" encoding="utf-8"?>
<p:tagLst xmlns:a="http://schemas.openxmlformats.org/drawingml/2006/main" xmlns:r="http://schemas.openxmlformats.org/officeDocument/2006/relationships" xmlns:p="http://schemas.openxmlformats.org/presentationml/2006/main">
  <p:tag name="NUM" val="12"/>
</p:tagLst>
</file>

<file path=ppt/tags/tag557.xml><?xml version="1.0" encoding="utf-8"?>
<p:tagLst xmlns:a="http://schemas.openxmlformats.org/drawingml/2006/main" xmlns:r="http://schemas.openxmlformats.org/officeDocument/2006/relationships" xmlns:p="http://schemas.openxmlformats.org/presentationml/2006/main">
  <p:tag name="NUM" val="13"/>
</p:tagLst>
</file>

<file path=ppt/tags/tag558.xml><?xml version="1.0" encoding="utf-8"?>
<p:tagLst xmlns:a="http://schemas.openxmlformats.org/drawingml/2006/main" xmlns:r="http://schemas.openxmlformats.org/officeDocument/2006/relationships" xmlns:p="http://schemas.openxmlformats.org/presentationml/2006/main">
  <p:tag name="NUM" val="1"/>
</p:tagLst>
</file>

<file path=ppt/tags/tag559.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60.xml><?xml version="1.0" encoding="utf-8"?>
<p:tagLst xmlns:a="http://schemas.openxmlformats.org/drawingml/2006/main" xmlns:r="http://schemas.openxmlformats.org/officeDocument/2006/relationships" xmlns:p="http://schemas.openxmlformats.org/presentationml/2006/main">
  <p:tag name="NUM" val="3"/>
</p:tagLst>
</file>

<file path=ppt/tags/tag561.xml><?xml version="1.0" encoding="utf-8"?>
<p:tagLst xmlns:a="http://schemas.openxmlformats.org/drawingml/2006/main" xmlns:r="http://schemas.openxmlformats.org/officeDocument/2006/relationships" xmlns:p="http://schemas.openxmlformats.org/presentationml/2006/main">
  <p:tag name="NUM" val="4"/>
</p:tagLst>
</file>

<file path=ppt/tags/tag562.xml><?xml version="1.0" encoding="utf-8"?>
<p:tagLst xmlns:a="http://schemas.openxmlformats.org/drawingml/2006/main" xmlns:r="http://schemas.openxmlformats.org/officeDocument/2006/relationships" xmlns:p="http://schemas.openxmlformats.org/presentationml/2006/main">
  <p:tag name="NUM" val="5"/>
</p:tagLst>
</file>

<file path=ppt/tags/tag563.xml><?xml version="1.0" encoding="utf-8"?>
<p:tagLst xmlns:a="http://schemas.openxmlformats.org/drawingml/2006/main" xmlns:r="http://schemas.openxmlformats.org/officeDocument/2006/relationships" xmlns:p="http://schemas.openxmlformats.org/presentationml/2006/main">
  <p:tag name="NUM" val="6"/>
</p:tagLst>
</file>

<file path=ppt/tags/tag564.xml><?xml version="1.0" encoding="utf-8"?>
<p:tagLst xmlns:a="http://schemas.openxmlformats.org/drawingml/2006/main" xmlns:r="http://schemas.openxmlformats.org/officeDocument/2006/relationships" xmlns:p="http://schemas.openxmlformats.org/presentationml/2006/main">
  <p:tag name="NUM" val="7"/>
</p:tagLst>
</file>

<file path=ppt/tags/tag565.xml><?xml version="1.0" encoding="utf-8"?>
<p:tagLst xmlns:a="http://schemas.openxmlformats.org/drawingml/2006/main" xmlns:r="http://schemas.openxmlformats.org/officeDocument/2006/relationships" xmlns:p="http://schemas.openxmlformats.org/presentationml/2006/main">
  <p:tag name="NUM" val="9"/>
</p:tagLst>
</file>

<file path=ppt/tags/tag566.xml><?xml version="1.0" encoding="utf-8"?>
<p:tagLst xmlns:a="http://schemas.openxmlformats.org/drawingml/2006/main" xmlns:r="http://schemas.openxmlformats.org/officeDocument/2006/relationships" xmlns:p="http://schemas.openxmlformats.org/presentationml/2006/main">
  <p:tag name="NUM" val="1"/>
</p:tagLst>
</file>

<file path=ppt/tags/tag567.xml><?xml version="1.0" encoding="utf-8"?>
<p:tagLst xmlns:a="http://schemas.openxmlformats.org/drawingml/2006/main" xmlns:r="http://schemas.openxmlformats.org/officeDocument/2006/relationships" xmlns:p="http://schemas.openxmlformats.org/presentationml/2006/main">
  <p:tag name="NUM" val="2"/>
</p:tagLst>
</file>

<file path=ppt/tags/tag568.xml><?xml version="1.0" encoding="utf-8"?>
<p:tagLst xmlns:a="http://schemas.openxmlformats.org/drawingml/2006/main" xmlns:r="http://schemas.openxmlformats.org/officeDocument/2006/relationships" xmlns:p="http://schemas.openxmlformats.org/presentationml/2006/main">
  <p:tag name="NUM" val="3"/>
</p:tagLst>
</file>

<file path=ppt/tags/tag569.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9"/>
</p:tagLst>
</file>

<file path=ppt/tags/tag570.xml><?xml version="1.0" encoding="utf-8"?>
<p:tagLst xmlns:a="http://schemas.openxmlformats.org/drawingml/2006/main" xmlns:r="http://schemas.openxmlformats.org/officeDocument/2006/relationships" xmlns:p="http://schemas.openxmlformats.org/presentationml/2006/main">
  <p:tag name="NUM" val="5"/>
</p:tagLst>
</file>

<file path=ppt/tags/tag571.xml><?xml version="1.0" encoding="utf-8"?>
<p:tagLst xmlns:a="http://schemas.openxmlformats.org/drawingml/2006/main" xmlns:r="http://schemas.openxmlformats.org/officeDocument/2006/relationships" xmlns:p="http://schemas.openxmlformats.org/presentationml/2006/main">
  <p:tag name="NUM" val="6"/>
</p:tagLst>
</file>

<file path=ppt/tags/tag572.xml><?xml version="1.0" encoding="utf-8"?>
<p:tagLst xmlns:a="http://schemas.openxmlformats.org/drawingml/2006/main" xmlns:r="http://schemas.openxmlformats.org/officeDocument/2006/relationships" xmlns:p="http://schemas.openxmlformats.org/presentationml/2006/main">
  <p:tag name="NUM" val="7"/>
</p:tagLst>
</file>

<file path=ppt/tags/tag573.xml><?xml version="1.0" encoding="utf-8"?>
<p:tagLst xmlns:a="http://schemas.openxmlformats.org/drawingml/2006/main" xmlns:r="http://schemas.openxmlformats.org/officeDocument/2006/relationships" xmlns:p="http://schemas.openxmlformats.org/presentationml/2006/main">
  <p:tag name="NUM" val="8"/>
</p:tagLst>
</file>

<file path=ppt/tags/tag574.xml><?xml version="1.0" encoding="utf-8"?>
<p:tagLst xmlns:a="http://schemas.openxmlformats.org/drawingml/2006/main" xmlns:r="http://schemas.openxmlformats.org/officeDocument/2006/relationships" xmlns:p="http://schemas.openxmlformats.org/presentationml/2006/main">
  <p:tag name="NUM" val="9"/>
</p:tagLst>
</file>

<file path=ppt/tags/tag575.xml><?xml version="1.0" encoding="utf-8"?>
<p:tagLst xmlns:a="http://schemas.openxmlformats.org/drawingml/2006/main" xmlns:r="http://schemas.openxmlformats.org/officeDocument/2006/relationships" xmlns:p="http://schemas.openxmlformats.org/presentationml/2006/main">
  <p:tag name="NUM" val="1"/>
</p:tagLst>
</file>

<file path=ppt/tags/tag576.xml><?xml version="1.0" encoding="utf-8"?>
<p:tagLst xmlns:a="http://schemas.openxmlformats.org/drawingml/2006/main" xmlns:r="http://schemas.openxmlformats.org/officeDocument/2006/relationships" xmlns:p="http://schemas.openxmlformats.org/presentationml/2006/main">
  <p:tag name="NUM" val="2"/>
</p:tagLst>
</file>

<file path=ppt/tags/tag577.xml><?xml version="1.0" encoding="utf-8"?>
<p:tagLst xmlns:a="http://schemas.openxmlformats.org/drawingml/2006/main" xmlns:r="http://schemas.openxmlformats.org/officeDocument/2006/relationships" xmlns:p="http://schemas.openxmlformats.org/presentationml/2006/main">
  <p:tag name="NUM" val="3"/>
</p:tagLst>
</file>

<file path=ppt/tags/tag578.xml><?xml version="1.0" encoding="utf-8"?>
<p:tagLst xmlns:a="http://schemas.openxmlformats.org/drawingml/2006/main" xmlns:r="http://schemas.openxmlformats.org/officeDocument/2006/relationships" xmlns:p="http://schemas.openxmlformats.org/presentationml/2006/main">
  <p:tag name="NUM" val="4"/>
</p:tagLst>
</file>

<file path=ppt/tags/tag579.xml><?xml version="1.0" encoding="utf-8"?>
<p:tagLst xmlns:a="http://schemas.openxmlformats.org/drawingml/2006/main" xmlns:r="http://schemas.openxmlformats.org/officeDocument/2006/relationships" xmlns:p="http://schemas.openxmlformats.org/presentationml/2006/main">
  <p:tag name="NUM" val="5"/>
</p:tagLst>
</file>

<file path=ppt/tags/tag58.xml><?xml version="1.0" encoding="utf-8"?>
<p:tagLst xmlns:a="http://schemas.openxmlformats.org/drawingml/2006/main" xmlns:r="http://schemas.openxmlformats.org/officeDocument/2006/relationships" xmlns:p="http://schemas.openxmlformats.org/presentationml/2006/main">
  <p:tag name="NUM" val="10"/>
</p:tagLst>
</file>

<file path=ppt/tags/tag580.xml><?xml version="1.0" encoding="utf-8"?>
<p:tagLst xmlns:a="http://schemas.openxmlformats.org/drawingml/2006/main" xmlns:r="http://schemas.openxmlformats.org/officeDocument/2006/relationships" xmlns:p="http://schemas.openxmlformats.org/presentationml/2006/main">
  <p:tag name="NUM" val="6"/>
</p:tagLst>
</file>

<file path=ppt/tags/tag581.xml><?xml version="1.0" encoding="utf-8"?>
<p:tagLst xmlns:a="http://schemas.openxmlformats.org/drawingml/2006/main" xmlns:r="http://schemas.openxmlformats.org/officeDocument/2006/relationships" xmlns:p="http://schemas.openxmlformats.org/presentationml/2006/main">
  <p:tag name="NUM" val="1"/>
</p:tagLst>
</file>

<file path=ppt/tags/tag582.xml><?xml version="1.0" encoding="utf-8"?>
<p:tagLst xmlns:a="http://schemas.openxmlformats.org/drawingml/2006/main" xmlns:r="http://schemas.openxmlformats.org/officeDocument/2006/relationships" xmlns:p="http://schemas.openxmlformats.org/presentationml/2006/main">
  <p:tag name="NUM" val="2"/>
</p:tagLst>
</file>

<file path=ppt/tags/tag583.xml><?xml version="1.0" encoding="utf-8"?>
<p:tagLst xmlns:a="http://schemas.openxmlformats.org/drawingml/2006/main" xmlns:r="http://schemas.openxmlformats.org/officeDocument/2006/relationships" xmlns:p="http://schemas.openxmlformats.org/presentationml/2006/main">
  <p:tag name="NUM" val="3"/>
</p:tagLst>
</file>

<file path=ppt/tags/tag584.xml><?xml version="1.0" encoding="utf-8"?>
<p:tagLst xmlns:a="http://schemas.openxmlformats.org/drawingml/2006/main" xmlns:r="http://schemas.openxmlformats.org/officeDocument/2006/relationships" xmlns:p="http://schemas.openxmlformats.org/presentationml/2006/main">
  <p:tag name="NUM" val="4"/>
</p:tagLst>
</file>

<file path=ppt/tags/tag585.xml><?xml version="1.0" encoding="utf-8"?>
<p:tagLst xmlns:a="http://schemas.openxmlformats.org/drawingml/2006/main" xmlns:r="http://schemas.openxmlformats.org/officeDocument/2006/relationships" xmlns:p="http://schemas.openxmlformats.org/presentationml/2006/main">
  <p:tag name="NUM" val="5"/>
</p:tagLst>
</file>

<file path=ppt/tags/tag586.xml><?xml version="1.0" encoding="utf-8"?>
<p:tagLst xmlns:a="http://schemas.openxmlformats.org/drawingml/2006/main" xmlns:r="http://schemas.openxmlformats.org/officeDocument/2006/relationships" xmlns:p="http://schemas.openxmlformats.org/presentationml/2006/main">
  <p:tag name="NUM" val="6"/>
</p:tagLst>
</file>

<file path=ppt/tags/tag587.xml><?xml version="1.0" encoding="utf-8"?>
<p:tagLst xmlns:a="http://schemas.openxmlformats.org/drawingml/2006/main" xmlns:r="http://schemas.openxmlformats.org/officeDocument/2006/relationships" xmlns:p="http://schemas.openxmlformats.org/presentationml/2006/main">
  <p:tag name="NUM" val="7"/>
</p:tagLst>
</file>

<file path=ppt/tags/tag588.xml><?xml version="1.0" encoding="utf-8"?>
<p:tagLst xmlns:a="http://schemas.openxmlformats.org/drawingml/2006/main" xmlns:r="http://schemas.openxmlformats.org/officeDocument/2006/relationships" xmlns:p="http://schemas.openxmlformats.org/presentationml/2006/main">
  <p:tag name="NUM" val="8"/>
</p:tagLst>
</file>

<file path=ppt/tags/tag589.xml><?xml version="1.0" encoding="utf-8"?>
<p:tagLst xmlns:a="http://schemas.openxmlformats.org/drawingml/2006/main" xmlns:r="http://schemas.openxmlformats.org/officeDocument/2006/relationships" xmlns:p="http://schemas.openxmlformats.org/presentationml/2006/main">
  <p:tag name="NUM" val="9"/>
</p:tagLst>
</file>

<file path=ppt/tags/tag59.xml><?xml version="1.0" encoding="utf-8"?>
<p:tagLst xmlns:a="http://schemas.openxmlformats.org/drawingml/2006/main" xmlns:r="http://schemas.openxmlformats.org/officeDocument/2006/relationships" xmlns:p="http://schemas.openxmlformats.org/presentationml/2006/main">
  <p:tag name="NUM" val="11"/>
</p:tagLst>
</file>

<file path=ppt/tags/tag590.xml><?xml version="1.0" encoding="utf-8"?>
<p:tagLst xmlns:a="http://schemas.openxmlformats.org/drawingml/2006/main" xmlns:r="http://schemas.openxmlformats.org/officeDocument/2006/relationships" xmlns:p="http://schemas.openxmlformats.org/presentationml/2006/main">
  <p:tag name="NUM" val="1"/>
</p:tagLst>
</file>

<file path=ppt/tags/tag591.xml><?xml version="1.0" encoding="utf-8"?>
<p:tagLst xmlns:a="http://schemas.openxmlformats.org/drawingml/2006/main" xmlns:r="http://schemas.openxmlformats.org/officeDocument/2006/relationships" xmlns:p="http://schemas.openxmlformats.org/presentationml/2006/main">
  <p:tag name="NUM" val="2"/>
</p:tagLst>
</file>

<file path=ppt/tags/tag592.xml><?xml version="1.0" encoding="utf-8"?>
<p:tagLst xmlns:a="http://schemas.openxmlformats.org/drawingml/2006/main" xmlns:r="http://schemas.openxmlformats.org/officeDocument/2006/relationships" xmlns:p="http://schemas.openxmlformats.org/presentationml/2006/main">
  <p:tag name="NUM" val="3"/>
</p:tagLst>
</file>

<file path=ppt/tags/tag593.xml><?xml version="1.0" encoding="utf-8"?>
<p:tagLst xmlns:a="http://schemas.openxmlformats.org/drawingml/2006/main" xmlns:r="http://schemas.openxmlformats.org/officeDocument/2006/relationships" xmlns:p="http://schemas.openxmlformats.org/presentationml/2006/main">
  <p:tag name="NUM" val="4"/>
</p:tagLst>
</file>

<file path=ppt/tags/tag594.xml><?xml version="1.0" encoding="utf-8"?>
<p:tagLst xmlns:a="http://schemas.openxmlformats.org/drawingml/2006/main" xmlns:r="http://schemas.openxmlformats.org/officeDocument/2006/relationships" xmlns:p="http://schemas.openxmlformats.org/presentationml/2006/main">
  <p:tag name="NUM" val="5"/>
</p:tagLst>
</file>

<file path=ppt/tags/tag595.xml><?xml version="1.0" encoding="utf-8"?>
<p:tagLst xmlns:a="http://schemas.openxmlformats.org/drawingml/2006/main" xmlns:r="http://schemas.openxmlformats.org/officeDocument/2006/relationships" xmlns:p="http://schemas.openxmlformats.org/presentationml/2006/main">
  <p:tag name="NUM" val="6"/>
</p:tagLst>
</file>

<file path=ppt/tags/tag596.xml><?xml version="1.0" encoding="utf-8"?>
<p:tagLst xmlns:a="http://schemas.openxmlformats.org/drawingml/2006/main" xmlns:r="http://schemas.openxmlformats.org/officeDocument/2006/relationships" xmlns:p="http://schemas.openxmlformats.org/presentationml/2006/main">
  <p:tag name="NUM" val="7"/>
</p:tagLst>
</file>

<file path=ppt/tags/tag597.xml><?xml version="1.0" encoding="utf-8"?>
<p:tagLst xmlns:a="http://schemas.openxmlformats.org/drawingml/2006/main" xmlns:r="http://schemas.openxmlformats.org/officeDocument/2006/relationships" xmlns:p="http://schemas.openxmlformats.org/presentationml/2006/main">
  <p:tag name="NUM" val="8"/>
</p:tagLst>
</file>

<file path=ppt/tags/tag598.xml><?xml version="1.0" encoding="utf-8"?>
<p:tagLst xmlns:a="http://schemas.openxmlformats.org/drawingml/2006/main" xmlns:r="http://schemas.openxmlformats.org/officeDocument/2006/relationships" xmlns:p="http://schemas.openxmlformats.org/presentationml/2006/main">
  <p:tag name="NUM" val="9"/>
</p:tagLst>
</file>

<file path=ppt/tags/tag599.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2"/>
</p:tagLst>
</file>

<file path=ppt/tags/tag600.xml><?xml version="1.0" encoding="utf-8"?>
<p:tagLst xmlns:a="http://schemas.openxmlformats.org/drawingml/2006/main" xmlns:r="http://schemas.openxmlformats.org/officeDocument/2006/relationships" xmlns:p="http://schemas.openxmlformats.org/presentationml/2006/main">
  <p:tag name="NUM" val="1"/>
</p:tagLst>
</file>

<file path=ppt/tags/tag601.xml><?xml version="1.0" encoding="utf-8"?>
<p:tagLst xmlns:a="http://schemas.openxmlformats.org/drawingml/2006/main" xmlns:r="http://schemas.openxmlformats.org/officeDocument/2006/relationships" xmlns:p="http://schemas.openxmlformats.org/presentationml/2006/main">
  <p:tag name="NUM" val="2"/>
</p:tagLst>
</file>

<file path=ppt/tags/tag602.xml><?xml version="1.0" encoding="utf-8"?>
<p:tagLst xmlns:a="http://schemas.openxmlformats.org/drawingml/2006/main" xmlns:r="http://schemas.openxmlformats.org/officeDocument/2006/relationships" xmlns:p="http://schemas.openxmlformats.org/presentationml/2006/main">
  <p:tag name="NUM" val="3"/>
</p:tagLst>
</file>

<file path=ppt/tags/tag603.xml><?xml version="1.0" encoding="utf-8"?>
<p:tagLst xmlns:a="http://schemas.openxmlformats.org/drawingml/2006/main" xmlns:r="http://schemas.openxmlformats.org/officeDocument/2006/relationships" xmlns:p="http://schemas.openxmlformats.org/presentationml/2006/main">
  <p:tag name="NUM" val="4"/>
</p:tagLst>
</file>

<file path=ppt/tags/tag604.xml><?xml version="1.0" encoding="utf-8"?>
<p:tagLst xmlns:a="http://schemas.openxmlformats.org/drawingml/2006/main" xmlns:r="http://schemas.openxmlformats.org/officeDocument/2006/relationships" xmlns:p="http://schemas.openxmlformats.org/presentationml/2006/main">
  <p:tag name="NUM" val="5"/>
</p:tagLst>
</file>

<file path=ppt/tags/tag605.xml><?xml version="1.0" encoding="utf-8"?>
<p:tagLst xmlns:a="http://schemas.openxmlformats.org/drawingml/2006/main" xmlns:r="http://schemas.openxmlformats.org/officeDocument/2006/relationships" xmlns:p="http://schemas.openxmlformats.org/presentationml/2006/main">
  <p:tag name="NUM" val="6"/>
</p:tagLst>
</file>

<file path=ppt/tags/tag606.xml><?xml version="1.0" encoding="utf-8"?>
<p:tagLst xmlns:a="http://schemas.openxmlformats.org/drawingml/2006/main" xmlns:r="http://schemas.openxmlformats.org/officeDocument/2006/relationships" xmlns:p="http://schemas.openxmlformats.org/presentationml/2006/main">
  <p:tag name="NUM" val="7"/>
</p:tagLst>
</file>

<file path=ppt/tags/tag607.xml><?xml version="1.0" encoding="utf-8"?>
<p:tagLst xmlns:a="http://schemas.openxmlformats.org/drawingml/2006/main" xmlns:r="http://schemas.openxmlformats.org/officeDocument/2006/relationships" xmlns:p="http://schemas.openxmlformats.org/presentationml/2006/main">
  <p:tag name="NUM" val="8"/>
</p:tagLst>
</file>

<file path=ppt/tags/tag608.xml><?xml version="1.0" encoding="utf-8"?>
<p:tagLst xmlns:a="http://schemas.openxmlformats.org/drawingml/2006/main" xmlns:r="http://schemas.openxmlformats.org/officeDocument/2006/relationships" xmlns:p="http://schemas.openxmlformats.org/presentationml/2006/main">
  <p:tag name="NUM" val="9"/>
</p:tagLst>
</file>

<file path=ppt/tags/tag609.xml><?xml version="1.0" encoding="utf-8"?>
<p:tagLst xmlns:a="http://schemas.openxmlformats.org/drawingml/2006/main" xmlns:r="http://schemas.openxmlformats.org/officeDocument/2006/relationships" xmlns:p="http://schemas.openxmlformats.org/presentationml/2006/main">
  <p:tag name="NUM" val="9"/>
</p:tagLst>
</file>

<file path=ppt/tags/tag61.xml><?xml version="1.0" encoding="utf-8"?>
<p:tagLst xmlns:a="http://schemas.openxmlformats.org/drawingml/2006/main" xmlns:r="http://schemas.openxmlformats.org/officeDocument/2006/relationships" xmlns:p="http://schemas.openxmlformats.org/presentationml/2006/main">
  <p:tag name="NUM" val="13"/>
</p:tagLst>
</file>

<file path=ppt/tags/tag610.xml><?xml version="1.0" encoding="utf-8"?>
<p:tagLst xmlns:a="http://schemas.openxmlformats.org/drawingml/2006/main" xmlns:r="http://schemas.openxmlformats.org/officeDocument/2006/relationships" xmlns:p="http://schemas.openxmlformats.org/presentationml/2006/main">
  <p:tag name="NUM" val="1"/>
</p:tagLst>
</file>

<file path=ppt/tags/tag611.xml><?xml version="1.0" encoding="utf-8"?>
<p:tagLst xmlns:a="http://schemas.openxmlformats.org/drawingml/2006/main" xmlns:r="http://schemas.openxmlformats.org/officeDocument/2006/relationships" xmlns:p="http://schemas.openxmlformats.org/presentationml/2006/main">
  <p:tag name="NUM" val="2"/>
</p:tagLst>
</file>

<file path=ppt/tags/tag612.xml><?xml version="1.0" encoding="utf-8"?>
<p:tagLst xmlns:a="http://schemas.openxmlformats.org/drawingml/2006/main" xmlns:r="http://schemas.openxmlformats.org/officeDocument/2006/relationships" xmlns:p="http://schemas.openxmlformats.org/presentationml/2006/main">
  <p:tag name="NUM" val="3"/>
</p:tagLst>
</file>

<file path=ppt/tags/tag613.xml><?xml version="1.0" encoding="utf-8"?>
<p:tagLst xmlns:a="http://schemas.openxmlformats.org/drawingml/2006/main" xmlns:r="http://schemas.openxmlformats.org/officeDocument/2006/relationships" xmlns:p="http://schemas.openxmlformats.org/presentationml/2006/main">
  <p:tag name="NUM" val="4"/>
</p:tagLst>
</file>

<file path=ppt/tags/tag614.xml><?xml version="1.0" encoding="utf-8"?>
<p:tagLst xmlns:a="http://schemas.openxmlformats.org/drawingml/2006/main" xmlns:r="http://schemas.openxmlformats.org/officeDocument/2006/relationships" xmlns:p="http://schemas.openxmlformats.org/presentationml/2006/main">
  <p:tag name="NUM" val="5"/>
</p:tagLst>
</file>

<file path=ppt/tags/tag615.xml><?xml version="1.0" encoding="utf-8"?>
<p:tagLst xmlns:a="http://schemas.openxmlformats.org/drawingml/2006/main" xmlns:r="http://schemas.openxmlformats.org/officeDocument/2006/relationships" xmlns:p="http://schemas.openxmlformats.org/presentationml/2006/main">
  <p:tag name="NUM" val="6"/>
</p:tagLst>
</file>

<file path=ppt/tags/tag616.xml><?xml version="1.0" encoding="utf-8"?>
<p:tagLst xmlns:a="http://schemas.openxmlformats.org/drawingml/2006/main" xmlns:r="http://schemas.openxmlformats.org/officeDocument/2006/relationships" xmlns:p="http://schemas.openxmlformats.org/presentationml/2006/main">
  <p:tag name="NUM" val="7"/>
</p:tagLst>
</file>

<file path=ppt/tags/tag617.xml><?xml version="1.0" encoding="utf-8"?>
<p:tagLst xmlns:a="http://schemas.openxmlformats.org/drawingml/2006/main" xmlns:r="http://schemas.openxmlformats.org/officeDocument/2006/relationships" xmlns:p="http://schemas.openxmlformats.org/presentationml/2006/main">
  <p:tag name="NUM" val="8"/>
</p:tagLst>
</file>

<file path=ppt/tags/tag618.xml><?xml version="1.0" encoding="utf-8"?>
<p:tagLst xmlns:a="http://schemas.openxmlformats.org/drawingml/2006/main" xmlns:r="http://schemas.openxmlformats.org/officeDocument/2006/relationships" xmlns:p="http://schemas.openxmlformats.org/presentationml/2006/main">
  <p:tag name="NUM" val="9"/>
</p:tagLst>
</file>

<file path=ppt/tags/tag619.xml><?xml version="1.0" encoding="utf-8"?>
<p:tagLst xmlns:a="http://schemas.openxmlformats.org/drawingml/2006/main" xmlns:r="http://schemas.openxmlformats.org/officeDocument/2006/relationships" xmlns:p="http://schemas.openxmlformats.org/presentationml/2006/main">
  <p:tag name="NUM" val="1"/>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20.xml><?xml version="1.0" encoding="utf-8"?>
<p:tagLst xmlns:a="http://schemas.openxmlformats.org/drawingml/2006/main" xmlns:r="http://schemas.openxmlformats.org/officeDocument/2006/relationships" xmlns:p="http://schemas.openxmlformats.org/presentationml/2006/main">
  <p:tag name="NUM" val="2"/>
</p:tagLst>
</file>

<file path=ppt/tags/tag621.xml><?xml version="1.0" encoding="utf-8"?>
<p:tagLst xmlns:a="http://schemas.openxmlformats.org/drawingml/2006/main" xmlns:r="http://schemas.openxmlformats.org/officeDocument/2006/relationships" xmlns:p="http://schemas.openxmlformats.org/presentationml/2006/main">
  <p:tag name="NUM" val="3"/>
</p:tagLst>
</file>

<file path=ppt/tags/tag622.xml><?xml version="1.0" encoding="utf-8"?>
<p:tagLst xmlns:a="http://schemas.openxmlformats.org/drawingml/2006/main" xmlns:r="http://schemas.openxmlformats.org/officeDocument/2006/relationships" xmlns:p="http://schemas.openxmlformats.org/presentationml/2006/main">
  <p:tag name="NUM" val="4"/>
</p:tagLst>
</file>

<file path=ppt/tags/tag623.xml><?xml version="1.0" encoding="utf-8"?>
<p:tagLst xmlns:a="http://schemas.openxmlformats.org/drawingml/2006/main" xmlns:r="http://schemas.openxmlformats.org/officeDocument/2006/relationships" xmlns:p="http://schemas.openxmlformats.org/presentationml/2006/main">
  <p:tag name="NUM" val="5"/>
</p:tagLst>
</file>

<file path=ppt/tags/tag624.xml><?xml version="1.0" encoding="utf-8"?>
<p:tagLst xmlns:a="http://schemas.openxmlformats.org/drawingml/2006/main" xmlns:r="http://schemas.openxmlformats.org/officeDocument/2006/relationships" xmlns:p="http://schemas.openxmlformats.org/presentationml/2006/main">
  <p:tag name="NUM" val="6"/>
</p:tagLst>
</file>

<file path=ppt/tags/tag625.xml><?xml version="1.0" encoding="utf-8"?>
<p:tagLst xmlns:a="http://schemas.openxmlformats.org/drawingml/2006/main" xmlns:r="http://schemas.openxmlformats.org/officeDocument/2006/relationships" xmlns:p="http://schemas.openxmlformats.org/presentationml/2006/main">
  <p:tag name="NUM" val="7"/>
</p:tagLst>
</file>

<file path=ppt/tags/tag626.xml><?xml version="1.0" encoding="utf-8"?>
<p:tagLst xmlns:a="http://schemas.openxmlformats.org/drawingml/2006/main" xmlns:r="http://schemas.openxmlformats.org/officeDocument/2006/relationships" xmlns:p="http://schemas.openxmlformats.org/presentationml/2006/main">
  <p:tag name="NUM" val="8"/>
</p:tagLst>
</file>

<file path=ppt/tags/tag627.xml><?xml version="1.0" encoding="utf-8"?>
<p:tagLst xmlns:a="http://schemas.openxmlformats.org/drawingml/2006/main" xmlns:r="http://schemas.openxmlformats.org/officeDocument/2006/relationships" xmlns:p="http://schemas.openxmlformats.org/presentationml/2006/main">
  <p:tag name="NUM" val="9"/>
</p:tagLst>
</file>

<file path=ppt/tags/tag628.xml><?xml version="1.0" encoding="utf-8"?>
<p:tagLst xmlns:a="http://schemas.openxmlformats.org/drawingml/2006/main" xmlns:r="http://schemas.openxmlformats.org/officeDocument/2006/relationships" xmlns:p="http://schemas.openxmlformats.org/presentationml/2006/main">
  <p:tag name="NUM" val="9"/>
</p:tagLst>
</file>

<file path=ppt/tags/tag629.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30.xml><?xml version="1.0" encoding="utf-8"?>
<p:tagLst xmlns:a="http://schemas.openxmlformats.org/drawingml/2006/main" xmlns:r="http://schemas.openxmlformats.org/officeDocument/2006/relationships" xmlns:p="http://schemas.openxmlformats.org/presentationml/2006/main">
  <p:tag name="NUM" val="2"/>
</p:tagLst>
</file>

<file path=ppt/tags/tag631.xml><?xml version="1.0" encoding="utf-8"?>
<p:tagLst xmlns:a="http://schemas.openxmlformats.org/drawingml/2006/main" xmlns:r="http://schemas.openxmlformats.org/officeDocument/2006/relationships" xmlns:p="http://schemas.openxmlformats.org/presentationml/2006/main">
  <p:tag name="NUM" val="3"/>
</p:tagLst>
</file>

<file path=ppt/tags/tag632.xml><?xml version="1.0" encoding="utf-8"?>
<p:tagLst xmlns:a="http://schemas.openxmlformats.org/drawingml/2006/main" xmlns:r="http://schemas.openxmlformats.org/officeDocument/2006/relationships" xmlns:p="http://schemas.openxmlformats.org/presentationml/2006/main">
  <p:tag name="NUM" val="4"/>
</p:tagLst>
</file>

<file path=ppt/tags/tag633.xml><?xml version="1.0" encoding="utf-8"?>
<p:tagLst xmlns:a="http://schemas.openxmlformats.org/drawingml/2006/main" xmlns:r="http://schemas.openxmlformats.org/officeDocument/2006/relationships" xmlns:p="http://schemas.openxmlformats.org/presentationml/2006/main">
  <p:tag name="NUM" val="5"/>
</p:tagLst>
</file>

<file path=ppt/tags/tag634.xml><?xml version="1.0" encoding="utf-8"?>
<p:tagLst xmlns:a="http://schemas.openxmlformats.org/drawingml/2006/main" xmlns:r="http://schemas.openxmlformats.org/officeDocument/2006/relationships" xmlns:p="http://schemas.openxmlformats.org/presentationml/2006/main">
  <p:tag name="NUM" val="6"/>
</p:tagLst>
</file>

<file path=ppt/tags/tag635.xml><?xml version="1.0" encoding="utf-8"?>
<p:tagLst xmlns:a="http://schemas.openxmlformats.org/drawingml/2006/main" xmlns:r="http://schemas.openxmlformats.org/officeDocument/2006/relationships" xmlns:p="http://schemas.openxmlformats.org/presentationml/2006/main">
  <p:tag name="NUM" val="7"/>
</p:tagLst>
</file>

<file path=ppt/tags/tag636.xml><?xml version="1.0" encoding="utf-8"?>
<p:tagLst xmlns:a="http://schemas.openxmlformats.org/drawingml/2006/main" xmlns:r="http://schemas.openxmlformats.org/officeDocument/2006/relationships" xmlns:p="http://schemas.openxmlformats.org/presentationml/2006/main">
  <p:tag name="NUM" val="8"/>
</p:tagLst>
</file>

<file path=ppt/tags/tag637.xml><?xml version="1.0" encoding="utf-8"?>
<p:tagLst xmlns:a="http://schemas.openxmlformats.org/drawingml/2006/main" xmlns:r="http://schemas.openxmlformats.org/officeDocument/2006/relationships" xmlns:p="http://schemas.openxmlformats.org/presentationml/2006/main">
  <p:tag name="NUM" val="9"/>
</p:tagLst>
</file>

<file path=ppt/tags/tag638.xml><?xml version="1.0" encoding="utf-8"?>
<p:tagLst xmlns:a="http://schemas.openxmlformats.org/drawingml/2006/main" xmlns:r="http://schemas.openxmlformats.org/officeDocument/2006/relationships" xmlns:p="http://schemas.openxmlformats.org/presentationml/2006/main">
  <p:tag name="NUM" val="10"/>
</p:tagLst>
</file>

<file path=ppt/tags/tag639.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40.xml><?xml version="1.0" encoding="utf-8"?>
<p:tagLst xmlns:a="http://schemas.openxmlformats.org/drawingml/2006/main" xmlns:r="http://schemas.openxmlformats.org/officeDocument/2006/relationships" xmlns:p="http://schemas.openxmlformats.org/presentationml/2006/main">
  <p:tag name="NUM" val="2"/>
</p:tagLst>
</file>

<file path=ppt/tags/tag641.xml><?xml version="1.0" encoding="utf-8"?>
<p:tagLst xmlns:a="http://schemas.openxmlformats.org/drawingml/2006/main" xmlns:r="http://schemas.openxmlformats.org/officeDocument/2006/relationships" xmlns:p="http://schemas.openxmlformats.org/presentationml/2006/main">
  <p:tag name="NUM" val="3"/>
</p:tagLst>
</file>

<file path=ppt/tags/tag642.xml><?xml version="1.0" encoding="utf-8"?>
<p:tagLst xmlns:a="http://schemas.openxmlformats.org/drawingml/2006/main" xmlns:r="http://schemas.openxmlformats.org/officeDocument/2006/relationships" xmlns:p="http://schemas.openxmlformats.org/presentationml/2006/main">
  <p:tag name="NUM" val="4"/>
</p:tagLst>
</file>

<file path=ppt/tags/tag643.xml><?xml version="1.0" encoding="utf-8"?>
<p:tagLst xmlns:a="http://schemas.openxmlformats.org/drawingml/2006/main" xmlns:r="http://schemas.openxmlformats.org/officeDocument/2006/relationships" xmlns:p="http://schemas.openxmlformats.org/presentationml/2006/main">
  <p:tag name="NUM" val="5"/>
</p:tagLst>
</file>

<file path=ppt/tags/tag644.xml><?xml version="1.0" encoding="utf-8"?>
<p:tagLst xmlns:a="http://schemas.openxmlformats.org/drawingml/2006/main" xmlns:r="http://schemas.openxmlformats.org/officeDocument/2006/relationships" xmlns:p="http://schemas.openxmlformats.org/presentationml/2006/main">
  <p:tag name="NUM" val="6"/>
</p:tagLst>
</file>

<file path=ppt/tags/tag645.xml><?xml version="1.0" encoding="utf-8"?>
<p:tagLst xmlns:a="http://schemas.openxmlformats.org/drawingml/2006/main" xmlns:r="http://schemas.openxmlformats.org/officeDocument/2006/relationships" xmlns:p="http://schemas.openxmlformats.org/presentationml/2006/main">
  <p:tag name="NUM" val="7"/>
</p:tagLst>
</file>

<file path=ppt/tags/tag646.xml><?xml version="1.0" encoding="utf-8"?>
<p:tagLst xmlns:a="http://schemas.openxmlformats.org/drawingml/2006/main" xmlns:r="http://schemas.openxmlformats.org/officeDocument/2006/relationships" xmlns:p="http://schemas.openxmlformats.org/presentationml/2006/main">
  <p:tag name="NUM" val="8"/>
</p:tagLst>
</file>

<file path=ppt/tags/tag647.xml><?xml version="1.0" encoding="utf-8"?>
<p:tagLst xmlns:a="http://schemas.openxmlformats.org/drawingml/2006/main" xmlns:r="http://schemas.openxmlformats.org/officeDocument/2006/relationships" xmlns:p="http://schemas.openxmlformats.org/presentationml/2006/main">
  <p:tag name="NUM" val="9"/>
</p:tagLst>
</file>

<file path=ppt/tags/tag648.xml><?xml version="1.0" encoding="utf-8"?>
<p:tagLst xmlns:a="http://schemas.openxmlformats.org/drawingml/2006/main" xmlns:r="http://schemas.openxmlformats.org/officeDocument/2006/relationships" xmlns:p="http://schemas.openxmlformats.org/presentationml/2006/main">
  <p:tag name="NUM" val="10"/>
</p:tagLst>
</file>

<file path=ppt/tags/tag649.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50.xml><?xml version="1.0" encoding="utf-8"?>
<p:tagLst xmlns:a="http://schemas.openxmlformats.org/drawingml/2006/main" xmlns:r="http://schemas.openxmlformats.org/officeDocument/2006/relationships" xmlns:p="http://schemas.openxmlformats.org/presentationml/2006/main">
  <p:tag name="NUM" val="2"/>
</p:tagLst>
</file>

<file path=ppt/tags/tag651.xml><?xml version="1.0" encoding="utf-8"?>
<p:tagLst xmlns:a="http://schemas.openxmlformats.org/drawingml/2006/main" xmlns:r="http://schemas.openxmlformats.org/officeDocument/2006/relationships" xmlns:p="http://schemas.openxmlformats.org/presentationml/2006/main">
  <p:tag name="NUM" val="3"/>
</p:tagLst>
</file>

<file path=ppt/tags/tag652.xml><?xml version="1.0" encoding="utf-8"?>
<p:tagLst xmlns:a="http://schemas.openxmlformats.org/drawingml/2006/main" xmlns:r="http://schemas.openxmlformats.org/officeDocument/2006/relationships" xmlns:p="http://schemas.openxmlformats.org/presentationml/2006/main">
  <p:tag name="NUM" val="4"/>
</p:tagLst>
</file>

<file path=ppt/tags/tag653.xml><?xml version="1.0" encoding="utf-8"?>
<p:tagLst xmlns:a="http://schemas.openxmlformats.org/drawingml/2006/main" xmlns:r="http://schemas.openxmlformats.org/officeDocument/2006/relationships" xmlns:p="http://schemas.openxmlformats.org/presentationml/2006/main">
  <p:tag name="NUM" val="5"/>
</p:tagLst>
</file>

<file path=ppt/tags/tag654.xml><?xml version="1.0" encoding="utf-8"?>
<p:tagLst xmlns:a="http://schemas.openxmlformats.org/drawingml/2006/main" xmlns:r="http://schemas.openxmlformats.org/officeDocument/2006/relationships" xmlns:p="http://schemas.openxmlformats.org/presentationml/2006/main">
  <p:tag name="NUM" val="6"/>
</p:tagLst>
</file>

<file path=ppt/tags/tag655.xml><?xml version="1.0" encoding="utf-8"?>
<p:tagLst xmlns:a="http://schemas.openxmlformats.org/drawingml/2006/main" xmlns:r="http://schemas.openxmlformats.org/officeDocument/2006/relationships" xmlns:p="http://schemas.openxmlformats.org/presentationml/2006/main">
  <p:tag name="NUM" val="7"/>
</p:tagLst>
</file>

<file path=ppt/tags/tag656.xml><?xml version="1.0" encoding="utf-8"?>
<p:tagLst xmlns:a="http://schemas.openxmlformats.org/drawingml/2006/main" xmlns:r="http://schemas.openxmlformats.org/officeDocument/2006/relationships" xmlns:p="http://schemas.openxmlformats.org/presentationml/2006/main">
  <p:tag name="NUM" val="8"/>
</p:tagLst>
</file>

<file path=ppt/tags/tag657.xml><?xml version="1.0" encoding="utf-8"?>
<p:tagLst xmlns:a="http://schemas.openxmlformats.org/drawingml/2006/main" xmlns:r="http://schemas.openxmlformats.org/officeDocument/2006/relationships" xmlns:p="http://schemas.openxmlformats.org/presentationml/2006/main">
  <p:tag name="NUM" val="9"/>
</p:tagLst>
</file>

<file path=ppt/tags/tag658.xml><?xml version="1.0" encoding="utf-8"?>
<p:tagLst xmlns:a="http://schemas.openxmlformats.org/drawingml/2006/main" xmlns:r="http://schemas.openxmlformats.org/officeDocument/2006/relationships" xmlns:p="http://schemas.openxmlformats.org/presentationml/2006/main">
  <p:tag name="NUM" val="10"/>
</p:tagLst>
</file>

<file path=ppt/tags/tag659.xml><?xml version="1.0" encoding="utf-8"?>
<p:tagLst xmlns:a="http://schemas.openxmlformats.org/drawingml/2006/main" xmlns:r="http://schemas.openxmlformats.org/officeDocument/2006/relationships" xmlns:p="http://schemas.openxmlformats.org/presentationml/2006/main">
  <p:tag name="NUM" val="11"/>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60.xml><?xml version="1.0" encoding="utf-8"?>
<p:tagLst xmlns:a="http://schemas.openxmlformats.org/drawingml/2006/main" xmlns:r="http://schemas.openxmlformats.org/officeDocument/2006/relationships" xmlns:p="http://schemas.openxmlformats.org/presentationml/2006/main">
  <p:tag name="NUM" val="12"/>
</p:tagLst>
</file>

<file path=ppt/tags/tag661.xml><?xml version="1.0" encoding="utf-8"?>
<p:tagLst xmlns:a="http://schemas.openxmlformats.org/drawingml/2006/main" xmlns:r="http://schemas.openxmlformats.org/officeDocument/2006/relationships" xmlns:p="http://schemas.openxmlformats.org/presentationml/2006/main">
  <p:tag name="NUM" val="13"/>
</p:tagLst>
</file>

<file path=ppt/tags/tag662.xml><?xml version="1.0" encoding="utf-8"?>
<p:tagLst xmlns:a="http://schemas.openxmlformats.org/drawingml/2006/main" xmlns:r="http://schemas.openxmlformats.org/officeDocument/2006/relationships" xmlns:p="http://schemas.openxmlformats.org/presentationml/2006/main">
  <p:tag name="NUM" val="1"/>
</p:tagLst>
</file>

<file path=ppt/tags/tag663.xml><?xml version="1.0" encoding="utf-8"?>
<p:tagLst xmlns:a="http://schemas.openxmlformats.org/drawingml/2006/main" xmlns:r="http://schemas.openxmlformats.org/officeDocument/2006/relationships" xmlns:p="http://schemas.openxmlformats.org/presentationml/2006/main">
  <p:tag name="NUM" val="2"/>
</p:tagLst>
</file>

<file path=ppt/tags/tag664.xml><?xml version="1.0" encoding="utf-8"?>
<p:tagLst xmlns:a="http://schemas.openxmlformats.org/drawingml/2006/main" xmlns:r="http://schemas.openxmlformats.org/officeDocument/2006/relationships" xmlns:p="http://schemas.openxmlformats.org/presentationml/2006/main">
  <p:tag name="NUM" val="3"/>
</p:tagLst>
</file>

<file path=ppt/tags/tag665.xml><?xml version="1.0" encoding="utf-8"?>
<p:tagLst xmlns:a="http://schemas.openxmlformats.org/drawingml/2006/main" xmlns:r="http://schemas.openxmlformats.org/officeDocument/2006/relationships" xmlns:p="http://schemas.openxmlformats.org/presentationml/2006/main">
  <p:tag name="NUM" val="4"/>
</p:tagLst>
</file>

<file path=ppt/tags/tag666.xml><?xml version="1.0" encoding="utf-8"?>
<p:tagLst xmlns:a="http://schemas.openxmlformats.org/drawingml/2006/main" xmlns:r="http://schemas.openxmlformats.org/officeDocument/2006/relationships" xmlns:p="http://schemas.openxmlformats.org/presentationml/2006/main">
  <p:tag name="NUM" val="5"/>
</p:tagLst>
</file>

<file path=ppt/tags/tag667.xml><?xml version="1.0" encoding="utf-8"?>
<p:tagLst xmlns:a="http://schemas.openxmlformats.org/drawingml/2006/main" xmlns:r="http://schemas.openxmlformats.org/officeDocument/2006/relationships" xmlns:p="http://schemas.openxmlformats.org/presentationml/2006/main">
  <p:tag name="NUM" val="6"/>
</p:tagLst>
</file>

<file path=ppt/tags/tag668.xml><?xml version="1.0" encoding="utf-8"?>
<p:tagLst xmlns:a="http://schemas.openxmlformats.org/drawingml/2006/main" xmlns:r="http://schemas.openxmlformats.org/officeDocument/2006/relationships" xmlns:p="http://schemas.openxmlformats.org/presentationml/2006/main">
  <p:tag name="NUM" val="7"/>
</p:tagLst>
</file>

<file path=ppt/tags/tag669.xml><?xml version="1.0" encoding="utf-8"?>
<p:tagLst xmlns:a="http://schemas.openxmlformats.org/drawingml/2006/main" xmlns:r="http://schemas.openxmlformats.org/officeDocument/2006/relationships" xmlns:p="http://schemas.openxmlformats.org/presentationml/2006/main">
  <p:tag name="NUM" val="8"/>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70.xml><?xml version="1.0" encoding="utf-8"?>
<p:tagLst xmlns:a="http://schemas.openxmlformats.org/drawingml/2006/main" xmlns:r="http://schemas.openxmlformats.org/officeDocument/2006/relationships" xmlns:p="http://schemas.openxmlformats.org/presentationml/2006/main">
  <p:tag name="NUM" val="9"/>
</p:tagLst>
</file>

<file path=ppt/tags/tag671.xml><?xml version="1.0" encoding="utf-8"?>
<p:tagLst xmlns:a="http://schemas.openxmlformats.org/drawingml/2006/main" xmlns:r="http://schemas.openxmlformats.org/officeDocument/2006/relationships" xmlns:p="http://schemas.openxmlformats.org/presentationml/2006/main">
  <p:tag name="NUM" val="10"/>
</p:tagLst>
</file>

<file path=ppt/tags/tag672.xml><?xml version="1.0" encoding="utf-8"?>
<p:tagLst xmlns:a="http://schemas.openxmlformats.org/drawingml/2006/main" xmlns:r="http://schemas.openxmlformats.org/officeDocument/2006/relationships" xmlns:p="http://schemas.openxmlformats.org/presentationml/2006/main">
  <p:tag name="NUM" val="11"/>
</p:tagLst>
</file>

<file path=ppt/tags/tag673.xml><?xml version="1.0" encoding="utf-8"?>
<p:tagLst xmlns:a="http://schemas.openxmlformats.org/drawingml/2006/main" xmlns:r="http://schemas.openxmlformats.org/officeDocument/2006/relationships" xmlns:p="http://schemas.openxmlformats.org/presentationml/2006/main">
  <p:tag name="NUM" val="12"/>
</p:tagLst>
</file>

<file path=ppt/tags/tag674.xml><?xml version="1.0" encoding="utf-8"?>
<p:tagLst xmlns:a="http://schemas.openxmlformats.org/drawingml/2006/main" xmlns:r="http://schemas.openxmlformats.org/officeDocument/2006/relationships" xmlns:p="http://schemas.openxmlformats.org/presentationml/2006/main">
  <p:tag name="NUM" val="13"/>
</p:tagLst>
</file>

<file path=ppt/tags/tag675.xml><?xml version="1.0" encoding="utf-8"?>
<p:tagLst xmlns:a="http://schemas.openxmlformats.org/drawingml/2006/main" xmlns:r="http://schemas.openxmlformats.org/officeDocument/2006/relationships" xmlns:p="http://schemas.openxmlformats.org/presentationml/2006/main">
  <p:tag name="NUM" val="1"/>
</p:tagLst>
</file>

<file path=ppt/tags/tag676.xml><?xml version="1.0" encoding="utf-8"?>
<p:tagLst xmlns:a="http://schemas.openxmlformats.org/drawingml/2006/main" xmlns:r="http://schemas.openxmlformats.org/officeDocument/2006/relationships" xmlns:p="http://schemas.openxmlformats.org/presentationml/2006/main">
  <p:tag name="NUM" val="2"/>
</p:tagLst>
</file>

<file path=ppt/tags/tag677.xml><?xml version="1.0" encoding="utf-8"?>
<p:tagLst xmlns:a="http://schemas.openxmlformats.org/drawingml/2006/main" xmlns:r="http://schemas.openxmlformats.org/officeDocument/2006/relationships" xmlns:p="http://schemas.openxmlformats.org/presentationml/2006/main">
  <p:tag name="NUM" val="3"/>
</p:tagLst>
</file>

<file path=ppt/tags/tag678.xml><?xml version="1.0" encoding="utf-8"?>
<p:tagLst xmlns:a="http://schemas.openxmlformats.org/drawingml/2006/main" xmlns:r="http://schemas.openxmlformats.org/officeDocument/2006/relationships" xmlns:p="http://schemas.openxmlformats.org/presentationml/2006/main">
  <p:tag name="NUM" val="4"/>
</p:tagLst>
</file>

<file path=ppt/tags/tag679.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80.xml><?xml version="1.0" encoding="utf-8"?>
<p:tagLst xmlns:a="http://schemas.openxmlformats.org/drawingml/2006/main" xmlns:r="http://schemas.openxmlformats.org/officeDocument/2006/relationships" xmlns:p="http://schemas.openxmlformats.org/presentationml/2006/main">
  <p:tag name="NUM" val="6"/>
</p:tagLst>
</file>

<file path=ppt/tags/tag681.xml><?xml version="1.0" encoding="utf-8"?>
<p:tagLst xmlns:a="http://schemas.openxmlformats.org/drawingml/2006/main" xmlns:r="http://schemas.openxmlformats.org/officeDocument/2006/relationships" xmlns:p="http://schemas.openxmlformats.org/presentationml/2006/main">
  <p:tag name="NUM" val="7"/>
</p:tagLst>
</file>

<file path=ppt/tags/tag682.xml><?xml version="1.0" encoding="utf-8"?>
<p:tagLst xmlns:a="http://schemas.openxmlformats.org/drawingml/2006/main" xmlns:r="http://schemas.openxmlformats.org/officeDocument/2006/relationships" xmlns:p="http://schemas.openxmlformats.org/presentationml/2006/main">
  <p:tag name="NUM" val="9"/>
</p:tagLst>
</file>

<file path=ppt/tags/tag683.xml><?xml version="1.0" encoding="utf-8"?>
<p:tagLst xmlns:a="http://schemas.openxmlformats.org/drawingml/2006/main" xmlns:r="http://schemas.openxmlformats.org/officeDocument/2006/relationships" xmlns:p="http://schemas.openxmlformats.org/presentationml/2006/main">
  <p:tag name="NUM" val="1"/>
</p:tagLst>
</file>

<file path=ppt/tags/tag684.xml><?xml version="1.0" encoding="utf-8"?>
<p:tagLst xmlns:a="http://schemas.openxmlformats.org/drawingml/2006/main" xmlns:r="http://schemas.openxmlformats.org/officeDocument/2006/relationships" xmlns:p="http://schemas.openxmlformats.org/presentationml/2006/main">
  <p:tag name="NUM" val="2"/>
</p:tagLst>
</file>

<file path=ppt/tags/tag685.xml><?xml version="1.0" encoding="utf-8"?>
<p:tagLst xmlns:a="http://schemas.openxmlformats.org/drawingml/2006/main" xmlns:r="http://schemas.openxmlformats.org/officeDocument/2006/relationships" xmlns:p="http://schemas.openxmlformats.org/presentationml/2006/main">
  <p:tag name="NUM" val="3"/>
</p:tagLst>
</file>

<file path=ppt/tags/tag686.xml><?xml version="1.0" encoding="utf-8"?>
<p:tagLst xmlns:a="http://schemas.openxmlformats.org/drawingml/2006/main" xmlns:r="http://schemas.openxmlformats.org/officeDocument/2006/relationships" xmlns:p="http://schemas.openxmlformats.org/presentationml/2006/main">
  <p:tag name="NUM" val="4"/>
</p:tagLst>
</file>

<file path=ppt/tags/tag687.xml><?xml version="1.0" encoding="utf-8"?>
<p:tagLst xmlns:a="http://schemas.openxmlformats.org/drawingml/2006/main" xmlns:r="http://schemas.openxmlformats.org/officeDocument/2006/relationships" xmlns:p="http://schemas.openxmlformats.org/presentationml/2006/main">
  <p:tag name="NUM" val="5"/>
</p:tagLst>
</file>

<file path=ppt/tags/tag688.xml><?xml version="1.0" encoding="utf-8"?>
<p:tagLst xmlns:a="http://schemas.openxmlformats.org/drawingml/2006/main" xmlns:r="http://schemas.openxmlformats.org/officeDocument/2006/relationships" xmlns:p="http://schemas.openxmlformats.org/presentationml/2006/main">
  <p:tag name="NUM" val="6"/>
</p:tagLst>
</file>

<file path=ppt/tags/tag689.xml><?xml version="1.0" encoding="utf-8"?>
<p:tagLst xmlns:a="http://schemas.openxmlformats.org/drawingml/2006/main" xmlns:r="http://schemas.openxmlformats.org/officeDocument/2006/relationships" xmlns:p="http://schemas.openxmlformats.org/presentationml/2006/main">
  <p:tag name="NUM" val="7"/>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690.xml><?xml version="1.0" encoding="utf-8"?>
<p:tagLst xmlns:a="http://schemas.openxmlformats.org/drawingml/2006/main" xmlns:r="http://schemas.openxmlformats.org/officeDocument/2006/relationships" xmlns:p="http://schemas.openxmlformats.org/presentationml/2006/main">
  <p:tag name="NUM" val="8"/>
</p:tagLst>
</file>

<file path=ppt/tags/tag691.xml><?xml version="1.0" encoding="utf-8"?>
<p:tagLst xmlns:a="http://schemas.openxmlformats.org/drawingml/2006/main" xmlns:r="http://schemas.openxmlformats.org/officeDocument/2006/relationships" xmlns:p="http://schemas.openxmlformats.org/presentationml/2006/main">
  <p:tag name="NUM" val="9"/>
</p:tagLst>
</file>

<file path=ppt/tags/tag692.xml><?xml version="1.0" encoding="utf-8"?>
<p:tagLst xmlns:a="http://schemas.openxmlformats.org/drawingml/2006/main" xmlns:r="http://schemas.openxmlformats.org/officeDocument/2006/relationships" xmlns:p="http://schemas.openxmlformats.org/presentationml/2006/main">
  <p:tag name="NUM" val="1"/>
</p:tagLst>
</file>

<file path=ppt/tags/tag693.xml><?xml version="1.0" encoding="utf-8"?>
<p:tagLst xmlns:a="http://schemas.openxmlformats.org/drawingml/2006/main" xmlns:r="http://schemas.openxmlformats.org/officeDocument/2006/relationships" xmlns:p="http://schemas.openxmlformats.org/presentationml/2006/main">
  <p:tag name="NUM" val="2"/>
</p:tagLst>
</file>

<file path=ppt/tags/tag694.xml><?xml version="1.0" encoding="utf-8"?>
<p:tagLst xmlns:a="http://schemas.openxmlformats.org/drawingml/2006/main" xmlns:r="http://schemas.openxmlformats.org/officeDocument/2006/relationships" xmlns:p="http://schemas.openxmlformats.org/presentationml/2006/main">
  <p:tag name="NUM" val="3"/>
</p:tagLst>
</file>

<file path=ppt/tags/tag695.xml><?xml version="1.0" encoding="utf-8"?>
<p:tagLst xmlns:a="http://schemas.openxmlformats.org/drawingml/2006/main" xmlns:r="http://schemas.openxmlformats.org/officeDocument/2006/relationships" xmlns:p="http://schemas.openxmlformats.org/presentationml/2006/main">
  <p:tag name="NUM" val="4"/>
</p:tagLst>
</file>

<file path=ppt/tags/tag696.xml><?xml version="1.0" encoding="utf-8"?>
<p:tagLst xmlns:a="http://schemas.openxmlformats.org/drawingml/2006/main" xmlns:r="http://schemas.openxmlformats.org/officeDocument/2006/relationships" xmlns:p="http://schemas.openxmlformats.org/presentationml/2006/main">
  <p:tag name="NUM" val="5"/>
</p:tagLst>
</file>

<file path=ppt/tags/tag697.xml><?xml version="1.0" encoding="utf-8"?>
<p:tagLst xmlns:a="http://schemas.openxmlformats.org/drawingml/2006/main" xmlns:r="http://schemas.openxmlformats.org/officeDocument/2006/relationships" xmlns:p="http://schemas.openxmlformats.org/presentationml/2006/main">
  <p:tag name="NUM" val="6"/>
</p:tagLst>
</file>

<file path=ppt/tags/tag698.xml><?xml version="1.0" encoding="utf-8"?>
<p:tagLst xmlns:a="http://schemas.openxmlformats.org/drawingml/2006/main" xmlns:r="http://schemas.openxmlformats.org/officeDocument/2006/relationships" xmlns:p="http://schemas.openxmlformats.org/presentationml/2006/main">
  <p:tag name="NUM" val="1"/>
</p:tagLst>
</file>

<file path=ppt/tags/tag69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00.xml><?xml version="1.0" encoding="utf-8"?>
<p:tagLst xmlns:a="http://schemas.openxmlformats.org/drawingml/2006/main" xmlns:r="http://schemas.openxmlformats.org/officeDocument/2006/relationships" xmlns:p="http://schemas.openxmlformats.org/presentationml/2006/main">
  <p:tag name="NUM" val="3"/>
</p:tagLst>
</file>

<file path=ppt/tags/tag701.xml><?xml version="1.0" encoding="utf-8"?>
<p:tagLst xmlns:a="http://schemas.openxmlformats.org/drawingml/2006/main" xmlns:r="http://schemas.openxmlformats.org/officeDocument/2006/relationships" xmlns:p="http://schemas.openxmlformats.org/presentationml/2006/main">
  <p:tag name="NUM" val="4"/>
</p:tagLst>
</file>

<file path=ppt/tags/tag702.xml><?xml version="1.0" encoding="utf-8"?>
<p:tagLst xmlns:a="http://schemas.openxmlformats.org/drawingml/2006/main" xmlns:r="http://schemas.openxmlformats.org/officeDocument/2006/relationships" xmlns:p="http://schemas.openxmlformats.org/presentationml/2006/main">
  <p:tag name="NUM" val="5"/>
</p:tagLst>
</file>

<file path=ppt/tags/tag703.xml><?xml version="1.0" encoding="utf-8"?>
<p:tagLst xmlns:a="http://schemas.openxmlformats.org/drawingml/2006/main" xmlns:r="http://schemas.openxmlformats.org/officeDocument/2006/relationships" xmlns:p="http://schemas.openxmlformats.org/presentationml/2006/main">
  <p:tag name="NUM" val="6"/>
</p:tagLst>
</file>

<file path=ppt/tags/tag704.xml><?xml version="1.0" encoding="utf-8"?>
<p:tagLst xmlns:a="http://schemas.openxmlformats.org/drawingml/2006/main" xmlns:r="http://schemas.openxmlformats.org/officeDocument/2006/relationships" xmlns:p="http://schemas.openxmlformats.org/presentationml/2006/main">
  <p:tag name="NUM" val="7"/>
</p:tagLst>
</file>

<file path=ppt/tags/tag705.xml><?xml version="1.0" encoding="utf-8"?>
<p:tagLst xmlns:a="http://schemas.openxmlformats.org/drawingml/2006/main" xmlns:r="http://schemas.openxmlformats.org/officeDocument/2006/relationships" xmlns:p="http://schemas.openxmlformats.org/presentationml/2006/main">
  <p:tag name="NUM" val="8"/>
</p:tagLst>
</file>

<file path=ppt/tags/tag706.xml><?xml version="1.0" encoding="utf-8"?>
<p:tagLst xmlns:a="http://schemas.openxmlformats.org/drawingml/2006/main" xmlns:r="http://schemas.openxmlformats.org/officeDocument/2006/relationships" xmlns:p="http://schemas.openxmlformats.org/presentationml/2006/main">
  <p:tag name="NUM" val="9"/>
</p:tagLst>
</file>

<file path=ppt/tags/tag707.xml><?xml version="1.0" encoding="utf-8"?>
<p:tagLst xmlns:a="http://schemas.openxmlformats.org/drawingml/2006/main" xmlns:r="http://schemas.openxmlformats.org/officeDocument/2006/relationships" xmlns:p="http://schemas.openxmlformats.org/presentationml/2006/main">
  <p:tag name="NUM" val="1"/>
</p:tagLst>
</file>

<file path=ppt/tags/tag708.xml><?xml version="1.0" encoding="utf-8"?>
<p:tagLst xmlns:a="http://schemas.openxmlformats.org/drawingml/2006/main" xmlns:r="http://schemas.openxmlformats.org/officeDocument/2006/relationships" xmlns:p="http://schemas.openxmlformats.org/presentationml/2006/main">
  <p:tag name="NUM" val="2"/>
</p:tagLst>
</file>

<file path=ppt/tags/tag709.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10.xml><?xml version="1.0" encoding="utf-8"?>
<p:tagLst xmlns:a="http://schemas.openxmlformats.org/drawingml/2006/main" xmlns:r="http://schemas.openxmlformats.org/officeDocument/2006/relationships" xmlns:p="http://schemas.openxmlformats.org/presentationml/2006/main">
  <p:tag name="NUM" val="4"/>
</p:tagLst>
</file>

<file path=ppt/tags/tag711.xml><?xml version="1.0" encoding="utf-8"?>
<p:tagLst xmlns:a="http://schemas.openxmlformats.org/drawingml/2006/main" xmlns:r="http://schemas.openxmlformats.org/officeDocument/2006/relationships" xmlns:p="http://schemas.openxmlformats.org/presentationml/2006/main">
  <p:tag name="NUM" val="5"/>
</p:tagLst>
</file>

<file path=ppt/tags/tag712.xml><?xml version="1.0" encoding="utf-8"?>
<p:tagLst xmlns:a="http://schemas.openxmlformats.org/drawingml/2006/main" xmlns:r="http://schemas.openxmlformats.org/officeDocument/2006/relationships" xmlns:p="http://schemas.openxmlformats.org/presentationml/2006/main">
  <p:tag name="NUM" val="6"/>
</p:tagLst>
</file>

<file path=ppt/tags/tag713.xml><?xml version="1.0" encoding="utf-8"?>
<p:tagLst xmlns:a="http://schemas.openxmlformats.org/drawingml/2006/main" xmlns:r="http://schemas.openxmlformats.org/officeDocument/2006/relationships" xmlns:p="http://schemas.openxmlformats.org/presentationml/2006/main">
  <p:tag name="NUM" val="7"/>
</p:tagLst>
</file>

<file path=ppt/tags/tag714.xml><?xml version="1.0" encoding="utf-8"?>
<p:tagLst xmlns:a="http://schemas.openxmlformats.org/drawingml/2006/main" xmlns:r="http://schemas.openxmlformats.org/officeDocument/2006/relationships" xmlns:p="http://schemas.openxmlformats.org/presentationml/2006/main">
  <p:tag name="NUM" val="8"/>
</p:tagLst>
</file>

<file path=ppt/tags/tag715.xml><?xml version="1.0" encoding="utf-8"?>
<p:tagLst xmlns:a="http://schemas.openxmlformats.org/drawingml/2006/main" xmlns:r="http://schemas.openxmlformats.org/officeDocument/2006/relationships" xmlns:p="http://schemas.openxmlformats.org/presentationml/2006/main">
  <p:tag name="NUM" val="1"/>
</p:tagLst>
</file>

<file path=ppt/tags/tag716.xml><?xml version="1.0" encoding="utf-8"?>
<p:tagLst xmlns:a="http://schemas.openxmlformats.org/drawingml/2006/main" xmlns:r="http://schemas.openxmlformats.org/officeDocument/2006/relationships" xmlns:p="http://schemas.openxmlformats.org/presentationml/2006/main">
  <p:tag name="NUM" val="2"/>
</p:tagLst>
</file>

<file path=ppt/tags/tag717.xml><?xml version="1.0" encoding="utf-8"?>
<p:tagLst xmlns:a="http://schemas.openxmlformats.org/drawingml/2006/main" xmlns:r="http://schemas.openxmlformats.org/officeDocument/2006/relationships" xmlns:p="http://schemas.openxmlformats.org/presentationml/2006/main">
  <p:tag name="NUM" val="3"/>
</p:tagLst>
</file>

<file path=ppt/tags/tag718.xml><?xml version="1.0" encoding="utf-8"?>
<p:tagLst xmlns:a="http://schemas.openxmlformats.org/drawingml/2006/main" xmlns:r="http://schemas.openxmlformats.org/officeDocument/2006/relationships" xmlns:p="http://schemas.openxmlformats.org/presentationml/2006/main">
  <p:tag name="NUM" val="4"/>
</p:tagLst>
</file>

<file path=ppt/tags/tag719.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20.xml><?xml version="1.0" encoding="utf-8"?>
<p:tagLst xmlns:a="http://schemas.openxmlformats.org/drawingml/2006/main" xmlns:r="http://schemas.openxmlformats.org/officeDocument/2006/relationships" xmlns:p="http://schemas.openxmlformats.org/presentationml/2006/main">
  <p:tag name="NUM" val="6"/>
</p:tagLst>
</file>

<file path=ppt/tags/tag721.xml><?xml version="1.0" encoding="utf-8"?>
<p:tagLst xmlns:a="http://schemas.openxmlformats.org/drawingml/2006/main" xmlns:r="http://schemas.openxmlformats.org/officeDocument/2006/relationships" xmlns:p="http://schemas.openxmlformats.org/presentationml/2006/main">
  <p:tag name="NUM" val="7"/>
</p:tagLst>
</file>

<file path=ppt/tags/tag722.xml><?xml version="1.0" encoding="utf-8"?>
<p:tagLst xmlns:a="http://schemas.openxmlformats.org/drawingml/2006/main" xmlns:r="http://schemas.openxmlformats.org/officeDocument/2006/relationships" xmlns:p="http://schemas.openxmlformats.org/presentationml/2006/main">
  <p:tag name="NUM" val="8"/>
</p:tagLst>
</file>

<file path=ppt/tags/tag723.xml><?xml version="1.0" encoding="utf-8"?>
<p:tagLst xmlns:a="http://schemas.openxmlformats.org/drawingml/2006/main" xmlns:r="http://schemas.openxmlformats.org/officeDocument/2006/relationships" xmlns:p="http://schemas.openxmlformats.org/presentationml/2006/main">
  <p:tag name="NUM" val="1"/>
</p:tagLst>
</file>

<file path=ppt/tags/tag724.xml><?xml version="1.0" encoding="utf-8"?>
<p:tagLst xmlns:a="http://schemas.openxmlformats.org/drawingml/2006/main" xmlns:r="http://schemas.openxmlformats.org/officeDocument/2006/relationships" xmlns:p="http://schemas.openxmlformats.org/presentationml/2006/main">
  <p:tag name="NUM" val="2"/>
</p:tagLst>
</file>

<file path=ppt/tags/tag725.xml><?xml version="1.0" encoding="utf-8"?>
<p:tagLst xmlns:a="http://schemas.openxmlformats.org/drawingml/2006/main" xmlns:r="http://schemas.openxmlformats.org/officeDocument/2006/relationships" xmlns:p="http://schemas.openxmlformats.org/presentationml/2006/main">
  <p:tag name="NUM" val="3"/>
</p:tagLst>
</file>

<file path=ppt/tags/tag726.xml><?xml version="1.0" encoding="utf-8"?>
<p:tagLst xmlns:a="http://schemas.openxmlformats.org/drawingml/2006/main" xmlns:r="http://schemas.openxmlformats.org/officeDocument/2006/relationships" xmlns:p="http://schemas.openxmlformats.org/presentationml/2006/main">
  <p:tag name="NUM" val="4"/>
</p:tagLst>
</file>

<file path=ppt/tags/tag727.xml><?xml version="1.0" encoding="utf-8"?>
<p:tagLst xmlns:a="http://schemas.openxmlformats.org/drawingml/2006/main" xmlns:r="http://schemas.openxmlformats.org/officeDocument/2006/relationships" xmlns:p="http://schemas.openxmlformats.org/presentationml/2006/main">
  <p:tag name="NUM" val="5"/>
</p:tagLst>
</file>

<file path=ppt/tags/tag728.xml><?xml version="1.0" encoding="utf-8"?>
<p:tagLst xmlns:a="http://schemas.openxmlformats.org/drawingml/2006/main" xmlns:r="http://schemas.openxmlformats.org/officeDocument/2006/relationships" xmlns:p="http://schemas.openxmlformats.org/presentationml/2006/main">
  <p:tag name="NUM" val="6"/>
</p:tagLst>
</file>

<file path=ppt/tags/tag729.xml><?xml version="1.0" encoding="utf-8"?>
<p:tagLst xmlns:a="http://schemas.openxmlformats.org/drawingml/2006/main" xmlns:r="http://schemas.openxmlformats.org/officeDocument/2006/relationships" xmlns:p="http://schemas.openxmlformats.org/presentationml/2006/main">
  <p:tag name="NUM" val="7"/>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30.xml><?xml version="1.0" encoding="utf-8"?>
<p:tagLst xmlns:a="http://schemas.openxmlformats.org/drawingml/2006/main" xmlns:r="http://schemas.openxmlformats.org/officeDocument/2006/relationships" xmlns:p="http://schemas.openxmlformats.org/presentationml/2006/main">
  <p:tag name="NUM" val="8"/>
</p:tagLst>
</file>

<file path=ppt/tags/tag731.xml><?xml version="1.0" encoding="utf-8"?>
<p:tagLst xmlns:a="http://schemas.openxmlformats.org/drawingml/2006/main" xmlns:r="http://schemas.openxmlformats.org/officeDocument/2006/relationships" xmlns:p="http://schemas.openxmlformats.org/presentationml/2006/main">
  <p:tag name="NUM" val="1"/>
</p:tagLst>
</file>

<file path=ppt/tags/tag732.xml><?xml version="1.0" encoding="utf-8"?>
<p:tagLst xmlns:a="http://schemas.openxmlformats.org/drawingml/2006/main" xmlns:r="http://schemas.openxmlformats.org/officeDocument/2006/relationships" xmlns:p="http://schemas.openxmlformats.org/presentationml/2006/main">
  <p:tag name="NUM" val="2"/>
</p:tagLst>
</file>

<file path=ppt/tags/tag733.xml><?xml version="1.0" encoding="utf-8"?>
<p:tagLst xmlns:a="http://schemas.openxmlformats.org/drawingml/2006/main" xmlns:r="http://schemas.openxmlformats.org/officeDocument/2006/relationships" xmlns:p="http://schemas.openxmlformats.org/presentationml/2006/main">
  <p:tag name="NUM" val="3"/>
</p:tagLst>
</file>

<file path=ppt/tags/tag734.xml><?xml version="1.0" encoding="utf-8"?>
<p:tagLst xmlns:a="http://schemas.openxmlformats.org/drawingml/2006/main" xmlns:r="http://schemas.openxmlformats.org/officeDocument/2006/relationships" xmlns:p="http://schemas.openxmlformats.org/presentationml/2006/main">
  <p:tag name="NUM" val="4"/>
</p:tagLst>
</file>

<file path=ppt/tags/tag735.xml><?xml version="1.0" encoding="utf-8"?>
<p:tagLst xmlns:a="http://schemas.openxmlformats.org/drawingml/2006/main" xmlns:r="http://schemas.openxmlformats.org/officeDocument/2006/relationships" xmlns:p="http://schemas.openxmlformats.org/presentationml/2006/main">
  <p:tag name="NUM" val="5"/>
</p:tagLst>
</file>

<file path=ppt/tags/tag736.xml><?xml version="1.0" encoding="utf-8"?>
<p:tagLst xmlns:a="http://schemas.openxmlformats.org/drawingml/2006/main" xmlns:r="http://schemas.openxmlformats.org/officeDocument/2006/relationships" xmlns:p="http://schemas.openxmlformats.org/presentationml/2006/main">
  <p:tag name="NUM" val="6"/>
</p:tagLst>
</file>

<file path=ppt/tags/tag737.xml><?xml version="1.0" encoding="utf-8"?>
<p:tagLst xmlns:a="http://schemas.openxmlformats.org/drawingml/2006/main" xmlns:r="http://schemas.openxmlformats.org/officeDocument/2006/relationships" xmlns:p="http://schemas.openxmlformats.org/presentationml/2006/main">
  <p:tag name="NUM" val="7"/>
</p:tagLst>
</file>

<file path=ppt/tags/tag738.xml><?xml version="1.0" encoding="utf-8"?>
<p:tagLst xmlns:a="http://schemas.openxmlformats.org/drawingml/2006/main" xmlns:r="http://schemas.openxmlformats.org/officeDocument/2006/relationships" xmlns:p="http://schemas.openxmlformats.org/presentationml/2006/main">
  <p:tag name="NUM" val="9"/>
</p:tagLst>
</file>

<file path=ppt/tags/tag739.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40.xml><?xml version="1.0" encoding="utf-8"?>
<p:tagLst xmlns:a="http://schemas.openxmlformats.org/drawingml/2006/main" xmlns:r="http://schemas.openxmlformats.org/officeDocument/2006/relationships" xmlns:p="http://schemas.openxmlformats.org/presentationml/2006/main">
  <p:tag name="NUM" val="2"/>
</p:tagLst>
</file>

<file path=ppt/tags/tag741.xml><?xml version="1.0" encoding="utf-8"?>
<p:tagLst xmlns:a="http://schemas.openxmlformats.org/drawingml/2006/main" xmlns:r="http://schemas.openxmlformats.org/officeDocument/2006/relationships" xmlns:p="http://schemas.openxmlformats.org/presentationml/2006/main">
  <p:tag name="NUM" val="3"/>
</p:tagLst>
</file>

<file path=ppt/tags/tag742.xml><?xml version="1.0" encoding="utf-8"?>
<p:tagLst xmlns:a="http://schemas.openxmlformats.org/drawingml/2006/main" xmlns:r="http://schemas.openxmlformats.org/officeDocument/2006/relationships" xmlns:p="http://schemas.openxmlformats.org/presentationml/2006/main">
  <p:tag name="NUM" val="4"/>
</p:tagLst>
</file>

<file path=ppt/tags/tag743.xml><?xml version="1.0" encoding="utf-8"?>
<p:tagLst xmlns:a="http://schemas.openxmlformats.org/drawingml/2006/main" xmlns:r="http://schemas.openxmlformats.org/officeDocument/2006/relationships" xmlns:p="http://schemas.openxmlformats.org/presentationml/2006/main">
  <p:tag name="NUM" val="5"/>
</p:tagLst>
</file>

<file path=ppt/tags/tag744.xml><?xml version="1.0" encoding="utf-8"?>
<p:tagLst xmlns:a="http://schemas.openxmlformats.org/drawingml/2006/main" xmlns:r="http://schemas.openxmlformats.org/officeDocument/2006/relationships" xmlns:p="http://schemas.openxmlformats.org/presentationml/2006/main">
  <p:tag name="NUM" val="6"/>
</p:tagLst>
</file>

<file path=ppt/tags/tag745.xml><?xml version="1.0" encoding="utf-8"?>
<p:tagLst xmlns:a="http://schemas.openxmlformats.org/drawingml/2006/main" xmlns:r="http://schemas.openxmlformats.org/officeDocument/2006/relationships" xmlns:p="http://schemas.openxmlformats.org/presentationml/2006/main">
  <p:tag name="NUM" val="7"/>
</p:tagLst>
</file>

<file path=ppt/tags/tag746.xml><?xml version="1.0" encoding="utf-8"?>
<p:tagLst xmlns:a="http://schemas.openxmlformats.org/drawingml/2006/main" xmlns:r="http://schemas.openxmlformats.org/officeDocument/2006/relationships" xmlns:p="http://schemas.openxmlformats.org/presentationml/2006/main">
  <p:tag name="NUM" val="8"/>
</p:tagLst>
</file>

<file path=ppt/tags/tag747.xml><?xml version="1.0" encoding="utf-8"?>
<p:tagLst xmlns:a="http://schemas.openxmlformats.org/drawingml/2006/main" xmlns:r="http://schemas.openxmlformats.org/officeDocument/2006/relationships" xmlns:p="http://schemas.openxmlformats.org/presentationml/2006/main">
  <p:tag name="NUM" val="9"/>
</p:tagLst>
</file>

<file path=ppt/tags/tag748.xml><?xml version="1.0" encoding="utf-8"?>
<p:tagLst xmlns:a="http://schemas.openxmlformats.org/drawingml/2006/main" xmlns:r="http://schemas.openxmlformats.org/officeDocument/2006/relationships" xmlns:p="http://schemas.openxmlformats.org/presentationml/2006/main">
  <p:tag name="NUM" val="1"/>
</p:tagLst>
</file>

<file path=ppt/tags/tag749.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50.xml><?xml version="1.0" encoding="utf-8"?>
<p:tagLst xmlns:a="http://schemas.openxmlformats.org/drawingml/2006/main" xmlns:r="http://schemas.openxmlformats.org/officeDocument/2006/relationships" xmlns:p="http://schemas.openxmlformats.org/presentationml/2006/main">
  <p:tag name="NUM" val="3"/>
</p:tagLst>
</file>

<file path=ppt/tags/tag751.xml><?xml version="1.0" encoding="utf-8"?>
<p:tagLst xmlns:a="http://schemas.openxmlformats.org/drawingml/2006/main" xmlns:r="http://schemas.openxmlformats.org/officeDocument/2006/relationships" xmlns:p="http://schemas.openxmlformats.org/presentationml/2006/main">
  <p:tag name="NUM" val="4"/>
</p:tagLst>
</file>

<file path=ppt/tags/tag752.xml><?xml version="1.0" encoding="utf-8"?>
<p:tagLst xmlns:a="http://schemas.openxmlformats.org/drawingml/2006/main" xmlns:r="http://schemas.openxmlformats.org/officeDocument/2006/relationships" xmlns:p="http://schemas.openxmlformats.org/presentationml/2006/main">
  <p:tag name="NUM" val="5"/>
</p:tagLst>
</file>

<file path=ppt/tags/tag753.xml><?xml version="1.0" encoding="utf-8"?>
<p:tagLst xmlns:a="http://schemas.openxmlformats.org/drawingml/2006/main" xmlns:r="http://schemas.openxmlformats.org/officeDocument/2006/relationships" xmlns:p="http://schemas.openxmlformats.org/presentationml/2006/main">
  <p:tag name="NUM" val="6"/>
</p:tagLst>
</file>

<file path=ppt/tags/tag754.xml><?xml version="1.0" encoding="utf-8"?>
<p:tagLst xmlns:a="http://schemas.openxmlformats.org/drawingml/2006/main" xmlns:r="http://schemas.openxmlformats.org/officeDocument/2006/relationships" xmlns:p="http://schemas.openxmlformats.org/presentationml/2006/main">
  <p:tag name="NUM" val="1"/>
</p:tagLst>
</file>

<file path=ppt/tags/tag755.xml><?xml version="1.0" encoding="utf-8"?>
<p:tagLst xmlns:a="http://schemas.openxmlformats.org/drawingml/2006/main" xmlns:r="http://schemas.openxmlformats.org/officeDocument/2006/relationships" xmlns:p="http://schemas.openxmlformats.org/presentationml/2006/main">
  <p:tag name="NUM" val="2"/>
</p:tagLst>
</file>

<file path=ppt/tags/tag756.xml><?xml version="1.0" encoding="utf-8"?>
<p:tagLst xmlns:a="http://schemas.openxmlformats.org/drawingml/2006/main" xmlns:r="http://schemas.openxmlformats.org/officeDocument/2006/relationships" xmlns:p="http://schemas.openxmlformats.org/presentationml/2006/main">
  <p:tag name="NUM" val="3"/>
</p:tagLst>
</file>

<file path=ppt/tags/tag757.xml><?xml version="1.0" encoding="utf-8"?>
<p:tagLst xmlns:a="http://schemas.openxmlformats.org/drawingml/2006/main" xmlns:r="http://schemas.openxmlformats.org/officeDocument/2006/relationships" xmlns:p="http://schemas.openxmlformats.org/presentationml/2006/main">
  <p:tag name="NUM" val="4"/>
</p:tagLst>
</file>

<file path=ppt/tags/tag758.xml><?xml version="1.0" encoding="utf-8"?>
<p:tagLst xmlns:a="http://schemas.openxmlformats.org/drawingml/2006/main" xmlns:r="http://schemas.openxmlformats.org/officeDocument/2006/relationships" xmlns:p="http://schemas.openxmlformats.org/presentationml/2006/main">
  <p:tag name="NUM" val="5"/>
</p:tagLst>
</file>

<file path=ppt/tags/tag759.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60.xml><?xml version="1.0" encoding="utf-8"?>
<p:tagLst xmlns:a="http://schemas.openxmlformats.org/drawingml/2006/main" xmlns:r="http://schemas.openxmlformats.org/officeDocument/2006/relationships" xmlns:p="http://schemas.openxmlformats.org/presentationml/2006/main">
  <p:tag name="NUM" val="7"/>
</p:tagLst>
</file>

<file path=ppt/tags/tag761.xml><?xml version="1.0" encoding="utf-8"?>
<p:tagLst xmlns:a="http://schemas.openxmlformats.org/drawingml/2006/main" xmlns:r="http://schemas.openxmlformats.org/officeDocument/2006/relationships" xmlns:p="http://schemas.openxmlformats.org/presentationml/2006/main">
  <p:tag name="NUM" val="8"/>
</p:tagLst>
</file>

<file path=ppt/tags/tag762.xml><?xml version="1.0" encoding="utf-8"?>
<p:tagLst xmlns:a="http://schemas.openxmlformats.org/drawingml/2006/main" xmlns:r="http://schemas.openxmlformats.org/officeDocument/2006/relationships" xmlns:p="http://schemas.openxmlformats.org/presentationml/2006/main">
  <p:tag name="NUM" val="9"/>
</p:tagLst>
</file>

<file path=ppt/tags/tag763.xml><?xml version="1.0" encoding="utf-8"?>
<p:tagLst xmlns:a="http://schemas.openxmlformats.org/drawingml/2006/main" xmlns:r="http://schemas.openxmlformats.org/officeDocument/2006/relationships" xmlns:p="http://schemas.openxmlformats.org/presentationml/2006/main">
  <p:tag name="NUM" val="1"/>
</p:tagLst>
</file>

<file path=ppt/tags/tag764.xml><?xml version="1.0" encoding="utf-8"?>
<p:tagLst xmlns:a="http://schemas.openxmlformats.org/drawingml/2006/main" xmlns:r="http://schemas.openxmlformats.org/officeDocument/2006/relationships" xmlns:p="http://schemas.openxmlformats.org/presentationml/2006/main">
  <p:tag name="NUM" val="2"/>
</p:tagLst>
</file>

<file path=ppt/tags/tag765.xml><?xml version="1.0" encoding="utf-8"?>
<p:tagLst xmlns:a="http://schemas.openxmlformats.org/drawingml/2006/main" xmlns:r="http://schemas.openxmlformats.org/officeDocument/2006/relationships" xmlns:p="http://schemas.openxmlformats.org/presentationml/2006/main">
  <p:tag name="NUM" val="3"/>
</p:tagLst>
</file>

<file path=ppt/tags/tag766.xml><?xml version="1.0" encoding="utf-8"?>
<p:tagLst xmlns:a="http://schemas.openxmlformats.org/drawingml/2006/main" xmlns:r="http://schemas.openxmlformats.org/officeDocument/2006/relationships" xmlns:p="http://schemas.openxmlformats.org/presentationml/2006/main">
  <p:tag name="NUM" val="4"/>
</p:tagLst>
</file>

<file path=ppt/tags/tag767.xml><?xml version="1.0" encoding="utf-8"?>
<p:tagLst xmlns:a="http://schemas.openxmlformats.org/drawingml/2006/main" xmlns:r="http://schemas.openxmlformats.org/officeDocument/2006/relationships" xmlns:p="http://schemas.openxmlformats.org/presentationml/2006/main">
  <p:tag name="NUM" val="5"/>
</p:tagLst>
</file>

<file path=ppt/tags/tag768.xml><?xml version="1.0" encoding="utf-8"?>
<p:tagLst xmlns:a="http://schemas.openxmlformats.org/drawingml/2006/main" xmlns:r="http://schemas.openxmlformats.org/officeDocument/2006/relationships" xmlns:p="http://schemas.openxmlformats.org/presentationml/2006/main">
  <p:tag name="NUM" val="6"/>
</p:tagLst>
</file>

<file path=ppt/tags/tag769.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4"/>
</p:tagLst>
</file>

<file path=ppt/tags/tag770.xml><?xml version="1.0" encoding="utf-8"?>
<p:tagLst xmlns:a="http://schemas.openxmlformats.org/drawingml/2006/main" xmlns:r="http://schemas.openxmlformats.org/officeDocument/2006/relationships" xmlns:p="http://schemas.openxmlformats.org/presentationml/2006/main">
  <p:tag name="NUM" val="8"/>
</p:tagLst>
</file>

<file path=ppt/tags/tag771.xml><?xml version="1.0" encoding="utf-8"?>
<p:tagLst xmlns:a="http://schemas.openxmlformats.org/drawingml/2006/main" xmlns:r="http://schemas.openxmlformats.org/officeDocument/2006/relationships" xmlns:p="http://schemas.openxmlformats.org/presentationml/2006/main">
  <p:tag name="NUM" val="1"/>
</p:tagLst>
</file>

<file path=ppt/tags/tag772.xml><?xml version="1.0" encoding="utf-8"?>
<p:tagLst xmlns:a="http://schemas.openxmlformats.org/drawingml/2006/main" xmlns:r="http://schemas.openxmlformats.org/officeDocument/2006/relationships" xmlns:p="http://schemas.openxmlformats.org/presentationml/2006/main">
  <p:tag name="NUM" val="2"/>
</p:tagLst>
</file>

<file path=ppt/tags/tag773.xml><?xml version="1.0" encoding="utf-8"?>
<p:tagLst xmlns:a="http://schemas.openxmlformats.org/drawingml/2006/main" xmlns:r="http://schemas.openxmlformats.org/officeDocument/2006/relationships" xmlns:p="http://schemas.openxmlformats.org/presentationml/2006/main">
  <p:tag name="NUM" val="3"/>
</p:tagLst>
</file>

<file path=ppt/tags/tag774.xml><?xml version="1.0" encoding="utf-8"?>
<p:tagLst xmlns:a="http://schemas.openxmlformats.org/drawingml/2006/main" xmlns:r="http://schemas.openxmlformats.org/officeDocument/2006/relationships" xmlns:p="http://schemas.openxmlformats.org/presentationml/2006/main">
  <p:tag name="NUM" val="4"/>
</p:tagLst>
</file>

<file path=ppt/tags/tag775.xml><?xml version="1.0" encoding="utf-8"?>
<p:tagLst xmlns:a="http://schemas.openxmlformats.org/drawingml/2006/main" xmlns:r="http://schemas.openxmlformats.org/officeDocument/2006/relationships" xmlns:p="http://schemas.openxmlformats.org/presentationml/2006/main">
  <p:tag name="NUM" val="5"/>
</p:tagLst>
</file>

<file path=ppt/tags/tag776.xml><?xml version="1.0" encoding="utf-8"?>
<p:tagLst xmlns:a="http://schemas.openxmlformats.org/drawingml/2006/main" xmlns:r="http://schemas.openxmlformats.org/officeDocument/2006/relationships" xmlns:p="http://schemas.openxmlformats.org/presentationml/2006/main">
  <p:tag name="NUM" val="6"/>
</p:tagLst>
</file>

<file path=ppt/tags/tag777.xml><?xml version="1.0" encoding="utf-8"?>
<p:tagLst xmlns:a="http://schemas.openxmlformats.org/drawingml/2006/main" xmlns:r="http://schemas.openxmlformats.org/officeDocument/2006/relationships" xmlns:p="http://schemas.openxmlformats.org/presentationml/2006/main">
  <p:tag name="NUM" val="7"/>
</p:tagLst>
</file>

<file path=ppt/tags/tag778.xml><?xml version="1.0" encoding="utf-8"?>
<p:tagLst xmlns:a="http://schemas.openxmlformats.org/drawingml/2006/main" xmlns:r="http://schemas.openxmlformats.org/officeDocument/2006/relationships" xmlns:p="http://schemas.openxmlformats.org/presentationml/2006/main">
  <p:tag name="NUM" val="8"/>
</p:tagLst>
</file>

<file path=ppt/tags/tag779.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5"/>
</p:tagLst>
</file>

<file path=ppt/tags/tag780.xml><?xml version="1.0" encoding="utf-8"?>
<p:tagLst xmlns:a="http://schemas.openxmlformats.org/drawingml/2006/main" xmlns:r="http://schemas.openxmlformats.org/officeDocument/2006/relationships" xmlns:p="http://schemas.openxmlformats.org/presentationml/2006/main">
  <p:tag name="NUM" val="2"/>
</p:tagLst>
</file>

<file path=ppt/tags/tag781.xml><?xml version="1.0" encoding="utf-8"?>
<p:tagLst xmlns:a="http://schemas.openxmlformats.org/drawingml/2006/main" xmlns:r="http://schemas.openxmlformats.org/officeDocument/2006/relationships" xmlns:p="http://schemas.openxmlformats.org/presentationml/2006/main">
  <p:tag name="NUM" val="3"/>
</p:tagLst>
</file>

<file path=ppt/tags/tag782.xml><?xml version="1.0" encoding="utf-8"?>
<p:tagLst xmlns:a="http://schemas.openxmlformats.org/drawingml/2006/main" xmlns:r="http://schemas.openxmlformats.org/officeDocument/2006/relationships" xmlns:p="http://schemas.openxmlformats.org/presentationml/2006/main">
  <p:tag name="NUM" val="4"/>
</p:tagLst>
</file>

<file path=ppt/tags/tag783.xml><?xml version="1.0" encoding="utf-8"?>
<p:tagLst xmlns:a="http://schemas.openxmlformats.org/drawingml/2006/main" xmlns:r="http://schemas.openxmlformats.org/officeDocument/2006/relationships" xmlns:p="http://schemas.openxmlformats.org/presentationml/2006/main">
  <p:tag name="NUM" val="5"/>
</p:tagLst>
</file>

<file path=ppt/tags/tag784.xml><?xml version="1.0" encoding="utf-8"?>
<p:tagLst xmlns:a="http://schemas.openxmlformats.org/drawingml/2006/main" xmlns:r="http://schemas.openxmlformats.org/officeDocument/2006/relationships" xmlns:p="http://schemas.openxmlformats.org/presentationml/2006/main">
  <p:tag name="NUM" val="6"/>
</p:tagLst>
</file>

<file path=ppt/tags/tag785.xml><?xml version="1.0" encoding="utf-8"?>
<p:tagLst xmlns:a="http://schemas.openxmlformats.org/drawingml/2006/main" xmlns:r="http://schemas.openxmlformats.org/officeDocument/2006/relationships" xmlns:p="http://schemas.openxmlformats.org/presentationml/2006/main">
  <p:tag name="NUM" val="7"/>
</p:tagLst>
</file>

<file path=ppt/tags/tag786.xml><?xml version="1.0" encoding="utf-8"?>
<p:tagLst xmlns:a="http://schemas.openxmlformats.org/drawingml/2006/main" xmlns:r="http://schemas.openxmlformats.org/officeDocument/2006/relationships" xmlns:p="http://schemas.openxmlformats.org/presentationml/2006/main">
  <p:tag name="NUM" val="8"/>
</p:tagLst>
</file>

<file path=ppt/tags/tag787.xml><?xml version="1.0" encoding="utf-8"?>
<p:tagLst xmlns:a="http://schemas.openxmlformats.org/drawingml/2006/main" xmlns:r="http://schemas.openxmlformats.org/officeDocument/2006/relationships" xmlns:p="http://schemas.openxmlformats.org/presentationml/2006/main">
  <p:tag name="NUM" val="1"/>
</p:tagLst>
</file>

<file path=ppt/tags/tag788.xml><?xml version="1.0" encoding="utf-8"?>
<p:tagLst xmlns:a="http://schemas.openxmlformats.org/drawingml/2006/main" xmlns:r="http://schemas.openxmlformats.org/officeDocument/2006/relationships" xmlns:p="http://schemas.openxmlformats.org/presentationml/2006/main">
  <p:tag name="NUM" val="2"/>
</p:tagLst>
</file>

<file path=ppt/tags/tag789.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6"/>
</p:tagLst>
</file>

<file path=ppt/tags/tag790.xml><?xml version="1.0" encoding="utf-8"?>
<p:tagLst xmlns:a="http://schemas.openxmlformats.org/drawingml/2006/main" xmlns:r="http://schemas.openxmlformats.org/officeDocument/2006/relationships" xmlns:p="http://schemas.openxmlformats.org/presentationml/2006/main">
  <p:tag name="NUM" val="4"/>
</p:tagLst>
</file>

<file path=ppt/tags/tag791.xml><?xml version="1.0" encoding="utf-8"?>
<p:tagLst xmlns:a="http://schemas.openxmlformats.org/drawingml/2006/main" xmlns:r="http://schemas.openxmlformats.org/officeDocument/2006/relationships" xmlns:p="http://schemas.openxmlformats.org/presentationml/2006/main">
  <p:tag name="NUM" val="5"/>
</p:tagLst>
</file>

<file path=ppt/tags/tag792.xml><?xml version="1.0" encoding="utf-8"?>
<p:tagLst xmlns:a="http://schemas.openxmlformats.org/drawingml/2006/main" xmlns:r="http://schemas.openxmlformats.org/officeDocument/2006/relationships" xmlns:p="http://schemas.openxmlformats.org/presentationml/2006/main">
  <p:tag name="NUM" val="6"/>
</p:tagLst>
</file>

<file path=ppt/tags/tag793.xml><?xml version="1.0" encoding="utf-8"?>
<p:tagLst xmlns:a="http://schemas.openxmlformats.org/drawingml/2006/main" xmlns:r="http://schemas.openxmlformats.org/officeDocument/2006/relationships" xmlns:p="http://schemas.openxmlformats.org/presentationml/2006/main">
  <p:tag name="NUM" val="7"/>
</p:tagLst>
</file>

<file path=ppt/tags/tag794.xml><?xml version="1.0" encoding="utf-8"?>
<p:tagLst xmlns:a="http://schemas.openxmlformats.org/drawingml/2006/main" xmlns:r="http://schemas.openxmlformats.org/officeDocument/2006/relationships" xmlns:p="http://schemas.openxmlformats.org/presentationml/2006/main">
  <p:tag name="NUM" val="8"/>
</p:tagLst>
</file>

<file path=ppt/tags/tag795.xml><?xml version="1.0" encoding="utf-8"?>
<p:tagLst xmlns:a="http://schemas.openxmlformats.org/drawingml/2006/main" xmlns:r="http://schemas.openxmlformats.org/officeDocument/2006/relationships" xmlns:p="http://schemas.openxmlformats.org/presentationml/2006/main">
  <p:tag name="NUM" val="1"/>
</p:tagLst>
</file>

<file path=ppt/tags/tag796.xml><?xml version="1.0" encoding="utf-8"?>
<p:tagLst xmlns:a="http://schemas.openxmlformats.org/drawingml/2006/main" xmlns:r="http://schemas.openxmlformats.org/officeDocument/2006/relationships" xmlns:p="http://schemas.openxmlformats.org/presentationml/2006/main">
  <p:tag name="NUM" val="2"/>
</p:tagLst>
</file>

<file path=ppt/tags/tag797.xml><?xml version="1.0" encoding="utf-8"?>
<p:tagLst xmlns:a="http://schemas.openxmlformats.org/drawingml/2006/main" xmlns:r="http://schemas.openxmlformats.org/officeDocument/2006/relationships" xmlns:p="http://schemas.openxmlformats.org/presentationml/2006/main">
  <p:tag name="NUM" val="3"/>
</p:tagLst>
</file>

<file path=ppt/tags/tag798.xml><?xml version="1.0" encoding="utf-8"?>
<p:tagLst xmlns:a="http://schemas.openxmlformats.org/drawingml/2006/main" xmlns:r="http://schemas.openxmlformats.org/officeDocument/2006/relationships" xmlns:p="http://schemas.openxmlformats.org/presentationml/2006/main">
  <p:tag name="NUM" val="4"/>
</p:tagLst>
</file>

<file path=ppt/tags/tag799.xml><?xml version="1.0" encoding="utf-8"?>
<p:tagLst xmlns:a="http://schemas.openxmlformats.org/drawingml/2006/main" xmlns:r="http://schemas.openxmlformats.org/officeDocument/2006/relationships" xmlns:p="http://schemas.openxmlformats.org/presentationml/2006/main">
  <p:tag name="NUM" val="5"/>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7"/>
</p:tagLst>
</file>

<file path=ppt/tags/tag800.xml><?xml version="1.0" encoding="utf-8"?>
<p:tagLst xmlns:a="http://schemas.openxmlformats.org/drawingml/2006/main" xmlns:r="http://schemas.openxmlformats.org/officeDocument/2006/relationships" xmlns:p="http://schemas.openxmlformats.org/presentationml/2006/main">
  <p:tag name="NUM" val="6"/>
</p:tagLst>
</file>

<file path=ppt/tags/tag801.xml><?xml version="1.0" encoding="utf-8"?>
<p:tagLst xmlns:a="http://schemas.openxmlformats.org/drawingml/2006/main" xmlns:r="http://schemas.openxmlformats.org/officeDocument/2006/relationships" xmlns:p="http://schemas.openxmlformats.org/presentationml/2006/main">
  <p:tag name="NUM" val="1"/>
</p:tagLst>
</file>

<file path=ppt/tags/tag802.xml><?xml version="1.0" encoding="utf-8"?>
<p:tagLst xmlns:a="http://schemas.openxmlformats.org/drawingml/2006/main" xmlns:r="http://schemas.openxmlformats.org/officeDocument/2006/relationships" xmlns:p="http://schemas.openxmlformats.org/presentationml/2006/main">
  <p:tag name="NUM" val="2"/>
</p:tagLst>
</file>

<file path=ppt/tags/tag803.xml><?xml version="1.0" encoding="utf-8"?>
<p:tagLst xmlns:a="http://schemas.openxmlformats.org/drawingml/2006/main" xmlns:r="http://schemas.openxmlformats.org/officeDocument/2006/relationships" xmlns:p="http://schemas.openxmlformats.org/presentationml/2006/main">
  <p:tag name="NUM" val="3"/>
</p:tagLst>
</file>

<file path=ppt/tags/tag804.xml><?xml version="1.0" encoding="utf-8"?>
<p:tagLst xmlns:a="http://schemas.openxmlformats.org/drawingml/2006/main" xmlns:r="http://schemas.openxmlformats.org/officeDocument/2006/relationships" xmlns:p="http://schemas.openxmlformats.org/presentationml/2006/main">
  <p:tag name="NUM" val="4"/>
</p:tagLst>
</file>

<file path=ppt/tags/tag805.xml><?xml version="1.0" encoding="utf-8"?>
<p:tagLst xmlns:a="http://schemas.openxmlformats.org/drawingml/2006/main" xmlns:r="http://schemas.openxmlformats.org/officeDocument/2006/relationships" xmlns:p="http://schemas.openxmlformats.org/presentationml/2006/main">
  <p:tag name="NUM" val="5"/>
</p:tagLst>
</file>

<file path=ppt/tags/tag806.xml><?xml version="1.0" encoding="utf-8"?>
<p:tagLst xmlns:a="http://schemas.openxmlformats.org/drawingml/2006/main" xmlns:r="http://schemas.openxmlformats.org/officeDocument/2006/relationships" xmlns:p="http://schemas.openxmlformats.org/presentationml/2006/main">
  <p:tag name="NUM" val="6"/>
</p:tagLst>
</file>

<file path=ppt/tags/tag807.xml><?xml version="1.0" encoding="utf-8"?>
<p:tagLst xmlns:a="http://schemas.openxmlformats.org/drawingml/2006/main" xmlns:r="http://schemas.openxmlformats.org/officeDocument/2006/relationships" xmlns:p="http://schemas.openxmlformats.org/presentationml/2006/main">
  <p:tag name="NUM" val="7"/>
</p:tagLst>
</file>

<file path=ppt/tags/tag808.xml><?xml version="1.0" encoding="utf-8"?>
<p:tagLst xmlns:a="http://schemas.openxmlformats.org/drawingml/2006/main" xmlns:r="http://schemas.openxmlformats.org/officeDocument/2006/relationships" xmlns:p="http://schemas.openxmlformats.org/presentationml/2006/main">
  <p:tag name="NUM" val="8"/>
</p:tagLst>
</file>

<file path=ppt/tags/tag809.xml><?xml version="1.0" encoding="utf-8"?>
<p:tagLst xmlns:a="http://schemas.openxmlformats.org/drawingml/2006/main" xmlns:r="http://schemas.openxmlformats.org/officeDocument/2006/relationships" xmlns:p="http://schemas.openxmlformats.org/presentationml/2006/main">
  <p:tag name="NUM" val="9"/>
</p:tagLst>
</file>

<file path=ppt/tags/tag81.xml><?xml version="1.0" encoding="utf-8"?>
<p:tagLst xmlns:a="http://schemas.openxmlformats.org/drawingml/2006/main" xmlns:r="http://schemas.openxmlformats.org/officeDocument/2006/relationships" xmlns:p="http://schemas.openxmlformats.org/presentationml/2006/main">
  <p:tag name="NUM" val="8"/>
</p:tagLst>
</file>

<file path=ppt/tags/tag810.xml><?xml version="1.0" encoding="utf-8"?>
<p:tagLst xmlns:a="http://schemas.openxmlformats.org/drawingml/2006/main" xmlns:r="http://schemas.openxmlformats.org/officeDocument/2006/relationships" xmlns:p="http://schemas.openxmlformats.org/presentationml/2006/main">
  <p:tag name="NUM" val="1"/>
</p:tagLst>
</file>

<file path=ppt/tags/tag811.xml><?xml version="1.0" encoding="utf-8"?>
<p:tagLst xmlns:a="http://schemas.openxmlformats.org/drawingml/2006/main" xmlns:r="http://schemas.openxmlformats.org/officeDocument/2006/relationships" xmlns:p="http://schemas.openxmlformats.org/presentationml/2006/main">
  <p:tag name="NUM" val="2"/>
</p:tagLst>
</file>

<file path=ppt/tags/tag812.xml><?xml version="1.0" encoding="utf-8"?>
<p:tagLst xmlns:a="http://schemas.openxmlformats.org/drawingml/2006/main" xmlns:r="http://schemas.openxmlformats.org/officeDocument/2006/relationships" xmlns:p="http://schemas.openxmlformats.org/presentationml/2006/main">
  <p:tag name="NUM" val="3"/>
</p:tagLst>
</file>

<file path=ppt/tags/tag813.xml><?xml version="1.0" encoding="utf-8"?>
<p:tagLst xmlns:a="http://schemas.openxmlformats.org/drawingml/2006/main" xmlns:r="http://schemas.openxmlformats.org/officeDocument/2006/relationships" xmlns:p="http://schemas.openxmlformats.org/presentationml/2006/main">
  <p:tag name="NUM" val="4"/>
</p:tagLst>
</file>

<file path=ppt/tags/tag814.xml><?xml version="1.0" encoding="utf-8"?>
<p:tagLst xmlns:a="http://schemas.openxmlformats.org/drawingml/2006/main" xmlns:r="http://schemas.openxmlformats.org/officeDocument/2006/relationships" xmlns:p="http://schemas.openxmlformats.org/presentationml/2006/main">
  <p:tag name="NUM" val="5"/>
</p:tagLst>
</file>

<file path=ppt/tags/tag815.xml><?xml version="1.0" encoding="utf-8"?>
<p:tagLst xmlns:a="http://schemas.openxmlformats.org/drawingml/2006/main" xmlns:r="http://schemas.openxmlformats.org/officeDocument/2006/relationships" xmlns:p="http://schemas.openxmlformats.org/presentationml/2006/main">
  <p:tag name="NUM" val="6"/>
</p:tagLst>
</file>

<file path=ppt/tags/tag816.xml><?xml version="1.0" encoding="utf-8"?>
<p:tagLst xmlns:a="http://schemas.openxmlformats.org/drawingml/2006/main" xmlns:r="http://schemas.openxmlformats.org/officeDocument/2006/relationships" xmlns:p="http://schemas.openxmlformats.org/presentationml/2006/main">
  <p:tag name="NUM" val="1"/>
</p:tagLst>
</file>

<file path=ppt/tags/tag817.xml><?xml version="1.0" encoding="utf-8"?>
<p:tagLst xmlns:a="http://schemas.openxmlformats.org/drawingml/2006/main" xmlns:r="http://schemas.openxmlformats.org/officeDocument/2006/relationships" xmlns:p="http://schemas.openxmlformats.org/presentationml/2006/main">
  <p:tag name="NUM" val="2"/>
</p:tagLst>
</file>

<file path=ppt/tags/tag818.xml><?xml version="1.0" encoding="utf-8"?>
<p:tagLst xmlns:a="http://schemas.openxmlformats.org/drawingml/2006/main" xmlns:r="http://schemas.openxmlformats.org/officeDocument/2006/relationships" xmlns:p="http://schemas.openxmlformats.org/presentationml/2006/main">
  <p:tag name="NUM" val="3"/>
</p:tagLst>
</file>

<file path=ppt/tags/tag819.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9"/>
</p:tagLst>
</file>

<file path=ppt/tags/tag820.xml><?xml version="1.0" encoding="utf-8"?>
<p:tagLst xmlns:a="http://schemas.openxmlformats.org/drawingml/2006/main" xmlns:r="http://schemas.openxmlformats.org/officeDocument/2006/relationships" xmlns:p="http://schemas.openxmlformats.org/presentationml/2006/main">
  <p:tag name="NUM" val="5"/>
</p:tagLst>
</file>

<file path=ppt/tags/tag821.xml><?xml version="1.0" encoding="utf-8"?>
<p:tagLst xmlns:a="http://schemas.openxmlformats.org/drawingml/2006/main" xmlns:r="http://schemas.openxmlformats.org/officeDocument/2006/relationships" xmlns:p="http://schemas.openxmlformats.org/presentationml/2006/main">
  <p:tag name="NUM" val="6"/>
</p:tagLst>
</file>

<file path=ppt/tags/tag822.xml><?xml version="1.0" encoding="utf-8"?>
<p:tagLst xmlns:a="http://schemas.openxmlformats.org/drawingml/2006/main" xmlns:r="http://schemas.openxmlformats.org/officeDocument/2006/relationships" xmlns:p="http://schemas.openxmlformats.org/presentationml/2006/main">
  <p:tag name="NUM" val="1"/>
</p:tagLst>
</file>

<file path=ppt/tags/tag823.xml><?xml version="1.0" encoding="utf-8"?>
<p:tagLst xmlns:a="http://schemas.openxmlformats.org/drawingml/2006/main" xmlns:r="http://schemas.openxmlformats.org/officeDocument/2006/relationships" xmlns:p="http://schemas.openxmlformats.org/presentationml/2006/main">
  <p:tag name="NUM" val="2"/>
</p:tagLst>
</file>

<file path=ppt/tags/tag824.xml><?xml version="1.0" encoding="utf-8"?>
<p:tagLst xmlns:a="http://schemas.openxmlformats.org/drawingml/2006/main" xmlns:r="http://schemas.openxmlformats.org/officeDocument/2006/relationships" xmlns:p="http://schemas.openxmlformats.org/presentationml/2006/main">
  <p:tag name="NUM" val="3"/>
</p:tagLst>
</file>

<file path=ppt/tags/tag825.xml><?xml version="1.0" encoding="utf-8"?>
<p:tagLst xmlns:a="http://schemas.openxmlformats.org/drawingml/2006/main" xmlns:r="http://schemas.openxmlformats.org/officeDocument/2006/relationships" xmlns:p="http://schemas.openxmlformats.org/presentationml/2006/main">
  <p:tag name="NUM" val="4"/>
</p:tagLst>
</file>

<file path=ppt/tags/tag826.xml><?xml version="1.0" encoding="utf-8"?>
<p:tagLst xmlns:a="http://schemas.openxmlformats.org/drawingml/2006/main" xmlns:r="http://schemas.openxmlformats.org/officeDocument/2006/relationships" xmlns:p="http://schemas.openxmlformats.org/presentationml/2006/main">
  <p:tag name="NUM" val="5"/>
</p:tagLst>
</file>

<file path=ppt/tags/tag827.xml><?xml version="1.0" encoding="utf-8"?>
<p:tagLst xmlns:a="http://schemas.openxmlformats.org/drawingml/2006/main" xmlns:r="http://schemas.openxmlformats.org/officeDocument/2006/relationships" xmlns:p="http://schemas.openxmlformats.org/presentationml/2006/main">
  <p:tag name="NUM" val="1"/>
</p:tagLst>
</file>

<file path=ppt/tags/tag828.xml><?xml version="1.0" encoding="utf-8"?>
<p:tagLst xmlns:a="http://schemas.openxmlformats.org/drawingml/2006/main" xmlns:r="http://schemas.openxmlformats.org/officeDocument/2006/relationships" xmlns:p="http://schemas.openxmlformats.org/presentationml/2006/main">
  <p:tag name="NUM" val="2"/>
</p:tagLst>
</file>

<file path=ppt/tags/tag829.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30.xml><?xml version="1.0" encoding="utf-8"?>
<p:tagLst xmlns:a="http://schemas.openxmlformats.org/drawingml/2006/main" xmlns:r="http://schemas.openxmlformats.org/officeDocument/2006/relationships" xmlns:p="http://schemas.openxmlformats.org/presentationml/2006/main">
  <p:tag name="NUM" val="4"/>
</p:tagLst>
</file>

<file path=ppt/tags/tag831.xml><?xml version="1.0" encoding="utf-8"?>
<p:tagLst xmlns:a="http://schemas.openxmlformats.org/drawingml/2006/main" xmlns:r="http://schemas.openxmlformats.org/officeDocument/2006/relationships" xmlns:p="http://schemas.openxmlformats.org/presentationml/2006/main">
  <p:tag name="NUM" val="5"/>
</p:tagLst>
</file>

<file path=ppt/tags/tag832.xml><?xml version="1.0" encoding="utf-8"?>
<p:tagLst xmlns:a="http://schemas.openxmlformats.org/drawingml/2006/main" xmlns:r="http://schemas.openxmlformats.org/officeDocument/2006/relationships" xmlns:p="http://schemas.openxmlformats.org/presentationml/2006/main">
  <p:tag name="NUM" val="6"/>
</p:tagLst>
</file>

<file path=ppt/tags/tag833.xml><?xml version="1.0" encoding="utf-8"?>
<p:tagLst xmlns:a="http://schemas.openxmlformats.org/drawingml/2006/main" xmlns:r="http://schemas.openxmlformats.org/officeDocument/2006/relationships" xmlns:p="http://schemas.openxmlformats.org/presentationml/2006/main">
  <p:tag name="NUM" val="7"/>
</p:tagLst>
</file>

<file path=ppt/tags/tag834.xml><?xml version="1.0" encoding="utf-8"?>
<p:tagLst xmlns:a="http://schemas.openxmlformats.org/drawingml/2006/main" xmlns:r="http://schemas.openxmlformats.org/officeDocument/2006/relationships" xmlns:p="http://schemas.openxmlformats.org/presentationml/2006/main">
  <p:tag name="NUM" val="9"/>
</p:tagLst>
</file>

<file path=ppt/tags/tag835.xml><?xml version="1.0" encoding="utf-8"?>
<p:tagLst xmlns:a="http://schemas.openxmlformats.org/drawingml/2006/main" xmlns:r="http://schemas.openxmlformats.org/officeDocument/2006/relationships" xmlns:p="http://schemas.openxmlformats.org/presentationml/2006/main">
  <p:tag name="NUM" val="1"/>
</p:tagLst>
</file>

<file path=ppt/tags/tag836.xml><?xml version="1.0" encoding="utf-8"?>
<p:tagLst xmlns:a="http://schemas.openxmlformats.org/drawingml/2006/main" xmlns:r="http://schemas.openxmlformats.org/officeDocument/2006/relationships" xmlns:p="http://schemas.openxmlformats.org/presentationml/2006/main">
  <p:tag name="NUM" val="2"/>
</p:tagLst>
</file>

<file path=ppt/tags/tag837.xml><?xml version="1.0" encoding="utf-8"?>
<p:tagLst xmlns:a="http://schemas.openxmlformats.org/drawingml/2006/main" xmlns:r="http://schemas.openxmlformats.org/officeDocument/2006/relationships" xmlns:p="http://schemas.openxmlformats.org/presentationml/2006/main">
  <p:tag name="NUM" val="3"/>
</p:tagLst>
</file>

<file path=ppt/tags/tag838.xml><?xml version="1.0" encoding="utf-8"?>
<p:tagLst xmlns:a="http://schemas.openxmlformats.org/drawingml/2006/main" xmlns:r="http://schemas.openxmlformats.org/officeDocument/2006/relationships" xmlns:p="http://schemas.openxmlformats.org/presentationml/2006/main">
  <p:tag name="NUM" val="4"/>
</p:tagLst>
</file>

<file path=ppt/tags/tag839.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40.xml><?xml version="1.0" encoding="utf-8"?>
<p:tagLst xmlns:a="http://schemas.openxmlformats.org/drawingml/2006/main" xmlns:r="http://schemas.openxmlformats.org/officeDocument/2006/relationships" xmlns:p="http://schemas.openxmlformats.org/presentationml/2006/main">
  <p:tag name="NUM" val="6"/>
</p:tagLst>
</file>

<file path=ppt/tags/tag841.xml><?xml version="1.0" encoding="utf-8"?>
<p:tagLst xmlns:a="http://schemas.openxmlformats.org/drawingml/2006/main" xmlns:r="http://schemas.openxmlformats.org/officeDocument/2006/relationships" xmlns:p="http://schemas.openxmlformats.org/presentationml/2006/main">
  <p:tag name="NUM" val="7"/>
</p:tagLst>
</file>

<file path=ppt/tags/tag842.xml><?xml version="1.0" encoding="utf-8"?>
<p:tagLst xmlns:a="http://schemas.openxmlformats.org/drawingml/2006/main" xmlns:r="http://schemas.openxmlformats.org/officeDocument/2006/relationships" xmlns:p="http://schemas.openxmlformats.org/presentationml/2006/main">
  <p:tag name="NUM" val="8"/>
</p:tagLst>
</file>

<file path=ppt/tags/tag843.xml><?xml version="1.0" encoding="utf-8"?>
<p:tagLst xmlns:a="http://schemas.openxmlformats.org/drawingml/2006/main" xmlns:r="http://schemas.openxmlformats.org/officeDocument/2006/relationships" xmlns:p="http://schemas.openxmlformats.org/presentationml/2006/main">
  <p:tag name="NUM" val="1"/>
</p:tagLst>
</file>

<file path=ppt/tags/tag844.xml><?xml version="1.0" encoding="utf-8"?>
<p:tagLst xmlns:a="http://schemas.openxmlformats.org/drawingml/2006/main" xmlns:r="http://schemas.openxmlformats.org/officeDocument/2006/relationships" xmlns:p="http://schemas.openxmlformats.org/presentationml/2006/main">
  <p:tag name="NUM" val="2"/>
</p:tagLst>
</file>

<file path=ppt/tags/tag845.xml><?xml version="1.0" encoding="utf-8"?>
<p:tagLst xmlns:a="http://schemas.openxmlformats.org/drawingml/2006/main" xmlns:r="http://schemas.openxmlformats.org/officeDocument/2006/relationships" xmlns:p="http://schemas.openxmlformats.org/presentationml/2006/main">
  <p:tag name="NUM" val="3"/>
</p:tagLst>
</file>

<file path=ppt/tags/tag846.xml><?xml version="1.0" encoding="utf-8"?>
<p:tagLst xmlns:a="http://schemas.openxmlformats.org/drawingml/2006/main" xmlns:r="http://schemas.openxmlformats.org/officeDocument/2006/relationships" xmlns:p="http://schemas.openxmlformats.org/presentationml/2006/main">
  <p:tag name="NUM" val="4"/>
</p:tagLst>
</file>

<file path=ppt/tags/tag847.xml><?xml version="1.0" encoding="utf-8"?>
<p:tagLst xmlns:a="http://schemas.openxmlformats.org/drawingml/2006/main" xmlns:r="http://schemas.openxmlformats.org/officeDocument/2006/relationships" xmlns:p="http://schemas.openxmlformats.org/presentationml/2006/main">
  <p:tag name="NUM" val="5"/>
</p:tagLst>
</file>

<file path=ppt/tags/tag848.xml><?xml version="1.0" encoding="utf-8"?>
<p:tagLst xmlns:a="http://schemas.openxmlformats.org/drawingml/2006/main" xmlns:r="http://schemas.openxmlformats.org/officeDocument/2006/relationships" xmlns:p="http://schemas.openxmlformats.org/presentationml/2006/main">
  <p:tag name="NUM" val="6"/>
</p:tagLst>
</file>

<file path=ppt/tags/tag849.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50.xml><?xml version="1.0" encoding="utf-8"?>
<p:tagLst xmlns:a="http://schemas.openxmlformats.org/drawingml/2006/main" xmlns:r="http://schemas.openxmlformats.org/officeDocument/2006/relationships" xmlns:p="http://schemas.openxmlformats.org/presentationml/2006/main">
  <p:tag name="NUM" val="9"/>
</p:tagLst>
</file>

<file path=ppt/tags/tag851.xml><?xml version="1.0" encoding="utf-8"?>
<p:tagLst xmlns:a="http://schemas.openxmlformats.org/drawingml/2006/main" xmlns:r="http://schemas.openxmlformats.org/officeDocument/2006/relationships" xmlns:p="http://schemas.openxmlformats.org/presentationml/2006/main">
  <p:tag name="NUM" val="1"/>
</p:tagLst>
</file>

<file path=ppt/tags/tag852.xml><?xml version="1.0" encoding="utf-8"?>
<p:tagLst xmlns:a="http://schemas.openxmlformats.org/drawingml/2006/main" xmlns:r="http://schemas.openxmlformats.org/officeDocument/2006/relationships" xmlns:p="http://schemas.openxmlformats.org/presentationml/2006/main">
  <p:tag name="NUM" val="2"/>
</p:tagLst>
</file>

<file path=ppt/tags/tag853.xml><?xml version="1.0" encoding="utf-8"?>
<p:tagLst xmlns:a="http://schemas.openxmlformats.org/drawingml/2006/main" xmlns:r="http://schemas.openxmlformats.org/officeDocument/2006/relationships" xmlns:p="http://schemas.openxmlformats.org/presentationml/2006/main">
  <p:tag name="NUM" val="3"/>
</p:tagLst>
</file>

<file path=ppt/tags/tag854.xml><?xml version="1.0" encoding="utf-8"?>
<p:tagLst xmlns:a="http://schemas.openxmlformats.org/drawingml/2006/main" xmlns:r="http://schemas.openxmlformats.org/officeDocument/2006/relationships" xmlns:p="http://schemas.openxmlformats.org/presentationml/2006/main">
  <p:tag name="NUM" val="4"/>
</p:tagLst>
</file>

<file path=ppt/tags/tag855.xml><?xml version="1.0" encoding="utf-8"?>
<p:tagLst xmlns:a="http://schemas.openxmlformats.org/drawingml/2006/main" xmlns:r="http://schemas.openxmlformats.org/officeDocument/2006/relationships" xmlns:p="http://schemas.openxmlformats.org/presentationml/2006/main">
  <p:tag name="NUM" val="5"/>
</p:tagLst>
</file>

<file path=ppt/tags/tag856.xml><?xml version="1.0" encoding="utf-8"?>
<p:tagLst xmlns:a="http://schemas.openxmlformats.org/drawingml/2006/main" xmlns:r="http://schemas.openxmlformats.org/officeDocument/2006/relationships" xmlns:p="http://schemas.openxmlformats.org/presentationml/2006/main">
  <p:tag name="NUM" val="6"/>
</p:tagLst>
</file>

<file path=ppt/tags/tag857.xml><?xml version="1.0" encoding="utf-8"?>
<p:tagLst xmlns:a="http://schemas.openxmlformats.org/drawingml/2006/main" xmlns:r="http://schemas.openxmlformats.org/officeDocument/2006/relationships" xmlns:p="http://schemas.openxmlformats.org/presentationml/2006/main">
  <p:tag name="NUM" val="1"/>
</p:tagLst>
</file>

<file path=ppt/tags/tag858.xml><?xml version="1.0" encoding="utf-8"?>
<p:tagLst xmlns:a="http://schemas.openxmlformats.org/drawingml/2006/main" xmlns:r="http://schemas.openxmlformats.org/officeDocument/2006/relationships" xmlns:p="http://schemas.openxmlformats.org/presentationml/2006/main">
  <p:tag name="NUM" val="2"/>
</p:tagLst>
</file>

<file path=ppt/tags/tag859.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4"/>
</p:tagLst>
</file>

<file path=ppt/tags/tag860.xml><?xml version="1.0" encoding="utf-8"?>
<p:tagLst xmlns:a="http://schemas.openxmlformats.org/drawingml/2006/main" xmlns:r="http://schemas.openxmlformats.org/officeDocument/2006/relationships" xmlns:p="http://schemas.openxmlformats.org/presentationml/2006/main">
  <p:tag name="NUM" val="4"/>
</p:tagLst>
</file>

<file path=ppt/tags/tag861.xml><?xml version="1.0" encoding="utf-8"?>
<p:tagLst xmlns:a="http://schemas.openxmlformats.org/drawingml/2006/main" xmlns:r="http://schemas.openxmlformats.org/officeDocument/2006/relationships" xmlns:p="http://schemas.openxmlformats.org/presentationml/2006/main">
  <p:tag name="NUM" val="5"/>
</p:tagLst>
</file>

<file path=ppt/tags/tag862.xml><?xml version="1.0" encoding="utf-8"?>
<p:tagLst xmlns:a="http://schemas.openxmlformats.org/drawingml/2006/main" xmlns:r="http://schemas.openxmlformats.org/officeDocument/2006/relationships" xmlns:p="http://schemas.openxmlformats.org/presentationml/2006/main">
  <p:tag name="NUM" val="6"/>
</p:tagLst>
</file>

<file path=ppt/tags/tag863.xml><?xml version="1.0" encoding="utf-8"?>
<p:tagLst xmlns:a="http://schemas.openxmlformats.org/drawingml/2006/main" xmlns:r="http://schemas.openxmlformats.org/officeDocument/2006/relationships" xmlns:p="http://schemas.openxmlformats.org/presentationml/2006/main">
  <p:tag name="NUM" val="7"/>
</p:tagLst>
</file>

<file path=ppt/tags/tag864.xml><?xml version="1.0" encoding="utf-8"?>
<p:tagLst xmlns:a="http://schemas.openxmlformats.org/drawingml/2006/main" xmlns:r="http://schemas.openxmlformats.org/officeDocument/2006/relationships" xmlns:p="http://schemas.openxmlformats.org/presentationml/2006/main">
  <p:tag name="NUM" val="8"/>
</p:tagLst>
</file>

<file path=ppt/tags/tag865.xml><?xml version="1.0" encoding="utf-8"?>
<p:tagLst xmlns:a="http://schemas.openxmlformats.org/drawingml/2006/main" xmlns:r="http://schemas.openxmlformats.org/officeDocument/2006/relationships" xmlns:p="http://schemas.openxmlformats.org/presentationml/2006/main">
  <p:tag name="NUM" val="9"/>
</p:tagLst>
</file>

<file path=ppt/tags/tag866.xml><?xml version="1.0" encoding="utf-8"?>
<p:tagLst xmlns:a="http://schemas.openxmlformats.org/drawingml/2006/main" xmlns:r="http://schemas.openxmlformats.org/officeDocument/2006/relationships" xmlns:p="http://schemas.openxmlformats.org/presentationml/2006/main">
  <p:tag name="NUM" val="10"/>
</p:tagLst>
</file>

<file path=ppt/tags/tag867.xml><?xml version="1.0" encoding="utf-8"?>
<p:tagLst xmlns:a="http://schemas.openxmlformats.org/drawingml/2006/main" xmlns:r="http://schemas.openxmlformats.org/officeDocument/2006/relationships" xmlns:p="http://schemas.openxmlformats.org/presentationml/2006/main">
  <p:tag name="NUM" val="11"/>
</p:tagLst>
</file>

<file path=ppt/tags/tag868.xml><?xml version="1.0" encoding="utf-8"?>
<p:tagLst xmlns:a="http://schemas.openxmlformats.org/drawingml/2006/main" xmlns:r="http://schemas.openxmlformats.org/officeDocument/2006/relationships" xmlns:p="http://schemas.openxmlformats.org/presentationml/2006/main">
  <p:tag name="NUM" val="12"/>
</p:tagLst>
</file>

<file path=ppt/tags/tag869.xml><?xml version="1.0" encoding="utf-8"?>
<p:tagLst xmlns:a="http://schemas.openxmlformats.org/drawingml/2006/main" xmlns:r="http://schemas.openxmlformats.org/officeDocument/2006/relationships" xmlns:p="http://schemas.openxmlformats.org/presentationml/2006/main">
  <p:tag name="NUM" val="13"/>
</p:tagLst>
</file>

<file path=ppt/tags/tag87.xml><?xml version="1.0" encoding="utf-8"?>
<p:tagLst xmlns:a="http://schemas.openxmlformats.org/drawingml/2006/main" xmlns:r="http://schemas.openxmlformats.org/officeDocument/2006/relationships" xmlns:p="http://schemas.openxmlformats.org/presentationml/2006/main">
  <p:tag name="NUM" val="5"/>
</p:tagLst>
</file>

<file path=ppt/tags/tag870.xml><?xml version="1.0" encoding="utf-8"?>
<p:tagLst xmlns:a="http://schemas.openxmlformats.org/drawingml/2006/main" xmlns:r="http://schemas.openxmlformats.org/officeDocument/2006/relationships" xmlns:p="http://schemas.openxmlformats.org/presentationml/2006/main">
  <p:tag name="NUM" val="14"/>
</p:tagLst>
</file>

<file path=ppt/tags/tag871.xml><?xml version="1.0" encoding="utf-8"?>
<p:tagLst xmlns:a="http://schemas.openxmlformats.org/drawingml/2006/main" xmlns:r="http://schemas.openxmlformats.org/officeDocument/2006/relationships" xmlns:p="http://schemas.openxmlformats.org/presentationml/2006/main">
  <p:tag name="NUM" val="15"/>
</p:tagLst>
</file>

<file path=ppt/tags/tag872.xml><?xml version="1.0" encoding="utf-8"?>
<p:tagLst xmlns:a="http://schemas.openxmlformats.org/drawingml/2006/main" xmlns:r="http://schemas.openxmlformats.org/officeDocument/2006/relationships" xmlns:p="http://schemas.openxmlformats.org/presentationml/2006/main">
  <p:tag name="NUM" val="1"/>
</p:tagLst>
</file>

<file path=ppt/tags/tag873.xml><?xml version="1.0" encoding="utf-8"?>
<p:tagLst xmlns:a="http://schemas.openxmlformats.org/drawingml/2006/main" xmlns:r="http://schemas.openxmlformats.org/officeDocument/2006/relationships" xmlns:p="http://schemas.openxmlformats.org/presentationml/2006/main">
  <p:tag name="NUM" val="2"/>
</p:tagLst>
</file>

<file path=ppt/tags/tag874.xml><?xml version="1.0" encoding="utf-8"?>
<p:tagLst xmlns:a="http://schemas.openxmlformats.org/drawingml/2006/main" xmlns:r="http://schemas.openxmlformats.org/officeDocument/2006/relationships" xmlns:p="http://schemas.openxmlformats.org/presentationml/2006/main">
  <p:tag name="NUM" val="3"/>
</p:tagLst>
</file>

<file path=ppt/tags/tag875.xml><?xml version="1.0" encoding="utf-8"?>
<p:tagLst xmlns:a="http://schemas.openxmlformats.org/drawingml/2006/main" xmlns:r="http://schemas.openxmlformats.org/officeDocument/2006/relationships" xmlns:p="http://schemas.openxmlformats.org/presentationml/2006/main">
  <p:tag name="NUM" val="4"/>
</p:tagLst>
</file>

<file path=ppt/tags/tag876.xml><?xml version="1.0" encoding="utf-8"?>
<p:tagLst xmlns:a="http://schemas.openxmlformats.org/drawingml/2006/main" xmlns:r="http://schemas.openxmlformats.org/officeDocument/2006/relationships" xmlns:p="http://schemas.openxmlformats.org/presentationml/2006/main">
  <p:tag name="NUM" val="5"/>
</p:tagLst>
</file>

<file path=ppt/tags/tag877.xml><?xml version="1.0" encoding="utf-8"?>
<p:tagLst xmlns:a="http://schemas.openxmlformats.org/drawingml/2006/main" xmlns:r="http://schemas.openxmlformats.org/officeDocument/2006/relationships" xmlns:p="http://schemas.openxmlformats.org/presentationml/2006/main">
  <p:tag name="NUM" val="6"/>
</p:tagLst>
</file>

<file path=ppt/tags/tag878.xml><?xml version="1.0" encoding="utf-8"?>
<p:tagLst xmlns:a="http://schemas.openxmlformats.org/drawingml/2006/main" xmlns:r="http://schemas.openxmlformats.org/officeDocument/2006/relationships" xmlns:p="http://schemas.openxmlformats.org/presentationml/2006/main">
  <p:tag name="NUM" val="7"/>
</p:tagLst>
</file>

<file path=ppt/tags/tag879.xml><?xml version="1.0" encoding="utf-8"?>
<p:tagLst xmlns:a="http://schemas.openxmlformats.org/drawingml/2006/main" xmlns:r="http://schemas.openxmlformats.org/officeDocument/2006/relationships" xmlns:p="http://schemas.openxmlformats.org/presentationml/2006/main">
  <p:tag name="NUM" val="8"/>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80.xml><?xml version="1.0" encoding="utf-8"?>
<p:tagLst xmlns:a="http://schemas.openxmlformats.org/drawingml/2006/main" xmlns:r="http://schemas.openxmlformats.org/officeDocument/2006/relationships" xmlns:p="http://schemas.openxmlformats.org/presentationml/2006/main">
  <p:tag name="NUM" val="9"/>
</p:tagLst>
</file>

<file path=ppt/tags/tag881.xml><?xml version="1.0" encoding="utf-8"?>
<p:tagLst xmlns:a="http://schemas.openxmlformats.org/drawingml/2006/main" xmlns:r="http://schemas.openxmlformats.org/officeDocument/2006/relationships" xmlns:p="http://schemas.openxmlformats.org/presentationml/2006/main">
  <p:tag name="NUM" val="1"/>
</p:tagLst>
</file>

<file path=ppt/tags/tag882.xml><?xml version="1.0" encoding="utf-8"?>
<p:tagLst xmlns:a="http://schemas.openxmlformats.org/drawingml/2006/main" xmlns:r="http://schemas.openxmlformats.org/officeDocument/2006/relationships" xmlns:p="http://schemas.openxmlformats.org/presentationml/2006/main">
  <p:tag name="NUM" val="2"/>
</p:tagLst>
</file>

<file path=ppt/tags/tag883.xml><?xml version="1.0" encoding="utf-8"?>
<p:tagLst xmlns:a="http://schemas.openxmlformats.org/drawingml/2006/main" xmlns:r="http://schemas.openxmlformats.org/officeDocument/2006/relationships" xmlns:p="http://schemas.openxmlformats.org/presentationml/2006/main">
  <p:tag name="NUM" val="3"/>
</p:tagLst>
</file>

<file path=ppt/tags/tag884.xml><?xml version="1.0" encoding="utf-8"?>
<p:tagLst xmlns:a="http://schemas.openxmlformats.org/drawingml/2006/main" xmlns:r="http://schemas.openxmlformats.org/officeDocument/2006/relationships" xmlns:p="http://schemas.openxmlformats.org/presentationml/2006/main">
  <p:tag name="NUM" val="4"/>
</p:tagLst>
</file>

<file path=ppt/tags/tag885.xml><?xml version="1.0" encoding="utf-8"?>
<p:tagLst xmlns:a="http://schemas.openxmlformats.org/drawingml/2006/main" xmlns:r="http://schemas.openxmlformats.org/officeDocument/2006/relationships" xmlns:p="http://schemas.openxmlformats.org/presentationml/2006/main">
  <p:tag name="NUM" val="5"/>
</p:tagLst>
</file>

<file path=ppt/tags/tag886.xml><?xml version="1.0" encoding="utf-8"?>
<p:tagLst xmlns:a="http://schemas.openxmlformats.org/drawingml/2006/main" xmlns:r="http://schemas.openxmlformats.org/officeDocument/2006/relationships" xmlns:p="http://schemas.openxmlformats.org/presentationml/2006/main">
  <p:tag name="NUM" val="6"/>
</p:tagLst>
</file>

<file path=ppt/tags/tag887.xml><?xml version="1.0" encoding="utf-8"?>
<p:tagLst xmlns:a="http://schemas.openxmlformats.org/drawingml/2006/main" xmlns:r="http://schemas.openxmlformats.org/officeDocument/2006/relationships" xmlns:p="http://schemas.openxmlformats.org/presentationml/2006/main">
  <p:tag name="NUM" val="7"/>
</p:tagLst>
</file>

<file path=ppt/tags/tag888.xml><?xml version="1.0" encoding="utf-8"?>
<p:tagLst xmlns:a="http://schemas.openxmlformats.org/drawingml/2006/main" xmlns:r="http://schemas.openxmlformats.org/officeDocument/2006/relationships" xmlns:p="http://schemas.openxmlformats.org/presentationml/2006/main">
  <p:tag name="NUM" val="8"/>
</p:tagLst>
</file>

<file path=ppt/tags/tag889.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890.xml><?xml version="1.0" encoding="utf-8"?>
<p:tagLst xmlns:a="http://schemas.openxmlformats.org/drawingml/2006/main" xmlns:r="http://schemas.openxmlformats.org/officeDocument/2006/relationships" xmlns:p="http://schemas.openxmlformats.org/presentationml/2006/main">
  <p:tag name="NUM" val="2"/>
</p:tagLst>
</file>

<file path=ppt/tags/tag891.xml><?xml version="1.0" encoding="utf-8"?>
<p:tagLst xmlns:a="http://schemas.openxmlformats.org/drawingml/2006/main" xmlns:r="http://schemas.openxmlformats.org/officeDocument/2006/relationships" xmlns:p="http://schemas.openxmlformats.org/presentationml/2006/main">
  <p:tag name="NUM" val="3"/>
</p:tagLst>
</file>

<file path=ppt/tags/tag892.xml><?xml version="1.0" encoding="utf-8"?>
<p:tagLst xmlns:a="http://schemas.openxmlformats.org/drawingml/2006/main" xmlns:r="http://schemas.openxmlformats.org/officeDocument/2006/relationships" xmlns:p="http://schemas.openxmlformats.org/presentationml/2006/main">
  <p:tag name="NUM" val="4"/>
</p:tagLst>
</file>

<file path=ppt/tags/tag893.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6853</TotalTime>
  <Words>2822</Words>
  <PresentationFormat>Affichage à l'écran (4:3)</PresentationFormat>
  <Paragraphs>362</Paragraphs>
  <Slides>111</Slides>
  <Notes>2</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111</vt:i4>
      </vt:variant>
    </vt:vector>
  </HeadingPairs>
  <TitlesOfParts>
    <vt:vector size="121" baseType="lpstr">
      <vt:lpstr>Aptos</vt:lpstr>
      <vt:lpstr>Dosis Bold</vt:lpstr>
      <vt:lpstr>Dosis</vt:lpstr>
      <vt:lpstr>Carelia</vt:lpstr>
      <vt:lpstr>Calibri</vt:lpstr>
      <vt:lpstr>Cambria</vt:lpstr>
      <vt:lpstr>Arial</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2025-08-12T20:20:03Z</dcterms:modified>
</cp:coreProperties>
</file>