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Montserrat"/>
      <p:regular r:id="rId26"/>
      <p:bold r:id="rId27"/>
      <p:italic r:id="rId28"/>
      <p:boldItalic r:id="rId29"/>
    </p:embeddedFont>
    <p:embeddedFont>
      <p:font typeface="Bebas Neue"/>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g5YKvmuPSgpL185VTbOD0dxHiD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regular.fntdata"/><Relationship Id="rId25" Type="http://schemas.openxmlformats.org/officeDocument/2006/relationships/slide" Target="slides/slide21.xml"/><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BebasNeue-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ef6de6f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ef6de6f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ef6de6f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65ef6de6fc_0_2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65ef6de6fc_0_2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g265ef6de6fc_0_2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65ef6de6fc_0_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65ef6de6fc_0_2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65ef6de6fc_0_2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65ef6de6fc_0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65ef6de6fc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65ef6de6fc_0_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65ef6de6fc_0_2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265ef6de6fc_0_2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265ef6de6fc_0_2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65ef6de6fc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65ef6de6fc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65ef6de6fc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65ef6de6fc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g265ef6de6fc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265ef6de6fc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65ef6de6fc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65ef6de6fc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g265ef6de6fc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65ef6de6fc_0_3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265ef6de6fc_0_3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g265ef6de6fc_0_3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65ef6de6fc_0_3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g265ef6de6fc_0_3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g265ef6de6fc_0_3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65ef6de6fc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65ef6de6fc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65ef6de6fc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65ef6de6fc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65ef6de6fc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65ef6de6fc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65ef6de6fc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65ef6de6fc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65ef6de6fc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65ef6de6fc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65ef6de6fc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65ef6de6fc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65ef6de6fc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65ef6de6fc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65ef6de6fc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65ef6de6fc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65ef6de6fc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65ef6de6fc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65ef6de6fc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65ef6de6fc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65ef6de6fc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65ef6de6fc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265ef6de6fc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265ef6de6fc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65ef6de6fc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65ef6de6fc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65ef6de6fc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65ef6de6fc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265ef6de6fc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265ef6de6fc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65ef6de6fc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265ef6de6fc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265ef6de6fc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40.png"/><Relationship Id="rId5" Type="http://schemas.openxmlformats.org/officeDocument/2006/relationships/image" Target="../media/image52.png"/><Relationship Id="rId6" Type="http://schemas.openxmlformats.org/officeDocument/2006/relationships/image" Target="../media/image1.png"/></Relationships>
</file>

<file path=ppt/slides/_rels/slide11.xml.rels><?xml version="1.0" encoding="UTF-8" standalone="yes"?><Relationships xmlns="http://schemas.openxmlformats.org/package/2006/relationships"><Relationship Id="rId10" Type="http://schemas.openxmlformats.org/officeDocument/2006/relationships/image" Target="../media/image5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1.png"/><Relationship Id="rId9" Type="http://schemas.openxmlformats.org/officeDocument/2006/relationships/image" Target="../media/image57.png"/><Relationship Id="rId5" Type="http://schemas.openxmlformats.org/officeDocument/2006/relationships/image" Target="../media/image71.png"/><Relationship Id="rId6" Type="http://schemas.openxmlformats.org/officeDocument/2006/relationships/image" Target="../media/image60.png"/><Relationship Id="rId7" Type="http://schemas.openxmlformats.org/officeDocument/2006/relationships/image" Target="../media/image50.png"/><Relationship Id="rId8" Type="http://schemas.openxmlformats.org/officeDocument/2006/relationships/image" Target="../media/image6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image" Target="../media/image68.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23.png"/><Relationship Id="rId5" Type="http://schemas.openxmlformats.org/officeDocument/2006/relationships/image" Target="../media/image67.png"/><Relationship Id="rId6" Type="http://schemas.openxmlformats.org/officeDocument/2006/relationships/image" Target="../media/image6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76.png"/><Relationship Id="rId5"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1.png"/><Relationship Id="rId5" Type="http://schemas.openxmlformats.org/officeDocument/2006/relationships/image" Target="../media/image65.png"/><Relationship Id="rId6" Type="http://schemas.openxmlformats.org/officeDocument/2006/relationships/image" Target="../media/image8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1.png"/><Relationship Id="rId5" Type="http://schemas.openxmlformats.org/officeDocument/2006/relationships/image" Target="../media/image70.png"/><Relationship Id="rId6" Type="http://schemas.openxmlformats.org/officeDocument/2006/relationships/image" Target="../media/image75.png"/><Relationship Id="rId7" Type="http://schemas.openxmlformats.org/officeDocument/2006/relationships/image" Target="../media/image73.png"/><Relationship Id="rId8" Type="http://schemas.openxmlformats.org/officeDocument/2006/relationships/image" Target="../media/image7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1.png"/><Relationship Id="rId9" Type="http://schemas.openxmlformats.org/officeDocument/2006/relationships/image" Target="../media/image104.png"/><Relationship Id="rId5" Type="http://schemas.openxmlformats.org/officeDocument/2006/relationships/image" Target="../media/image79.png"/><Relationship Id="rId6" Type="http://schemas.openxmlformats.org/officeDocument/2006/relationships/image" Target="../media/image95.png"/><Relationship Id="rId7" Type="http://schemas.openxmlformats.org/officeDocument/2006/relationships/image" Target="../media/image97.png"/><Relationship Id="rId8" Type="http://schemas.openxmlformats.org/officeDocument/2006/relationships/image" Target="../media/image8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3.png"/><Relationship Id="rId4" Type="http://schemas.openxmlformats.org/officeDocument/2006/relationships/image" Target="../media/image41.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3.png"/><Relationship Id="rId4" Type="http://schemas.openxmlformats.org/officeDocument/2006/relationships/image" Target="../media/image1.png"/><Relationship Id="rId5" Type="http://schemas.openxmlformats.org/officeDocument/2006/relationships/image" Target="../media/image89.png"/><Relationship Id="rId6" Type="http://schemas.openxmlformats.org/officeDocument/2006/relationships/image" Target="../media/image91.png"/><Relationship Id="rId7" Type="http://schemas.openxmlformats.org/officeDocument/2006/relationships/image" Target="../media/image92.png"/></Relationships>
</file>

<file path=ppt/slides/_rels/slide21.xml.rels><?xml version="1.0" encoding="UTF-8" standalone="yes"?><Relationships xmlns="http://schemas.openxmlformats.org/package/2006/relationships"><Relationship Id="rId11" Type="http://schemas.openxmlformats.org/officeDocument/2006/relationships/image" Target="../media/image98.png"/><Relationship Id="rId10" Type="http://schemas.openxmlformats.org/officeDocument/2006/relationships/hyperlink" Target="https://www.pinterest.com/eatempofficial/" TargetMode="External"/><Relationship Id="rId13" Type="http://schemas.openxmlformats.org/officeDocument/2006/relationships/image" Target="../media/image102.png"/><Relationship Id="rId12" Type="http://schemas.openxmlformats.org/officeDocument/2006/relationships/hyperlink" Target="https://www.youtube.com/@eatemp" TargetMode="External"/><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1.png"/><Relationship Id="rId9" Type="http://schemas.openxmlformats.org/officeDocument/2006/relationships/image" Target="../media/image90.png"/><Relationship Id="rId15" Type="http://schemas.openxmlformats.org/officeDocument/2006/relationships/image" Target="../media/image93.png"/><Relationship Id="rId14" Type="http://schemas.openxmlformats.org/officeDocument/2006/relationships/hyperlink" Target="https://www.tiktok.com/@eatemp.official" TargetMode="External"/><Relationship Id="rId17" Type="http://schemas.openxmlformats.org/officeDocument/2006/relationships/image" Target="../media/image99.png"/><Relationship Id="rId16" Type="http://schemas.openxmlformats.org/officeDocument/2006/relationships/image" Target="../media/image101.png"/><Relationship Id="rId5" Type="http://schemas.openxmlformats.org/officeDocument/2006/relationships/image" Target="../media/image82.png"/><Relationship Id="rId6" Type="http://schemas.openxmlformats.org/officeDocument/2006/relationships/image" Target="../media/image100.png"/><Relationship Id="rId18" Type="http://schemas.openxmlformats.org/officeDocument/2006/relationships/image" Target="../media/image103.png"/><Relationship Id="rId7" Type="http://schemas.openxmlformats.org/officeDocument/2006/relationships/image" Target="../media/image96.png"/><Relationship Id="rId8" Type="http://schemas.openxmlformats.org/officeDocument/2006/relationships/hyperlink" Target="https://www.instagram.com/eatemp._/"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1.png"/><Relationship Id="rId5"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1.png"/><Relationship Id="rId5" Type="http://schemas.openxmlformats.org/officeDocument/2006/relationships/image" Target="../media/image5.png"/></Relationships>
</file>

<file path=ppt/slides/_rels/slide6.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9.png"/><Relationship Id="rId13" Type="http://schemas.openxmlformats.org/officeDocument/2006/relationships/image" Target="../media/image28.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1.png"/><Relationship Id="rId9" Type="http://schemas.openxmlformats.org/officeDocument/2006/relationships/image" Target="../media/image12.png"/><Relationship Id="rId14" Type="http://schemas.openxmlformats.org/officeDocument/2006/relationships/image" Target="../media/image16.png"/><Relationship Id="rId5" Type="http://schemas.openxmlformats.org/officeDocument/2006/relationships/image" Target="../media/image8.png"/><Relationship Id="rId6" Type="http://schemas.openxmlformats.org/officeDocument/2006/relationships/image" Target="../media/image38.png"/><Relationship Id="rId7" Type="http://schemas.openxmlformats.org/officeDocument/2006/relationships/image" Target="../media/image7.png"/><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0"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0.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30.pn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36.png"/><Relationship Id="rId5" Type="http://schemas.openxmlformats.org/officeDocument/2006/relationships/image" Target="../media/image1.png"/><Relationship Id="rId6" Type="http://schemas.openxmlformats.org/officeDocument/2006/relationships/image" Target="../media/image35.png"/><Relationship Id="rId7"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65ef6de6fc_0_0"/>
          <p:cNvPicPr preferRelativeResize="0"/>
          <p:nvPr/>
        </p:nvPicPr>
        <p:blipFill rotWithShape="1">
          <a:blip r:embed="rId3">
            <a:alphaModFix/>
          </a:blip>
          <a:srcRect b="0" l="0" r="0" t="0"/>
          <a:stretch/>
        </p:blipFill>
        <p:spPr>
          <a:xfrm>
            <a:off x="0" y="-3975100"/>
            <a:ext cx="24387048" cy="18465800"/>
          </a:xfrm>
          <a:prstGeom prst="rect">
            <a:avLst/>
          </a:prstGeom>
          <a:noFill/>
          <a:ln>
            <a:noFill/>
          </a:ln>
        </p:spPr>
      </p:pic>
      <p:sp>
        <p:nvSpPr>
          <p:cNvPr id="17" name="Google Shape;17;g265ef6de6fc_0_0"/>
          <p:cNvSpPr/>
          <p:nvPr/>
        </p:nvSpPr>
        <p:spPr>
          <a:xfrm>
            <a:off x="3975597" y="1270000"/>
            <a:ext cx="19725600" cy="4673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24000"/>
              <a:buFont typeface="Bebas Neue"/>
              <a:buNone/>
            </a:pPr>
            <a:r>
              <a:rPr b="0" i="0" lang="en-US" sz="24000" u="none" cap="none" strike="noStrike">
                <a:solidFill>
                  <a:srgbClr val="FFFFFF"/>
                </a:solidFill>
                <a:latin typeface="Bebas Neue"/>
                <a:ea typeface="Bebas Neue"/>
                <a:cs typeface="Bebas Neue"/>
                <a:sym typeface="Bebas Neue"/>
              </a:rPr>
              <a:t>Bakery Workshop</a:t>
            </a:r>
            <a:endParaRPr b="0" i="0" sz="24000" u="none" cap="none" strike="noStrike">
              <a:solidFill>
                <a:schemeClr val="dk1"/>
              </a:solidFill>
              <a:latin typeface="Calibri"/>
              <a:ea typeface="Calibri"/>
              <a:cs typeface="Calibri"/>
              <a:sym typeface="Calibri"/>
            </a:endParaRPr>
          </a:p>
        </p:txBody>
      </p:sp>
      <p:sp>
        <p:nvSpPr>
          <p:cNvPr id="18" name="Google Shape;18;g265ef6de6fc_0_0"/>
          <p:cNvSpPr/>
          <p:nvPr/>
        </p:nvSpPr>
        <p:spPr>
          <a:xfrm>
            <a:off x="14352794" y="6248400"/>
            <a:ext cx="1057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Free Presentation Template</a:t>
            </a:r>
            <a:endParaRPr b="0" i="0" sz="8000" u="none" cap="none" strike="noStrike">
              <a:solidFill>
                <a:schemeClr val="dk1"/>
              </a:solidFill>
              <a:latin typeface="Calibri"/>
              <a:ea typeface="Calibri"/>
              <a:cs typeface="Calibri"/>
              <a:sym typeface="Calibri"/>
            </a:endParaRPr>
          </a:p>
        </p:txBody>
      </p:sp>
      <p:pic>
        <p:nvPicPr>
          <p:cNvPr descr=" " id="19" name="Google Shape;19;g265ef6de6fc_0_0"/>
          <p:cNvPicPr preferRelativeResize="0"/>
          <p:nvPr/>
        </p:nvPicPr>
        <p:blipFill rotWithShape="1">
          <a:blip r:embed="rId4">
            <a:alphaModFix/>
          </a:blip>
          <a:srcRect b="0" l="0" r="0" t="0"/>
          <a:stretch/>
        </p:blipFill>
        <p:spPr>
          <a:xfrm>
            <a:off x="0" y="0"/>
            <a:ext cx="3200800" cy="1016000"/>
          </a:xfrm>
          <a:prstGeom prst="rect">
            <a:avLst/>
          </a:prstGeom>
          <a:noFill/>
          <a:ln>
            <a:noFill/>
          </a:ln>
        </p:spPr>
      </p:pic>
      <p:sp>
        <p:nvSpPr>
          <p:cNvPr id="20" name="Google Shape;20;g265ef6de6fc_0_0"/>
          <p:cNvSpPr/>
          <p:nvPr/>
        </p:nvSpPr>
        <p:spPr>
          <a:xfrm>
            <a:off x="5448981" y="508000"/>
            <a:ext cx="18747600" cy="46101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g265ef6de6fc_0_0"/>
          <p:cNvSpPr/>
          <p:nvPr/>
        </p:nvSpPr>
        <p:spPr>
          <a:xfrm>
            <a:off x="5194949" y="711200"/>
            <a:ext cx="18684000" cy="48132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7" name="Shape 227"/>
        <p:cNvGrpSpPr/>
        <p:nvPr/>
      </p:nvGrpSpPr>
      <p:grpSpPr>
        <a:xfrm>
          <a:off x="0" y="0"/>
          <a:ext cx="0" cy="0"/>
          <a:chOff x="0" y="0"/>
          <a:chExt cx="0" cy="0"/>
        </a:xfrm>
      </p:grpSpPr>
      <p:pic>
        <p:nvPicPr>
          <p:cNvPr descr=" " id="228" name="Google Shape;228;g265ef6de6fc_0_203"/>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pic>
        <p:nvPicPr>
          <p:cNvPr descr=" " id="229" name="Google Shape;229;g265ef6de6fc_0_203"/>
          <p:cNvPicPr preferRelativeResize="0"/>
          <p:nvPr/>
        </p:nvPicPr>
        <p:blipFill rotWithShape="1">
          <a:blip r:embed="rId4">
            <a:alphaModFix/>
          </a:blip>
          <a:srcRect b="0" l="0" r="0" t="0"/>
          <a:stretch/>
        </p:blipFill>
        <p:spPr>
          <a:xfrm>
            <a:off x="2171971" y="8712200"/>
            <a:ext cx="20043105" cy="3898900"/>
          </a:xfrm>
          <a:prstGeom prst="rect">
            <a:avLst/>
          </a:prstGeom>
          <a:noFill/>
          <a:ln>
            <a:noFill/>
          </a:ln>
        </p:spPr>
      </p:pic>
      <p:pic>
        <p:nvPicPr>
          <p:cNvPr descr=" " id="230" name="Google Shape;230;g265ef6de6fc_0_203"/>
          <p:cNvPicPr preferRelativeResize="0"/>
          <p:nvPr/>
        </p:nvPicPr>
        <p:blipFill rotWithShape="1">
          <a:blip r:embed="rId5">
            <a:alphaModFix/>
          </a:blip>
          <a:srcRect b="0" l="0" r="0" t="0"/>
          <a:stretch/>
        </p:blipFill>
        <p:spPr>
          <a:xfrm>
            <a:off x="11253607" y="1041400"/>
            <a:ext cx="10961470" cy="6807200"/>
          </a:xfrm>
          <a:prstGeom prst="rect">
            <a:avLst/>
          </a:prstGeom>
          <a:noFill/>
          <a:ln>
            <a:noFill/>
          </a:ln>
        </p:spPr>
      </p:pic>
      <p:sp>
        <p:nvSpPr>
          <p:cNvPr id="231" name="Google Shape;231;g265ef6de6fc_0_203"/>
          <p:cNvSpPr/>
          <p:nvPr/>
        </p:nvSpPr>
        <p:spPr>
          <a:xfrm>
            <a:off x="2171971" y="3365500"/>
            <a:ext cx="8340600" cy="477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a:t>
            </a:r>
            <a:endParaRPr b="0" i="0" sz="3200" u="none" cap="none" strike="noStrike">
              <a:solidFill>
                <a:schemeClr val="dk1"/>
              </a:solidFill>
              <a:latin typeface="Calibri"/>
              <a:ea typeface="Calibri"/>
              <a:cs typeface="Calibri"/>
              <a:sym typeface="Calibri"/>
            </a:endParaRPr>
          </a:p>
        </p:txBody>
      </p:sp>
      <p:sp>
        <p:nvSpPr>
          <p:cNvPr id="232" name="Google Shape;232;g265ef6de6fc_0_203"/>
          <p:cNvSpPr/>
          <p:nvPr/>
        </p:nvSpPr>
        <p:spPr>
          <a:xfrm>
            <a:off x="2171971" y="1041400"/>
            <a:ext cx="9678600" cy="16257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65ef6de6fc_0_203"/>
          <p:cNvSpPr/>
          <p:nvPr/>
        </p:nvSpPr>
        <p:spPr>
          <a:xfrm>
            <a:off x="3006042" y="1244600"/>
            <a:ext cx="80106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measuring ingredients</a:t>
            </a:r>
            <a:endParaRPr b="0" i="0" sz="8000" u="none" cap="none" strike="noStrike">
              <a:solidFill>
                <a:schemeClr val="dk1"/>
              </a:solidFill>
              <a:latin typeface="Calibri"/>
              <a:ea typeface="Calibri"/>
              <a:cs typeface="Calibri"/>
              <a:sym typeface="Calibri"/>
            </a:endParaRPr>
          </a:p>
        </p:txBody>
      </p:sp>
      <p:sp>
        <p:nvSpPr>
          <p:cNvPr id="234" name="Google Shape;234;g265ef6de6fc_0_2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65ef6de6fc_0_2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0" name="Shape 240"/>
        <p:cNvGrpSpPr/>
        <p:nvPr/>
      </p:nvGrpSpPr>
      <p:grpSpPr>
        <a:xfrm>
          <a:off x="0" y="0"/>
          <a:ext cx="0" cy="0"/>
          <a:chOff x="0" y="0"/>
          <a:chExt cx="0" cy="0"/>
        </a:xfrm>
      </p:grpSpPr>
      <p:pic>
        <p:nvPicPr>
          <p:cNvPr descr=" " id="241" name="Google Shape;241;g265ef6de6fc_0_215"/>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242" name="Google Shape;242;g265ef6de6fc_0_2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265ef6de6fc_0_2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44" name="Google Shape;244;g265ef6de6fc_0_215"/>
          <p:cNvSpPr/>
          <p:nvPr/>
        </p:nvSpPr>
        <p:spPr>
          <a:xfrm>
            <a:off x="4788498" y="647700"/>
            <a:ext cx="14797200" cy="16257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5ef6de6fc_0_215"/>
          <p:cNvSpPr/>
          <p:nvPr/>
        </p:nvSpPr>
        <p:spPr>
          <a:xfrm>
            <a:off x="5520957" y="850900"/>
            <a:ext cx="133323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mixing, kneading, proofing, and baking</a:t>
            </a:r>
            <a:endParaRPr b="0" i="0" sz="8000" u="none" cap="none" strike="noStrike">
              <a:solidFill>
                <a:schemeClr val="dk1"/>
              </a:solidFill>
              <a:latin typeface="Calibri"/>
              <a:ea typeface="Calibri"/>
              <a:cs typeface="Calibri"/>
              <a:sym typeface="Calibri"/>
            </a:endParaRPr>
          </a:p>
        </p:txBody>
      </p:sp>
      <p:sp>
        <p:nvSpPr>
          <p:cNvPr id="246" name="Google Shape;246;g265ef6de6fc_0_215"/>
          <p:cNvSpPr/>
          <p:nvPr/>
        </p:nvSpPr>
        <p:spPr>
          <a:xfrm>
            <a:off x="13679610" y="2692400"/>
            <a:ext cx="4064400" cy="47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g265ef6de6fc_0_215"/>
          <p:cNvPicPr preferRelativeResize="0"/>
          <p:nvPr/>
        </p:nvPicPr>
        <p:blipFill rotWithShape="1">
          <a:blip r:embed="rId5">
            <a:alphaModFix/>
          </a:blip>
          <a:srcRect b="0" l="0" r="0" t="0"/>
          <a:stretch/>
        </p:blipFill>
        <p:spPr>
          <a:xfrm>
            <a:off x="13679610" y="2692400"/>
            <a:ext cx="986926" cy="1015988"/>
          </a:xfrm>
          <a:prstGeom prst="rect">
            <a:avLst/>
          </a:prstGeom>
          <a:noFill/>
          <a:ln>
            <a:noFill/>
          </a:ln>
        </p:spPr>
      </p:pic>
      <p:sp>
        <p:nvSpPr>
          <p:cNvPr id="248" name="Google Shape;248;g265ef6de6fc_0_215"/>
          <p:cNvSpPr/>
          <p:nvPr/>
        </p:nvSpPr>
        <p:spPr>
          <a:xfrm>
            <a:off x="13679610" y="4013188"/>
            <a:ext cx="4064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65ef6de6fc_0_215"/>
          <p:cNvSpPr/>
          <p:nvPr/>
        </p:nvSpPr>
        <p:spPr>
          <a:xfrm>
            <a:off x="13679610" y="4013188"/>
            <a:ext cx="4200000" cy="360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50" name="Google Shape;250;g265ef6de6fc_0_215"/>
          <p:cNvSpPr/>
          <p:nvPr/>
        </p:nvSpPr>
        <p:spPr>
          <a:xfrm>
            <a:off x="18150569" y="2692400"/>
            <a:ext cx="4064400" cy="47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65ef6de6fc_0_215"/>
          <p:cNvPicPr preferRelativeResize="0"/>
          <p:nvPr/>
        </p:nvPicPr>
        <p:blipFill rotWithShape="1">
          <a:blip r:embed="rId6">
            <a:alphaModFix/>
          </a:blip>
          <a:srcRect b="0" l="0" r="0" t="0"/>
          <a:stretch/>
        </p:blipFill>
        <p:spPr>
          <a:xfrm>
            <a:off x="18150569" y="2692400"/>
            <a:ext cx="1117695" cy="1016000"/>
          </a:xfrm>
          <a:prstGeom prst="rect">
            <a:avLst/>
          </a:prstGeom>
          <a:noFill/>
          <a:ln>
            <a:noFill/>
          </a:ln>
        </p:spPr>
      </p:pic>
      <p:sp>
        <p:nvSpPr>
          <p:cNvPr id="252" name="Google Shape;252;g265ef6de6fc_0_215"/>
          <p:cNvSpPr/>
          <p:nvPr/>
        </p:nvSpPr>
        <p:spPr>
          <a:xfrm>
            <a:off x="18150569" y="4013200"/>
            <a:ext cx="4064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5ef6de6fc_0_215"/>
          <p:cNvSpPr/>
          <p:nvPr/>
        </p:nvSpPr>
        <p:spPr>
          <a:xfrm>
            <a:off x="18150569" y="4013200"/>
            <a:ext cx="4200000" cy="360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54" name="Google Shape;254;g265ef6de6fc_0_215"/>
          <p:cNvSpPr/>
          <p:nvPr/>
        </p:nvSpPr>
        <p:spPr>
          <a:xfrm>
            <a:off x="13679610" y="7912100"/>
            <a:ext cx="4064400" cy="47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65ef6de6fc_0_215"/>
          <p:cNvPicPr preferRelativeResize="0"/>
          <p:nvPr/>
        </p:nvPicPr>
        <p:blipFill rotWithShape="1">
          <a:blip r:embed="rId7">
            <a:alphaModFix/>
          </a:blip>
          <a:srcRect b="0" l="0" r="0" t="0"/>
          <a:stretch/>
        </p:blipFill>
        <p:spPr>
          <a:xfrm>
            <a:off x="13679610" y="7912100"/>
            <a:ext cx="1053373" cy="1016000"/>
          </a:xfrm>
          <a:prstGeom prst="rect">
            <a:avLst/>
          </a:prstGeom>
          <a:noFill/>
          <a:ln>
            <a:noFill/>
          </a:ln>
        </p:spPr>
      </p:pic>
      <p:sp>
        <p:nvSpPr>
          <p:cNvPr id="256" name="Google Shape;256;g265ef6de6fc_0_215"/>
          <p:cNvSpPr/>
          <p:nvPr/>
        </p:nvSpPr>
        <p:spPr>
          <a:xfrm>
            <a:off x="13679610" y="9232900"/>
            <a:ext cx="4064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5ef6de6fc_0_215"/>
          <p:cNvSpPr/>
          <p:nvPr/>
        </p:nvSpPr>
        <p:spPr>
          <a:xfrm>
            <a:off x="13679610" y="9232900"/>
            <a:ext cx="4200000" cy="360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
        <p:nvSpPr>
          <p:cNvPr id="258" name="Google Shape;258;g265ef6de6fc_0_215"/>
          <p:cNvSpPr/>
          <p:nvPr/>
        </p:nvSpPr>
        <p:spPr>
          <a:xfrm>
            <a:off x="18150569" y="7912100"/>
            <a:ext cx="4064400" cy="47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g265ef6de6fc_0_215"/>
          <p:cNvPicPr preferRelativeResize="0"/>
          <p:nvPr/>
        </p:nvPicPr>
        <p:blipFill rotWithShape="1">
          <a:blip r:embed="rId8">
            <a:alphaModFix/>
          </a:blip>
          <a:srcRect b="0" l="0" r="0" t="0"/>
          <a:stretch/>
        </p:blipFill>
        <p:spPr>
          <a:xfrm>
            <a:off x="18150569" y="7912100"/>
            <a:ext cx="908216" cy="1016000"/>
          </a:xfrm>
          <a:prstGeom prst="rect">
            <a:avLst/>
          </a:prstGeom>
          <a:noFill/>
          <a:ln>
            <a:noFill/>
          </a:ln>
        </p:spPr>
      </p:pic>
      <p:sp>
        <p:nvSpPr>
          <p:cNvPr id="260" name="Google Shape;260;g265ef6de6fc_0_215"/>
          <p:cNvSpPr/>
          <p:nvPr/>
        </p:nvSpPr>
        <p:spPr>
          <a:xfrm>
            <a:off x="18150569" y="9232900"/>
            <a:ext cx="40644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5ef6de6fc_0_215"/>
          <p:cNvSpPr/>
          <p:nvPr/>
        </p:nvSpPr>
        <p:spPr>
          <a:xfrm>
            <a:off x="18150569" y="9232900"/>
            <a:ext cx="4200000" cy="360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pic>
        <p:nvPicPr>
          <p:cNvPr descr=" " id="262" name="Google Shape;262;g265ef6de6fc_0_215"/>
          <p:cNvPicPr preferRelativeResize="0"/>
          <p:nvPr/>
        </p:nvPicPr>
        <p:blipFill rotWithShape="1">
          <a:blip r:embed="rId9">
            <a:alphaModFix/>
          </a:blip>
          <a:srcRect b="0" l="0" r="0" t="0"/>
          <a:stretch/>
        </p:blipFill>
        <p:spPr>
          <a:xfrm>
            <a:off x="0" y="2692400"/>
            <a:ext cx="6058657" cy="9918700"/>
          </a:xfrm>
          <a:prstGeom prst="rect">
            <a:avLst/>
          </a:prstGeom>
          <a:noFill/>
          <a:ln>
            <a:noFill/>
          </a:ln>
        </p:spPr>
      </p:pic>
      <p:pic>
        <p:nvPicPr>
          <p:cNvPr descr=" " id="263" name="Google Shape;263;g265ef6de6fc_0_215"/>
          <p:cNvPicPr preferRelativeResize="0"/>
          <p:nvPr/>
        </p:nvPicPr>
        <p:blipFill rotWithShape="1">
          <a:blip r:embed="rId10">
            <a:alphaModFix/>
          </a:blip>
          <a:srcRect b="0" l="0" r="0" t="0"/>
          <a:stretch/>
        </p:blipFill>
        <p:spPr>
          <a:xfrm>
            <a:off x="6592124" y="2692400"/>
            <a:ext cx="6058657" cy="991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8" name="Shape 268"/>
        <p:cNvGrpSpPr/>
        <p:nvPr/>
      </p:nvGrpSpPr>
      <p:grpSpPr>
        <a:xfrm>
          <a:off x="0" y="0"/>
          <a:ext cx="0" cy="0"/>
          <a:chOff x="0" y="0"/>
          <a:chExt cx="0" cy="0"/>
        </a:xfrm>
      </p:grpSpPr>
      <p:sp>
        <p:nvSpPr>
          <p:cNvPr id="269" name="Google Shape;269;g265ef6de6fc_0_2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g265ef6de6fc_0_24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71" name="Google Shape;271;g265ef6de6fc_0_242"/>
          <p:cNvPicPr preferRelativeResize="0"/>
          <p:nvPr/>
        </p:nvPicPr>
        <p:blipFill rotWithShape="1">
          <a:blip r:embed="rId4">
            <a:alphaModFix/>
          </a:blip>
          <a:srcRect b="0" l="0" r="0" t="0"/>
          <a:stretch/>
        </p:blipFill>
        <p:spPr>
          <a:xfrm>
            <a:off x="-1" y="-1561095"/>
            <a:ext cx="24387048" cy="16839196"/>
          </a:xfrm>
          <a:prstGeom prst="rect">
            <a:avLst/>
          </a:prstGeom>
          <a:noFill/>
          <a:ln>
            <a:noFill/>
          </a:ln>
        </p:spPr>
      </p:pic>
      <p:sp>
        <p:nvSpPr>
          <p:cNvPr id="272" name="Google Shape;272;g265ef6de6fc_0_242"/>
          <p:cNvSpPr/>
          <p:nvPr/>
        </p:nvSpPr>
        <p:spPr>
          <a:xfrm>
            <a:off x="7760670" y="4978400"/>
            <a:ext cx="88656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65ef6de6fc_0_242"/>
          <p:cNvSpPr/>
          <p:nvPr/>
        </p:nvSpPr>
        <p:spPr>
          <a:xfrm>
            <a:off x="7760670" y="4978400"/>
            <a:ext cx="8865600" cy="2362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5ef6de6fc_0_242"/>
          <p:cNvSpPr/>
          <p:nvPr/>
        </p:nvSpPr>
        <p:spPr>
          <a:xfrm>
            <a:off x="9915706" y="5181600"/>
            <a:ext cx="45555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Recipes</a:t>
            </a:r>
            <a:endParaRPr b="0" i="0" sz="12800" u="none" cap="none" strike="noStrike">
              <a:solidFill>
                <a:schemeClr val="dk1"/>
              </a:solidFill>
              <a:latin typeface="Calibri"/>
              <a:ea typeface="Calibri"/>
              <a:cs typeface="Calibri"/>
              <a:sym typeface="Calibri"/>
            </a:endParaRPr>
          </a:p>
        </p:txBody>
      </p:sp>
      <p:sp>
        <p:nvSpPr>
          <p:cNvPr id="275" name="Google Shape;275;g265ef6de6fc_0_242"/>
          <p:cNvSpPr/>
          <p:nvPr/>
        </p:nvSpPr>
        <p:spPr>
          <a:xfrm>
            <a:off x="7692928" y="7658100"/>
            <a:ext cx="9001200" cy="162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0" name="Shape 280"/>
        <p:cNvGrpSpPr/>
        <p:nvPr/>
      </p:nvGrpSpPr>
      <p:grpSpPr>
        <a:xfrm>
          <a:off x="0" y="0"/>
          <a:ext cx="0" cy="0"/>
          <a:chOff x="0" y="0"/>
          <a:chExt cx="0" cy="0"/>
        </a:xfrm>
      </p:grpSpPr>
      <p:pic>
        <p:nvPicPr>
          <p:cNvPr descr=" " id="281" name="Google Shape;281;g265ef6de6fc_0_253"/>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pic>
        <p:nvPicPr>
          <p:cNvPr descr=" " id="282" name="Google Shape;282;g265ef6de6fc_0_253"/>
          <p:cNvPicPr preferRelativeResize="0"/>
          <p:nvPr/>
        </p:nvPicPr>
        <p:blipFill rotWithShape="1">
          <a:blip r:embed="rId4">
            <a:alphaModFix/>
          </a:blip>
          <a:srcRect b="0" l="0" r="0" t="0"/>
          <a:stretch/>
        </p:blipFill>
        <p:spPr>
          <a:xfrm>
            <a:off x="1752819" y="508000"/>
            <a:ext cx="20881410" cy="5956300"/>
          </a:xfrm>
          <a:prstGeom prst="rect">
            <a:avLst/>
          </a:prstGeom>
          <a:noFill/>
          <a:ln>
            <a:noFill/>
          </a:ln>
        </p:spPr>
      </p:pic>
      <p:sp>
        <p:nvSpPr>
          <p:cNvPr id="283" name="Google Shape;283;g265ef6de6fc_0_2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265ef6de6fc_0_25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5" name="Google Shape;285;g265ef6de6fc_0_253"/>
          <p:cNvSpPr/>
          <p:nvPr/>
        </p:nvSpPr>
        <p:spPr>
          <a:xfrm>
            <a:off x="1752819" y="7073900"/>
            <a:ext cx="20881500" cy="568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5ef6de6fc_0_253"/>
          <p:cNvSpPr/>
          <p:nvPr/>
        </p:nvSpPr>
        <p:spPr>
          <a:xfrm>
            <a:off x="1752819" y="7073900"/>
            <a:ext cx="7748100" cy="1384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ef6de6fc_0_253"/>
          <p:cNvSpPr/>
          <p:nvPr/>
        </p:nvSpPr>
        <p:spPr>
          <a:xfrm>
            <a:off x="3903621" y="7277100"/>
            <a:ext cx="34464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ingredients</a:t>
            </a:r>
            <a:endParaRPr b="0" i="0" sz="6400" u="none" cap="none" strike="noStrike">
              <a:solidFill>
                <a:schemeClr val="dk1"/>
              </a:solidFill>
              <a:latin typeface="Calibri"/>
              <a:ea typeface="Calibri"/>
              <a:cs typeface="Calibri"/>
              <a:sym typeface="Calibri"/>
            </a:endParaRPr>
          </a:p>
        </p:txBody>
      </p:sp>
      <p:sp>
        <p:nvSpPr>
          <p:cNvPr id="288" name="Google Shape;288;g265ef6de6fc_0_253"/>
          <p:cNvSpPr/>
          <p:nvPr/>
        </p:nvSpPr>
        <p:spPr>
          <a:xfrm>
            <a:off x="10783648" y="7073900"/>
            <a:ext cx="11850600" cy="1384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5ef6de6fc_0_253"/>
          <p:cNvSpPr/>
          <p:nvPr/>
        </p:nvSpPr>
        <p:spPr>
          <a:xfrm>
            <a:off x="15481118" y="7277100"/>
            <a:ext cx="2455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Process</a:t>
            </a:r>
            <a:endParaRPr b="0" i="0" sz="6400" u="none" cap="none" strike="noStrike">
              <a:solidFill>
                <a:schemeClr val="dk1"/>
              </a:solidFill>
              <a:latin typeface="Calibri"/>
              <a:ea typeface="Calibri"/>
              <a:cs typeface="Calibri"/>
              <a:sym typeface="Calibri"/>
            </a:endParaRPr>
          </a:p>
        </p:txBody>
      </p:sp>
      <p:sp>
        <p:nvSpPr>
          <p:cNvPr id="290" name="Google Shape;290;g265ef6de6fc_0_253"/>
          <p:cNvSpPr/>
          <p:nvPr/>
        </p:nvSpPr>
        <p:spPr>
          <a:xfrm>
            <a:off x="1752819" y="9067800"/>
            <a:ext cx="77481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65ef6de6fc_0_253"/>
          <p:cNvSpPr/>
          <p:nvPr/>
        </p:nvSpPr>
        <p:spPr>
          <a:xfrm>
            <a:off x="1752819" y="90678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5ef6de6fc_0_253"/>
          <p:cNvSpPr/>
          <p:nvPr/>
        </p:nvSpPr>
        <p:spPr>
          <a:xfrm>
            <a:off x="1752819" y="90678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65ef6de6fc_0_253"/>
          <p:cNvSpPr/>
          <p:nvPr/>
        </p:nvSpPr>
        <p:spPr>
          <a:xfrm>
            <a:off x="1752819" y="90678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Dragon</a:t>
            </a:r>
            <a:endParaRPr b="0" i="0" sz="3200" u="none" cap="none" strike="noStrike">
              <a:solidFill>
                <a:schemeClr val="dk1"/>
              </a:solidFill>
              <a:latin typeface="Calibri"/>
              <a:ea typeface="Calibri"/>
              <a:cs typeface="Calibri"/>
              <a:sym typeface="Calibri"/>
            </a:endParaRPr>
          </a:p>
        </p:txBody>
      </p:sp>
      <p:sp>
        <p:nvSpPr>
          <p:cNvPr id="294" name="Google Shape;294;g265ef6de6fc_0_253"/>
          <p:cNvSpPr/>
          <p:nvPr/>
        </p:nvSpPr>
        <p:spPr>
          <a:xfrm>
            <a:off x="8598975" y="90678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5ef6de6fc_0_253"/>
          <p:cNvSpPr/>
          <p:nvPr/>
        </p:nvSpPr>
        <p:spPr>
          <a:xfrm>
            <a:off x="8611676" y="9067800"/>
            <a:ext cx="1024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20 g</a:t>
            </a:r>
            <a:endParaRPr b="0" i="0" sz="3200" u="none" cap="none" strike="noStrike">
              <a:solidFill>
                <a:schemeClr val="dk1"/>
              </a:solidFill>
              <a:latin typeface="Calibri"/>
              <a:ea typeface="Calibri"/>
              <a:cs typeface="Calibri"/>
              <a:sym typeface="Calibri"/>
            </a:endParaRPr>
          </a:p>
        </p:txBody>
      </p:sp>
      <p:sp>
        <p:nvSpPr>
          <p:cNvPr id="296" name="Google Shape;296;g265ef6de6fc_0_253"/>
          <p:cNvSpPr/>
          <p:nvPr/>
        </p:nvSpPr>
        <p:spPr>
          <a:xfrm>
            <a:off x="1752819" y="98679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65ef6de6fc_0_253"/>
          <p:cNvSpPr/>
          <p:nvPr/>
        </p:nvSpPr>
        <p:spPr>
          <a:xfrm>
            <a:off x="1752819" y="98679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5ef6de6fc_0_253"/>
          <p:cNvSpPr/>
          <p:nvPr/>
        </p:nvSpPr>
        <p:spPr>
          <a:xfrm>
            <a:off x="1752819" y="98679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Magic </a:t>
            </a:r>
            <a:endParaRPr b="0" i="0" sz="3200" u="none" cap="none" strike="noStrike">
              <a:solidFill>
                <a:schemeClr val="dk1"/>
              </a:solidFill>
              <a:latin typeface="Calibri"/>
              <a:ea typeface="Calibri"/>
              <a:cs typeface="Calibri"/>
              <a:sym typeface="Calibri"/>
            </a:endParaRPr>
          </a:p>
        </p:txBody>
      </p:sp>
      <p:sp>
        <p:nvSpPr>
          <p:cNvPr id="299" name="Google Shape;299;g265ef6de6fc_0_253"/>
          <p:cNvSpPr/>
          <p:nvPr/>
        </p:nvSpPr>
        <p:spPr>
          <a:xfrm>
            <a:off x="8598975" y="98679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65ef6de6fc_0_253"/>
          <p:cNvSpPr/>
          <p:nvPr/>
        </p:nvSpPr>
        <p:spPr>
          <a:xfrm>
            <a:off x="8078210" y="9867900"/>
            <a:ext cx="1558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500 ml</a:t>
            </a:r>
            <a:endParaRPr b="0" i="0" sz="3200" u="none" cap="none" strike="noStrike">
              <a:solidFill>
                <a:schemeClr val="dk1"/>
              </a:solidFill>
              <a:latin typeface="Calibri"/>
              <a:ea typeface="Calibri"/>
              <a:cs typeface="Calibri"/>
              <a:sym typeface="Calibri"/>
            </a:endParaRPr>
          </a:p>
        </p:txBody>
      </p:sp>
      <p:sp>
        <p:nvSpPr>
          <p:cNvPr id="301" name="Google Shape;301;g265ef6de6fc_0_253"/>
          <p:cNvSpPr/>
          <p:nvPr/>
        </p:nvSpPr>
        <p:spPr>
          <a:xfrm>
            <a:off x="1752819" y="106680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65ef6de6fc_0_253"/>
          <p:cNvSpPr/>
          <p:nvPr/>
        </p:nvSpPr>
        <p:spPr>
          <a:xfrm>
            <a:off x="1752819" y="106680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65ef6de6fc_0_253"/>
          <p:cNvSpPr/>
          <p:nvPr/>
        </p:nvSpPr>
        <p:spPr>
          <a:xfrm>
            <a:off x="1752819" y="106680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Spell</a:t>
            </a:r>
            <a:endParaRPr b="0" i="0" sz="3200" u="none" cap="none" strike="noStrike">
              <a:solidFill>
                <a:schemeClr val="dk1"/>
              </a:solidFill>
              <a:latin typeface="Calibri"/>
              <a:ea typeface="Calibri"/>
              <a:cs typeface="Calibri"/>
              <a:sym typeface="Calibri"/>
            </a:endParaRPr>
          </a:p>
        </p:txBody>
      </p:sp>
      <p:sp>
        <p:nvSpPr>
          <p:cNvPr id="304" name="Google Shape;304;g265ef6de6fc_0_253"/>
          <p:cNvSpPr/>
          <p:nvPr/>
        </p:nvSpPr>
        <p:spPr>
          <a:xfrm>
            <a:off x="8598975" y="106680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65ef6de6fc_0_253"/>
          <p:cNvSpPr/>
          <p:nvPr/>
        </p:nvSpPr>
        <p:spPr>
          <a:xfrm>
            <a:off x="8357645" y="10668000"/>
            <a:ext cx="1278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560 g</a:t>
            </a:r>
            <a:endParaRPr b="0" i="0" sz="3200" u="none" cap="none" strike="noStrike">
              <a:solidFill>
                <a:schemeClr val="dk1"/>
              </a:solidFill>
              <a:latin typeface="Calibri"/>
              <a:ea typeface="Calibri"/>
              <a:cs typeface="Calibri"/>
              <a:sym typeface="Calibri"/>
            </a:endParaRPr>
          </a:p>
        </p:txBody>
      </p:sp>
      <p:sp>
        <p:nvSpPr>
          <p:cNvPr id="306" name="Google Shape;306;g265ef6de6fc_0_253"/>
          <p:cNvSpPr/>
          <p:nvPr/>
        </p:nvSpPr>
        <p:spPr>
          <a:xfrm>
            <a:off x="1752819" y="114681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65ef6de6fc_0_253"/>
          <p:cNvSpPr/>
          <p:nvPr/>
        </p:nvSpPr>
        <p:spPr>
          <a:xfrm>
            <a:off x="1752819" y="114681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65ef6de6fc_0_253"/>
          <p:cNvSpPr/>
          <p:nvPr/>
        </p:nvSpPr>
        <p:spPr>
          <a:xfrm>
            <a:off x="1752819" y="114681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Unicorn</a:t>
            </a:r>
            <a:endParaRPr b="0" i="0" sz="3200" u="none" cap="none" strike="noStrike">
              <a:solidFill>
                <a:schemeClr val="dk1"/>
              </a:solidFill>
              <a:latin typeface="Calibri"/>
              <a:ea typeface="Calibri"/>
              <a:cs typeface="Calibri"/>
              <a:sym typeface="Calibri"/>
            </a:endParaRPr>
          </a:p>
        </p:txBody>
      </p:sp>
      <p:sp>
        <p:nvSpPr>
          <p:cNvPr id="309" name="Google Shape;309;g265ef6de6fc_0_253"/>
          <p:cNvSpPr/>
          <p:nvPr/>
        </p:nvSpPr>
        <p:spPr>
          <a:xfrm>
            <a:off x="8598975" y="114681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65ef6de6fc_0_253"/>
          <p:cNvSpPr/>
          <p:nvPr/>
        </p:nvSpPr>
        <p:spPr>
          <a:xfrm>
            <a:off x="8637080" y="11468100"/>
            <a:ext cx="999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2 kg</a:t>
            </a:r>
            <a:endParaRPr b="0" i="0" sz="3200" u="none" cap="none" strike="noStrike">
              <a:solidFill>
                <a:schemeClr val="dk1"/>
              </a:solidFill>
              <a:latin typeface="Calibri"/>
              <a:ea typeface="Calibri"/>
              <a:cs typeface="Calibri"/>
              <a:sym typeface="Calibri"/>
            </a:endParaRPr>
          </a:p>
        </p:txBody>
      </p:sp>
      <p:sp>
        <p:nvSpPr>
          <p:cNvPr id="311" name="Google Shape;311;g265ef6de6fc_0_253"/>
          <p:cNvSpPr/>
          <p:nvPr/>
        </p:nvSpPr>
        <p:spPr>
          <a:xfrm>
            <a:off x="1752819" y="122682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65ef6de6fc_0_253"/>
          <p:cNvSpPr/>
          <p:nvPr/>
        </p:nvSpPr>
        <p:spPr>
          <a:xfrm>
            <a:off x="1752819" y="122682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5ef6de6fc_0_253"/>
          <p:cNvSpPr/>
          <p:nvPr/>
        </p:nvSpPr>
        <p:spPr>
          <a:xfrm>
            <a:off x="1752819" y="122682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Rainbow</a:t>
            </a:r>
            <a:endParaRPr b="0" i="0" sz="3200" u="none" cap="none" strike="noStrike">
              <a:solidFill>
                <a:schemeClr val="dk1"/>
              </a:solidFill>
              <a:latin typeface="Calibri"/>
              <a:ea typeface="Calibri"/>
              <a:cs typeface="Calibri"/>
              <a:sym typeface="Calibri"/>
            </a:endParaRPr>
          </a:p>
        </p:txBody>
      </p:sp>
      <p:sp>
        <p:nvSpPr>
          <p:cNvPr id="314" name="Google Shape;314;g265ef6de6fc_0_253"/>
          <p:cNvSpPr/>
          <p:nvPr/>
        </p:nvSpPr>
        <p:spPr>
          <a:xfrm>
            <a:off x="8598975" y="122682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5ef6de6fc_0_253"/>
          <p:cNvSpPr/>
          <p:nvPr/>
        </p:nvSpPr>
        <p:spPr>
          <a:xfrm>
            <a:off x="8129016" y="12268200"/>
            <a:ext cx="150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245 ml</a:t>
            </a:r>
            <a:endParaRPr b="0" i="0" sz="3200" u="none" cap="none" strike="noStrike">
              <a:solidFill>
                <a:schemeClr val="dk1"/>
              </a:solidFill>
              <a:latin typeface="Calibri"/>
              <a:ea typeface="Calibri"/>
              <a:cs typeface="Calibri"/>
              <a:sym typeface="Calibri"/>
            </a:endParaRPr>
          </a:p>
        </p:txBody>
      </p:sp>
      <p:sp>
        <p:nvSpPr>
          <p:cNvPr id="316" name="Google Shape;316;g265ef6de6fc_0_253"/>
          <p:cNvSpPr/>
          <p:nvPr/>
        </p:nvSpPr>
        <p:spPr>
          <a:xfrm>
            <a:off x="10783648" y="9245600"/>
            <a:ext cx="11986200" cy="336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1" name="Shape 321"/>
        <p:cNvGrpSpPr/>
        <p:nvPr/>
      </p:nvGrpSpPr>
      <p:grpSpPr>
        <a:xfrm>
          <a:off x="0" y="0"/>
          <a:ext cx="0" cy="0"/>
          <a:chOff x="0" y="0"/>
          <a:chExt cx="0" cy="0"/>
        </a:xfrm>
      </p:grpSpPr>
      <p:sp>
        <p:nvSpPr>
          <p:cNvPr id="322" name="Google Shape;322;g265ef6de6fc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g265ef6de6fc_0_29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324" name="Google Shape;324;g265ef6de6fc_0_293"/>
          <p:cNvPicPr preferRelativeResize="0"/>
          <p:nvPr/>
        </p:nvPicPr>
        <p:blipFill rotWithShape="1">
          <a:blip r:embed="rId4">
            <a:alphaModFix/>
          </a:blip>
          <a:srcRect b="0" l="0" r="0" t="0"/>
          <a:stretch/>
        </p:blipFill>
        <p:spPr>
          <a:xfrm>
            <a:off x="0" y="-1270000"/>
            <a:ext cx="24387048" cy="16256000"/>
          </a:xfrm>
          <a:prstGeom prst="rect">
            <a:avLst/>
          </a:prstGeom>
          <a:noFill/>
          <a:ln>
            <a:noFill/>
          </a:ln>
        </p:spPr>
      </p:pic>
      <p:pic>
        <p:nvPicPr>
          <p:cNvPr descr=" " id="325" name="Google Shape;325;g265ef6de6fc_0_293"/>
          <p:cNvPicPr preferRelativeResize="0"/>
          <p:nvPr/>
        </p:nvPicPr>
        <p:blipFill rotWithShape="1">
          <a:blip r:embed="rId5">
            <a:alphaModFix/>
          </a:blip>
          <a:srcRect b="0" l="0" r="0" t="0"/>
          <a:stretch/>
        </p:blipFill>
        <p:spPr>
          <a:xfrm>
            <a:off x="508063" y="901700"/>
            <a:ext cx="13806626" cy="5588000"/>
          </a:xfrm>
          <a:prstGeom prst="rect">
            <a:avLst/>
          </a:prstGeom>
          <a:noFill/>
          <a:ln>
            <a:noFill/>
          </a:ln>
        </p:spPr>
      </p:pic>
      <p:pic>
        <p:nvPicPr>
          <p:cNvPr descr=" " id="326" name="Google Shape;326;g265ef6de6fc_0_293"/>
          <p:cNvPicPr preferRelativeResize="0"/>
          <p:nvPr/>
        </p:nvPicPr>
        <p:blipFill rotWithShape="1">
          <a:blip r:embed="rId6">
            <a:alphaModFix/>
          </a:blip>
          <a:srcRect b="0" l="0" r="0" t="0"/>
          <a:stretch/>
        </p:blipFill>
        <p:spPr>
          <a:xfrm>
            <a:off x="15622953" y="7480300"/>
            <a:ext cx="7747968" cy="4775200"/>
          </a:xfrm>
          <a:prstGeom prst="rect">
            <a:avLst/>
          </a:prstGeom>
          <a:noFill/>
          <a:ln>
            <a:noFill/>
          </a:ln>
        </p:spPr>
      </p:pic>
      <p:sp>
        <p:nvSpPr>
          <p:cNvPr id="327" name="Google Shape;327;g265ef6de6fc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265ef6de6fc_0_29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29" name="Google Shape;329;g265ef6de6fc_0_293"/>
          <p:cNvSpPr/>
          <p:nvPr/>
        </p:nvSpPr>
        <p:spPr>
          <a:xfrm>
            <a:off x="15622953" y="901700"/>
            <a:ext cx="7748100" cy="1384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65ef6de6fc_0_293"/>
          <p:cNvSpPr/>
          <p:nvPr/>
        </p:nvSpPr>
        <p:spPr>
          <a:xfrm>
            <a:off x="17773755" y="1104900"/>
            <a:ext cx="34464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ingredients</a:t>
            </a:r>
            <a:endParaRPr b="0" i="0" sz="6400" u="none" cap="none" strike="noStrike">
              <a:solidFill>
                <a:schemeClr val="dk1"/>
              </a:solidFill>
              <a:latin typeface="Calibri"/>
              <a:ea typeface="Calibri"/>
              <a:cs typeface="Calibri"/>
              <a:sym typeface="Calibri"/>
            </a:endParaRPr>
          </a:p>
        </p:txBody>
      </p:sp>
      <p:sp>
        <p:nvSpPr>
          <p:cNvPr id="331" name="Google Shape;331;g265ef6de6fc_0_293"/>
          <p:cNvSpPr/>
          <p:nvPr/>
        </p:nvSpPr>
        <p:spPr>
          <a:xfrm>
            <a:off x="15622953" y="28956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65ef6de6fc_0_293"/>
          <p:cNvSpPr/>
          <p:nvPr/>
        </p:nvSpPr>
        <p:spPr>
          <a:xfrm>
            <a:off x="15622953" y="28956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65ef6de6fc_0_293"/>
          <p:cNvSpPr/>
          <p:nvPr/>
        </p:nvSpPr>
        <p:spPr>
          <a:xfrm>
            <a:off x="15622953" y="28956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Dragon</a:t>
            </a:r>
            <a:endParaRPr b="0" i="0" sz="3200" u="none" cap="none" strike="noStrike">
              <a:solidFill>
                <a:schemeClr val="dk1"/>
              </a:solidFill>
              <a:latin typeface="Calibri"/>
              <a:ea typeface="Calibri"/>
              <a:cs typeface="Calibri"/>
              <a:sym typeface="Calibri"/>
            </a:endParaRPr>
          </a:p>
        </p:txBody>
      </p:sp>
      <p:sp>
        <p:nvSpPr>
          <p:cNvPr id="334" name="Google Shape;334;g265ef6de6fc_0_293"/>
          <p:cNvSpPr/>
          <p:nvPr/>
        </p:nvSpPr>
        <p:spPr>
          <a:xfrm>
            <a:off x="22469108" y="28956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65ef6de6fc_0_293"/>
          <p:cNvSpPr/>
          <p:nvPr/>
        </p:nvSpPr>
        <p:spPr>
          <a:xfrm>
            <a:off x="22481810" y="2895600"/>
            <a:ext cx="1024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20 g</a:t>
            </a:r>
            <a:endParaRPr b="0" i="0" sz="3200" u="none" cap="none" strike="noStrike">
              <a:solidFill>
                <a:schemeClr val="dk1"/>
              </a:solidFill>
              <a:latin typeface="Calibri"/>
              <a:ea typeface="Calibri"/>
              <a:cs typeface="Calibri"/>
              <a:sym typeface="Calibri"/>
            </a:endParaRPr>
          </a:p>
        </p:txBody>
      </p:sp>
      <p:sp>
        <p:nvSpPr>
          <p:cNvPr id="336" name="Google Shape;336;g265ef6de6fc_0_293"/>
          <p:cNvSpPr/>
          <p:nvPr/>
        </p:nvSpPr>
        <p:spPr>
          <a:xfrm>
            <a:off x="15622953" y="36957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5ef6de6fc_0_293"/>
          <p:cNvSpPr/>
          <p:nvPr/>
        </p:nvSpPr>
        <p:spPr>
          <a:xfrm>
            <a:off x="15622953" y="36957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5ef6de6fc_0_293"/>
          <p:cNvSpPr/>
          <p:nvPr/>
        </p:nvSpPr>
        <p:spPr>
          <a:xfrm>
            <a:off x="15622953" y="36957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Magic </a:t>
            </a:r>
            <a:endParaRPr b="0" i="0" sz="3200" u="none" cap="none" strike="noStrike">
              <a:solidFill>
                <a:schemeClr val="dk1"/>
              </a:solidFill>
              <a:latin typeface="Calibri"/>
              <a:ea typeface="Calibri"/>
              <a:cs typeface="Calibri"/>
              <a:sym typeface="Calibri"/>
            </a:endParaRPr>
          </a:p>
        </p:txBody>
      </p:sp>
      <p:sp>
        <p:nvSpPr>
          <p:cNvPr id="339" name="Google Shape;339;g265ef6de6fc_0_293"/>
          <p:cNvSpPr/>
          <p:nvPr/>
        </p:nvSpPr>
        <p:spPr>
          <a:xfrm>
            <a:off x="22469108" y="36957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65ef6de6fc_0_293"/>
          <p:cNvSpPr/>
          <p:nvPr/>
        </p:nvSpPr>
        <p:spPr>
          <a:xfrm>
            <a:off x="21948343" y="3695700"/>
            <a:ext cx="1558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500 ml</a:t>
            </a:r>
            <a:endParaRPr b="0" i="0" sz="3200" u="none" cap="none" strike="noStrike">
              <a:solidFill>
                <a:schemeClr val="dk1"/>
              </a:solidFill>
              <a:latin typeface="Calibri"/>
              <a:ea typeface="Calibri"/>
              <a:cs typeface="Calibri"/>
              <a:sym typeface="Calibri"/>
            </a:endParaRPr>
          </a:p>
        </p:txBody>
      </p:sp>
      <p:sp>
        <p:nvSpPr>
          <p:cNvPr id="341" name="Google Shape;341;g265ef6de6fc_0_293"/>
          <p:cNvSpPr/>
          <p:nvPr/>
        </p:nvSpPr>
        <p:spPr>
          <a:xfrm>
            <a:off x="15622953" y="44958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65ef6de6fc_0_293"/>
          <p:cNvSpPr/>
          <p:nvPr/>
        </p:nvSpPr>
        <p:spPr>
          <a:xfrm>
            <a:off x="15622953" y="44958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65ef6de6fc_0_293"/>
          <p:cNvSpPr/>
          <p:nvPr/>
        </p:nvSpPr>
        <p:spPr>
          <a:xfrm>
            <a:off x="15622953" y="44958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Spell</a:t>
            </a:r>
            <a:endParaRPr b="0" i="0" sz="3200" u="none" cap="none" strike="noStrike">
              <a:solidFill>
                <a:schemeClr val="dk1"/>
              </a:solidFill>
              <a:latin typeface="Calibri"/>
              <a:ea typeface="Calibri"/>
              <a:cs typeface="Calibri"/>
              <a:sym typeface="Calibri"/>
            </a:endParaRPr>
          </a:p>
        </p:txBody>
      </p:sp>
      <p:sp>
        <p:nvSpPr>
          <p:cNvPr id="344" name="Google Shape;344;g265ef6de6fc_0_293"/>
          <p:cNvSpPr/>
          <p:nvPr/>
        </p:nvSpPr>
        <p:spPr>
          <a:xfrm>
            <a:off x="22469108" y="44958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65ef6de6fc_0_293"/>
          <p:cNvSpPr/>
          <p:nvPr/>
        </p:nvSpPr>
        <p:spPr>
          <a:xfrm>
            <a:off x="22227778" y="4495800"/>
            <a:ext cx="12786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560 g</a:t>
            </a:r>
            <a:endParaRPr b="0" i="0" sz="3200" u="none" cap="none" strike="noStrike">
              <a:solidFill>
                <a:schemeClr val="dk1"/>
              </a:solidFill>
              <a:latin typeface="Calibri"/>
              <a:ea typeface="Calibri"/>
              <a:cs typeface="Calibri"/>
              <a:sym typeface="Calibri"/>
            </a:endParaRPr>
          </a:p>
        </p:txBody>
      </p:sp>
      <p:sp>
        <p:nvSpPr>
          <p:cNvPr id="346" name="Google Shape;346;g265ef6de6fc_0_293"/>
          <p:cNvSpPr/>
          <p:nvPr/>
        </p:nvSpPr>
        <p:spPr>
          <a:xfrm>
            <a:off x="15622953" y="52959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65ef6de6fc_0_293"/>
          <p:cNvSpPr/>
          <p:nvPr/>
        </p:nvSpPr>
        <p:spPr>
          <a:xfrm>
            <a:off x="15622953" y="52959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65ef6de6fc_0_293"/>
          <p:cNvSpPr/>
          <p:nvPr/>
        </p:nvSpPr>
        <p:spPr>
          <a:xfrm>
            <a:off x="15622953" y="52959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Unicorn</a:t>
            </a:r>
            <a:endParaRPr b="0" i="0" sz="3200" u="none" cap="none" strike="noStrike">
              <a:solidFill>
                <a:schemeClr val="dk1"/>
              </a:solidFill>
              <a:latin typeface="Calibri"/>
              <a:ea typeface="Calibri"/>
              <a:cs typeface="Calibri"/>
              <a:sym typeface="Calibri"/>
            </a:endParaRPr>
          </a:p>
        </p:txBody>
      </p:sp>
      <p:sp>
        <p:nvSpPr>
          <p:cNvPr id="349" name="Google Shape;349;g265ef6de6fc_0_293"/>
          <p:cNvSpPr/>
          <p:nvPr/>
        </p:nvSpPr>
        <p:spPr>
          <a:xfrm>
            <a:off x="22469108" y="52959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5ef6de6fc_0_293"/>
          <p:cNvSpPr/>
          <p:nvPr/>
        </p:nvSpPr>
        <p:spPr>
          <a:xfrm>
            <a:off x="22507213" y="5295900"/>
            <a:ext cx="999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2 kg</a:t>
            </a:r>
            <a:endParaRPr b="0" i="0" sz="3200" u="none" cap="none" strike="noStrike">
              <a:solidFill>
                <a:schemeClr val="dk1"/>
              </a:solidFill>
              <a:latin typeface="Calibri"/>
              <a:ea typeface="Calibri"/>
              <a:cs typeface="Calibri"/>
              <a:sym typeface="Calibri"/>
            </a:endParaRPr>
          </a:p>
        </p:txBody>
      </p:sp>
      <p:sp>
        <p:nvSpPr>
          <p:cNvPr id="351" name="Google Shape;351;g265ef6de6fc_0_293"/>
          <p:cNvSpPr/>
          <p:nvPr/>
        </p:nvSpPr>
        <p:spPr>
          <a:xfrm>
            <a:off x="15622953" y="60960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5ef6de6fc_0_293"/>
          <p:cNvSpPr/>
          <p:nvPr/>
        </p:nvSpPr>
        <p:spPr>
          <a:xfrm>
            <a:off x="15622953" y="6096000"/>
            <a:ext cx="77481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5ef6de6fc_0_293"/>
          <p:cNvSpPr/>
          <p:nvPr/>
        </p:nvSpPr>
        <p:spPr>
          <a:xfrm>
            <a:off x="15622953" y="6096000"/>
            <a:ext cx="6778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Rainbow</a:t>
            </a:r>
            <a:endParaRPr b="0" i="0" sz="3200" u="none" cap="none" strike="noStrike">
              <a:solidFill>
                <a:schemeClr val="dk1"/>
              </a:solidFill>
              <a:latin typeface="Calibri"/>
              <a:ea typeface="Calibri"/>
              <a:cs typeface="Calibri"/>
              <a:sym typeface="Calibri"/>
            </a:endParaRPr>
          </a:p>
        </p:txBody>
      </p:sp>
      <p:sp>
        <p:nvSpPr>
          <p:cNvPr id="354" name="Google Shape;354;g265ef6de6fc_0_293"/>
          <p:cNvSpPr/>
          <p:nvPr/>
        </p:nvSpPr>
        <p:spPr>
          <a:xfrm>
            <a:off x="22469108" y="6096000"/>
            <a:ext cx="9018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65ef6de6fc_0_293"/>
          <p:cNvSpPr/>
          <p:nvPr/>
        </p:nvSpPr>
        <p:spPr>
          <a:xfrm>
            <a:off x="21999150" y="6096000"/>
            <a:ext cx="1507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245 ml</a:t>
            </a:r>
            <a:endParaRPr b="0" i="0" sz="3200" u="none" cap="none" strike="noStrike">
              <a:solidFill>
                <a:schemeClr val="dk1"/>
              </a:solidFill>
              <a:latin typeface="Calibri"/>
              <a:ea typeface="Calibri"/>
              <a:cs typeface="Calibri"/>
              <a:sym typeface="Calibri"/>
            </a:endParaRPr>
          </a:p>
        </p:txBody>
      </p:sp>
      <p:sp>
        <p:nvSpPr>
          <p:cNvPr id="356" name="Google Shape;356;g265ef6de6fc_0_293"/>
          <p:cNvSpPr/>
          <p:nvPr/>
        </p:nvSpPr>
        <p:spPr>
          <a:xfrm>
            <a:off x="508063" y="7213600"/>
            <a:ext cx="13806600" cy="1384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5ef6de6fc_0_293"/>
          <p:cNvSpPr/>
          <p:nvPr/>
        </p:nvSpPr>
        <p:spPr>
          <a:xfrm>
            <a:off x="6183556" y="7416800"/>
            <a:ext cx="2455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Process</a:t>
            </a:r>
            <a:endParaRPr b="0" i="0" sz="6400" u="none" cap="none" strike="noStrike">
              <a:solidFill>
                <a:schemeClr val="dk1"/>
              </a:solidFill>
              <a:latin typeface="Calibri"/>
              <a:ea typeface="Calibri"/>
              <a:cs typeface="Calibri"/>
              <a:sym typeface="Calibri"/>
            </a:endParaRPr>
          </a:p>
        </p:txBody>
      </p:sp>
      <p:sp>
        <p:nvSpPr>
          <p:cNvPr id="358" name="Google Shape;358;g265ef6de6fc_0_293"/>
          <p:cNvSpPr/>
          <p:nvPr/>
        </p:nvSpPr>
        <p:spPr>
          <a:xfrm>
            <a:off x="508063" y="9385300"/>
            <a:ext cx="13942200" cy="336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3" name="Shape 363"/>
        <p:cNvGrpSpPr/>
        <p:nvPr/>
      </p:nvGrpSpPr>
      <p:grpSpPr>
        <a:xfrm>
          <a:off x="0" y="0"/>
          <a:ext cx="0" cy="0"/>
          <a:chOff x="0" y="0"/>
          <a:chExt cx="0" cy="0"/>
        </a:xfrm>
      </p:grpSpPr>
      <p:pic>
        <p:nvPicPr>
          <p:cNvPr descr=" " id="364" name="Google Shape;364;g265ef6de6fc_0_334"/>
          <p:cNvPicPr preferRelativeResize="0"/>
          <p:nvPr/>
        </p:nvPicPr>
        <p:blipFill rotWithShape="1">
          <a:blip r:embed="rId3">
            <a:alphaModFix/>
          </a:blip>
          <a:srcRect b="0" l="0" r="0" t="0"/>
          <a:stretch/>
        </p:blipFill>
        <p:spPr>
          <a:xfrm>
            <a:off x="-1" y="-1561108"/>
            <a:ext cx="24387048" cy="16839209"/>
          </a:xfrm>
          <a:prstGeom prst="rect">
            <a:avLst/>
          </a:prstGeom>
          <a:noFill/>
          <a:ln>
            <a:noFill/>
          </a:ln>
        </p:spPr>
      </p:pic>
      <p:sp>
        <p:nvSpPr>
          <p:cNvPr id="365" name="Google Shape;365;g265ef6de6fc_0_334"/>
          <p:cNvSpPr/>
          <p:nvPr/>
        </p:nvSpPr>
        <p:spPr>
          <a:xfrm>
            <a:off x="5283860" y="5029200"/>
            <a:ext cx="13806600" cy="36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65ef6de6fc_0_334"/>
          <p:cNvSpPr/>
          <p:nvPr/>
        </p:nvSpPr>
        <p:spPr>
          <a:xfrm>
            <a:off x="5283860" y="5029200"/>
            <a:ext cx="13806600" cy="2362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5ef6de6fc_0_334"/>
          <p:cNvSpPr/>
          <p:nvPr/>
        </p:nvSpPr>
        <p:spPr>
          <a:xfrm>
            <a:off x="6708555" y="5232400"/>
            <a:ext cx="109572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Specialty products</a:t>
            </a:r>
            <a:endParaRPr b="0" i="0" sz="12800" u="none" cap="none" strike="noStrike">
              <a:solidFill>
                <a:schemeClr val="dk1"/>
              </a:solidFill>
              <a:latin typeface="Calibri"/>
              <a:ea typeface="Calibri"/>
              <a:cs typeface="Calibri"/>
              <a:sym typeface="Calibri"/>
            </a:endParaRPr>
          </a:p>
        </p:txBody>
      </p:sp>
      <p:sp>
        <p:nvSpPr>
          <p:cNvPr id="368" name="Google Shape;368;g265ef6de6fc_0_334"/>
          <p:cNvSpPr/>
          <p:nvPr/>
        </p:nvSpPr>
        <p:spPr>
          <a:xfrm>
            <a:off x="5216119" y="7708900"/>
            <a:ext cx="13942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
        <p:nvSpPr>
          <p:cNvPr id="369" name="Google Shape;369;g265ef6de6fc_0_3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265ef6de6fc_0_3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5" name="Shape 375"/>
        <p:cNvGrpSpPr/>
        <p:nvPr/>
      </p:nvGrpSpPr>
      <p:grpSpPr>
        <a:xfrm>
          <a:off x="0" y="0"/>
          <a:ext cx="0" cy="0"/>
          <a:chOff x="0" y="0"/>
          <a:chExt cx="0" cy="0"/>
        </a:xfrm>
      </p:grpSpPr>
      <p:pic>
        <p:nvPicPr>
          <p:cNvPr descr=" " id="376" name="Google Shape;376;g265ef6de6fc_0_345"/>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pic>
        <p:nvPicPr>
          <p:cNvPr descr=" " id="377" name="Google Shape;377;g265ef6de6fc_0_345"/>
          <p:cNvPicPr preferRelativeResize="0"/>
          <p:nvPr/>
        </p:nvPicPr>
        <p:blipFill rotWithShape="1">
          <a:blip r:embed="rId4">
            <a:alphaModFix/>
          </a:blip>
          <a:srcRect b="0" l="0" r="0" t="0"/>
          <a:stretch/>
        </p:blipFill>
        <p:spPr>
          <a:xfrm>
            <a:off x="8967321" y="1003300"/>
            <a:ext cx="13806626" cy="11709400"/>
          </a:xfrm>
          <a:prstGeom prst="rect">
            <a:avLst/>
          </a:prstGeom>
          <a:noFill/>
          <a:ln>
            <a:noFill/>
          </a:ln>
        </p:spPr>
      </p:pic>
      <p:sp>
        <p:nvSpPr>
          <p:cNvPr id="378" name="Google Shape;378;g265ef6de6fc_0_345"/>
          <p:cNvSpPr/>
          <p:nvPr/>
        </p:nvSpPr>
        <p:spPr>
          <a:xfrm>
            <a:off x="2476810" y="3429000"/>
            <a:ext cx="9170400" cy="1384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65ef6de6fc_0_345"/>
          <p:cNvSpPr/>
          <p:nvPr/>
        </p:nvSpPr>
        <p:spPr>
          <a:xfrm>
            <a:off x="3217736" y="3632200"/>
            <a:ext cx="7688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gluten-free or vegan items</a:t>
            </a:r>
            <a:endParaRPr b="0" i="0" sz="6400" u="none" cap="none" strike="noStrike">
              <a:solidFill>
                <a:schemeClr val="dk1"/>
              </a:solidFill>
              <a:latin typeface="Calibri"/>
              <a:ea typeface="Calibri"/>
              <a:cs typeface="Calibri"/>
              <a:sym typeface="Calibri"/>
            </a:endParaRPr>
          </a:p>
        </p:txBody>
      </p:sp>
      <p:sp>
        <p:nvSpPr>
          <p:cNvPr id="380" name="Google Shape;380;g265ef6de6fc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g265ef6de6fc_0_3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82" name="Google Shape;382;g265ef6de6fc_0_345"/>
          <p:cNvSpPr/>
          <p:nvPr/>
        </p:nvSpPr>
        <p:spPr>
          <a:xfrm>
            <a:off x="2476810" y="5372100"/>
            <a:ext cx="9306000" cy="607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interpretations and beliefs surrounding the mystical horse with a single horn. The goal is to understand the evolution of this captivating creature and its enduring place in human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7" name="Shape 387"/>
        <p:cNvGrpSpPr/>
        <p:nvPr/>
      </p:nvGrpSpPr>
      <p:grpSpPr>
        <a:xfrm>
          <a:off x="0" y="0"/>
          <a:ext cx="0" cy="0"/>
          <a:chOff x="0" y="0"/>
          <a:chExt cx="0" cy="0"/>
        </a:xfrm>
      </p:grpSpPr>
      <p:pic>
        <p:nvPicPr>
          <p:cNvPr descr=" " id="388" name="Google Shape;388;g265ef6de6fc_0_356"/>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389" name="Google Shape;389;g265ef6de6fc_0_3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g265ef6de6fc_0_35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91" name="Google Shape;391;g265ef6de6fc_0_356"/>
          <p:cNvPicPr preferRelativeResize="0"/>
          <p:nvPr/>
        </p:nvPicPr>
        <p:blipFill rotWithShape="1">
          <a:blip r:embed="rId5">
            <a:alphaModFix/>
          </a:blip>
          <a:srcRect b="0" l="0" r="0" t="0"/>
          <a:stretch/>
        </p:blipFill>
        <p:spPr>
          <a:xfrm>
            <a:off x="18569721" y="0"/>
            <a:ext cx="5817327" cy="10033000"/>
          </a:xfrm>
          <a:prstGeom prst="rect">
            <a:avLst/>
          </a:prstGeom>
          <a:noFill/>
          <a:ln>
            <a:noFill/>
          </a:ln>
        </p:spPr>
      </p:pic>
      <p:pic>
        <p:nvPicPr>
          <p:cNvPr descr=" " id="392" name="Google Shape;392;g265ef6de6fc_0_356"/>
          <p:cNvPicPr preferRelativeResize="0"/>
          <p:nvPr/>
        </p:nvPicPr>
        <p:blipFill rotWithShape="1">
          <a:blip r:embed="rId6">
            <a:alphaModFix/>
          </a:blip>
          <a:srcRect b="0" l="0" r="0" t="0"/>
          <a:stretch/>
        </p:blipFill>
        <p:spPr>
          <a:xfrm>
            <a:off x="9132441" y="3683000"/>
            <a:ext cx="8827603" cy="10033000"/>
          </a:xfrm>
          <a:prstGeom prst="rect">
            <a:avLst/>
          </a:prstGeom>
          <a:noFill/>
          <a:ln>
            <a:noFill/>
          </a:ln>
        </p:spPr>
      </p:pic>
      <p:sp>
        <p:nvSpPr>
          <p:cNvPr id="393" name="Google Shape;393;g265ef6de6fc_0_356"/>
          <p:cNvSpPr/>
          <p:nvPr/>
        </p:nvSpPr>
        <p:spPr>
          <a:xfrm>
            <a:off x="7608251" y="736600"/>
            <a:ext cx="9170400" cy="1384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65ef6de6fc_0_356"/>
          <p:cNvSpPr/>
          <p:nvPr/>
        </p:nvSpPr>
        <p:spPr>
          <a:xfrm>
            <a:off x="10146451" y="939800"/>
            <a:ext cx="40941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artisan bread</a:t>
            </a:r>
            <a:endParaRPr b="0" i="0" sz="6400" u="none" cap="none" strike="noStrike">
              <a:solidFill>
                <a:schemeClr val="dk1"/>
              </a:solidFill>
              <a:latin typeface="Calibri"/>
              <a:ea typeface="Calibri"/>
              <a:cs typeface="Calibri"/>
              <a:sym typeface="Calibri"/>
            </a:endParaRPr>
          </a:p>
        </p:txBody>
      </p:sp>
      <p:sp>
        <p:nvSpPr>
          <p:cNvPr id="395" name="Google Shape;395;g265ef6de6fc_0_356"/>
          <p:cNvSpPr/>
          <p:nvPr/>
        </p:nvSpPr>
        <p:spPr>
          <a:xfrm>
            <a:off x="2794349" y="5829300"/>
            <a:ext cx="4326900" cy="409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magical being with the power to cast spells and create illusions, often sought for bringing wonder and magic into people's lives.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0" name="Shape 400"/>
        <p:cNvGrpSpPr/>
        <p:nvPr/>
      </p:nvGrpSpPr>
      <p:grpSpPr>
        <a:xfrm>
          <a:off x="0" y="0"/>
          <a:ext cx="0" cy="0"/>
          <a:chOff x="0" y="0"/>
          <a:chExt cx="0" cy="0"/>
        </a:xfrm>
      </p:grpSpPr>
      <p:pic>
        <p:nvPicPr>
          <p:cNvPr descr=" " id="401" name="Google Shape;401;g265ef6de6fc_0_368"/>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402" name="Google Shape;402;g265ef6de6fc_0_368"/>
          <p:cNvSpPr/>
          <p:nvPr/>
        </p:nvSpPr>
        <p:spPr>
          <a:xfrm>
            <a:off x="1879835" y="698500"/>
            <a:ext cx="11126700" cy="2362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65ef6de6fc_0_368"/>
          <p:cNvSpPr/>
          <p:nvPr/>
        </p:nvSpPr>
        <p:spPr>
          <a:xfrm>
            <a:off x="2752011" y="901700"/>
            <a:ext cx="93822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Tips for success</a:t>
            </a:r>
            <a:endParaRPr b="0" i="0" sz="12800" u="none" cap="none" strike="noStrike">
              <a:solidFill>
                <a:schemeClr val="dk1"/>
              </a:solidFill>
              <a:latin typeface="Calibri"/>
              <a:ea typeface="Calibri"/>
              <a:cs typeface="Calibri"/>
              <a:sym typeface="Calibri"/>
            </a:endParaRPr>
          </a:p>
        </p:txBody>
      </p:sp>
      <p:sp>
        <p:nvSpPr>
          <p:cNvPr id="404" name="Google Shape;404;g265ef6de6fc_0_3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65ef6de6fc_0_3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6" name="Google Shape;406;g265ef6de6fc_0_368"/>
          <p:cNvSpPr/>
          <p:nvPr/>
        </p:nvSpPr>
        <p:spPr>
          <a:xfrm>
            <a:off x="1879835" y="4597400"/>
            <a:ext cx="6198300" cy="65913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g265ef6de6fc_0_368"/>
          <p:cNvPicPr preferRelativeResize="0"/>
          <p:nvPr/>
        </p:nvPicPr>
        <p:blipFill rotWithShape="1">
          <a:blip r:embed="rId5">
            <a:alphaModFix/>
          </a:blip>
          <a:srcRect b="0" l="0" r="0" t="0"/>
          <a:stretch/>
        </p:blipFill>
        <p:spPr>
          <a:xfrm>
            <a:off x="4211699" y="4902200"/>
            <a:ext cx="1534648" cy="1625600"/>
          </a:xfrm>
          <a:prstGeom prst="rect">
            <a:avLst/>
          </a:prstGeom>
          <a:noFill/>
          <a:ln>
            <a:noFill/>
          </a:ln>
        </p:spPr>
      </p:pic>
      <p:sp>
        <p:nvSpPr>
          <p:cNvPr id="408" name="Google Shape;408;g265ef6de6fc_0_368"/>
          <p:cNvSpPr/>
          <p:nvPr/>
        </p:nvSpPr>
        <p:spPr>
          <a:xfrm>
            <a:off x="2286286" y="6832600"/>
            <a:ext cx="5385600" cy="40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65ef6de6fc_0_368"/>
          <p:cNvSpPr/>
          <p:nvPr/>
        </p:nvSpPr>
        <p:spPr>
          <a:xfrm>
            <a:off x="2150802" y="6832600"/>
            <a:ext cx="5656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Unicorn Sightings</a:t>
            </a:r>
            <a:endParaRPr b="0" i="0" sz="6400" u="none" cap="none" strike="noStrike">
              <a:solidFill>
                <a:schemeClr val="dk1"/>
              </a:solidFill>
              <a:latin typeface="Calibri"/>
              <a:ea typeface="Calibri"/>
              <a:cs typeface="Calibri"/>
              <a:sym typeface="Calibri"/>
            </a:endParaRPr>
          </a:p>
        </p:txBody>
      </p:sp>
      <p:sp>
        <p:nvSpPr>
          <p:cNvPr id="410" name="Google Shape;410;g265ef6de6fc_0_368"/>
          <p:cNvSpPr/>
          <p:nvPr/>
        </p:nvSpPr>
        <p:spPr>
          <a:xfrm>
            <a:off x="2218544" y="7912100"/>
            <a:ext cx="5520900" cy="310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411" name="Google Shape;411;g265ef6de6fc_0_368"/>
          <p:cNvSpPr/>
          <p:nvPr/>
        </p:nvSpPr>
        <p:spPr>
          <a:xfrm>
            <a:off x="9094337" y="4597400"/>
            <a:ext cx="6198300" cy="65913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65ef6de6fc_0_368"/>
          <p:cNvPicPr preferRelativeResize="0"/>
          <p:nvPr/>
        </p:nvPicPr>
        <p:blipFill rotWithShape="1">
          <a:blip r:embed="rId6">
            <a:alphaModFix/>
          </a:blip>
          <a:srcRect b="0" l="0" r="0" t="0"/>
          <a:stretch/>
        </p:blipFill>
        <p:spPr>
          <a:xfrm>
            <a:off x="11407359" y="4902200"/>
            <a:ext cx="1572329" cy="1625600"/>
          </a:xfrm>
          <a:prstGeom prst="rect">
            <a:avLst/>
          </a:prstGeom>
          <a:noFill/>
          <a:ln>
            <a:noFill/>
          </a:ln>
        </p:spPr>
      </p:pic>
      <p:sp>
        <p:nvSpPr>
          <p:cNvPr id="413" name="Google Shape;413;g265ef6de6fc_0_368"/>
          <p:cNvSpPr/>
          <p:nvPr/>
        </p:nvSpPr>
        <p:spPr>
          <a:xfrm>
            <a:off x="9500787" y="6832600"/>
            <a:ext cx="5385600" cy="40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65ef6de6fc_0_368"/>
          <p:cNvSpPr/>
          <p:nvPr/>
        </p:nvSpPr>
        <p:spPr>
          <a:xfrm>
            <a:off x="9365304" y="6832600"/>
            <a:ext cx="5656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dragon taming</a:t>
            </a:r>
            <a:endParaRPr b="0" i="0" sz="6400" u="none" cap="none" strike="noStrike">
              <a:solidFill>
                <a:schemeClr val="dk1"/>
              </a:solidFill>
              <a:latin typeface="Calibri"/>
              <a:ea typeface="Calibri"/>
              <a:cs typeface="Calibri"/>
              <a:sym typeface="Calibri"/>
            </a:endParaRPr>
          </a:p>
        </p:txBody>
      </p:sp>
      <p:sp>
        <p:nvSpPr>
          <p:cNvPr id="415" name="Google Shape;415;g265ef6de6fc_0_368"/>
          <p:cNvSpPr/>
          <p:nvPr/>
        </p:nvSpPr>
        <p:spPr>
          <a:xfrm>
            <a:off x="9433046" y="7912100"/>
            <a:ext cx="5520900" cy="310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416" name="Google Shape;416;g265ef6de6fc_0_368"/>
          <p:cNvSpPr/>
          <p:nvPr/>
        </p:nvSpPr>
        <p:spPr>
          <a:xfrm>
            <a:off x="16308838" y="4597400"/>
            <a:ext cx="6198300" cy="65913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65ef6de6fc_0_368"/>
          <p:cNvPicPr preferRelativeResize="0"/>
          <p:nvPr/>
        </p:nvPicPr>
        <p:blipFill rotWithShape="1">
          <a:blip r:embed="rId7">
            <a:alphaModFix/>
          </a:blip>
          <a:srcRect b="0" l="0" r="0" t="0"/>
          <a:stretch/>
        </p:blipFill>
        <p:spPr>
          <a:xfrm>
            <a:off x="18553000" y="4902200"/>
            <a:ext cx="1710052" cy="1625600"/>
          </a:xfrm>
          <a:prstGeom prst="rect">
            <a:avLst/>
          </a:prstGeom>
          <a:noFill/>
          <a:ln>
            <a:noFill/>
          </a:ln>
        </p:spPr>
      </p:pic>
      <p:sp>
        <p:nvSpPr>
          <p:cNvPr id="418" name="Google Shape;418;g265ef6de6fc_0_368"/>
          <p:cNvSpPr/>
          <p:nvPr/>
        </p:nvSpPr>
        <p:spPr>
          <a:xfrm>
            <a:off x="16715289" y="6832600"/>
            <a:ext cx="5385600" cy="405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65ef6de6fc_0_368"/>
          <p:cNvSpPr/>
          <p:nvPr/>
        </p:nvSpPr>
        <p:spPr>
          <a:xfrm>
            <a:off x="16579806" y="6832600"/>
            <a:ext cx="5656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rainbow seeing</a:t>
            </a:r>
            <a:endParaRPr b="0" i="0" sz="6400" u="none" cap="none" strike="noStrike">
              <a:solidFill>
                <a:schemeClr val="dk1"/>
              </a:solidFill>
              <a:latin typeface="Calibri"/>
              <a:ea typeface="Calibri"/>
              <a:cs typeface="Calibri"/>
              <a:sym typeface="Calibri"/>
            </a:endParaRPr>
          </a:p>
        </p:txBody>
      </p:sp>
      <p:sp>
        <p:nvSpPr>
          <p:cNvPr id="420" name="Google Shape;420;g265ef6de6fc_0_368"/>
          <p:cNvSpPr/>
          <p:nvPr/>
        </p:nvSpPr>
        <p:spPr>
          <a:xfrm>
            <a:off x="16647547" y="7912100"/>
            <a:ext cx="5520900" cy="310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pic>
        <p:nvPicPr>
          <p:cNvPr descr=" " id="421" name="Google Shape;421;g265ef6de6fc_0_368"/>
          <p:cNvPicPr preferRelativeResize="0"/>
          <p:nvPr/>
        </p:nvPicPr>
        <p:blipFill rotWithShape="1">
          <a:blip r:embed="rId8">
            <a:alphaModFix/>
          </a:blip>
          <a:srcRect b="0" l="0" r="0" t="0"/>
          <a:stretch/>
        </p:blipFill>
        <p:spPr>
          <a:xfrm>
            <a:off x="16296137" y="1028700"/>
            <a:ext cx="6198375" cy="2032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6" name="Shape 426"/>
        <p:cNvGrpSpPr/>
        <p:nvPr/>
      </p:nvGrpSpPr>
      <p:grpSpPr>
        <a:xfrm>
          <a:off x="0" y="0"/>
          <a:ext cx="0" cy="0"/>
          <a:chOff x="0" y="0"/>
          <a:chExt cx="0" cy="0"/>
        </a:xfrm>
      </p:grpSpPr>
      <p:pic>
        <p:nvPicPr>
          <p:cNvPr descr=" " id="427" name="Google Shape;427;g265ef6de6fc_0_393"/>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428" name="Google Shape;428;g265ef6de6fc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65ef6de6fc_0_39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0" name="Google Shape;430;g265ef6de6fc_0_393"/>
          <p:cNvSpPr/>
          <p:nvPr/>
        </p:nvSpPr>
        <p:spPr>
          <a:xfrm>
            <a:off x="6795349" y="673100"/>
            <a:ext cx="16575600" cy="1269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265ef6de6fc_0_393"/>
          <p:cNvPicPr preferRelativeResize="0"/>
          <p:nvPr/>
        </p:nvPicPr>
        <p:blipFill rotWithShape="1">
          <a:blip r:embed="rId5">
            <a:alphaModFix/>
          </a:blip>
          <a:srcRect b="0" l="0" r="0" t="0"/>
          <a:stretch/>
        </p:blipFill>
        <p:spPr>
          <a:xfrm>
            <a:off x="13962054" y="6057900"/>
            <a:ext cx="2585105" cy="2458269"/>
          </a:xfrm>
          <a:prstGeom prst="rect">
            <a:avLst/>
          </a:prstGeom>
          <a:noFill/>
          <a:ln>
            <a:noFill/>
          </a:ln>
        </p:spPr>
      </p:pic>
      <p:pic>
        <p:nvPicPr>
          <p:cNvPr descr=" " id="432" name="Google Shape;432;g265ef6de6fc_0_393"/>
          <p:cNvPicPr preferRelativeResize="0"/>
          <p:nvPr/>
        </p:nvPicPr>
        <p:blipFill rotWithShape="1">
          <a:blip r:embed="rId6">
            <a:alphaModFix/>
          </a:blip>
          <a:srcRect b="0" l="0" r="0" t="0"/>
          <a:stretch/>
        </p:blipFill>
        <p:spPr>
          <a:xfrm>
            <a:off x="12621182" y="4648200"/>
            <a:ext cx="5266848" cy="5008438"/>
          </a:xfrm>
          <a:prstGeom prst="rect">
            <a:avLst/>
          </a:prstGeom>
          <a:noFill/>
          <a:ln>
            <a:noFill/>
          </a:ln>
        </p:spPr>
      </p:pic>
      <p:pic>
        <p:nvPicPr>
          <p:cNvPr descr=" " id="433" name="Google Shape;433;g265ef6de6fc_0_393"/>
          <p:cNvPicPr preferRelativeResize="0"/>
          <p:nvPr/>
        </p:nvPicPr>
        <p:blipFill rotWithShape="1">
          <a:blip r:embed="rId7">
            <a:alphaModFix/>
          </a:blip>
          <a:srcRect b="0" l="0" r="0" t="0"/>
          <a:stretch/>
        </p:blipFill>
        <p:spPr>
          <a:xfrm>
            <a:off x="11195751" y="3149600"/>
            <a:ext cx="8117710" cy="7719442"/>
          </a:xfrm>
          <a:prstGeom prst="rect">
            <a:avLst/>
          </a:prstGeom>
          <a:noFill/>
          <a:ln>
            <a:noFill/>
          </a:ln>
        </p:spPr>
      </p:pic>
      <p:pic>
        <p:nvPicPr>
          <p:cNvPr descr=" " id="434" name="Google Shape;434;g265ef6de6fc_0_393"/>
          <p:cNvPicPr preferRelativeResize="0"/>
          <p:nvPr/>
        </p:nvPicPr>
        <p:blipFill rotWithShape="1">
          <a:blip r:embed="rId8">
            <a:alphaModFix/>
          </a:blip>
          <a:srcRect b="0" l="0" r="0" t="0"/>
          <a:stretch/>
        </p:blipFill>
        <p:spPr>
          <a:xfrm>
            <a:off x="9601511" y="1473200"/>
            <a:ext cx="11318891" cy="10763573"/>
          </a:xfrm>
          <a:prstGeom prst="rect">
            <a:avLst/>
          </a:prstGeom>
          <a:noFill/>
          <a:ln>
            <a:noFill/>
          </a:ln>
        </p:spPr>
      </p:pic>
      <p:sp>
        <p:nvSpPr>
          <p:cNvPr id="435" name="Google Shape;435;g265ef6de6fc_0_393"/>
          <p:cNvSpPr/>
          <p:nvPr/>
        </p:nvSpPr>
        <p:spPr>
          <a:xfrm>
            <a:off x="13577997" y="673100"/>
            <a:ext cx="3272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Adventure: 75%</a:t>
            </a:r>
            <a:endParaRPr b="0" i="0" sz="3200" u="none" cap="none" strike="noStrike">
              <a:solidFill>
                <a:schemeClr val="dk1"/>
              </a:solidFill>
              <a:latin typeface="Calibri"/>
              <a:ea typeface="Calibri"/>
              <a:cs typeface="Calibri"/>
              <a:sym typeface="Calibri"/>
            </a:endParaRPr>
          </a:p>
        </p:txBody>
      </p:sp>
      <p:sp>
        <p:nvSpPr>
          <p:cNvPr id="436" name="Google Shape;436;g265ef6de6fc_0_393"/>
          <p:cNvSpPr/>
          <p:nvPr/>
        </p:nvSpPr>
        <p:spPr>
          <a:xfrm>
            <a:off x="21211651" y="5245100"/>
            <a:ext cx="2434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Magic: 90%</a:t>
            </a:r>
            <a:endParaRPr b="0" i="0" sz="3200" u="none" cap="none" strike="noStrike">
              <a:solidFill>
                <a:schemeClr val="dk1"/>
              </a:solidFill>
              <a:latin typeface="Calibri"/>
              <a:ea typeface="Calibri"/>
              <a:cs typeface="Calibri"/>
              <a:sym typeface="Calibri"/>
            </a:endParaRPr>
          </a:p>
        </p:txBody>
      </p:sp>
      <p:sp>
        <p:nvSpPr>
          <p:cNvPr id="437" name="Google Shape;437;g265ef6de6fc_0_393"/>
          <p:cNvSpPr/>
          <p:nvPr/>
        </p:nvSpPr>
        <p:spPr>
          <a:xfrm>
            <a:off x="19065083" y="11925300"/>
            <a:ext cx="28155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Wonder: 20%</a:t>
            </a:r>
            <a:endParaRPr b="0" i="0" sz="3200" u="none" cap="none" strike="noStrike">
              <a:solidFill>
                <a:schemeClr val="dk1"/>
              </a:solidFill>
              <a:latin typeface="Calibri"/>
              <a:ea typeface="Calibri"/>
              <a:cs typeface="Calibri"/>
              <a:sym typeface="Calibri"/>
            </a:endParaRPr>
          </a:p>
        </p:txBody>
      </p:sp>
      <p:sp>
        <p:nvSpPr>
          <p:cNvPr id="438" name="Google Shape;438;g265ef6de6fc_0_393"/>
          <p:cNvSpPr/>
          <p:nvPr/>
        </p:nvSpPr>
        <p:spPr>
          <a:xfrm>
            <a:off x="9119740" y="11925300"/>
            <a:ext cx="27012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Danger: 50%</a:t>
            </a:r>
            <a:endParaRPr b="0" i="0" sz="3200" u="none" cap="none" strike="noStrike">
              <a:solidFill>
                <a:schemeClr val="dk1"/>
              </a:solidFill>
              <a:latin typeface="Calibri"/>
              <a:ea typeface="Calibri"/>
              <a:cs typeface="Calibri"/>
              <a:sym typeface="Calibri"/>
            </a:endParaRPr>
          </a:p>
        </p:txBody>
      </p:sp>
      <p:sp>
        <p:nvSpPr>
          <p:cNvPr id="439" name="Google Shape;439;g265ef6de6fc_0_393"/>
          <p:cNvSpPr/>
          <p:nvPr/>
        </p:nvSpPr>
        <p:spPr>
          <a:xfrm>
            <a:off x="6795349" y="5245100"/>
            <a:ext cx="27519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Mystery: 85%</a:t>
            </a:r>
            <a:endParaRPr b="0" i="0" sz="3200" u="none" cap="none" strike="noStrike">
              <a:solidFill>
                <a:schemeClr val="dk1"/>
              </a:solidFill>
              <a:latin typeface="Calibri"/>
              <a:ea typeface="Calibri"/>
              <a:cs typeface="Calibri"/>
              <a:sym typeface="Calibri"/>
            </a:endParaRPr>
          </a:p>
        </p:txBody>
      </p:sp>
      <p:pic>
        <p:nvPicPr>
          <p:cNvPr descr=" " id="440" name="Google Shape;440;g265ef6de6fc_0_393"/>
          <p:cNvPicPr preferRelativeResize="0"/>
          <p:nvPr/>
        </p:nvPicPr>
        <p:blipFill rotWithShape="1">
          <a:blip r:embed="rId9">
            <a:alphaModFix/>
          </a:blip>
          <a:srcRect b="0" l="0" r="0" t="0"/>
          <a:stretch/>
        </p:blipFill>
        <p:spPr>
          <a:xfrm>
            <a:off x="10747081" y="3724697"/>
            <a:ext cx="9749875" cy="5875685"/>
          </a:xfrm>
          <a:prstGeom prst="rect">
            <a:avLst/>
          </a:prstGeom>
          <a:noFill/>
          <a:ln>
            <a:noFill/>
          </a:ln>
        </p:spPr>
      </p:pic>
      <p:sp>
        <p:nvSpPr>
          <p:cNvPr id="441" name="Google Shape;441;g265ef6de6fc_0_393"/>
          <p:cNvSpPr/>
          <p:nvPr/>
        </p:nvSpPr>
        <p:spPr>
          <a:xfrm>
            <a:off x="1473384" y="4622800"/>
            <a:ext cx="3615600" cy="459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Evolution of the Unicorn" is a study exploring the historical, cultural, and mythical development of the iconic fantasy creature.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DEB"/>
        </a:solidFill>
      </p:bgPr>
    </p:bg>
    <p:spTree>
      <p:nvGrpSpPr>
        <p:cNvPr id="26" name="Shape 26"/>
        <p:cNvGrpSpPr/>
        <p:nvPr/>
      </p:nvGrpSpPr>
      <p:grpSpPr>
        <a:xfrm>
          <a:off x="0" y="0"/>
          <a:ext cx="0" cy="0"/>
          <a:chOff x="0" y="0"/>
          <a:chExt cx="0" cy="0"/>
        </a:xfrm>
      </p:grpSpPr>
      <p:pic>
        <p:nvPicPr>
          <p:cNvPr descr=" " id="27" name="Google Shape;27;g265ef6de6fc_0_10"/>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pic>
        <p:nvPicPr>
          <p:cNvPr descr=" " id="28" name="Google Shape;28;g265ef6de6fc_0_10"/>
          <p:cNvPicPr preferRelativeResize="0"/>
          <p:nvPr/>
        </p:nvPicPr>
        <p:blipFill rotWithShape="1">
          <a:blip r:embed="rId4">
            <a:alphaModFix/>
          </a:blip>
          <a:srcRect b="0" l="0" r="0" t="0"/>
          <a:stretch/>
        </p:blipFill>
        <p:spPr>
          <a:xfrm>
            <a:off x="9792924" y="0"/>
            <a:ext cx="14594124" cy="13716000"/>
          </a:xfrm>
          <a:prstGeom prst="rect">
            <a:avLst/>
          </a:prstGeom>
          <a:noFill/>
          <a:ln>
            <a:noFill/>
          </a:ln>
        </p:spPr>
      </p:pic>
      <p:sp>
        <p:nvSpPr>
          <p:cNvPr id="29" name="Google Shape;29;g265ef6de6fc_0_10"/>
          <p:cNvSpPr/>
          <p:nvPr/>
        </p:nvSpPr>
        <p:spPr>
          <a:xfrm>
            <a:off x="1892537" y="3009900"/>
            <a:ext cx="6173100" cy="792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g265ef6de6fc_0_10"/>
          <p:cNvSpPr/>
          <p:nvPr/>
        </p:nvSpPr>
        <p:spPr>
          <a:xfrm>
            <a:off x="1892537" y="3009900"/>
            <a:ext cx="6173100" cy="2362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g265ef6de6fc_0_10"/>
          <p:cNvSpPr/>
          <p:nvPr/>
        </p:nvSpPr>
        <p:spPr>
          <a:xfrm>
            <a:off x="2307455" y="3213100"/>
            <a:ext cx="53430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32" name="Google Shape;32;g265ef6de6fc_0_10"/>
          <p:cNvSpPr/>
          <p:nvPr/>
        </p:nvSpPr>
        <p:spPr>
          <a:xfrm>
            <a:off x="1892537" y="5981700"/>
            <a:ext cx="6308400" cy="508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
        <p:nvSpPr>
          <p:cNvPr id="33" name="Google Shape;33;g265ef6de6fc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65ef6de6fc_0_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6" name="Shape 446"/>
        <p:cNvGrpSpPr/>
        <p:nvPr/>
      </p:nvGrpSpPr>
      <p:grpSpPr>
        <a:xfrm>
          <a:off x="0" y="0"/>
          <a:ext cx="0" cy="0"/>
          <a:chOff x="0" y="0"/>
          <a:chExt cx="0" cy="0"/>
        </a:xfrm>
      </p:grpSpPr>
      <p:pic>
        <p:nvPicPr>
          <p:cNvPr descr=" " id="447" name="Google Shape;447;g265ef6de6fc_0_412"/>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448" name="Google Shape;448;g265ef6de6fc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65ef6de6fc_0_4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0" name="Google Shape;450;g265ef6de6fc_0_412"/>
          <p:cNvSpPr/>
          <p:nvPr/>
        </p:nvSpPr>
        <p:spPr>
          <a:xfrm>
            <a:off x="14314689" y="685800"/>
            <a:ext cx="9056100" cy="43179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65ef6de6fc_0_412"/>
          <p:cNvSpPr/>
          <p:nvPr/>
        </p:nvSpPr>
        <p:spPr>
          <a:xfrm>
            <a:off x="15756319" y="889000"/>
            <a:ext cx="6714900" cy="445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Safety and </a:t>
            </a:r>
            <a:endParaRPr b="0" i="0" sz="12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hygiene</a:t>
            </a:r>
            <a:endParaRPr b="0" i="0" sz="12800" u="none" cap="none" strike="noStrike">
              <a:solidFill>
                <a:schemeClr val="dk1"/>
              </a:solidFill>
              <a:latin typeface="Calibri"/>
              <a:ea typeface="Calibri"/>
              <a:cs typeface="Calibri"/>
              <a:sym typeface="Calibri"/>
            </a:endParaRPr>
          </a:p>
        </p:txBody>
      </p:sp>
      <p:sp>
        <p:nvSpPr>
          <p:cNvPr id="452" name="Google Shape;452;g265ef6de6fc_0_412"/>
          <p:cNvSpPr/>
          <p:nvPr/>
        </p:nvSpPr>
        <p:spPr>
          <a:xfrm>
            <a:off x="14314689" y="5473700"/>
            <a:ext cx="8840400" cy="624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65ef6de6fc_0_412"/>
          <p:cNvSpPr/>
          <p:nvPr/>
        </p:nvSpPr>
        <p:spPr>
          <a:xfrm>
            <a:off x="14314689" y="5473700"/>
            <a:ext cx="85737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65ef6de6fc_0_412"/>
          <p:cNvSpPr/>
          <p:nvPr/>
        </p:nvSpPr>
        <p:spPr>
          <a:xfrm>
            <a:off x="14314689" y="565150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5ef6de6fc_0_412"/>
          <p:cNvSpPr/>
          <p:nvPr/>
        </p:nvSpPr>
        <p:spPr>
          <a:xfrm>
            <a:off x="14314689" y="56515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456" name="Google Shape;456;g265ef6de6fc_0_412"/>
          <p:cNvSpPr/>
          <p:nvPr/>
        </p:nvSpPr>
        <p:spPr>
          <a:xfrm>
            <a:off x="15940492" y="5473700"/>
            <a:ext cx="69477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65ef6de6fc_0_412"/>
          <p:cNvSpPr/>
          <p:nvPr/>
        </p:nvSpPr>
        <p:spPr>
          <a:xfrm>
            <a:off x="15940492" y="5473700"/>
            <a:ext cx="72186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Enchanted Creatures</a:t>
            </a:r>
            <a:endParaRPr b="0" i="0" sz="6400" u="none" cap="none" strike="noStrike">
              <a:solidFill>
                <a:schemeClr val="dk1"/>
              </a:solidFill>
              <a:latin typeface="Calibri"/>
              <a:ea typeface="Calibri"/>
              <a:cs typeface="Calibri"/>
              <a:sym typeface="Calibri"/>
            </a:endParaRPr>
          </a:p>
        </p:txBody>
      </p:sp>
      <p:sp>
        <p:nvSpPr>
          <p:cNvPr id="458" name="Google Shape;458;g265ef6de6fc_0_412"/>
          <p:cNvSpPr/>
          <p:nvPr/>
        </p:nvSpPr>
        <p:spPr>
          <a:xfrm>
            <a:off x="15940492" y="6553200"/>
            <a:ext cx="7083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possess the ability to cast spells.</a:t>
            </a:r>
            <a:endParaRPr b="0" i="0" sz="3200" u="none" cap="none" strike="noStrike">
              <a:solidFill>
                <a:schemeClr val="dk1"/>
              </a:solidFill>
              <a:latin typeface="Calibri"/>
              <a:ea typeface="Calibri"/>
              <a:cs typeface="Calibri"/>
              <a:sym typeface="Calibri"/>
            </a:endParaRPr>
          </a:p>
        </p:txBody>
      </p:sp>
      <p:sp>
        <p:nvSpPr>
          <p:cNvPr id="459" name="Google Shape;459;g265ef6de6fc_0_412"/>
          <p:cNvSpPr/>
          <p:nvPr/>
        </p:nvSpPr>
        <p:spPr>
          <a:xfrm>
            <a:off x="14314689" y="7810500"/>
            <a:ext cx="85737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65ef6de6fc_0_412"/>
          <p:cNvSpPr/>
          <p:nvPr/>
        </p:nvSpPr>
        <p:spPr>
          <a:xfrm>
            <a:off x="14314689" y="798830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65ef6de6fc_0_412"/>
          <p:cNvSpPr/>
          <p:nvPr/>
        </p:nvSpPr>
        <p:spPr>
          <a:xfrm>
            <a:off x="14314689" y="79883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462" name="Google Shape;462;g265ef6de6fc_0_412"/>
          <p:cNvSpPr/>
          <p:nvPr/>
        </p:nvSpPr>
        <p:spPr>
          <a:xfrm>
            <a:off x="15940492" y="7810500"/>
            <a:ext cx="69477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65ef6de6fc_0_412"/>
          <p:cNvSpPr/>
          <p:nvPr/>
        </p:nvSpPr>
        <p:spPr>
          <a:xfrm>
            <a:off x="15940492" y="7810500"/>
            <a:ext cx="72186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Magic Individuals</a:t>
            </a:r>
            <a:endParaRPr b="0" i="0" sz="6400" u="none" cap="none" strike="noStrike">
              <a:solidFill>
                <a:schemeClr val="dk1"/>
              </a:solidFill>
              <a:latin typeface="Calibri"/>
              <a:ea typeface="Calibri"/>
              <a:cs typeface="Calibri"/>
              <a:sym typeface="Calibri"/>
            </a:endParaRPr>
          </a:p>
        </p:txBody>
      </p:sp>
      <p:sp>
        <p:nvSpPr>
          <p:cNvPr id="464" name="Google Shape;464;g265ef6de6fc_0_412"/>
          <p:cNvSpPr/>
          <p:nvPr/>
        </p:nvSpPr>
        <p:spPr>
          <a:xfrm>
            <a:off x="15940492" y="8890000"/>
            <a:ext cx="7083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practice the art of illusions.</a:t>
            </a:r>
            <a:endParaRPr b="0" i="0" sz="3200" u="none" cap="none" strike="noStrike">
              <a:solidFill>
                <a:schemeClr val="dk1"/>
              </a:solidFill>
              <a:latin typeface="Calibri"/>
              <a:ea typeface="Calibri"/>
              <a:cs typeface="Calibri"/>
              <a:sym typeface="Calibri"/>
            </a:endParaRPr>
          </a:p>
        </p:txBody>
      </p:sp>
      <p:sp>
        <p:nvSpPr>
          <p:cNvPr id="465" name="Google Shape;465;g265ef6de6fc_0_412"/>
          <p:cNvSpPr/>
          <p:nvPr/>
        </p:nvSpPr>
        <p:spPr>
          <a:xfrm>
            <a:off x="14314689" y="10147300"/>
            <a:ext cx="88404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65ef6de6fc_0_412"/>
          <p:cNvSpPr/>
          <p:nvPr/>
        </p:nvSpPr>
        <p:spPr>
          <a:xfrm>
            <a:off x="14314689" y="10325100"/>
            <a:ext cx="14226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65ef6de6fc_0_412"/>
          <p:cNvSpPr/>
          <p:nvPr/>
        </p:nvSpPr>
        <p:spPr>
          <a:xfrm>
            <a:off x="14314689" y="10325100"/>
            <a:ext cx="1761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468" name="Google Shape;468;g265ef6de6fc_0_412"/>
          <p:cNvSpPr/>
          <p:nvPr/>
        </p:nvSpPr>
        <p:spPr>
          <a:xfrm>
            <a:off x="15940492" y="10147300"/>
            <a:ext cx="7214400" cy="15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65ef6de6fc_0_412"/>
          <p:cNvSpPr/>
          <p:nvPr/>
        </p:nvSpPr>
        <p:spPr>
          <a:xfrm>
            <a:off x="15940492" y="10147300"/>
            <a:ext cx="74856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Spells Cast</a:t>
            </a:r>
            <a:endParaRPr b="0" i="0" sz="6400" u="none" cap="none" strike="noStrike">
              <a:solidFill>
                <a:schemeClr val="dk1"/>
              </a:solidFill>
              <a:latin typeface="Calibri"/>
              <a:ea typeface="Calibri"/>
              <a:cs typeface="Calibri"/>
              <a:sym typeface="Calibri"/>
            </a:endParaRPr>
          </a:p>
        </p:txBody>
      </p:sp>
      <p:sp>
        <p:nvSpPr>
          <p:cNvPr id="470" name="Google Shape;470;g265ef6de6fc_0_412"/>
          <p:cNvSpPr/>
          <p:nvPr/>
        </p:nvSpPr>
        <p:spPr>
          <a:xfrm>
            <a:off x="15940492" y="11226800"/>
            <a:ext cx="73500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471" name="Google Shape;471;g265ef6de6fc_0_412"/>
          <p:cNvPicPr preferRelativeResize="0"/>
          <p:nvPr/>
        </p:nvPicPr>
        <p:blipFill rotWithShape="1">
          <a:blip r:embed="rId5">
            <a:alphaModFix/>
          </a:blip>
          <a:srcRect b="0" l="0" r="0" t="0"/>
          <a:stretch/>
        </p:blipFill>
        <p:spPr>
          <a:xfrm>
            <a:off x="0" y="0"/>
            <a:ext cx="5321965" cy="13716000"/>
          </a:xfrm>
          <a:prstGeom prst="rect">
            <a:avLst/>
          </a:prstGeom>
          <a:noFill/>
          <a:ln>
            <a:noFill/>
          </a:ln>
        </p:spPr>
      </p:pic>
      <p:pic>
        <p:nvPicPr>
          <p:cNvPr descr=" " id="472" name="Google Shape;472;g265ef6de6fc_0_412"/>
          <p:cNvPicPr preferRelativeResize="0"/>
          <p:nvPr/>
        </p:nvPicPr>
        <p:blipFill rotWithShape="1">
          <a:blip r:embed="rId6">
            <a:alphaModFix/>
          </a:blip>
          <a:srcRect b="0" l="0" r="0" t="0"/>
          <a:stretch/>
        </p:blipFill>
        <p:spPr>
          <a:xfrm>
            <a:off x="5664908" y="0"/>
            <a:ext cx="7786073" cy="8331200"/>
          </a:xfrm>
          <a:prstGeom prst="rect">
            <a:avLst/>
          </a:prstGeom>
          <a:noFill/>
          <a:ln>
            <a:noFill/>
          </a:ln>
        </p:spPr>
      </p:pic>
      <p:pic>
        <p:nvPicPr>
          <p:cNvPr descr=" " id="473" name="Google Shape;473;g265ef6de6fc_0_412"/>
          <p:cNvPicPr preferRelativeResize="0"/>
          <p:nvPr/>
        </p:nvPicPr>
        <p:blipFill rotWithShape="1">
          <a:blip r:embed="rId7">
            <a:alphaModFix/>
          </a:blip>
          <a:srcRect b="0" l="0" r="0" t="0"/>
          <a:stretch/>
        </p:blipFill>
        <p:spPr>
          <a:xfrm>
            <a:off x="5664908" y="8788400"/>
            <a:ext cx="7786073" cy="4927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8" name="Shape 478"/>
        <p:cNvGrpSpPr/>
        <p:nvPr/>
      </p:nvGrpSpPr>
      <p:grpSpPr>
        <a:xfrm>
          <a:off x="0" y="0"/>
          <a:ext cx="0" cy="0"/>
          <a:chOff x="0" y="0"/>
          <a:chExt cx="0" cy="0"/>
        </a:xfrm>
      </p:grpSpPr>
      <p:pic>
        <p:nvPicPr>
          <p:cNvPr descr=" " id="479" name="Google Shape;479;g265ef6de6fc_0_443"/>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480" name="Google Shape;480;g265ef6de6fc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65ef6de6fc_0_44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2" name="Google Shape;482;g265ef6de6fc_0_443"/>
          <p:cNvSpPr/>
          <p:nvPr/>
        </p:nvSpPr>
        <p:spPr>
          <a:xfrm>
            <a:off x="749394" y="1473200"/>
            <a:ext cx="12041100" cy="107697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65ef6de6fc_0_443"/>
          <p:cNvSpPr/>
          <p:nvPr/>
        </p:nvSpPr>
        <p:spPr>
          <a:xfrm>
            <a:off x="1562295" y="2286000"/>
            <a:ext cx="107541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484" name="Google Shape;484;g265ef6de6fc_0_443"/>
          <p:cNvSpPr/>
          <p:nvPr/>
        </p:nvSpPr>
        <p:spPr>
          <a:xfrm>
            <a:off x="1562295" y="5334000"/>
            <a:ext cx="10550700" cy="361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485" name="Google Shape;485;g265ef6de6fc_0_443"/>
          <p:cNvSpPr/>
          <p:nvPr/>
        </p:nvSpPr>
        <p:spPr>
          <a:xfrm>
            <a:off x="1562295" y="9423400"/>
            <a:ext cx="103263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5ef6de6fc_0_443"/>
          <p:cNvSpPr/>
          <p:nvPr/>
        </p:nvSpPr>
        <p:spPr>
          <a:xfrm>
            <a:off x="1562295" y="9423400"/>
            <a:ext cx="3937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65ef6de6fc_0_443"/>
          <p:cNvSpPr/>
          <p:nvPr/>
        </p:nvSpPr>
        <p:spPr>
          <a:xfrm>
            <a:off x="1562295" y="9423400"/>
            <a:ext cx="28959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65ef6de6fc_0_443"/>
          <p:cNvPicPr preferRelativeResize="0"/>
          <p:nvPr/>
        </p:nvPicPr>
        <p:blipFill rotWithShape="1">
          <a:blip r:embed="rId5">
            <a:alphaModFix/>
          </a:blip>
          <a:srcRect b="0" l="0" r="0" t="0"/>
          <a:stretch/>
        </p:blipFill>
        <p:spPr>
          <a:xfrm>
            <a:off x="1562295" y="9423400"/>
            <a:ext cx="812902" cy="812800"/>
          </a:xfrm>
          <a:prstGeom prst="rect">
            <a:avLst/>
          </a:prstGeom>
          <a:noFill/>
          <a:ln>
            <a:noFill/>
          </a:ln>
        </p:spPr>
      </p:pic>
      <p:pic>
        <p:nvPicPr>
          <p:cNvPr descr=" " id="489" name="Google Shape;489;g265ef6de6fc_0_443"/>
          <p:cNvPicPr preferRelativeResize="0"/>
          <p:nvPr/>
        </p:nvPicPr>
        <p:blipFill rotWithShape="1">
          <a:blip r:embed="rId6">
            <a:alphaModFix/>
          </a:blip>
          <a:srcRect b="0" l="0" r="0" t="0"/>
          <a:stretch/>
        </p:blipFill>
        <p:spPr>
          <a:xfrm>
            <a:off x="1858665" y="9719742"/>
            <a:ext cx="220161" cy="220142"/>
          </a:xfrm>
          <a:prstGeom prst="rect">
            <a:avLst/>
          </a:prstGeom>
          <a:noFill/>
          <a:ln>
            <a:noFill/>
          </a:ln>
        </p:spPr>
      </p:pic>
      <p:pic>
        <p:nvPicPr>
          <p:cNvPr descr=" " id="490" name="Google Shape;490;g265ef6de6fc_0_443"/>
          <p:cNvPicPr preferRelativeResize="0"/>
          <p:nvPr/>
        </p:nvPicPr>
        <p:blipFill rotWithShape="1">
          <a:blip r:embed="rId7">
            <a:alphaModFix/>
          </a:blip>
          <a:srcRect b="0" l="0" r="0" t="0"/>
          <a:stretch/>
        </p:blipFill>
        <p:spPr>
          <a:xfrm>
            <a:off x="1657397" y="9517980"/>
            <a:ext cx="622695" cy="623664"/>
          </a:xfrm>
          <a:prstGeom prst="rect">
            <a:avLst/>
          </a:prstGeom>
          <a:noFill/>
          <a:ln>
            <a:noFill/>
          </a:ln>
        </p:spPr>
      </p:pic>
      <p:sp>
        <p:nvSpPr>
          <p:cNvPr id="491" name="Google Shape;491;g265ef6de6fc_0_443"/>
          <p:cNvSpPr/>
          <p:nvPr/>
        </p:nvSpPr>
        <p:spPr>
          <a:xfrm>
            <a:off x="2578422" y="9582150"/>
            <a:ext cx="20154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sng" cap="none" strike="noStrike">
                <a:solidFill>
                  <a:srgbClr val="FFFFFF"/>
                </a:solidFill>
                <a:latin typeface="Montserrat"/>
                <a:ea typeface="Montserrat"/>
                <a:cs typeface="Montserrat"/>
                <a:sym typeface="Montserrat"/>
                <a:hlinkClick r:id="rId8">
                  <a:extLst>
                    <a:ext uri="{A12FA001-AC4F-418D-AE19-62706E023703}">
                      <ahyp:hlinkClr val="tx"/>
                    </a:ext>
                  </a:extLst>
                </a:hlinkClick>
              </a:rPr>
              <a:t>eatemp._</a:t>
            </a:r>
            <a:endParaRPr b="0" i="0" sz="3200" u="none" cap="none" strike="noStrike">
              <a:solidFill>
                <a:schemeClr val="dk1"/>
              </a:solidFill>
              <a:latin typeface="Calibri"/>
              <a:ea typeface="Calibri"/>
              <a:cs typeface="Calibri"/>
              <a:sym typeface="Calibri"/>
            </a:endParaRPr>
          </a:p>
        </p:txBody>
      </p:sp>
      <p:sp>
        <p:nvSpPr>
          <p:cNvPr id="492" name="Google Shape;492;g265ef6de6fc_0_443"/>
          <p:cNvSpPr/>
          <p:nvPr/>
        </p:nvSpPr>
        <p:spPr>
          <a:xfrm>
            <a:off x="1562295" y="10617200"/>
            <a:ext cx="39375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65ef6de6fc_0_443"/>
          <p:cNvPicPr preferRelativeResize="0"/>
          <p:nvPr/>
        </p:nvPicPr>
        <p:blipFill rotWithShape="1">
          <a:blip r:embed="rId5">
            <a:alphaModFix/>
          </a:blip>
          <a:srcRect b="0" l="0" r="0" t="0"/>
          <a:stretch/>
        </p:blipFill>
        <p:spPr>
          <a:xfrm>
            <a:off x="1562295" y="10617200"/>
            <a:ext cx="812902" cy="812800"/>
          </a:xfrm>
          <a:prstGeom prst="rect">
            <a:avLst/>
          </a:prstGeom>
          <a:noFill/>
          <a:ln>
            <a:noFill/>
          </a:ln>
        </p:spPr>
      </p:pic>
      <p:pic>
        <p:nvPicPr>
          <p:cNvPr descr=" " id="494" name="Google Shape;494;g265ef6de6fc_0_443"/>
          <p:cNvPicPr preferRelativeResize="0"/>
          <p:nvPr/>
        </p:nvPicPr>
        <p:blipFill rotWithShape="1">
          <a:blip r:embed="rId9">
            <a:alphaModFix/>
          </a:blip>
          <a:srcRect b="0" l="0" r="0" t="0"/>
          <a:stretch/>
        </p:blipFill>
        <p:spPr>
          <a:xfrm>
            <a:off x="1630037" y="10684942"/>
            <a:ext cx="677418" cy="677342"/>
          </a:xfrm>
          <a:prstGeom prst="rect">
            <a:avLst/>
          </a:prstGeom>
          <a:noFill/>
          <a:ln>
            <a:noFill/>
          </a:ln>
        </p:spPr>
      </p:pic>
      <p:sp>
        <p:nvSpPr>
          <p:cNvPr id="495" name="Google Shape;495;g265ef6de6fc_0_443"/>
          <p:cNvSpPr/>
          <p:nvPr/>
        </p:nvSpPr>
        <p:spPr>
          <a:xfrm>
            <a:off x="2578422" y="10775950"/>
            <a:ext cx="30567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sng" cap="none" strike="noStrike">
                <a:solidFill>
                  <a:srgbClr val="FFFFFF"/>
                </a:solidFill>
                <a:latin typeface="Montserrat"/>
                <a:ea typeface="Montserrat"/>
                <a:cs typeface="Montserrat"/>
                <a:sym typeface="Montserrat"/>
                <a:hlinkClick r:id="rId10">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sp>
        <p:nvSpPr>
          <p:cNvPr id="496" name="Google Shape;496;g265ef6de6fc_0_443"/>
          <p:cNvSpPr/>
          <p:nvPr/>
        </p:nvSpPr>
        <p:spPr>
          <a:xfrm>
            <a:off x="7455832" y="9423400"/>
            <a:ext cx="4432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65ef6de6fc_0_443"/>
          <p:cNvSpPr/>
          <p:nvPr/>
        </p:nvSpPr>
        <p:spPr>
          <a:xfrm>
            <a:off x="7455832" y="9423400"/>
            <a:ext cx="30357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65ef6de6fc_0_443"/>
          <p:cNvPicPr preferRelativeResize="0"/>
          <p:nvPr/>
        </p:nvPicPr>
        <p:blipFill rotWithShape="1">
          <a:blip r:embed="rId5">
            <a:alphaModFix/>
          </a:blip>
          <a:srcRect b="0" l="0" r="0" t="0"/>
          <a:stretch/>
        </p:blipFill>
        <p:spPr>
          <a:xfrm>
            <a:off x="7455832" y="9423400"/>
            <a:ext cx="812902" cy="812800"/>
          </a:xfrm>
          <a:prstGeom prst="rect">
            <a:avLst/>
          </a:prstGeom>
          <a:noFill/>
          <a:ln>
            <a:noFill/>
          </a:ln>
        </p:spPr>
      </p:pic>
      <p:pic>
        <p:nvPicPr>
          <p:cNvPr descr=" " id="499" name="Google Shape;499;g265ef6de6fc_0_443"/>
          <p:cNvPicPr preferRelativeResize="0"/>
          <p:nvPr/>
        </p:nvPicPr>
        <p:blipFill rotWithShape="1">
          <a:blip r:embed="rId11">
            <a:alphaModFix/>
          </a:blip>
          <a:srcRect b="0" l="0" r="0" t="0"/>
          <a:stretch/>
        </p:blipFill>
        <p:spPr>
          <a:xfrm>
            <a:off x="7523574" y="9592742"/>
            <a:ext cx="677418" cy="474142"/>
          </a:xfrm>
          <a:prstGeom prst="rect">
            <a:avLst/>
          </a:prstGeom>
          <a:noFill/>
          <a:ln>
            <a:noFill/>
          </a:ln>
        </p:spPr>
      </p:pic>
      <p:sp>
        <p:nvSpPr>
          <p:cNvPr id="500" name="Google Shape;500;g265ef6de6fc_0_443"/>
          <p:cNvSpPr/>
          <p:nvPr/>
        </p:nvSpPr>
        <p:spPr>
          <a:xfrm>
            <a:off x="8471959" y="9582150"/>
            <a:ext cx="21549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sng" cap="none" strike="noStrike">
                <a:solidFill>
                  <a:srgbClr val="FFFFFF"/>
                </a:solidFill>
                <a:latin typeface="Montserrat"/>
                <a:ea typeface="Montserrat"/>
                <a:cs typeface="Montserrat"/>
                <a:sym typeface="Montserrat"/>
                <a:hlinkClick r:id="rId12">
                  <a:extLst>
                    <a:ext uri="{A12FA001-AC4F-418D-AE19-62706E023703}">
                      <ahyp:hlinkClr val="tx"/>
                    </a:ext>
                  </a:extLst>
                </a:hlinkClick>
              </a:rPr>
              <a:t>@eatemp</a:t>
            </a:r>
            <a:endParaRPr b="0" i="0" sz="3200" u="none" cap="none" strike="noStrike">
              <a:solidFill>
                <a:schemeClr val="dk1"/>
              </a:solidFill>
              <a:latin typeface="Calibri"/>
              <a:ea typeface="Calibri"/>
              <a:cs typeface="Calibri"/>
              <a:sym typeface="Calibri"/>
            </a:endParaRPr>
          </a:p>
        </p:txBody>
      </p:sp>
      <p:sp>
        <p:nvSpPr>
          <p:cNvPr id="501" name="Google Shape;501;g265ef6de6fc_0_443"/>
          <p:cNvSpPr/>
          <p:nvPr/>
        </p:nvSpPr>
        <p:spPr>
          <a:xfrm>
            <a:off x="7455832" y="10617200"/>
            <a:ext cx="44328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65ef6de6fc_0_443"/>
          <p:cNvPicPr preferRelativeResize="0"/>
          <p:nvPr/>
        </p:nvPicPr>
        <p:blipFill rotWithShape="1">
          <a:blip r:embed="rId5">
            <a:alphaModFix/>
          </a:blip>
          <a:srcRect b="0" l="0" r="0" t="0"/>
          <a:stretch/>
        </p:blipFill>
        <p:spPr>
          <a:xfrm>
            <a:off x="7455832" y="10617200"/>
            <a:ext cx="812902" cy="812800"/>
          </a:xfrm>
          <a:prstGeom prst="rect">
            <a:avLst/>
          </a:prstGeom>
          <a:noFill/>
          <a:ln>
            <a:noFill/>
          </a:ln>
        </p:spPr>
      </p:pic>
      <p:pic>
        <p:nvPicPr>
          <p:cNvPr descr=" " id="503" name="Google Shape;503;g265ef6de6fc_0_443"/>
          <p:cNvPicPr preferRelativeResize="0"/>
          <p:nvPr/>
        </p:nvPicPr>
        <p:blipFill rotWithShape="1">
          <a:blip r:embed="rId13">
            <a:alphaModFix/>
          </a:blip>
          <a:srcRect b="0" l="0" r="0" t="0"/>
          <a:stretch/>
        </p:blipFill>
        <p:spPr>
          <a:xfrm>
            <a:off x="7596735" y="10718800"/>
            <a:ext cx="531096" cy="609600"/>
          </a:xfrm>
          <a:prstGeom prst="rect">
            <a:avLst/>
          </a:prstGeom>
          <a:noFill/>
          <a:ln>
            <a:noFill/>
          </a:ln>
        </p:spPr>
      </p:pic>
      <p:sp>
        <p:nvSpPr>
          <p:cNvPr id="504" name="Google Shape;504;g265ef6de6fc_0_443"/>
          <p:cNvSpPr/>
          <p:nvPr/>
        </p:nvSpPr>
        <p:spPr>
          <a:xfrm>
            <a:off x="8471959" y="10775950"/>
            <a:ext cx="3552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sng" cap="none" strike="noStrike">
                <a:solidFill>
                  <a:srgbClr val="FFFFFF"/>
                </a:solidFill>
                <a:latin typeface="Montserrat"/>
                <a:ea typeface="Montserrat"/>
                <a:cs typeface="Montserrat"/>
                <a:sym typeface="Montserrat"/>
                <a:hlinkClick r:id="rId14">
                  <a:extLst>
                    <a:ext uri="{A12FA001-AC4F-418D-AE19-62706E023703}">
                      <ahyp:hlinkClr val="tx"/>
                    </a:ext>
                  </a:extLst>
                </a:hlinkClick>
              </a:rPr>
              <a:t>@eatemp.official</a:t>
            </a:r>
            <a:endParaRPr b="0" i="0" sz="3200" u="none" cap="none" strike="noStrike">
              <a:solidFill>
                <a:schemeClr val="dk1"/>
              </a:solidFill>
              <a:latin typeface="Calibri"/>
              <a:ea typeface="Calibri"/>
              <a:cs typeface="Calibri"/>
              <a:sym typeface="Calibri"/>
            </a:endParaRPr>
          </a:p>
        </p:txBody>
      </p:sp>
      <p:pic>
        <p:nvPicPr>
          <p:cNvPr descr=" " id="505" name="Google Shape;505;g265ef6de6fc_0_443"/>
          <p:cNvPicPr preferRelativeResize="0"/>
          <p:nvPr/>
        </p:nvPicPr>
        <p:blipFill rotWithShape="1">
          <a:blip r:embed="rId15">
            <a:alphaModFix/>
          </a:blip>
          <a:srcRect b="0" l="0" r="0" t="0"/>
          <a:stretch/>
        </p:blipFill>
        <p:spPr>
          <a:xfrm>
            <a:off x="13946343" y="939800"/>
            <a:ext cx="5299168" cy="5384800"/>
          </a:xfrm>
          <a:prstGeom prst="rect">
            <a:avLst/>
          </a:prstGeom>
          <a:noFill/>
          <a:ln>
            <a:noFill/>
          </a:ln>
        </p:spPr>
      </p:pic>
      <p:pic>
        <p:nvPicPr>
          <p:cNvPr descr=" " id="506" name="Google Shape;506;g265ef6de6fc_0_443"/>
          <p:cNvPicPr preferRelativeResize="0"/>
          <p:nvPr/>
        </p:nvPicPr>
        <p:blipFill rotWithShape="1">
          <a:blip r:embed="rId16">
            <a:alphaModFix/>
          </a:blip>
          <a:srcRect b="0" l="0" r="0" t="0"/>
          <a:stretch/>
        </p:blipFill>
        <p:spPr>
          <a:xfrm>
            <a:off x="19916089" y="3136900"/>
            <a:ext cx="8448743" cy="6380931"/>
          </a:xfrm>
          <a:prstGeom prst="rect">
            <a:avLst/>
          </a:prstGeom>
          <a:noFill/>
          <a:ln>
            <a:noFill/>
          </a:ln>
        </p:spPr>
      </p:pic>
      <p:pic>
        <p:nvPicPr>
          <p:cNvPr descr=" " id="507" name="Google Shape;507;g265ef6de6fc_0_443"/>
          <p:cNvPicPr preferRelativeResize="0"/>
          <p:nvPr/>
        </p:nvPicPr>
        <p:blipFill rotWithShape="1">
          <a:blip r:embed="rId17">
            <a:alphaModFix/>
          </a:blip>
          <a:srcRect b="0" l="0" r="0" t="0"/>
          <a:stretch/>
        </p:blipFill>
        <p:spPr>
          <a:xfrm>
            <a:off x="13463683" y="6375400"/>
            <a:ext cx="2993629" cy="3111500"/>
          </a:xfrm>
          <a:prstGeom prst="rect">
            <a:avLst/>
          </a:prstGeom>
          <a:noFill/>
          <a:ln>
            <a:noFill/>
          </a:ln>
        </p:spPr>
      </p:pic>
      <p:pic>
        <p:nvPicPr>
          <p:cNvPr descr=" " id="508" name="Google Shape;508;g265ef6de6fc_0_443"/>
          <p:cNvPicPr preferRelativeResize="0"/>
          <p:nvPr/>
        </p:nvPicPr>
        <p:blipFill rotWithShape="1">
          <a:blip r:embed="rId18">
            <a:alphaModFix/>
          </a:blip>
          <a:srcRect b="0" l="0" r="0" t="0"/>
          <a:stretch/>
        </p:blipFill>
        <p:spPr>
          <a:xfrm>
            <a:off x="16829603" y="7569200"/>
            <a:ext cx="6998573" cy="5349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DEB"/>
        </a:solidFill>
      </p:bgPr>
    </p:bg>
    <p:spTree>
      <p:nvGrpSpPr>
        <p:cNvPr id="39" name="Shape 39"/>
        <p:cNvGrpSpPr/>
        <p:nvPr/>
      </p:nvGrpSpPr>
      <p:grpSpPr>
        <a:xfrm>
          <a:off x="0" y="0"/>
          <a:ext cx="0" cy="0"/>
          <a:chOff x="0" y="0"/>
          <a:chExt cx="0" cy="0"/>
        </a:xfrm>
      </p:grpSpPr>
      <p:pic>
        <p:nvPicPr>
          <p:cNvPr descr=" " id="40" name="Google Shape;40;g265ef6de6fc_0_22"/>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41" name="Google Shape;41;g265ef6de6fc_0_22"/>
          <p:cNvSpPr/>
          <p:nvPr/>
        </p:nvSpPr>
        <p:spPr>
          <a:xfrm>
            <a:off x="6858857" y="914400"/>
            <a:ext cx="10669200" cy="2362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65ef6de6fc_0_22"/>
          <p:cNvSpPr/>
          <p:nvPr/>
        </p:nvSpPr>
        <p:spPr>
          <a:xfrm>
            <a:off x="7343635" y="1117600"/>
            <a:ext cx="96999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table of content</a:t>
            </a:r>
            <a:endParaRPr b="0" i="0" sz="12800" u="none" cap="none" strike="noStrike">
              <a:solidFill>
                <a:schemeClr val="dk1"/>
              </a:solidFill>
              <a:latin typeface="Calibri"/>
              <a:ea typeface="Calibri"/>
              <a:cs typeface="Calibri"/>
              <a:sym typeface="Calibri"/>
            </a:endParaRPr>
          </a:p>
        </p:txBody>
      </p:sp>
      <p:sp>
        <p:nvSpPr>
          <p:cNvPr id="43" name="Google Shape;43;g265ef6de6fc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65ef6de6fc_0_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 name="Google Shape;45;g265ef6de6fc_0_22"/>
          <p:cNvSpPr/>
          <p:nvPr/>
        </p:nvSpPr>
        <p:spPr>
          <a:xfrm>
            <a:off x="2171971" y="3987800"/>
            <a:ext cx="8116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5ef6de6fc_0_22"/>
          <p:cNvSpPr/>
          <p:nvPr/>
        </p:nvSpPr>
        <p:spPr>
          <a:xfrm>
            <a:off x="2171971" y="3987800"/>
            <a:ext cx="81162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65ef6de6fc_0_22"/>
          <p:cNvSpPr/>
          <p:nvPr/>
        </p:nvSpPr>
        <p:spPr>
          <a:xfrm>
            <a:off x="2171971" y="3987800"/>
            <a:ext cx="7282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Introduction</a:t>
            </a:r>
            <a:endParaRPr b="0" i="0" sz="6400" u="none" cap="none" strike="noStrike">
              <a:solidFill>
                <a:schemeClr val="dk1"/>
              </a:solidFill>
              <a:latin typeface="Calibri"/>
              <a:ea typeface="Calibri"/>
              <a:cs typeface="Calibri"/>
              <a:sym typeface="Calibri"/>
            </a:endParaRPr>
          </a:p>
        </p:txBody>
      </p:sp>
      <p:sp>
        <p:nvSpPr>
          <p:cNvPr id="48" name="Google Shape;48;g265ef6de6fc_0_22"/>
          <p:cNvSpPr/>
          <p:nvPr/>
        </p:nvSpPr>
        <p:spPr>
          <a:xfrm>
            <a:off x="9386473" y="3987800"/>
            <a:ext cx="9018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5ef6de6fc_0_22"/>
          <p:cNvSpPr/>
          <p:nvPr/>
        </p:nvSpPr>
        <p:spPr>
          <a:xfrm>
            <a:off x="9958045" y="3987800"/>
            <a:ext cx="601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1</a:t>
            </a:r>
            <a:endParaRPr b="0" i="0" sz="6400" u="none" cap="none" strike="noStrike">
              <a:solidFill>
                <a:schemeClr val="dk1"/>
              </a:solidFill>
              <a:latin typeface="Calibri"/>
              <a:ea typeface="Calibri"/>
              <a:cs typeface="Calibri"/>
              <a:sym typeface="Calibri"/>
            </a:endParaRPr>
          </a:p>
        </p:txBody>
      </p:sp>
      <p:sp>
        <p:nvSpPr>
          <p:cNvPr id="50" name="Google Shape;50;g265ef6de6fc_0_22"/>
          <p:cNvSpPr/>
          <p:nvPr/>
        </p:nvSpPr>
        <p:spPr>
          <a:xfrm>
            <a:off x="2171971" y="5067300"/>
            <a:ext cx="8251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basics of baking, ingredients, and equipment required for a bakery.</a:t>
            </a:r>
            <a:endParaRPr b="0" i="0" sz="3200" u="none" cap="none" strike="noStrike">
              <a:solidFill>
                <a:schemeClr val="dk1"/>
              </a:solidFill>
              <a:latin typeface="Calibri"/>
              <a:ea typeface="Calibri"/>
              <a:cs typeface="Calibri"/>
              <a:sym typeface="Calibri"/>
            </a:endParaRPr>
          </a:p>
        </p:txBody>
      </p:sp>
      <p:sp>
        <p:nvSpPr>
          <p:cNvPr id="51" name="Google Shape;51;g265ef6de6fc_0_22"/>
          <p:cNvSpPr/>
          <p:nvPr/>
        </p:nvSpPr>
        <p:spPr>
          <a:xfrm>
            <a:off x="14098762" y="3987800"/>
            <a:ext cx="8116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5ef6de6fc_0_22"/>
          <p:cNvSpPr/>
          <p:nvPr/>
        </p:nvSpPr>
        <p:spPr>
          <a:xfrm>
            <a:off x="14098762" y="3987800"/>
            <a:ext cx="81162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65ef6de6fc_0_22"/>
          <p:cNvSpPr/>
          <p:nvPr/>
        </p:nvSpPr>
        <p:spPr>
          <a:xfrm>
            <a:off x="14098762" y="3987800"/>
            <a:ext cx="7282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Specialty products</a:t>
            </a:r>
            <a:endParaRPr b="0" i="0" sz="6400" u="none" cap="none" strike="noStrike">
              <a:solidFill>
                <a:schemeClr val="dk1"/>
              </a:solidFill>
              <a:latin typeface="Calibri"/>
              <a:ea typeface="Calibri"/>
              <a:cs typeface="Calibri"/>
              <a:sym typeface="Calibri"/>
            </a:endParaRPr>
          </a:p>
        </p:txBody>
      </p:sp>
      <p:sp>
        <p:nvSpPr>
          <p:cNvPr id="54" name="Google Shape;54;g265ef6de6fc_0_22"/>
          <p:cNvSpPr/>
          <p:nvPr/>
        </p:nvSpPr>
        <p:spPr>
          <a:xfrm>
            <a:off x="21313264" y="3987800"/>
            <a:ext cx="9018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5ef6de6fc_0_22"/>
          <p:cNvSpPr/>
          <p:nvPr/>
        </p:nvSpPr>
        <p:spPr>
          <a:xfrm>
            <a:off x="21884835" y="3987800"/>
            <a:ext cx="601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4</a:t>
            </a:r>
            <a:endParaRPr b="0" i="0" sz="6400" u="none" cap="none" strike="noStrike">
              <a:solidFill>
                <a:schemeClr val="dk1"/>
              </a:solidFill>
              <a:latin typeface="Calibri"/>
              <a:ea typeface="Calibri"/>
              <a:cs typeface="Calibri"/>
              <a:sym typeface="Calibri"/>
            </a:endParaRPr>
          </a:p>
        </p:txBody>
      </p:sp>
      <p:sp>
        <p:nvSpPr>
          <p:cNvPr id="56" name="Google Shape;56;g265ef6de6fc_0_22"/>
          <p:cNvSpPr/>
          <p:nvPr/>
        </p:nvSpPr>
        <p:spPr>
          <a:xfrm>
            <a:off x="14098762" y="5067300"/>
            <a:ext cx="8251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Gluten-free, vegan items, artisan bread, and custom cakes.</a:t>
            </a:r>
            <a:endParaRPr b="0" i="0" sz="3200" u="none" cap="none" strike="noStrike">
              <a:solidFill>
                <a:schemeClr val="dk1"/>
              </a:solidFill>
              <a:latin typeface="Calibri"/>
              <a:ea typeface="Calibri"/>
              <a:cs typeface="Calibri"/>
              <a:sym typeface="Calibri"/>
            </a:endParaRPr>
          </a:p>
        </p:txBody>
      </p:sp>
      <p:sp>
        <p:nvSpPr>
          <p:cNvPr id="57" name="Google Shape;57;g265ef6de6fc_0_22"/>
          <p:cNvSpPr/>
          <p:nvPr/>
        </p:nvSpPr>
        <p:spPr>
          <a:xfrm>
            <a:off x="2171971" y="6921500"/>
            <a:ext cx="8116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5ef6de6fc_0_22"/>
          <p:cNvSpPr/>
          <p:nvPr/>
        </p:nvSpPr>
        <p:spPr>
          <a:xfrm>
            <a:off x="2171971" y="6921500"/>
            <a:ext cx="81162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65ef6de6fc_0_22"/>
          <p:cNvSpPr/>
          <p:nvPr/>
        </p:nvSpPr>
        <p:spPr>
          <a:xfrm>
            <a:off x="2171971" y="6921500"/>
            <a:ext cx="7282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Techniques</a:t>
            </a:r>
            <a:endParaRPr b="0" i="0" sz="6400" u="none" cap="none" strike="noStrike">
              <a:solidFill>
                <a:schemeClr val="dk1"/>
              </a:solidFill>
              <a:latin typeface="Calibri"/>
              <a:ea typeface="Calibri"/>
              <a:cs typeface="Calibri"/>
              <a:sym typeface="Calibri"/>
            </a:endParaRPr>
          </a:p>
        </p:txBody>
      </p:sp>
      <p:sp>
        <p:nvSpPr>
          <p:cNvPr id="60" name="Google Shape;60;g265ef6de6fc_0_22"/>
          <p:cNvSpPr/>
          <p:nvPr/>
        </p:nvSpPr>
        <p:spPr>
          <a:xfrm>
            <a:off x="9386473" y="6921500"/>
            <a:ext cx="9018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5ef6de6fc_0_22"/>
          <p:cNvSpPr/>
          <p:nvPr/>
        </p:nvSpPr>
        <p:spPr>
          <a:xfrm>
            <a:off x="9958045" y="6921500"/>
            <a:ext cx="601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2</a:t>
            </a:r>
            <a:endParaRPr b="0" i="0" sz="6400" u="none" cap="none" strike="noStrike">
              <a:solidFill>
                <a:schemeClr val="dk1"/>
              </a:solidFill>
              <a:latin typeface="Calibri"/>
              <a:ea typeface="Calibri"/>
              <a:cs typeface="Calibri"/>
              <a:sym typeface="Calibri"/>
            </a:endParaRPr>
          </a:p>
        </p:txBody>
      </p:sp>
      <p:sp>
        <p:nvSpPr>
          <p:cNvPr id="62" name="Google Shape;62;g265ef6de6fc_0_22"/>
          <p:cNvSpPr/>
          <p:nvPr/>
        </p:nvSpPr>
        <p:spPr>
          <a:xfrm>
            <a:off x="2171971" y="8001000"/>
            <a:ext cx="8251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Measuring ingredients, mixing, kneading, proofing, and baking.</a:t>
            </a:r>
            <a:endParaRPr b="0" i="0" sz="3200" u="none" cap="none" strike="noStrike">
              <a:solidFill>
                <a:schemeClr val="dk1"/>
              </a:solidFill>
              <a:latin typeface="Calibri"/>
              <a:ea typeface="Calibri"/>
              <a:cs typeface="Calibri"/>
              <a:sym typeface="Calibri"/>
            </a:endParaRPr>
          </a:p>
        </p:txBody>
      </p:sp>
      <p:sp>
        <p:nvSpPr>
          <p:cNvPr id="63" name="Google Shape;63;g265ef6de6fc_0_22"/>
          <p:cNvSpPr/>
          <p:nvPr/>
        </p:nvSpPr>
        <p:spPr>
          <a:xfrm>
            <a:off x="14098762" y="6921500"/>
            <a:ext cx="8116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5ef6de6fc_0_22"/>
          <p:cNvSpPr/>
          <p:nvPr/>
        </p:nvSpPr>
        <p:spPr>
          <a:xfrm>
            <a:off x="14098762" y="6921500"/>
            <a:ext cx="81162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65ef6de6fc_0_22"/>
          <p:cNvSpPr/>
          <p:nvPr/>
        </p:nvSpPr>
        <p:spPr>
          <a:xfrm>
            <a:off x="14098762" y="6921500"/>
            <a:ext cx="7282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Tips</a:t>
            </a:r>
            <a:endParaRPr b="0" i="0" sz="6400" u="none" cap="none" strike="noStrike">
              <a:solidFill>
                <a:schemeClr val="dk1"/>
              </a:solidFill>
              <a:latin typeface="Calibri"/>
              <a:ea typeface="Calibri"/>
              <a:cs typeface="Calibri"/>
              <a:sym typeface="Calibri"/>
            </a:endParaRPr>
          </a:p>
        </p:txBody>
      </p:sp>
      <p:sp>
        <p:nvSpPr>
          <p:cNvPr id="66" name="Google Shape;66;g265ef6de6fc_0_22"/>
          <p:cNvSpPr/>
          <p:nvPr/>
        </p:nvSpPr>
        <p:spPr>
          <a:xfrm>
            <a:off x="21313264" y="6921500"/>
            <a:ext cx="9018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5ef6de6fc_0_22"/>
          <p:cNvSpPr/>
          <p:nvPr/>
        </p:nvSpPr>
        <p:spPr>
          <a:xfrm>
            <a:off x="21884835" y="6921500"/>
            <a:ext cx="601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5</a:t>
            </a:r>
            <a:endParaRPr b="0" i="0" sz="6400" u="none" cap="none" strike="noStrike">
              <a:solidFill>
                <a:schemeClr val="dk1"/>
              </a:solidFill>
              <a:latin typeface="Calibri"/>
              <a:ea typeface="Calibri"/>
              <a:cs typeface="Calibri"/>
              <a:sym typeface="Calibri"/>
            </a:endParaRPr>
          </a:p>
        </p:txBody>
      </p:sp>
      <p:sp>
        <p:nvSpPr>
          <p:cNvPr id="68" name="Google Shape;68;g265ef6de6fc_0_22"/>
          <p:cNvSpPr/>
          <p:nvPr/>
        </p:nvSpPr>
        <p:spPr>
          <a:xfrm>
            <a:off x="14098762" y="8001000"/>
            <a:ext cx="8251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Measuring ingredients, mixing, kneading, proofing, and baking.</a:t>
            </a:r>
            <a:endParaRPr b="0" i="0" sz="3200" u="none" cap="none" strike="noStrike">
              <a:solidFill>
                <a:schemeClr val="dk1"/>
              </a:solidFill>
              <a:latin typeface="Calibri"/>
              <a:ea typeface="Calibri"/>
              <a:cs typeface="Calibri"/>
              <a:sym typeface="Calibri"/>
            </a:endParaRPr>
          </a:p>
        </p:txBody>
      </p:sp>
      <p:sp>
        <p:nvSpPr>
          <p:cNvPr id="69" name="Google Shape;69;g265ef6de6fc_0_22"/>
          <p:cNvSpPr/>
          <p:nvPr/>
        </p:nvSpPr>
        <p:spPr>
          <a:xfrm>
            <a:off x="2171971" y="9855200"/>
            <a:ext cx="8116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5ef6de6fc_0_22"/>
          <p:cNvSpPr/>
          <p:nvPr/>
        </p:nvSpPr>
        <p:spPr>
          <a:xfrm>
            <a:off x="2171971" y="9855200"/>
            <a:ext cx="81162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65ef6de6fc_0_22"/>
          <p:cNvSpPr/>
          <p:nvPr/>
        </p:nvSpPr>
        <p:spPr>
          <a:xfrm>
            <a:off x="2171971" y="9855200"/>
            <a:ext cx="7282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Recipe</a:t>
            </a:r>
            <a:endParaRPr b="0" i="0" sz="6400" u="none" cap="none" strike="noStrike">
              <a:solidFill>
                <a:schemeClr val="dk1"/>
              </a:solidFill>
              <a:latin typeface="Calibri"/>
              <a:ea typeface="Calibri"/>
              <a:cs typeface="Calibri"/>
              <a:sym typeface="Calibri"/>
            </a:endParaRPr>
          </a:p>
        </p:txBody>
      </p:sp>
      <p:sp>
        <p:nvSpPr>
          <p:cNvPr id="72" name="Google Shape;72;g265ef6de6fc_0_22"/>
          <p:cNvSpPr/>
          <p:nvPr/>
        </p:nvSpPr>
        <p:spPr>
          <a:xfrm>
            <a:off x="9386473" y="9855200"/>
            <a:ext cx="9018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5ef6de6fc_0_22"/>
          <p:cNvSpPr/>
          <p:nvPr/>
        </p:nvSpPr>
        <p:spPr>
          <a:xfrm>
            <a:off x="9958045" y="9855200"/>
            <a:ext cx="601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3</a:t>
            </a:r>
            <a:endParaRPr b="0" i="0" sz="6400" u="none" cap="none" strike="noStrike">
              <a:solidFill>
                <a:schemeClr val="dk1"/>
              </a:solidFill>
              <a:latin typeface="Calibri"/>
              <a:ea typeface="Calibri"/>
              <a:cs typeface="Calibri"/>
              <a:sym typeface="Calibri"/>
            </a:endParaRPr>
          </a:p>
        </p:txBody>
      </p:sp>
      <p:sp>
        <p:nvSpPr>
          <p:cNvPr id="74" name="Google Shape;74;g265ef6de6fc_0_22"/>
          <p:cNvSpPr/>
          <p:nvPr/>
        </p:nvSpPr>
        <p:spPr>
          <a:xfrm>
            <a:off x="2171971" y="10934700"/>
            <a:ext cx="8251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Common bakery recipes, such as bread, cakes, pastries, and cookies.</a:t>
            </a:r>
            <a:endParaRPr b="0" i="0" sz="3200" u="none" cap="none" strike="noStrike">
              <a:solidFill>
                <a:schemeClr val="dk1"/>
              </a:solidFill>
              <a:latin typeface="Calibri"/>
              <a:ea typeface="Calibri"/>
              <a:cs typeface="Calibri"/>
              <a:sym typeface="Calibri"/>
            </a:endParaRPr>
          </a:p>
        </p:txBody>
      </p:sp>
      <p:sp>
        <p:nvSpPr>
          <p:cNvPr id="75" name="Google Shape;75;g265ef6de6fc_0_22"/>
          <p:cNvSpPr/>
          <p:nvPr/>
        </p:nvSpPr>
        <p:spPr>
          <a:xfrm>
            <a:off x="14098762" y="9855200"/>
            <a:ext cx="8116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ef6de6fc_0_22"/>
          <p:cNvSpPr/>
          <p:nvPr/>
        </p:nvSpPr>
        <p:spPr>
          <a:xfrm>
            <a:off x="14098762" y="9855200"/>
            <a:ext cx="81162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65ef6de6fc_0_22"/>
          <p:cNvSpPr/>
          <p:nvPr/>
        </p:nvSpPr>
        <p:spPr>
          <a:xfrm>
            <a:off x="14098762" y="9855200"/>
            <a:ext cx="7282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Safety and hygiene</a:t>
            </a:r>
            <a:endParaRPr b="0" i="0" sz="6400" u="none" cap="none" strike="noStrike">
              <a:solidFill>
                <a:schemeClr val="dk1"/>
              </a:solidFill>
              <a:latin typeface="Calibri"/>
              <a:ea typeface="Calibri"/>
              <a:cs typeface="Calibri"/>
              <a:sym typeface="Calibri"/>
            </a:endParaRPr>
          </a:p>
        </p:txBody>
      </p:sp>
      <p:sp>
        <p:nvSpPr>
          <p:cNvPr id="78" name="Google Shape;78;g265ef6de6fc_0_22"/>
          <p:cNvSpPr/>
          <p:nvPr/>
        </p:nvSpPr>
        <p:spPr>
          <a:xfrm>
            <a:off x="21313264" y="9855200"/>
            <a:ext cx="901800" cy="9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5ef6de6fc_0_22"/>
          <p:cNvSpPr/>
          <p:nvPr/>
        </p:nvSpPr>
        <p:spPr>
          <a:xfrm>
            <a:off x="21884835" y="9855200"/>
            <a:ext cx="6012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6</a:t>
            </a:r>
            <a:endParaRPr b="0" i="0" sz="6400" u="none" cap="none" strike="noStrike">
              <a:solidFill>
                <a:schemeClr val="dk1"/>
              </a:solidFill>
              <a:latin typeface="Calibri"/>
              <a:ea typeface="Calibri"/>
              <a:cs typeface="Calibri"/>
              <a:sym typeface="Calibri"/>
            </a:endParaRPr>
          </a:p>
        </p:txBody>
      </p:sp>
      <p:sp>
        <p:nvSpPr>
          <p:cNvPr id="80" name="Google Shape;80;g265ef6de6fc_0_22"/>
          <p:cNvSpPr/>
          <p:nvPr/>
        </p:nvSpPr>
        <p:spPr>
          <a:xfrm>
            <a:off x="14098762" y="10934700"/>
            <a:ext cx="8251800" cy="112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Proper handling and storage of ingredients, cleaning of equipment.</a:t>
            </a:r>
            <a:endParaRPr b="0" i="0" sz="3200" u="none" cap="none" strike="noStrike">
              <a:solidFill>
                <a:schemeClr val="dk1"/>
              </a:solidFill>
              <a:latin typeface="Calibri"/>
              <a:ea typeface="Calibri"/>
              <a:cs typeface="Calibri"/>
              <a:sym typeface="Calibri"/>
            </a:endParaRPr>
          </a:p>
        </p:txBody>
      </p:sp>
      <p:pic>
        <p:nvPicPr>
          <p:cNvPr descr=" " id="81" name="Google Shape;81;g265ef6de6fc_0_22"/>
          <p:cNvPicPr preferRelativeResize="0"/>
          <p:nvPr/>
        </p:nvPicPr>
        <p:blipFill rotWithShape="1">
          <a:blip r:embed="rId5">
            <a:alphaModFix/>
          </a:blip>
          <a:srcRect b="0" l="0" r="0" t="0"/>
          <a:stretch/>
        </p:blipFill>
        <p:spPr>
          <a:xfrm>
            <a:off x="12155419" y="3987800"/>
            <a:ext cx="38105" cy="7937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 name="Shape 86"/>
        <p:cNvGrpSpPr/>
        <p:nvPr/>
      </p:nvGrpSpPr>
      <p:grpSpPr>
        <a:xfrm>
          <a:off x="0" y="0"/>
          <a:ext cx="0" cy="0"/>
          <a:chOff x="0" y="0"/>
          <a:chExt cx="0" cy="0"/>
        </a:xfrm>
      </p:grpSpPr>
      <p:pic>
        <p:nvPicPr>
          <p:cNvPr descr=" " id="87" name="Google Shape;87;g265ef6de6fc_0_68"/>
          <p:cNvPicPr preferRelativeResize="0"/>
          <p:nvPr/>
        </p:nvPicPr>
        <p:blipFill rotWithShape="1">
          <a:blip r:embed="rId3">
            <a:alphaModFix/>
          </a:blip>
          <a:srcRect b="0" l="0" r="0" t="0"/>
          <a:stretch/>
        </p:blipFill>
        <p:spPr>
          <a:xfrm>
            <a:off x="-1" y="-1561102"/>
            <a:ext cx="24387048" cy="16839202"/>
          </a:xfrm>
          <a:prstGeom prst="rect">
            <a:avLst/>
          </a:prstGeom>
          <a:noFill/>
          <a:ln>
            <a:noFill/>
          </a:ln>
        </p:spPr>
      </p:pic>
      <p:sp>
        <p:nvSpPr>
          <p:cNvPr id="88" name="Google Shape;88;g265ef6de6fc_0_68"/>
          <p:cNvSpPr/>
          <p:nvPr/>
        </p:nvSpPr>
        <p:spPr>
          <a:xfrm>
            <a:off x="8548168" y="4978400"/>
            <a:ext cx="9678600" cy="36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65ef6de6fc_0_68"/>
          <p:cNvSpPr/>
          <p:nvPr/>
        </p:nvSpPr>
        <p:spPr>
          <a:xfrm>
            <a:off x="8548168" y="4978400"/>
            <a:ext cx="9678600" cy="2362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65ef6de6fc_0_68"/>
          <p:cNvSpPr/>
          <p:nvPr/>
        </p:nvSpPr>
        <p:spPr>
          <a:xfrm>
            <a:off x="9566412" y="5181600"/>
            <a:ext cx="76422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Introduction</a:t>
            </a:r>
            <a:endParaRPr b="0" i="0" sz="12800" u="none" cap="none" strike="noStrike">
              <a:solidFill>
                <a:schemeClr val="dk1"/>
              </a:solidFill>
              <a:latin typeface="Calibri"/>
              <a:ea typeface="Calibri"/>
              <a:cs typeface="Calibri"/>
              <a:sym typeface="Calibri"/>
            </a:endParaRPr>
          </a:p>
        </p:txBody>
      </p:sp>
      <p:sp>
        <p:nvSpPr>
          <p:cNvPr id="91" name="Google Shape;91;g265ef6de6fc_0_68"/>
          <p:cNvSpPr/>
          <p:nvPr/>
        </p:nvSpPr>
        <p:spPr>
          <a:xfrm>
            <a:off x="8480427" y="7658100"/>
            <a:ext cx="98142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
        <p:nvSpPr>
          <p:cNvPr id="92" name="Google Shape;92;g265ef6de6fc_0_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65ef6de6fc_0_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 name="Shape 98"/>
        <p:cNvGrpSpPr/>
        <p:nvPr/>
      </p:nvGrpSpPr>
      <p:grpSpPr>
        <a:xfrm>
          <a:off x="0" y="0"/>
          <a:ext cx="0" cy="0"/>
          <a:chOff x="0" y="0"/>
          <a:chExt cx="0" cy="0"/>
        </a:xfrm>
      </p:grpSpPr>
      <p:pic>
        <p:nvPicPr>
          <p:cNvPr descr=" " id="99" name="Google Shape;99;g265ef6de6fc_0_79"/>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100" name="Google Shape;100;g265ef6de6fc_0_79"/>
          <p:cNvSpPr/>
          <p:nvPr/>
        </p:nvSpPr>
        <p:spPr>
          <a:xfrm>
            <a:off x="1524191" y="2159000"/>
            <a:ext cx="9678600" cy="16257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65ef6de6fc_0_79"/>
          <p:cNvSpPr/>
          <p:nvPr/>
        </p:nvSpPr>
        <p:spPr>
          <a:xfrm>
            <a:off x="2771063" y="2362200"/>
            <a:ext cx="71850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the basics of baking</a:t>
            </a:r>
            <a:endParaRPr b="0" i="0" sz="8000" u="none" cap="none" strike="noStrike">
              <a:solidFill>
                <a:schemeClr val="dk1"/>
              </a:solidFill>
              <a:latin typeface="Calibri"/>
              <a:ea typeface="Calibri"/>
              <a:cs typeface="Calibri"/>
              <a:sym typeface="Calibri"/>
            </a:endParaRPr>
          </a:p>
        </p:txBody>
      </p:sp>
      <p:sp>
        <p:nvSpPr>
          <p:cNvPr id="102" name="Google Shape;102;g265ef6de6fc_0_79"/>
          <p:cNvSpPr/>
          <p:nvPr/>
        </p:nvSpPr>
        <p:spPr>
          <a:xfrm>
            <a:off x="1460683" y="4737100"/>
            <a:ext cx="8861400" cy="558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3" name="Google Shape;103;g265ef6de6fc_0_79"/>
          <p:cNvSpPr/>
          <p:nvPr/>
        </p:nvSpPr>
        <p:spPr>
          <a:xfrm>
            <a:off x="11202800" y="4737100"/>
            <a:ext cx="8861400" cy="558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
        <p:nvSpPr>
          <p:cNvPr id="104" name="Google Shape;104;g265ef6de6fc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65ef6de6fc_0_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6" name="Google Shape;106;g265ef6de6fc_0_79"/>
          <p:cNvPicPr preferRelativeResize="0"/>
          <p:nvPr/>
        </p:nvPicPr>
        <p:blipFill rotWithShape="1">
          <a:blip r:embed="rId5">
            <a:alphaModFix/>
          </a:blip>
          <a:srcRect b="0" l="0" r="0" t="0"/>
          <a:stretch/>
        </p:blipFill>
        <p:spPr>
          <a:xfrm>
            <a:off x="20182823" y="4229100"/>
            <a:ext cx="5377767" cy="6794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1" name="Shape 111"/>
        <p:cNvGrpSpPr/>
        <p:nvPr/>
      </p:nvGrpSpPr>
      <p:grpSpPr>
        <a:xfrm>
          <a:off x="0" y="0"/>
          <a:ext cx="0" cy="0"/>
          <a:chOff x="0" y="0"/>
          <a:chExt cx="0" cy="0"/>
        </a:xfrm>
      </p:grpSpPr>
      <p:pic>
        <p:nvPicPr>
          <p:cNvPr descr=" " id="112" name="Google Shape;112;g265ef6de6fc_0_91"/>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113" name="Google Shape;113;g265ef6de6fc_0_91"/>
          <p:cNvSpPr/>
          <p:nvPr/>
        </p:nvSpPr>
        <p:spPr>
          <a:xfrm>
            <a:off x="7354219" y="889000"/>
            <a:ext cx="9678600" cy="16257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65ef6de6fc_0_91"/>
          <p:cNvSpPr/>
          <p:nvPr/>
        </p:nvSpPr>
        <p:spPr>
          <a:xfrm>
            <a:off x="10036371" y="1092200"/>
            <a:ext cx="43143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ingredients</a:t>
            </a:r>
            <a:endParaRPr b="0" i="0" sz="8000" u="none" cap="none" strike="noStrike">
              <a:solidFill>
                <a:schemeClr val="dk1"/>
              </a:solidFill>
              <a:latin typeface="Calibri"/>
              <a:ea typeface="Calibri"/>
              <a:cs typeface="Calibri"/>
              <a:sym typeface="Calibri"/>
            </a:endParaRPr>
          </a:p>
        </p:txBody>
      </p:sp>
      <p:sp>
        <p:nvSpPr>
          <p:cNvPr id="115" name="Google Shape;115;g265ef6de6fc_0_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65ef6de6fc_0_9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7" name="Google Shape;117;g265ef6de6fc_0_91"/>
          <p:cNvSpPr/>
          <p:nvPr/>
        </p:nvSpPr>
        <p:spPr>
          <a:xfrm>
            <a:off x="1295562" y="29972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65ef6de6fc_0_91"/>
          <p:cNvPicPr preferRelativeResize="0"/>
          <p:nvPr/>
        </p:nvPicPr>
        <p:blipFill rotWithShape="1">
          <a:blip r:embed="rId5">
            <a:alphaModFix/>
          </a:blip>
          <a:srcRect b="0" l="0" r="0" t="0"/>
          <a:stretch/>
        </p:blipFill>
        <p:spPr>
          <a:xfrm>
            <a:off x="1295562" y="2997200"/>
            <a:ext cx="3607251" cy="3784600"/>
          </a:xfrm>
          <a:prstGeom prst="rect">
            <a:avLst/>
          </a:prstGeom>
          <a:noFill/>
          <a:ln>
            <a:noFill/>
          </a:ln>
        </p:spPr>
      </p:pic>
      <p:sp>
        <p:nvSpPr>
          <p:cNvPr id="119" name="Google Shape;119;g265ef6de6fc_0_91"/>
          <p:cNvSpPr/>
          <p:nvPr/>
        </p:nvSpPr>
        <p:spPr>
          <a:xfrm>
            <a:off x="1295562" y="70866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65ef6de6fc_0_91"/>
          <p:cNvSpPr/>
          <p:nvPr/>
        </p:nvSpPr>
        <p:spPr>
          <a:xfrm>
            <a:off x="1227820" y="70866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Dragron</a:t>
            </a:r>
            <a:endParaRPr b="0" i="0" sz="3200" u="none" cap="none" strike="noStrike">
              <a:solidFill>
                <a:schemeClr val="dk1"/>
              </a:solidFill>
              <a:latin typeface="Calibri"/>
              <a:ea typeface="Calibri"/>
              <a:cs typeface="Calibri"/>
              <a:sym typeface="Calibri"/>
            </a:endParaRPr>
          </a:p>
        </p:txBody>
      </p:sp>
      <p:sp>
        <p:nvSpPr>
          <p:cNvPr id="121" name="Google Shape;121;g265ef6de6fc_0_91"/>
          <p:cNvSpPr/>
          <p:nvPr/>
        </p:nvSpPr>
        <p:spPr>
          <a:xfrm>
            <a:off x="5918940" y="29972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65ef6de6fc_0_91"/>
          <p:cNvPicPr preferRelativeResize="0"/>
          <p:nvPr/>
        </p:nvPicPr>
        <p:blipFill rotWithShape="1">
          <a:blip r:embed="rId6">
            <a:alphaModFix/>
          </a:blip>
          <a:srcRect b="0" l="0" r="0" t="0"/>
          <a:stretch/>
        </p:blipFill>
        <p:spPr>
          <a:xfrm>
            <a:off x="5918940" y="2997200"/>
            <a:ext cx="3607251" cy="3784600"/>
          </a:xfrm>
          <a:prstGeom prst="rect">
            <a:avLst/>
          </a:prstGeom>
          <a:noFill/>
          <a:ln>
            <a:noFill/>
          </a:ln>
        </p:spPr>
      </p:pic>
      <p:sp>
        <p:nvSpPr>
          <p:cNvPr id="123" name="Google Shape;123;g265ef6de6fc_0_91"/>
          <p:cNvSpPr/>
          <p:nvPr/>
        </p:nvSpPr>
        <p:spPr>
          <a:xfrm>
            <a:off x="5918940" y="70866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65ef6de6fc_0_91"/>
          <p:cNvSpPr/>
          <p:nvPr/>
        </p:nvSpPr>
        <p:spPr>
          <a:xfrm>
            <a:off x="5851198" y="70866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Unicorn</a:t>
            </a:r>
            <a:endParaRPr b="0" i="0" sz="3200" u="none" cap="none" strike="noStrike">
              <a:solidFill>
                <a:schemeClr val="dk1"/>
              </a:solidFill>
              <a:latin typeface="Calibri"/>
              <a:ea typeface="Calibri"/>
              <a:cs typeface="Calibri"/>
              <a:sym typeface="Calibri"/>
            </a:endParaRPr>
          </a:p>
        </p:txBody>
      </p:sp>
      <p:sp>
        <p:nvSpPr>
          <p:cNvPr id="125" name="Google Shape;125;g265ef6de6fc_0_91"/>
          <p:cNvSpPr/>
          <p:nvPr/>
        </p:nvSpPr>
        <p:spPr>
          <a:xfrm>
            <a:off x="10542318" y="29972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g265ef6de6fc_0_91"/>
          <p:cNvPicPr preferRelativeResize="0"/>
          <p:nvPr/>
        </p:nvPicPr>
        <p:blipFill rotWithShape="1">
          <a:blip r:embed="rId7">
            <a:alphaModFix/>
          </a:blip>
          <a:srcRect b="0" l="0" r="0" t="0"/>
          <a:stretch/>
        </p:blipFill>
        <p:spPr>
          <a:xfrm>
            <a:off x="10542318" y="2997200"/>
            <a:ext cx="3607251" cy="3784600"/>
          </a:xfrm>
          <a:prstGeom prst="rect">
            <a:avLst/>
          </a:prstGeom>
          <a:noFill/>
          <a:ln>
            <a:noFill/>
          </a:ln>
        </p:spPr>
      </p:pic>
      <p:sp>
        <p:nvSpPr>
          <p:cNvPr id="127" name="Google Shape;127;g265ef6de6fc_0_91"/>
          <p:cNvSpPr/>
          <p:nvPr/>
        </p:nvSpPr>
        <p:spPr>
          <a:xfrm>
            <a:off x="10542318" y="70866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65ef6de6fc_0_91"/>
          <p:cNvSpPr/>
          <p:nvPr/>
        </p:nvSpPr>
        <p:spPr>
          <a:xfrm>
            <a:off x="10474576" y="70866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Spell</a:t>
            </a:r>
            <a:endParaRPr b="0" i="0" sz="3200" u="none" cap="none" strike="noStrike">
              <a:solidFill>
                <a:schemeClr val="dk1"/>
              </a:solidFill>
              <a:latin typeface="Calibri"/>
              <a:ea typeface="Calibri"/>
              <a:cs typeface="Calibri"/>
              <a:sym typeface="Calibri"/>
            </a:endParaRPr>
          </a:p>
        </p:txBody>
      </p:sp>
      <p:sp>
        <p:nvSpPr>
          <p:cNvPr id="129" name="Google Shape;129;g265ef6de6fc_0_91"/>
          <p:cNvSpPr/>
          <p:nvPr/>
        </p:nvSpPr>
        <p:spPr>
          <a:xfrm>
            <a:off x="15165695" y="29972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5ef6de6fc_0_91"/>
          <p:cNvPicPr preferRelativeResize="0"/>
          <p:nvPr/>
        </p:nvPicPr>
        <p:blipFill rotWithShape="1">
          <a:blip r:embed="rId8">
            <a:alphaModFix/>
          </a:blip>
          <a:srcRect b="0" l="0" r="0" t="0"/>
          <a:stretch/>
        </p:blipFill>
        <p:spPr>
          <a:xfrm>
            <a:off x="15165695" y="2997200"/>
            <a:ext cx="3607251" cy="3784600"/>
          </a:xfrm>
          <a:prstGeom prst="rect">
            <a:avLst/>
          </a:prstGeom>
          <a:noFill/>
          <a:ln>
            <a:noFill/>
          </a:ln>
        </p:spPr>
      </p:pic>
      <p:sp>
        <p:nvSpPr>
          <p:cNvPr id="131" name="Google Shape;131;g265ef6de6fc_0_91"/>
          <p:cNvSpPr/>
          <p:nvPr/>
        </p:nvSpPr>
        <p:spPr>
          <a:xfrm>
            <a:off x="15165695" y="70866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5ef6de6fc_0_91"/>
          <p:cNvSpPr/>
          <p:nvPr/>
        </p:nvSpPr>
        <p:spPr>
          <a:xfrm>
            <a:off x="15097954" y="70866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Elf</a:t>
            </a:r>
            <a:endParaRPr b="0" i="0" sz="3200" u="none" cap="none" strike="noStrike">
              <a:solidFill>
                <a:schemeClr val="dk1"/>
              </a:solidFill>
              <a:latin typeface="Calibri"/>
              <a:ea typeface="Calibri"/>
              <a:cs typeface="Calibri"/>
              <a:sym typeface="Calibri"/>
            </a:endParaRPr>
          </a:p>
        </p:txBody>
      </p:sp>
      <p:sp>
        <p:nvSpPr>
          <p:cNvPr id="133" name="Google Shape;133;g265ef6de6fc_0_91"/>
          <p:cNvSpPr/>
          <p:nvPr/>
        </p:nvSpPr>
        <p:spPr>
          <a:xfrm>
            <a:off x="19789073" y="29972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65ef6de6fc_0_91"/>
          <p:cNvPicPr preferRelativeResize="0"/>
          <p:nvPr/>
        </p:nvPicPr>
        <p:blipFill rotWithShape="1">
          <a:blip r:embed="rId9">
            <a:alphaModFix/>
          </a:blip>
          <a:srcRect b="0" l="0" r="0" t="0"/>
          <a:stretch/>
        </p:blipFill>
        <p:spPr>
          <a:xfrm>
            <a:off x="19789073" y="2997200"/>
            <a:ext cx="3607251" cy="3784600"/>
          </a:xfrm>
          <a:prstGeom prst="rect">
            <a:avLst/>
          </a:prstGeom>
          <a:noFill/>
          <a:ln>
            <a:noFill/>
          </a:ln>
        </p:spPr>
      </p:pic>
      <p:sp>
        <p:nvSpPr>
          <p:cNvPr id="135" name="Google Shape;135;g265ef6de6fc_0_91"/>
          <p:cNvSpPr/>
          <p:nvPr/>
        </p:nvSpPr>
        <p:spPr>
          <a:xfrm>
            <a:off x="19789073" y="70866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65ef6de6fc_0_91"/>
          <p:cNvSpPr/>
          <p:nvPr/>
        </p:nvSpPr>
        <p:spPr>
          <a:xfrm>
            <a:off x="19721332" y="70866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Egg</a:t>
            </a:r>
            <a:endParaRPr b="0" i="0" sz="3200" u="none" cap="none" strike="noStrike">
              <a:solidFill>
                <a:schemeClr val="dk1"/>
              </a:solidFill>
              <a:latin typeface="Calibri"/>
              <a:ea typeface="Calibri"/>
              <a:cs typeface="Calibri"/>
              <a:sym typeface="Calibri"/>
            </a:endParaRPr>
          </a:p>
        </p:txBody>
      </p:sp>
      <p:sp>
        <p:nvSpPr>
          <p:cNvPr id="137" name="Google Shape;137;g265ef6de6fc_0_91"/>
          <p:cNvSpPr/>
          <p:nvPr/>
        </p:nvSpPr>
        <p:spPr>
          <a:xfrm>
            <a:off x="1295562" y="85979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65ef6de6fc_0_91"/>
          <p:cNvPicPr preferRelativeResize="0"/>
          <p:nvPr/>
        </p:nvPicPr>
        <p:blipFill rotWithShape="1">
          <a:blip r:embed="rId10">
            <a:alphaModFix/>
          </a:blip>
          <a:srcRect b="0" l="0" r="0" t="0"/>
          <a:stretch/>
        </p:blipFill>
        <p:spPr>
          <a:xfrm>
            <a:off x="1295562" y="8597900"/>
            <a:ext cx="3607251" cy="3784600"/>
          </a:xfrm>
          <a:prstGeom prst="rect">
            <a:avLst/>
          </a:prstGeom>
          <a:noFill/>
          <a:ln>
            <a:noFill/>
          </a:ln>
        </p:spPr>
      </p:pic>
      <p:sp>
        <p:nvSpPr>
          <p:cNvPr id="139" name="Google Shape;139;g265ef6de6fc_0_91"/>
          <p:cNvSpPr/>
          <p:nvPr/>
        </p:nvSpPr>
        <p:spPr>
          <a:xfrm>
            <a:off x="1295562" y="126873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65ef6de6fc_0_91"/>
          <p:cNvSpPr/>
          <p:nvPr/>
        </p:nvSpPr>
        <p:spPr>
          <a:xfrm>
            <a:off x="1227820" y="126873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Sugar</a:t>
            </a:r>
            <a:endParaRPr b="0" i="0" sz="3200" u="none" cap="none" strike="noStrike">
              <a:solidFill>
                <a:schemeClr val="dk1"/>
              </a:solidFill>
              <a:latin typeface="Calibri"/>
              <a:ea typeface="Calibri"/>
              <a:cs typeface="Calibri"/>
              <a:sym typeface="Calibri"/>
            </a:endParaRPr>
          </a:p>
        </p:txBody>
      </p:sp>
      <p:sp>
        <p:nvSpPr>
          <p:cNvPr id="141" name="Google Shape;141;g265ef6de6fc_0_91"/>
          <p:cNvSpPr/>
          <p:nvPr/>
        </p:nvSpPr>
        <p:spPr>
          <a:xfrm>
            <a:off x="5918940" y="85979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65ef6de6fc_0_91"/>
          <p:cNvPicPr preferRelativeResize="0"/>
          <p:nvPr/>
        </p:nvPicPr>
        <p:blipFill rotWithShape="1">
          <a:blip r:embed="rId11">
            <a:alphaModFix/>
          </a:blip>
          <a:srcRect b="0" l="0" r="0" t="0"/>
          <a:stretch/>
        </p:blipFill>
        <p:spPr>
          <a:xfrm>
            <a:off x="5918940" y="8597900"/>
            <a:ext cx="3607251" cy="3784600"/>
          </a:xfrm>
          <a:prstGeom prst="rect">
            <a:avLst/>
          </a:prstGeom>
          <a:noFill/>
          <a:ln>
            <a:noFill/>
          </a:ln>
        </p:spPr>
      </p:pic>
      <p:sp>
        <p:nvSpPr>
          <p:cNvPr id="143" name="Google Shape;143;g265ef6de6fc_0_91"/>
          <p:cNvSpPr/>
          <p:nvPr/>
        </p:nvSpPr>
        <p:spPr>
          <a:xfrm>
            <a:off x="5918940" y="126873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65ef6de6fc_0_91"/>
          <p:cNvSpPr/>
          <p:nvPr/>
        </p:nvSpPr>
        <p:spPr>
          <a:xfrm>
            <a:off x="5851198" y="126873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Milk</a:t>
            </a:r>
            <a:endParaRPr b="0" i="0" sz="3200" u="none" cap="none" strike="noStrike">
              <a:solidFill>
                <a:schemeClr val="dk1"/>
              </a:solidFill>
              <a:latin typeface="Calibri"/>
              <a:ea typeface="Calibri"/>
              <a:cs typeface="Calibri"/>
              <a:sym typeface="Calibri"/>
            </a:endParaRPr>
          </a:p>
        </p:txBody>
      </p:sp>
      <p:sp>
        <p:nvSpPr>
          <p:cNvPr id="145" name="Google Shape;145;g265ef6de6fc_0_91"/>
          <p:cNvSpPr/>
          <p:nvPr/>
        </p:nvSpPr>
        <p:spPr>
          <a:xfrm>
            <a:off x="10542318" y="85979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65ef6de6fc_0_91"/>
          <p:cNvPicPr preferRelativeResize="0"/>
          <p:nvPr/>
        </p:nvPicPr>
        <p:blipFill rotWithShape="1">
          <a:blip r:embed="rId12">
            <a:alphaModFix/>
          </a:blip>
          <a:srcRect b="0" l="0" r="0" t="0"/>
          <a:stretch/>
        </p:blipFill>
        <p:spPr>
          <a:xfrm>
            <a:off x="10542318" y="8597900"/>
            <a:ext cx="3607251" cy="3784600"/>
          </a:xfrm>
          <a:prstGeom prst="rect">
            <a:avLst/>
          </a:prstGeom>
          <a:noFill/>
          <a:ln>
            <a:noFill/>
          </a:ln>
        </p:spPr>
      </p:pic>
      <p:sp>
        <p:nvSpPr>
          <p:cNvPr id="147" name="Google Shape;147;g265ef6de6fc_0_91"/>
          <p:cNvSpPr/>
          <p:nvPr/>
        </p:nvSpPr>
        <p:spPr>
          <a:xfrm>
            <a:off x="10542318" y="126873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65ef6de6fc_0_91"/>
          <p:cNvSpPr/>
          <p:nvPr/>
        </p:nvSpPr>
        <p:spPr>
          <a:xfrm>
            <a:off x="10474576" y="126873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Cheese</a:t>
            </a:r>
            <a:endParaRPr b="0" i="0" sz="3200" u="none" cap="none" strike="noStrike">
              <a:solidFill>
                <a:schemeClr val="dk1"/>
              </a:solidFill>
              <a:latin typeface="Calibri"/>
              <a:ea typeface="Calibri"/>
              <a:cs typeface="Calibri"/>
              <a:sym typeface="Calibri"/>
            </a:endParaRPr>
          </a:p>
        </p:txBody>
      </p:sp>
      <p:sp>
        <p:nvSpPr>
          <p:cNvPr id="149" name="Google Shape;149;g265ef6de6fc_0_91"/>
          <p:cNvSpPr/>
          <p:nvPr/>
        </p:nvSpPr>
        <p:spPr>
          <a:xfrm>
            <a:off x="15165695" y="85979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65ef6de6fc_0_91"/>
          <p:cNvPicPr preferRelativeResize="0"/>
          <p:nvPr/>
        </p:nvPicPr>
        <p:blipFill rotWithShape="1">
          <a:blip r:embed="rId13">
            <a:alphaModFix/>
          </a:blip>
          <a:srcRect b="0" l="0" r="0" t="0"/>
          <a:stretch/>
        </p:blipFill>
        <p:spPr>
          <a:xfrm>
            <a:off x="15165695" y="8597900"/>
            <a:ext cx="3607251" cy="3784600"/>
          </a:xfrm>
          <a:prstGeom prst="rect">
            <a:avLst/>
          </a:prstGeom>
          <a:noFill/>
          <a:ln>
            <a:noFill/>
          </a:ln>
        </p:spPr>
      </p:pic>
      <p:sp>
        <p:nvSpPr>
          <p:cNvPr id="151" name="Google Shape;151;g265ef6de6fc_0_91"/>
          <p:cNvSpPr/>
          <p:nvPr/>
        </p:nvSpPr>
        <p:spPr>
          <a:xfrm>
            <a:off x="15165695" y="126873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65ef6de6fc_0_91"/>
          <p:cNvSpPr/>
          <p:nvPr/>
        </p:nvSpPr>
        <p:spPr>
          <a:xfrm>
            <a:off x="15097954" y="126873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Rainbow</a:t>
            </a:r>
            <a:endParaRPr b="0" i="0" sz="3200" u="none" cap="none" strike="noStrike">
              <a:solidFill>
                <a:schemeClr val="dk1"/>
              </a:solidFill>
              <a:latin typeface="Calibri"/>
              <a:ea typeface="Calibri"/>
              <a:cs typeface="Calibri"/>
              <a:sym typeface="Calibri"/>
            </a:endParaRPr>
          </a:p>
        </p:txBody>
      </p:sp>
      <p:sp>
        <p:nvSpPr>
          <p:cNvPr id="153" name="Google Shape;153;g265ef6de6fc_0_91"/>
          <p:cNvSpPr/>
          <p:nvPr/>
        </p:nvSpPr>
        <p:spPr>
          <a:xfrm>
            <a:off x="19789073" y="8597900"/>
            <a:ext cx="3607200" cy="45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65ef6de6fc_0_91"/>
          <p:cNvPicPr preferRelativeResize="0"/>
          <p:nvPr/>
        </p:nvPicPr>
        <p:blipFill rotWithShape="1">
          <a:blip r:embed="rId14">
            <a:alphaModFix/>
          </a:blip>
          <a:srcRect b="0" l="0" r="0" t="0"/>
          <a:stretch/>
        </p:blipFill>
        <p:spPr>
          <a:xfrm>
            <a:off x="19789073" y="8597900"/>
            <a:ext cx="3607251" cy="3784600"/>
          </a:xfrm>
          <a:prstGeom prst="rect">
            <a:avLst/>
          </a:prstGeom>
          <a:noFill/>
          <a:ln>
            <a:noFill/>
          </a:ln>
        </p:spPr>
      </p:pic>
      <p:sp>
        <p:nvSpPr>
          <p:cNvPr id="155" name="Google Shape;155;g265ef6de6fc_0_91"/>
          <p:cNvSpPr/>
          <p:nvPr/>
        </p:nvSpPr>
        <p:spPr>
          <a:xfrm>
            <a:off x="19789073" y="12687300"/>
            <a:ext cx="3607200"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65ef6de6fc_0_91"/>
          <p:cNvSpPr/>
          <p:nvPr/>
        </p:nvSpPr>
        <p:spPr>
          <a:xfrm>
            <a:off x="19721332" y="12687300"/>
            <a:ext cx="3742800" cy="6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Love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1" name="Shape 161"/>
        <p:cNvGrpSpPr/>
        <p:nvPr/>
      </p:nvGrpSpPr>
      <p:grpSpPr>
        <a:xfrm>
          <a:off x="0" y="0"/>
          <a:ext cx="0" cy="0"/>
          <a:chOff x="0" y="0"/>
          <a:chExt cx="0" cy="0"/>
        </a:xfrm>
      </p:grpSpPr>
      <p:pic>
        <p:nvPicPr>
          <p:cNvPr descr=" " id="162" name="Google Shape;162;g265ef6de6fc_0_140"/>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sp>
        <p:nvSpPr>
          <p:cNvPr id="163" name="Google Shape;163;g265ef6de6fc_0_140"/>
          <p:cNvSpPr/>
          <p:nvPr/>
        </p:nvSpPr>
        <p:spPr>
          <a:xfrm>
            <a:off x="7354219" y="838200"/>
            <a:ext cx="9678600" cy="16257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65ef6de6fc_0_140"/>
          <p:cNvSpPr/>
          <p:nvPr/>
        </p:nvSpPr>
        <p:spPr>
          <a:xfrm>
            <a:off x="10277701" y="1041400"/>
            <a:ext cx="38316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Bebas Neue"/>
              <a:buNone/>
            </a:pPr>
            <a:r>
              <a:rPr b="0" i="0" lang="en-US" sz="8000" u="none" cap="none" strike="noStrike">
                <a:solidFill>
                  <a:srgbClr val="FFFFFF"/>
                </a:solidFill>
                <a:latin typeface="Bebas Neue"/>
                <a:ea typeface="Bebas Neue"/>
                <a:cs typeface="Bebas Neue"/>
                <a:sym typeface="Bebas Neue"/>
              </a:rPr>
              <a:t>equipment</a:t>
            </a:r>
            <a:endParaRPr b="0" i="0" sz="8000" u="none" cap="none" strike="noStrike">
              <a:solidFill>
                <a:schemeClr val="dk1"/>
              </a:solidFill>
              <a:latin typeface="Calibri"/>
              <a:ea typeface="Calibri"/>
              <a:cs typeface="Calibri"/>
              <a:sym typeface="Calibri"/>
            </a:endParaRPr>
          </a:p>
        </p:txBody>
      </p:sp>
      <p:sp>
        <p:nvSpPr>
          <p:cNvPr id="165" name="Google Shape;165;g265ef6de6fc_0_140"/>
          <p:cNvSpPr/>
          <p:nvPr/>
        </p:nvSpPr>
        <p:spPr>
          <a:xfrm>
            <a:off x="2019552" y="3098800"/>
            <a:ext cx="5842800" cy="40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65ef6de6fc_0_140"/>
          <p:cNvPicPr preferRelativeResize="0"/>
          <p:nvPr/>
        </p:nvPicPr>
        <p:blipFill rotWithShape="1">
          <a:blip r:embed="rId4">
            <a:alphaModFix/>
          </a:blip>
          <a:srcRect b="0" l="0" r="0" t="0"/>
          <a:stretch/>
        </p:blipFill>
        <p:spPr>
          <a:xfrm>
            <a:off x="4136403" y="3098800"/>
            <a:ext cx="1609030" cy="1625600"/>
          </a:xfrm>
          <a:prstGeom prst="rect">
            <a:avLst/>
          </a:prstGeom>
          <a:noFill/>
          <a:ln>
            <a:noFill/>
          </a:ln>
        </p:spPr>
      </p:pic>
      <p:sp>
        <p:nvSpPr>
          <p:cNvPr id="167" name="Google Shape;167;g265ef6de6fc_0_140"/>
          <p:cNvSpPr/>
          <p:nvPr/>
        </p:nvSpPr>
        <p:spPr>
          <a:xfrm>
            <a:off x="2019552" y="5029200"/>
            <a:ext cx="5842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65ef6de6fc_0_140"/>
          <p:cNvSpPr/>
          <p:nvPr/>
        </p:nvSpPr>
        <p:spPr>
          <a:xfrm>
            <a:off x="1884069" y="5029200"/>
            <a:ext cx="6113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Unicorn Sightings</a:t>
            </a:r>
            <a:endParaRPr b="0" i="0" sz="6400" u="none" cap="none" strike="noStrike">
              <a:solidFill>
                <a:schemeClr val="dk1"/>
              </a:solidFill>
              <a:latin typeface="Calibri"/>
              <a:ea typeface="Calibri"/>
              <a:cs typeface="Calibri"/>
              <a:sym typeface="Calibri"/>
            </a:endParaRPr>
          </a:p>
        </p:txBody>
      </p:sp>
      <p:sp>
        <p:nvSpPr>
          <p:cNvPr id="169" name="Google Shape;169;g265ef6de6fc_0_140"/>
          <p:cNvSpPr/>
          <p:nvPr/>
        </p:nvSpPr>
        <p:spPr>
          <a:xfrm>
            <a:off x="1951811" y="6108700"/>
            <a:ext cx="59781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record of the number of unicorns spotted</a:t>
            </a:r>
            <a:endParaRPr b="0" i="0" sz="3200" u="none" cap="none" strike="noStrike">
              <a:solidFill>
                <a:schemeClr val="dk1"/>
              </a:solidFill>
              <a:latin typeface="Calibri"/>
              <a:ea typeface="Calibri"/>
              <a:cs typeface="Calibri"/>
              <a:sym typeface="Calibri"/>
            </a:endParaRPr>
          </a:p>
        </p:txBody>
      </p:sp>
      <p:sp>
        <p:nvSpPr>
          <p:cNvPr id="170" name="Google Shape;170;g265ef6de6fc_0_140"/>
          <p:cNvSpPr/>
          <p:nvPr/>
        </p:nvSpPr>
        <p:spPr>
          <a:xfrm>
            <a:off x="9272159" y="3098800"/>
            <a:ext cx="5842800" cy="40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65ef6de6fc_0_140"/>
          <p:cNvPicPr preferRelativeResize="0"/>
          <p:nvPr/>
        </p:nvPicPr>
        <p:blipFill rotWithShape="1">
          <a:blip r:embed="rId5">
            <a:alphaModFix/>
          </a:blip>
          <a:srcRect b="0" l="0" r="0" t="0"/>
          <a:stretch/>
        </p:blipFill>
        <p:spPr>
          <a:xfrm>
            <a:off x="11394881" y="3098800"/>
            <a:ext cx="1597286" cy="1625600"/>
          </a:xfrm>
          <a:prstGeom prst="rect">
            <a:avLst/>
          </a:prstGeom>
          <a:noFill/>
          <a:ln>
            <a:noFill/>
          </a:ln>
        </p:spPr>
      </p:pic>
      <p:sp>
        <p:nvSpPr>
          <p:cNvPr id="172" name="Google Shape;172;g265ef6de6fc_0_140"/>
          <p:cNvSpPr/>
          <p:nvPr/>
        </p:nvSpPr>
        <p:spPr>
          <a:xfrm>
            <a:off x="9272159" y="5029200"/>
            <a:ext cx="5842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5ef6de6fc_0_140"/>
          <p:cNvSpPr/>
          <p:nvPr/>
        </p:nvSpPr>
        <p:spPr>
          <a:xfrm>
            <a:off x="9136675" y="5029200"/>
            <a:ext cx="6113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Dragon Taming</a:t>
            </a:r>
            <a:endParaRPr b="0" i="0" sz="6400" u="none" cap="none" strike="noStrike">
              <a:solidFill>
                <a:schemeClr val="dk1"/>
              </a:solidFill>
              <a:latin typeface="Calibri"/>
              <a:ea typeface="Calibri"/>
              <a:cs typeface="Calibri"/>
              <a:sym typeface="Calibri"/>
            </a:endParaRPr>
          </a:p>
        </p:txBody>
      </p:sp>
      <p:sp>
        <p:nvSpPr>
          <p:cNvPr id="174" name="Google Shape;174;g265ef6de6fc_0_140"/>
          <p:cNvSpPr/>
          <p:nvPr/>
        </p:nvSpPr>
        <p:spPr>
          <a:xfrm>
            <a:off x="9204417" y="6108700"/>
            <a:ext cx="59781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closer look at the art of taming dragons </a:t>
            </a:r>
            <a:endParaRPr b="0" i="0" sz="3200" u="none" cap="none" strike="noStrike">
              <a:solidFill>
                <a:schemeClr val="dk1"/>
              </a:solidFill>
              <a:latin typeface="Calibri"/>
              <a:ea typeface="Calibri"/>
              <a:cs typeface="Calibri"/>
              <a:sym typeface="Calibri"/>
            </a:endParaRPr>
          </a:p>
        </p:txBody>
      </p:sp>
      <p:sp>
        <p:nvSpPr>
          <p:cNvPr id="175" name="Google Shape;175;g265ef6de6fc_0_140"/>
          <p:cNvSpPr/>
          <p:nvPr/>
        </p:nvSpPr>
        <p:spPr>
          <a:xfrm>
            <a:off x="16524765" y="3098800"/>
            <a:ext cx="5842800" cy="40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65ef6de6fc_0_140"/>
          <p:cNvPicPr preferRelativeResize="0"/>
          <p:nvPr/>
        </p:nvPicPr>
        <p:blipFill rotWithShape="1">
          <a:blip r:embed="rId6">
            <a:alphaModFix/>
          </a:blip>
          <a:srcRect b="0" l="0" r="0" t="0"/>
          <a:stretch/>
        </p:blipFill>
        <p:spPr>
          <a:xfrm>
            <a:off x="18712711" y="3098800"/>
            <a:ext cx="1466838" cy="1625600"/>
          </a:xfrm>
          <a:prstGeom prst="rect">
            <a:avLst/>
          </a:prstGeom>
          <a:noFill/>
          <a:ln>
            <a:noFill/>
          </a:ln>
        </p:spPr>
      </p:pic>
      <p:sp>
        <p:nvSpPr>
          <p:cNvPr id="177" name="Google Shape;177;g265ef6de6fc_0_140"/>
          <p:cNvSpPr/>
          <p:nvPr/>
        </p:nvSpPr>
        <p:spPr>
          <a:xfrm>
            <a:off x="16524765" y="5029200"/>
            <a:ext cx="5842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5ef6de6fc_0_140"/>
          <p:cNvSpPr/>
          <p:nvPr/>
        </p:nvSpPr>
        <p:spPr>
          <a:xfrm>
            <a:off x="16389282" y="5029200"/>
            <a:ext cx="6113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Mermaid</a:t>
            </a:r>
            <a:endParaRPr b="0" i="0" sz="6400" u="none" cap="none" strike="noStrike">
              <a:solidFill>
                <a:schemeClr val="dk1"/>
              </a:solidFill>
              <a:latin typeface="Calibri"/>
              <a:ea typeface="Calibri"/>
              <a:cs typeface="Calibri"/>
              <a:sym typeface="Calibri"/>
            </a:endParaRPr>
          </a:p>
        </p:txBody>
      </p:sp>
      <p:sp>
        <p:nvSpPr>
          <p:cNvPr id="179" name="Google Shape;179;g265ef6de6fc_0_140"/>
          <p:cNvSpPr/>
          <p:nvPr/>
        </p:nvSpPr>
        <p:spPr>
          <a:xfrm>
            <a:off x="16457024" y="6108700"/>
            <a:ext cx="59781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detailed account of mermaid sightings </a:t>
            </a:r>
            <a:endParaRPr b="0" i="0" sz="3200" u="none" cap="none" strike="noStrike">
              <a:solidFill>
                <a:schemeClr val="dk1"/>
              </a:solidFill>
              <a:latin typeface="Calibri"/>
              <a:ea typeface="Calibri"/>
              <a:cs typeface="Calibri"/>
              <a:sym typeface="Calibri"/>
            </a:endParaRPr>
          </a:p>
        </p:txBody>
      </p:sp>
      <p:sp>
        <p:nvSpPr>
          <p:cNvPr id="180" name="Google Shape;180;g265ef6de6fc_0_140"/>
          <p:cNvSpPr/>
          <p:nvPr/>
        </p:nvSpPr>
        <p:spPr>
          <a:xfrm>
            <a:off x="2019552" y="8102600"/>
            <a:ext cx="5842800" cy="40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65ef6de6fc_0_140"/>
          <p:cNvPicPr preferRelativeResize="0"/>
          <p:nvPr/>
        </p:nvPicPr>
        <p:blipFill rotWithShape="1">
          <a:blip r:embed="rId7">
            <a:alphaModFix/>
          </a:blip>
          <a:srcRect b="0" l="0" r="0" t="0"/>
          <a:stretch/>
        </p:blipFill>
        <p:spPr>
          <a:xfrm>
            <a:off x="4153668" y="8102600"/>
            <a:ext cx="1574499" cy="1625600"/>
          </a:xfrm>
          <a:prstGeom prst="rect">
            <a:avLst/>
          </a:prstGeom>
          <a:noFill/>
          <a:ln>
            <a:noFill/>
          </a:ln>
        </p:spPr>
      </p:pic>
      <p:sp>
        <p:nvSpPr>
          <p:cNvPr id="182" name="Google Shape;182;g265ef6de6fc_0_140"/>
          <p:cNvSpPr/>
          <p:nvPr/>
        </p:nvSpPr>
        <p:spPr>
          <a:xfrm>
            <a:off x="2019552" y="10033000"/>
            <a:ext cx="5842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65ef6de6fc_0_140"/>
          <p:cNvSpPr/>
          <p:nvPr/>
        </p:nvSpPr>
        <p:spPr>
          <a:xfrm>
            <a:off x="1884069" y="10033000"/>
            <a:ext cx="6113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Fairy</a:t>
            </a:r>
            <a:endParaRPr b="0" i="0" sz="6400" u="none" cap="none" strike="noStrike">
              <a:solidFill>
                <a:schemeClr val="dk1"/>
              </a:solidFill>
              <a:latin typeface="Calibri"/>
              <a:ea typeface="Calibri"/>
              <a:cs typeface="Calibri"/>
              <a:sym typeface="Calibri"/>
            </a:endParaRPr>
          </a:p>
        </p:txBody>
      </p:sp>
      <p:sp>
        <p:nvSpPr>
          <p:cNvPr id="184" name="Google Shape;184;g265ef6de6fc_0_140"/>
          <p:cNvSpPr/>
          <p:nvPr/>
        </p:nvSpPr>
        <p:spPr>
          <a:xfrm>
            <a:off x="1951811" y="11112500"/>
            <a:ext cx="59781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collection of stories and reports of fairy sightings </a:t>
            </a:r>
            <a:endParaRPr b="0" i="0" sz="3200" u="none" cap="none" strike="noStrike">
              <a:solidFill>
                <a:schemeClr val="dk1"/>
              </a:solidFill>
              <a:latin typeface="Calibri"/>
              <a:ea typeface="Calibri"/>
              <a:cs typeface="Calibri"/>
              <a:sym typeface="Calibri"/>
            </a:endParaRPr>
          </a:p>
        </p:txBody>
      </p:sp>
      <p:sp>
        <p:nvSpPr>
          <p:cNvPr id="185" name="Google Shape;185;g265ef6de6fc_0_140"/>
          <p:cNvSpPr/>
          <p:nvPr/>
        </p:nvSpPr>
        <p:spPr>
          <a:xfrm>
            <a:off x="9272159" y="8102600"/>
            <a:ext cx="5842800" cy="40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65ef6de6fc_0_140"/>
          <p:cNvPicPr preferRelativeResize="0"/>
          <p:nvPr/>
        </p:nvPicPr>
        <p:blipFill rotWithShape="1">
          <a:blip r:embed="rId8">
            <a:alphaModFix/>
          </a:blip>
          <a:srcRect b="0" l="0" r="0" t="0"/>
          <a:stretch/>
        </p:blipFill>
        <p:spPr>
          <a:xfrm>
            <a:off x="11406731" y="8102600"/>
            <a:ext cx="1573586" cy="1625600"/>
          </a:xfrm>
          <a:prstGeom prst="rect">
            <a:avLst/>
          </a:prstGeom>
          <a:noFill/>
          <a:ln>
            <a:noFill/>
          </a:ln>
        </p:spPr>
      </p:pic>
      <p:sp>
        <p:nvSpPr>
          <p:cNvPr id="187" name="Google Shape;187;g265ef6de6fc_0_140"/>
          <p:cNvSpPr/>
          <p:nvPr/>
        </p:nvSpPr>
        <p:spPr>
          <a:xfrm>
            <a:off x="9272159" y="10033000"/>
            <a:ext cx="5842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65ef6de6fc_0_140"/>
          <p:cNvSpPr/>
          <p:nvPr/>
        </p:nvSpPr>
        <p:spPr>
          <a:xfrm>
            <a:off x="9136675" y="10033000"/>
            <a:ext cx="6113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Mythical Creature</a:t>
            </a:r>
            <a:endParaRPr b="0" i="0" sz="6400" u="none" cap="none" strike="noStrike">
              <a:solidFill>
                <a:schemeClr val="dk1"/>
              </a:solidFill>
              <a:latin typeface="Calibri"/>
              <a:ea typeface="Calibri"/>
              <a:cs typeface="Calibri"/>
              <a:sym typeface="Calibri"/>
            </a:endParaRPr>
          </a:p>
        </p:txBody>
      </p:sp>
      <p:sp>
        <p:nvSpPr>
          <p:cNvPr id="189" name="Google Shape;189;g265ef6de6fc_0_140"/>
          <p:cNvSpPr/>
          <p:nvPr/>
        </p:nvSpPr>
        <p:spPr>
          <a:xfrm>
            <a:off x="9204417" y="11112500"/>
            <a:ext cx="59781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 A journal of expeditions to remote locations</a:t>
            </a:r>
            <a:endParaRPr b="0" i="0" sz="3200" u="none" cap="none" strike="noStrike">
              <a:solidFill>
                <a:schemeClr val="dk1"/>
              </a:solidFill>
              <a:latin typeface="Calibri"/>
              <a:ea typeface="Calibri"/>
              <a:cs typeface="Calibri"/>
              <a:sym typeface="Calibri"/>
            </a:endParaRPr>
          </a:p>
        </p:txBody>
      </p:sp>
      <p:sp>
        <p:nvSpPr>
          <p:cNvPr id="190" name="Google Shape;190;g265ef6de6fc_0_140"/>
          <p:cNvSpPr/>
          <p:nvPr/>
        </p:nvSpPr>
        <p:spPr>
          <a:xfrm>
            <a:off x="16524765" y="8102600"/>
            <a:ext cx="5842800" cy="40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65ef6de6fc_0_140"/>
          <p:cNvPicPr preferRelativeResize="0"/>
          <p:nvPr/>
        </p:nvPicPr>
        <p:blipFill rotWithShape="1">
          <a:blip r:embed="rId9">
            <a:alphaModFix/>
          </a:blip>
          <a:srcRect b="0" l="0" r="0" t="0"/>
          <a:stretch/>
        </p:blipFill>
        <p:spPr>
          <a:xfrm>
            <a:off x="18532454" y="8102600"/>
            <a:ext cx="1827353" cy="1625600"/>
          </a:xfrm>
          <a:prstGeom prst="rect">
            <a:avLst/>
          </a:prstGeom>
          <a:noFill/>
          <a:ln>
            <a:noFill/>
          </a:ln>
        </p:spPr>
      </p:pic>
      <p:sp>
        <p:nvSpPr>
          <p:cNvPr id="192" name="Google Shape;192;g265ef6de6fc_0_140"/>
          <p:cNvSpPr/>
          <p:nvPr/>
        </p:nvSpPr>
        <p:spPr>
          <a:xfrm>
            <a:off x="16524765" y="10033000"/>
            <a:ext cx="5842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65ef6de6fc_0_140"/>
          <p:cNvSpPr/>
          <p:nvPr/>
        </p:nvSpPr>
        <p:spPr>
          <a:xfrm>
            <a:off x="16389282" y="10033000"/>
            <a:ext cx="6113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 Ghost </a:t>
            </a:r>
            <a:endParaRPr b="0" i="0" sz="6400" u="none" cap="none" strike="noStrike">
              <a:solidFill>
                <a:schemeClr val="dk1"/>
              </a:solidFill>
              <a:latin typeface="Calibri"/>
              <a:ea typeface="Calibri"/>
              <a:cs typeface="Calibri"/>
              <a:sym typeface="Calibri"/>
            </a:endParaRPr>
          </a:p>
        </p:txBody>
      </p:sp>
      <p:sp>
        <p:nvSpPr>
          <p:cNvPr id="194" name="Google Shape;194;g265ef6de6fc_0_140"/>
          <p:cNvSpPr/>
          <p:nvPr/>
        </p:nvSpPr>
        <p:spPr>
          <a:xfrm>
            <a:off x="16457024" y="11112500"/>
            <a:ext cx="59781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A collection of eerie tales and haunted locations</a:t>
            </a:r>
            <a:endParaRPr b="0" i="0" sz="3200" u="none" cap="none" strike="noStrike">
              <a:solidFill>
                <a:schemeClr val="dk1"/>
              </a:solidFill>
              <a:latin typeface="Calibri"/>
              <a:ea typeface="Calibri"/>
              <a:cs typeface="Calibri"/>
              <a:sym typeface="Calibri"/>
            </a:endParaRPr>
          </a:p>
        </p:txBody>
      </p:sp>
      <p:sp>
        <p:nvSpPr>
          <p:cNvPr id="195" name="Google Shape;195;g265ef6de6fc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65ef6de6fc_0_14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1" name="Shape 201"/>
        <p:cNvGrpSpPr/>
        <p:nvPr/>
      </p:nvGrpSpPr>
      <p:grpSpPr>
        <a:xfrm>
          <a:off x="0" y="0"/>
          <a:ext cx="0" cy="0"/>
          <a:chOff x="0" y="0"/>
          <a:chExt cx="0" cy="0"/>
        </a:xfrm>
      </p:grpSpPr>
      <p:pic>
        <p:nvPicPr>
          <p:cNvPr descr=" " id="202" name="Google Shape;202;g265ef6de6fc_0_179"/>
          <p:cNvPicPr preferRelativeResize="0"/>
          <p:nvPr/>
        </p:nvPicPr>
        <p:blipFill rotWithShape="1">
          <a:blip r:embed="rId3">
            <a:alphaModFix/>
          </a:blip>
          <a:srcRect b="0" l="0" r="0" t="0"/>
          <a:stretch/>
        </p:blipFill>
        <p:spPr>
          <a:xfrm>
            <a:off x="-1" y="-1561095"/>
            <a:ext cx="24387048" cy="16839196"/>
          </a:xfrm>
          <a:prstGeom prst="rect">
            <a:avLst/>
          </a:prstGeom>
          <a:noFill/>
          <a:ln>
            <a:noFill/>
          </a:ln>
        </p:spPr>
      </p:pic>
      <p:sp>
        <p:nvSpPr>
          <p:cNvPr id="203" name="Google Shape;203;g265ef6de6fc_0_179"/>
          <p:cNvSpPr/>
          <p:nvPr/>
        </p:nvSpPr>
        <p:spPr>
          <a:xfrm>
            <a:off x="6515914" y="4978400"/>
            <a:ext cx="12854100" cy="36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65ef6de6fc_0_179"/>
          <p:cNvSpPr/>
          <p:nvPr/>
        </p:nvSpPr>
        <p:spPr>
          <a:xfrm>
            <a:off x="6515914" y="4978400"/>
            <a:ext cx="12854100" cy="23622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65ef6de6fc_0_179"/>
          <p:cNvSpPr/>
          <p:nvPr/>
        </p:nvSpPr>
        <p:spPr>
          <a:xfrm>
            <a:off x="6994341" y="5181600"/>
            <a:ext cx="118971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Techniques of baking</a:t>
            </a:r>
            <a:endParaRPr b="0" i="0" sz="12800" u="none" cap="none" strike="noStrike">
              <a:solidFill>
                <a:schemeClr val="dk1"/>
              </a:solidFill>
              <a:latin typeface="Calibri"/>
              <a:ea typeface="Calibri"/>
              <a:cs typeface="Calibri"/>
              <a:sym typeface="Calibri"/>
            </a:endParaRPr>
          </a:p>
        </p:txBody>
      </p:sp>
      <p:sp>
        <p:nvSpPr>
          <p:cNvPr id="206" name="Google Shape;206;g265ef6de6fc_0_179"/>
          <p:cNvSpPr/>
          <p:nvPr/>
        </p:nvSpPr>
        <p:spPr>
          <a:xfrm>
            <a:off x="6448173" y="7658100"/>
            <a:ext cx="12989400" cy="1126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
        <p:nvSpPr>
          <p:cNvPr id="207" name="Google Shape;207;g265ef6de6fc_0_1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65ef6de6fc_0_1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3" name="Shape 213"/>
        <p:cNvGrpSpPr/>
        <p:nvPr/>
      </p:nvGrpSpPr>
      <p:grpSpPr>
        <a:xfrm>
          <a:off x="0" y="0"/>
          <a:ext cx="0" cy="0"/>
          <a:chOff x="0" y="0"/>
          <a:chExt cx="0" cy="0"/>
        </a:xfrm>
      </p:grpSpPr>
      <p:pic>
        <p:nvPicPr>
          <p:cNvPr descr=" " id="214" name="Google Shape;214;g265ef6de6fc_0_190"/>
          <p:cNvPicPr preferRelativeResize="0"/>
          <p:nvPr/>
        </p:nvPicPr>
        <p:blipFill rotWithShape="1">
          <a:blip r:embed="rId3">
            <a:alphaModFix/>
          </a:blip>
          <a:srcRect b="0" l="0" r="0" t="0"/>
          <a:stretch/>
        </p:blipFill>
        <p:spPr>
          <a:xfrm>
            <a:off x="0" y="-1270000"/>
            <a:ext cx="24387048" cy="16256000"/>
          </a:xfrm>
          <a:prstGeom prst="rect">
            <a:avLst/>
          </a:prstGeom>
          <a:noFill/>
          <a:ln>
            <a:noFill/>
          </a:ln>
        </p:spPr>
      </p:pic>
      <p:pic>
        <p:nvPicPr>
          <p:cNvPr descr=" " id="215" name="Google Shape;215;g265ef6de6fc_0_190"/>
          <p:cNvPicPr preferRelativeResize="0"/>
          <p:nvPr/>
        </p:nvPicPr>
        <p:blipFill rotWithShape="1">
          <a:blip r:embed="rId4">
            <a:alphaModFix/>
          </a:blip>
          <a:srcRect b="0" l="0" r="0" t="0"/>
          <a:stretch/>
        </p:blipFill>
        <p:spPr>
          <a:xfrm>
            <a:off x="927216" y="952500"/>
            <a:ext cx="5966698" cy="4437893"/>
          </a:xfrm>
          <a:prstGeom prst="rect">
            <a:avLst/>
          </a:prstGeom>
          <a:noFill/>
          <a:ln>
            <a:noFill/>
          </a:ln>
        </p:spPr>
      </p:pic>
      <p:sp>
        <p:nvSpPr>
          <p:cNvPr id="216" name="Google Shape;216;g265ef6de6fc_0_190"/>
          <p:cNvSpPr/>
          <p:nvPr/>
        </p:nvSpPr>
        <p:spPr>
          <a:xfrm>
            <a:off x="2718140" y="3568700"/>
            <a:ext cx="94755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65ef6de6fc_0_190"/>
          <p:cNvSpPr/>
          <p:nvPr/>
        </p:nvSpPr>
        <p:spPr>
          <a:xfrm>
            <a:off x="2718140" y="3568700"/>
            <a:ext cx="9746400" cy="711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Bebas Neue"/>
              <a:buNone/>
            </a:pPr>
            <a:r>
              <a:rPr b="0" i="0" lang="en-US" sz="6400" u="none" cap="none" strike="noStrike">
                <a:solidFill>
                  <a:srgbClr val="FFFFFF"/>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6400" u="none" cap="none" strike="noStrike">
              <a:solidFill>
                <a:schemeClr val="dk1"/>
              </a:solidFill>
              <a:latin typeface="Calibri"/>
              <a:ea typeface="Calibri"/>
              <a:cs typeface="Calibri"/>
              <a:sym typeface="Calibri"/>
            </a:endParaRPr>
          </a:p>
        </p:txBody>
      </p:sp>
      <p:sp>
        <p:nvSpPr>
          <p:cNvPr id="218" name="Google Shape;218;g265ef6de6fc_0_190"/>
          <p:cNvSpPr/>
          <p:nvPr/>
        </p:nvSpPr>
        <p:spPr>
          <a:xfrm>
            <a:off x="8294137" y="10718800"/>
            <a:ext cx="40350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Montserrat"/>
              <a:buNone/>
            </a:pPr>
            <a:r>
              <a:rPr b="0" i="0" lang="en-US" sz="3200" u="none" cap="none" strike="noStrike">
                <a:solidFill>
                  <a:srgbClr val="FFFFFF"/>
                </a:solidFill>
                <a:latin typeface="Montserrat"/>
                <a:ea typeface="Montserrat"/>
                <a:cs typeface="Montserrat"/>
                <a:sym typeface="Montserrat"/>
              </a:rPr>
              <a:t>The Dream Weaver</a:t>
            </a:r>
            <a:endParaRPr b="0" i="0" sz="3200" u="none" cap="none" strike="noStrike">
              <a:solidFill>
                <a:schemeClr val="dk1"/>
              </a:solidFill>
              <a:latin typeface="Calibri"/>
              <a:ea typeface="Calibri"/>
              <a:cs typeface="Calibri"/>
              <a:sym typeface="Calibri"/>
            </a:endParaRPr>
          </a:p>
        </p:txBody>
      </p:sp>
      <p:sp>
        <p:nvSpPr>
          <p:cNvPr id="219" name="Google Shape;219;g265ef6de6fc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65ef6de6fc_0_1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1" name="Google Shape;221;g265ef6de6fc_0_190"/>
          <p:cNvPicPr preferRelativeResize="0"/>
          <p:nvPr/>
        </p:nvPicPr>
        <p:blipFill rotWithShape="1">
          <a:blip r:embed="rId6">
            <a:alphaModFix/>
          </a:blip>
          <a:srcRect b="0" l="0" r="0" t="0"/>
          <a:stretch/>
        </p:blipFill>
        <p:spPr>
          <a:xfrm>
            <a:off x="18499205" y="2374900"/>
            <a:ext cx="5027809" cy="7778513"/>
          </a:xfrm>
          <a:prstGeom prst="rect">
            <a:avLst/>
          </a:prstGeom>
          <a:noFill/>
          <a:ln>
            <a:noFill/>
          </a:ln>
        </p:spPr>
      </p:pic>
      <p:pic>
        <p:nvPicPr>
          <p:cNvPr descr=" " id="222" name="Google Shape;222;g265ef6de6fc_0_190"/>
          <p:cNvPicPr preferRelativeResize="0"/>
          <p:nvPr/>
        </p:nvPicPr>
        <p:blipFill rotWithShape="1">
          <a:blip r:embed="rId7">
            <a:alphaModFix/>
          </a:blip>
          <a:srcRect b="0" l="0" r="0" t="0"/>
          <a:stretch/>
        </p:blipFill>
        <p:spPr>
          <a:xfrm>
            <a:off x="13298562" y="7150100"/>
            <a:ext cx="7635181" cy="545963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2024-01-16T06:43:43Z</dcterms:created>
  <dc:creator>PptxGenJS</dc:creator>
</cp:coreProperties>
</file>