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Montserrat"/>
      <p:regular r:id="rId26"/>
      <p:bold r:id="rId27"/>
      <p:italic r:id="rId28"/>
      <p:boldItalic r:id="rId29"/>
    </p:embeddedFont>
    <p:embeddedFont>
      <p:font typeface="Bebas Neue"/>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g5YKvmuPSgpL185VTbOD0dxHiDb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regular.fntdata"/><Relationship Id="rId25" Type="http://schemas.openxmlformats.org/officeDocument/2006/relationships/slide" Target="slides/slide21.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boldItalic.fntdata"/><Relationship Id="rId7" Type="http://schemas.openxmlformats.org/officeDocument/2006/relationships/slide" Target="slides/slide3.xml"/><Relationship Id="rId8" Type="http://schemas.openxmlformats.org/officeDocument/2006/relationships/slide" Target="slides/slide4.xml"/><Relationship Id="rId31" Type="http://customschemas.google.com/relationships/presentationmetadata" Target="metadata"/><Relationship Id="rId30" Type="http://schemas.openxmlformats.org/officeDocument/2006/relationships/font" Target="fonts/BebasNeue-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ef6de6f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ef6de6f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ef6de6f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65ef6de6fc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265ef6de6fc_0_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265ef6de6fc_0_2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65ef6de6fc_0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265ef6de6fc_0_2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g265ef6de6fc_0_2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65ef6de6fc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265ef6de6fc_0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265ef6de6fc_0_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65ef6de6fc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265ef6de6fc_0_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g265ef6de6fc_0_2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65ef6de6fc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265ef6de6fc_0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0" name="Google Shape;320;g265ef6de6fc_0_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65ef6de6fc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265ef6de6fc_0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g265ef6de6fc_0_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65ef6de6fc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265ef6de6fc_0_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g265ef6de6fc_0_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65ef6de6fc_0_3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265ef6de6fc_0_3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g265ef6de6fc_0_3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65ef6de6fc_0_3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g265ef6de6fc_0_3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g265ef6de6fc_0_3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65ef6de6fc_0_3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265ef6de6fc_0_3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g265ef6de6fc_0_3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65ef6de6fc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65ef6de6fc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65ef6de6fc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65ef6de6fc_0_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265ef6de6fc_0_4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g265ef6de6fc_0_4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65ef6de6fc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65ef6de6fc_0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65ef6de6fc_0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265ef6de6fc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265ef6de6fc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265ef6de6fc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65ef6de6fc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g265ef6de6fc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g265ef6de6fc_0_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65ef6de6fc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65ef6de6fc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265ef6de6fc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65ef6de6fc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g265ef6de6fc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g265ef6de6fc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65ef6de6fc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265ef6de6fc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g265ef6de6fc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65ef6de6fc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265ef6de6fc_0_1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265ef6de6fc_0_1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65ef6de6fc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265ef6de6fc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265ef6de6fc_0_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40.png"/><Relationship Id="rId5" Type="http://schemas.openxmlformats.org/officeDocument/2006/relationships/image" Target="../media/image52.png"/><Relationship Id="rId6" Type="http://schemas.openxmlformats.org/officeDocument/2006/relationships/image" Target="../media/image1.png"/></Relationships>
</file>

<file path=ppt/slides/_rels/slide11.xml.rels><?xml version="1.0" encoding="UTF-8" standalone="yes"?><Relationships xmlns="http://schemas.openxmlformats.org/package/2006/relationships"><Relationship Id="rId10"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57.png"/><Relationship Id="rId5" Type="http://schemas.openxmlformats.org/officeDocument/2006/relationships/image" Target="../media/image71.png"/><Relationship Id="rId6" Type="http://schemas.openxmlformats.org/officeDocument/2006/relationships/image" Target="../media/image60.png"/><Relationship Id="rId7" Type="http://schemas.openxmlformats.org/officeDocument/2006/relationships/image" Target="../media/image50.png"/><Relationship Id="rId8"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68.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67.png"/><Relationship Id="rId6"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76.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65.png"/><Relationship Id="rId6" Type="http://schemas.openxmlformats.org/officeDocument/2006/relationships/image" Target="../media/image8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70.png"/><Relationship Id="rId6" Type="http://schemas.openxmlformats.org/officeDocument/2006/relationships/image" Target="../media/image75.png"/><Relationship Id="rId7" Type="http://schemas.openxmlformats.org/officeDocument/2006/relationships/image" Target="../media/image73.png"/><Relationship Id="rId8" Type="http://schemas.openxmlformats.org/officeDocument/2006/relationships/image" Target="../media/image7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104.png"/><Relationship Id="rId5" Type="http://schemas.openxmlformats.org/officeDocument/2006/relationships/image" Target="../media/image79.png"/><Relationship Id="rId6" Type="http://schemas.openxmlformats.org/officeDocument/2006/relationships/image" Target="../media/image95.png"/><Relationship Id="rId7" Type="http://schemas.openxmlformats.org/officeDocument/2006/relationships/image" Target="../media/image97.png"/><Relationship Id="rId8"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png"/><Relationship Id="rId4" Type="http://schemas.openxmlformats.org/officeDocument/2006/relationships/image" Target="../media/image41.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89.png"/><Relationship Id="rId6" Type="http://schemas.openxmlformats.org/officeDocument/2006/relationships/image" Target="../media/image91.png"/><Relationship Id="rId7" Type="http://schemas.openxmlformats.org/officeDocument/2006/relationships/image" Target="../media/image92.png"/></Relationships>
</file>

<file path=ppt/slides/_rels/slide21.xml.rels><?xml version="1.0" encoding="UTF-8" standalone="yes"?><Relationships xmlns="http://schemas.openxmlformats.org/package/2006/relationships"><Relationship Id="rId11" Type="http://schemas.openxmlformats.org/officeDocument/2006/relationships/image" Target="../media/image98.png"/><Relationship Id="rId10" Type="http://schemas.openxmlformats.org/officeDocument/2006/relationships/hyperlink" Target="https://www.pinterest.com/eatempofficial/" TargetMode="External"/><Relationship Id="rId13" Type="http://schemas.openxmlformats.org/officeDocument/2006/relationships/image" Target="../media/image102.png"/><Relationship Id="rId12" Type="http://schemas.openxmlformats.org/officeDocument/2006/relationships/hyperlink" Target="https://www.youtube.com/@eatemp" TargetMode="External"/><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90.png"/><Relationship Id="rId15" Type="http://schemas.openxmlformats.org/officeDocument/2006/relationships/image" Target="../media/image93.png"/><Relationship Id="rId14" Type="http://schemas.openxmlformats.org/officeDocument/2006/relationships/hyperlink" Target="https://www.tiktok.com/@eatemp.official" TargetMode="External"/><Relationship Id="rId17" Type="http://schemas.openxmlformats.org/officeDocument/2006/relationships/image" Target="../media/image99.png"/><Relationship Id="rId16" Type="http://schemas.openxmlformats.org/officeDocument/2006/relationships/image" Target="../media/image101.png"/><Relationship Id="rId5" Type="http://schemas.openxmlformats.org/officeDocument/2006/relationships/image" Target="../media/image82.png"/><Relationship Id="rId6" Type="http://schemas.openxmlformats.org/officeDocument/2006/relationships/image" Target="../media/image100.png"/><Relationship Id="rId18" Type="http://schemas.openxmlformats.org/officeDocument/2006/relationships/image" Target="../media/image103.png"/><Relationship Id="rId7" Type="http://schemas.openxmlformats.org/officeDocument/2006/relationships/image" Target="../media/image96.png"/><Relationship Id="rId8" Type="http://schemas.openxmlformats.org/officeDocument/2006/relationships/hyperlink" Target="https://www.instagram.com/eatemp._/"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9.png"/><Relationship Id="rId13" Type="http://schemas.openxmlformats.org/officeDocument/2006/relationships/image" Target="../media/image28.png"/><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12.png"/><Relationship Id="rId14" Type="http://schemas.openxmlformats.org/officeDocument/2006/relationships/image" Target="../media/image16.png"/><Relationship Id="rId5" Type="http://schemas.openxmlformats.org/officeDocument/2006/relationships/image" Target="../media/image8.png"/><Relationship Id="rId6" Type="http://schemas.openxmlformats.org/officeDocument/2006/relationships/image" Target="../media/image38.png"/><Relationship Id="rId7" Type="http://schemas.openxmlformats.org/officeDocument/2006/relationships/image" Target="../media/image7.png"/><Relationship Id="rId8" Type="http://schemas.openxmlformats.org/officeDocument/2006/relationships/image" Target="../media/image13.png"/></Relationships>
</file>

<file path=ppt/slides/_rels/slide7.xml.rels><?xml version="1.0" encoding="UTF-8" standalone="yes"?><Relationships xmlns="http://schemas.openxmlformats.org/package/2006/relationships"><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0.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30.png"/><Relationship Id="rId8"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36.png"/><Relationship Id="rId5" Type="http://schemas.openxmlformats.org/officeDocument/2006/relationships/image" Target="../media/image1.png"/><Relationship Id="rId6" Type="http://schemas.openxmlformats.org/officeDocument/2006/relationships/image" Target="../media/image35.png"/><Relationship Id="rId7"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g265ef6de6fc_0_0"/>
          <p:cNvPicPr preferRelativeResize="0"/>
          <p:nvPr/>
        </p:nvPicPr>
        <p:blipFill rotWithShape="1">
          <a:blip r:embed="rId3">
            <a:alphaModFix/>
          </a:blip>
          <a:srcRect b="0" l="0" r="0" t="0"/>
          <a:stretch/>
        </p:blipFill>
        <p:spPr>
          <a:xfrm>
            <a:off x="0" y="-3975100"/>
            <a:ext cx="24387048" cy="18465800"/>
          </a:xfrm>
          <a:prstGeom prst="rect">
            <a:avLst/>
          </a:prstGeom>
          <a:noFill/>
          <a:ln>
            <a:noFill/>
          </a:ln>
        </p:spPr>
      </p:pic>
      <p:sp>
        <p:nvSpPr>
          <p:cNvPr id="17" name="Google Shape;17;g265ef6de6fc_0_0"/>
          <p:cNvSpPr/>
          <p:nvPr/>
        </p:nvSpPr>
        <p:spPr>
          <a:xfrm>
            <a:off x="3975597" y="1270000"/>
            <a:ext cx="19725600" cy="4673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24000"/>
              <a:buFont typeface="Bebas Neue"/>
              <a:buNone/>
            </a:pPr>
            <a:r>
              <a:rPr b="0" i="0" lang="en-US" sz="24000" u="none" cap="none" strike="noStrike">
                <a:solidFill>
                  <a:srgbClr val="FFFFFF"/>
                </a:solidFill>
                <a:latin typeface="Bebas Neue"/>
                <a:ea typeface="Bebas Neue"/>
                <a:cs typeface="Bebas Neue"/>
                <a:sym typeface="Bebas Neue"/>
              </a:rPr>
              <a:t>Bakery Workshop</a:t>
            </a:r>
            <a:endParaRPr b="0" i="0" sz="24000" u="none" cap="none" strike="noStrike">
              <a:solidFill>
                <a:schemeClr val="dk1"/>
              </a:solidFill>
              <a:latin typeface="Calibri"/>
              <a:ea typeface="Calibri"/>
              <a:cs typeface="Calibri"/>
              <a:sym typeface="Calibri"/>
            </a:endParaRPr>
          </a:p>
        </p:txBody>
      </p:sp>
      <p:sp>
        <p:nvSpPr>
          <p:cNvPr id="18" name="Google Shape;18;g265ef6de6fc_0_0"/>
          <p:cNvSpPr/>
          <p:nvPr/>
        </p:nvSpPr>
        <p:spPr>
          <a:xfrm>
            <a:off x="14352794" y="6248400"/>
            <a:ext cx="105762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Free Presentation Template</a:t>
            </a:r>
            <a:endParaRPr b="0" i="0" sz="8000" u="none" cap="none" strike="noStrike">
              <a:solidFill>
                <a:schemeClr val="dk1"/>
              </a:solidFill>
              <a:latin typeface="Calibri"/>
              <a:ea typeface="Calibri"/>
              <a:cs typeface="Calibri"/>
              <a:sym typeface="Calibri"/>
            </a:endParaRPr>
          </a:p>
        </p:txBody>
      </p:sp>
      <p:pic>
        <p:nvPicPr>
          <p:cNvPr descr=" " id="19" name="Google Shape;19;g265ef6de6fc_0_0"/>
          <p:cNvPicPr preferRelativeResize="0"/>
          <p:nvPr/>
        </p:nvPicPr>
        <p:blipFill rotWithShape="1">
          <a:blip r:embed="rId4">
            <a:alphaModFix/>
          </a:blip>
          <a:srcRect b="0" l="0" r="0" t="0"/>
          <a:stretch/>
        </p:blipFill>
        <p:spPr>
          <a:xfrm>
            <a:off x="0" y="0"/>
            <a:ext cx="3200800" cy="1016000"/>
          </a:xfrm>
          <a:prstGeom prst="rect">
            <a:avLst/>
          </a:prstGeom>
          <a:noFill/>
          <a:ln>
            <a:noFill/>
          </a:ln>
        </p:spPr>
      </p:pic>
      <p:sp>
        <p:nvSpPr>
          <p:cNvPr id="20" name="Google Shape;20;g265ef6de6fc_0_0"/>
          <p:cNvSpPr/>
          <p:nvPr/>
        </p:nvSpPr>
        <p:spPr>
          <a:xfrm>
            <a:off x="5448981" y="508000"/>
            <a:ext cx="18747600" cy="46101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g265ef6de6fc_0_0"/>
          <p:cNvSpPr/>
          <p:nvPr/>
        </p:nvSpPr>
        <p:spPr>
          <a:xfrm>
            <a:off x="5194949" y="711200"/>
            <a:ext cx="18684000" cy="48132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7" name="Shape 227"/>
        <p:cNvGrpSpPr/>
        <p:nvPr/>
      </p:nvGrpSpPr>
      <p:grpSpPr>
        <a:xfrm>
          <a:off x="0" y="0"/>
          <a:ext cx="0" cy="0"/>
          <a:chOff x="0" y="0"/>
          <a:chExt cx="0" cy="0"/>
        </a:xfrm>
      </p:grpSpPr>
      <p:pic>
        <p:nvPicPr>
          <p:cNvPr descr=" " id="228" name="Google Shape;228;g265ef6de6fc_0_203"/>
          <p:cNvPicPr preferRelativeResize="0"/>
          <p:nvPr/>
        </p:nvPicPr>
        <p:blipFill rotWithShape="1">
          <a:blip r:embed="rId3">
            <a:alphaModFix/>
          </a:blip>
          <a:srcRect b="0" l="0" r="0" t="0"/>
          <a:stretch/>
        </p:blipFill>
        <p:spPr>
          <a:xfrm>
            <a:off x="0" y="-1270000"/>
            <a:ext cx="24387048" cy="16256000"/>
          </a:xfrm>
          <a:prstGeom prst="rect">
            <a:avLst/>
          </a:prstGeom>
          <a:noFill/>
          <a:ln>
            <a:noFill/>
          </a:ln>
        </p:spPr>
      </p:pic>
      <p:pic>
        <p:nvPicPr>
          <p:cNvPr descr=" " id="229" name="Google Shape;229;g265ef6de6fc_0_203"/>
          <p:cNvPicPr preferRelativeResize="0"/>
          <p:nvPr/>
        </p:nvPicPr>
        <p:blipFill rotWithShape="1">
          <a:blip r:embed="rId4">
            <a:alphaModFix/>
          </a:blip>
          <a:srcRect b="0" l="0" r="0" t="0"/>
          <a:stretch/>
        </p:blipFill>
        <p:spPr>
          <a:xfrm>
            <a:off x="2171971" y="8712200"/>
            <a:ext cx="20043105" cy="3898900"/>
          </a:xfrm>
          <a:prstGeom prst="rect">
            <a:avLst/>
          </a:prstGeom>
          <a:noFill/>
          <a:ln>
            <a:noFill/>
          </a:ln>
        </p:spPr>
      </p:pic>
      <p:pic>
        <p:nvPicPr>
          <p:cNvPr descr=" " id="230" name="Google Shape;230;g265ef6de6fc_0_203"/>
          <p:cNvPicPr preferRelativeResize="0"/>
          <p:nvPr/>
        </p:nvPicPr>
        <p:blipFill rotWithShape="1">
          <a:blip r:embed="rId5">
            <a:alphaModFix/>
          </a:blip>
          <a:srcRect b="0" l="0" r="0" t="0"/>
          <a:stretch/>
        </p:blipFill>
        <p:spPr>
          <a:xfrm>
            <a:off x="11253607" y="1041400"/>
            <a:ext cx="10961470" cy="6807200"/>
          </a:xfrm>
          <a:prstGeom prst="rect">
            <a:avLst/>
          </a:prstGeom>
          <a:noFill/>
          <a:ln>
            <a:noFill/>
          </a:ln>
        </p:spPr>
      </p:pic>
      <p:sp>
        <p:nvSpPr>
          <p:cNvPr id="231" name="Google Shape;231;g265ef6de6fc_0_203"/>
          <p:cNvSpPr/>
          <p:nvPr/>
        </p:nvSpPr>
        <p:spPr>
          <a:xfrm>
            <a:off x="2171971" y="3365500"/>
            <a:ext cx="8340600" cy="477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In the Realm of Magic and Adventure, dragons are no longer fearsome beasts to be feared. They can be tamed and even become loyal companions to those brave enough to venture into the unknown. Similarly, unicorns, long considered to be mythical creatures, can now be sighted in this fantastical realm. </a:t>
            </a:r>
            <a:endParaRPr b="0" i="0" sz="3200" u="none" cap="none" strike="noStrike">
              <a:solidFill>
                <a:schemeClr val="dk1"/>
              </a:solidFill>
              <a:latin typeface="Calibri"/>
              <a:ea typeface="Calibri"/>
              <a:cs typeface="Calibri"/>
              <a:sym typeface="Calibri"/>
            </a:endParaRPr>
          </a:p>
        </p:txBody>
      </p:sp>
      <p:sp>
        <p:nvSpPr>
          <p:cNvPr id="232" name="Google Shape;232;g265ef6de6fc_0_203"/>
          <p:cNvSpPr/>
          <p:nvPr/>
        </p:nvSpPr>
        <p:spPr>
          <a:xfrm>
            <a:off x="2171971" y="1041400"/>
            <a:ext cx="9678600" cy="16257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65ef6de6fc_0_203"/>
          <p:cNvSpPr/>
          <p:nvPr/>
        </p:nvSpPr>
        <p:spPr>
          <a:xfrm>
            <a:off x="3006042" y="1244600"/>
            <a:ext cx="80106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measuring ingredients</a:t>
            </a:r>
            <a:endParaRPr b="0" i="0" sz="8000" u="none" cap="none" strike="noStrike">
              <a:solidFill>
                <a:schemeClr val="dk1"/>
              </a:solidFill>
              <a:latin typeface="Calibri"/>
              <a:ea typeface="Calibri"/>
              <a:cs typeface="Calibri"/>
              <a:sym typeface="Calibri"/>
            </a:endParaRPr>
          </a:p>
        </p:txBody>
      </p:sp>
      <p:sp>
        <p:nvSpPr>
          <p:cNvPr id="234" name="Google Shape;234;g265ef6de6fc_0_2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g265ef6de6fc_0_20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0" name="Shape 240"/>
        <p:cNvGrpSpPr/>
        <p:nvPr/>
      </p:nvGrpSpPr>
      <p:grpSpPr>
        <a:xfrm>
          <a:off x="0" y="0"/>
          <a:ext cx="0" cy="0"/>
          <a:chOff x="0" y="0"/>
          <a:chExt cx="0" cy="0"/>
        </a:xfrm>
      </p:grpSpPr>
      <p:pic>
        <p:nvPicPr>
          <p:cNvPr descr=" " id="241" name="Google Shape;241;g265ef6de6fc_0_215"/>
          <p:cNvPicPr preferRelativeResize="0"/>
          <p:nvPr/>
        </p:nvPicPr>
        <p:blipFill rotWithShape="1">
          <a:blip r:embed="rId3">
            <a:alphaModFix/>
          </a:blip>
          <a:srcRect b="0" l="0" r="0" t="0"/>
          <a:stretch/>
        </p:blipFill>
        <p:spPr>
          <a:xfrm>
            <a:off x="0" y="-1270000"/>
            <a:ext cx="24387048" cy="16256000"/>
          </a:xfrm>
          <a:prstGeom prst="rect">
            <a:avLst/>
          </a:prstGeom>
          <a:noFill/>
          <a:ln>
            <a:noFill/>
          </a:ln>
        </p:spPr>
      </p:pic>
      <p:sp>
        <p:nvSpPr>
          <p:cNvPr id="242" name="Google Shape;242;g265ef6de6fc_0_2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3" name="Google Shape;243;g265ef6de6fc_0_2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44" name="Google Shape;244;g265ef6de6fc_0_215"/>
          <p:cNvSpPr/>
          <p:nvPr/>
        </p:nvSpPr>
        <p:spPr>
          <a:xfrm>
            <a:off x="4788498" y="647700"/>
            <a:ext cx="14797200" cy="16257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65ef6de6fc_0_215"/>
          <p:cNvSpPr/>
          <p:nvPr/>
        </p:nvSpPr>
        <p:spPr>
          <a:xfrm>
            <a:off x="5520957" y="850900"/>
            <a:ext cx="133323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mixing, kneading, proofing, and baking</a:t>
            </a:r>
            <a:endParaRPr b="0" i="0" sz="8000" u="none" cap="none" strike="noStrike">
              <a:solidFill>
                <a:schemeClr val="dk1"/>
              </a:solidFill>
              <a:latin typeface="Calibri"/>
              <a:ea typeface="Calibri"/>
              <a:cs typeface="Calibri"/>
              <a:sym typeface="Calibri"/>
            </a:endParaRPr>
          </a:p>
        </p:txBody>
      </p:sp>
      <p:sp>
        <p:nvSpPr>
          <p:cNvPr id="246" name="Google Shape;246;g265ef6de6fc_0_215"/>
          <p:cNvSpPr/>
          <p:nvPr/>
        </p:nvSpPr>
        <p:spPr>
          <a:xfrm>
            <a:off x="13679610" y="2692400"/>
            <a:ext cx="4064400" cy="47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7" name="Google Shape;247;g265ef6de6fc_0_215"/>
          <p:cNvPicPr preferRelativeResize="0"/>
          <p:nvPr/>
        </p:nvPicPr>
        <p:blipFill rotWithShape="1">
          <a:blip r:embed="rId5">
            <a:alphaModFix/>
          </a:blip>
          <a:srcRect b="0" l="0" r="0" t="0"/>
          <a:stretch/>
        </p:blipFill>
        <p:spPr>
          <a:xfrm>
            <a:off x="13679610" y="2692400"/>
            <a:ext cx="986926" cy="1015988"/>
          </a:xfrm>
          <a:prstGeom prst="rect">
            <a:avLst/>
          </a:prstGeom>
          <a:noFill/>
          <a:ln>
            <a:noFill/>
          </a:ln>
        </p:spPr>
      </p:pic>
      <p:sp>
        <p:nvSpPr>
          <p:cNvPr id="248" name="Google Shape;248;g265ef6de6fc_0_215"/>
          <p:cNvSpPr/>
          <p:nvPr/>
        </p:nvSpPr>
        <p:spPr>
          <a:xfrm>
            <a:off x="13679610" y="4013188"/>
            <a:ext cx="40644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65ef6de6fc_0_215"/>
          <p:cNvSpPr/>
          <p:nvPr/>
        </p:nvSpPr>
        <p:spPr>
          <a:xfrm>
            <a:off x="13679610" y="4013188"/>
            <a:ext cx="4200000" cy="360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250" name="Google Shape;250;g265ef6de6fc_0_215"/>
          <p:cNvSpPr/>
          <p:nvPr/>
        </p:nvSpPr>
        <p:spPr>
          <a:xfrm>
            <a:off x="18150569" y="2692400"/>
            <a:ext cx="4064400" cy="47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1" name="Google Shape;251;g265ef6de6fc_0_215"/>
          <p:cNvPicPr preferRelativeResize="0"/>
          <p:nvPr/>
        </p:nvPicPr>
        <p:blipFill rotWithShape="1">
          <a:blip r:embed="rId6">
            <a:alphaModFix/>
          </a:blip>
          <a:srcRect b="0" l="0" r="0" t="0"/>
          <a:stretch/>
        </p:blipFill>
        <p:spPr>
          <a:xfrm>
            <a:off x="18150569" y="2692400"/>
            <a:ext cx="1117695" cy="1016000"/>
          </a:xfrm>
          <a:prstGeom prst="rect">
            <a:avLst/>
          </a:prstGeom>
          <a:noFill/>
          <a:ln>
            <a:noFill/>
          </a:ln>
        </p:spPr>
      </p:pic>
      <p:sp>
        <p:nvSpPr>
          <p:cNvPr id="252" name="Google Shape;252;g265ef6de6fc_0_215"/>
          <p:cNvSpPr/>
          <p:nvPr/>
        </p:nvSpPr>
        <p:spPr>
          <a:xfrm>
            <a:off x="18150569" y="4013200"/>
            <a:ext cx="40644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65ef6de6fc_0_215"/>
          <p:cNvSpPr/>
          <p:nvPr/>
        </p:nvSpPr>
        <p:spPr>
          <a:xfrm>
            <a:off x="18150569" y="4013200"/>
            <a:ext cx="4200000" cy="360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
        <p:nvSpPr>
          <p:cNvPr id="254" name="Google Shape;254;g265ef6de6fc_0_215"/>
          <p:cNvSpPr/>
          <p:nvPr/>
        </p:nvSpPr>
        <p:spPr>
          <a:xfrm>
            <a:off x="13679610" y="7912100"/>
            <a:ext cx="4064400" cy="47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g265ef6de6fc_0_215"/>
          <p:cNvPicPr preferRelativeResize="0"/>
          <p:nvPr/>
        </p:nvPicPr>
        <p:blipFill rotWithShape="1">
          <a:blip r:embed="rId7">
            <a:alphaModFix/>
          </a:blip>
          <a:srcRect b="0" l="0" r="0" t="0"/>
          <a:stretch/>
        </p:blipFill>
        <p:spPr>
          <a:xfrm>
            <a:off x="13679610" y="7912100"/>
            <a:ext cx="1053373" cy="1016000"/>
          </a:xfrm>
          <a:prstGeom prst="rect">
            <a:avLst/>
          </a:prstGeom>
          <a:noFill/>
          <a:ln>
            <a:noFill/>
          </a:ln>
        </p:spPr>
      </p:pic>
      <p:sp>
        <p:nvSpPr>
          <p:cNvPr id="256" name="Google Shape;256;g265ef6de6fc_0_215"/>
          <p:cNvSpPr/>
          <p:nvPr/>
        </p:nvSpPr>
        <p:spPr>
          <a:xfrm>
            <a:off x="13679610" y="9232900"/>
            <a:ext cx="40644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65ef6de6fc_0_215"/>
          <p:cNvSpPr/>
          <p:nvPr/>
        </p:nvSpPr>
        <p:spPr>
          <a:xfrm>
            <a:off x="13679610" y="9232900"/>
            <a:ext cx="4200000" cy="360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"The Life of an Elf": Learn about the customs and daily life of the elves, from their familial structure to their religious beliefs.</a:t>
            </a:r>
            <a:endParaRPr b="0" i="0" sz="3200" u="none" cap="none" strike="noStrike">
              <a:solidFill>
                <a:schemeClr val="dk1"/>
              </a:solidFill>
              <a:latin typeface="Calibri"/>
              <a:ea typeface="Calibri"/>
              <a:cs typeface="Calibri"/>
              <a:sym typeface="Calibri"/>
            </a:endParaRPr>
          </a:p>
        </p:txBody>
      </p:sp>
      <p:sp>
        <p:nvSpPr>
          <p:cNvPr id="258" name="Google Shape;258;g265ef6de6fc_0_215"/>
          <p:cNvSpPr/>
          <p:nvPr/>
        </p:nvSpPr>
        <p:spPr>
          <a:xfrm>
            <a:off x="18150569" y="7912100"/>
            <a:ext cx="4064400" cy="47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9" name="Google Shape;259;g265ef6de6fc_0_215"/>
          <p:cNvPicPr preferRelativeResize="0"/>
          <p:nvPr/>
        </p:nvPicPr>
        <p:blipFill rotWithShape="1">
          <a:blip r:embed="rId8">
            <a:alphaModFix/>
          </a:blip>
          <a:srcRect b="0" l="0" r="0" t="0"/>
          <a:stretch/>
        </p:blipFill>
        <p:spPr>
          <a:xfrm>
            <a:off x="18150569" y="7912100"/>
            <a:ext cx="908216" cy="1016000"/>
          </a:xfrm>
          <a:prstGeom prst="rect">
            <a:avLst/>
          </a:prstGeom>
          <a:noFill/>
          <a:ln>
            <a:noFill/>
          </a:ln>
        </p:spPr>
      </p:pic>
      <p:sp>
        <p:nvSpPr>
          <p:cNvPr id="260" name="Google Shape;260;g265ef6de6fc_0_215"/>
          <p:cNvSpPr/>
          <p:nvPr/>
        </p:nvSpPr>
        <p:spPr>
          <a:xfrm>
            <a:off x="18150569" y="9232900"/>
            <a:ext cx="40644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65ef6de6fc_0_215"/>
          <p:cNvSpPr/>
          <p:nvPr/>
        </p:nvSpPr>
        <p:spPr>
          <a:xfrm>
            <a:off x="18150569" y="9232900"/>
            <a:ext cx="4200000" cy="360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pic>
        <p:nvPicPr>
          <p:cNvPr descr=" " id="262" name="Google Shape;262;g265ef6de6fc_0_215"/>
          <p:cNvPicPr preferRelativeResize="0"/>
          <p:nvPr/>
        </p:nvPicPr>
        <p:blipFill rotWithShape="1">
          <a:blip r:embed="rId9">
            <a:alphaModFix/>
          </a:blip>
          <a:srcRect b="0" l="0" r="0" t="0"/>
          <a:stretch/>
        </p:blipFill>
        <p:spPr>
          <a:xfrm>
            <a:off x="0" y="2692400"/>
            <a:ext cx="6058657" cy="9918700"/>
          </a:xfrm>
          <a:prstGeom prst="rect">
            <a:avLst/>
          </a:prstGeom>
          <a:noFill/>
          <a:ln>
            <a:noFill/>
          </a:ln>
        </p:spPr>
      </p:pic>
      <p:pic>
        <p:nvPicPr>
          <p:cNvPr descr=" " id="263" name="Google Shape;263;g265ef6de6fc_0_215"/>
          <p:cNvPicPr preferRelativeResize="0"/>
          <p:nvPr/>
        </p:nvPicPr>
        <p:blipFill rotWithShape="1">
          <a:blip r:embed="rId10">
            <a:alphaModFix/>
          </a:blip>
          <a:srcRect b="0" l="0" r="0" t="0"/>
          <a:stretch/>
        </p:blipFill>
        <p:spPr>
          <a:xfrm>
            <a:off x="6592124" y="2692400"/>
            <a:ext cx="6058657" cy="991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8" name="Shape 268"/>
        <p:cNvGrpSpPr/>
        <p:nvPr/>
      </p:nvGrpSpPr>
      <p:grpSpPr>
        <a:xfrm>
          <a:off x="0" y="0"/>
          <a:ext cx="0" cy="0"/>
          <a:chOff x="0" y="0"/>
          <a:chExt cx="0" cy="0"/>
        </a:xfrm>
      </p:grpSpPr>
      <p:sp>
        <p:nvSpPr>
          <p:cNvPr id="269" name="Google Shape;269;g265ef6de6fc_0_2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0" name="Google Shape;270;g265ef6de6fc_0_24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71" name="Google Shape;271;g265ef6de6fc_0_242"/>
          <p:cNvPicPr preferRelativeResize="0"/>
          <p:nvPr/>
        </p:nvPicPr>
        <p:blipFill rotWithShape="1">
          <a:blip r:embed="rId4">
            <a:alphaModFix/>
          </a:blip>
          <a:srcRect b="0" l="0" r="0" t="0"/>
          <a:stretch/>
        </p:blipFill>
        <p:spPr>
          <a:xfrm>
            <a:off x="-1" y="-1561095"/>
            <a:ext cx="24387048" cy="16839196"/>
          </a:xfrm>
          <a:prstGeom prst="rect">
            <a:avLst/>
          </a:prstGeom>
          <a:noFill/>
          <a:ln>
            <a:noFill/>
          </a:ln>
        </p:spPr>
      </p:pic>
      <p:sp>
        <p:nvSpPr>
          <p:cNvPr id="272" name="Google Shape;272;g265ef6de6fc_0_242"/>
          <p:cNvSpPr/>
          <p:nvPr/>
        </p:nvSpPr>
        <p:spPr>
          <a:xfrm>
            <a:off x="7760670" y="4978400"/>
            <a:ext cx="8865600" cy="416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65ef6de6fc_0_242"/>
          <p:cNvSpPr/>
          <p:nvPr/>
        </p:nvSpPr>
        <p:spPr>
          <a:xfrm>
            <a:off x="7760670" y="4978400"/>
            <a:ext cx="8865600" cy="23622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65ef6de6fc_0_242"/>
          <p:cNvSpPr/>
          <p:nvPr/>
        </p:nvSpPr>
        <p:spPr>
          <a:xfrm>
            <a:off x="9915706" y="5181600"/>
            <a:ext cx="45555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Bebas Neue"/>
              <a:buNone/>
            </a:pPr>
            <a:r>
              <a:rPr b="0" i="0" lang="en-US" sz="12800" u="none" cap="none" strike="noStrike">
                <a:solidFill>
                  <a:srgbClr val="FFFFFF"/>
                </a:solidFill>
                <a:latin typeface="Bebas Neue"/>
                <a:ea typeface="Bebas Neue"/>
                <a:cs typeface="Bebas Neue"/>
                <a:sym typeface="Bebas Neue"/>
              </a:rPr>
              <a:t>Recipes</a:t>
            </a:r>
            <a:endParaRPr b="0" i="0" sz="12800" u="none" cap="none" strike="noStrike">
              <a:solidFill>
                <a:schemeClr val="dk1"/>
              </a:solidFill>
              <a:latin typeface="Calibri"/>
              <a:ea typeface="Calibri"/>
              <a:cs typeface="Calibri"/>
              <a:sym typeface="Calibri"/>
            </a:endParaRPr>
          </a:p>
        </p:txBody>
      </p:sp>
      <p:sp>
        <p:nvSpPr>
          <p:cNvPr id="275" name="Google Shape;275;g265ef6de6fc_0_242"/>
          <p:cNvSpPr/>
          <p:nvPr/>
        </p:nvSpPr>
        <p:spPr>
          <a:xfrm>
            <a:off x="7692928" y="7658100"/>
            <a:ext cx="9001200" cy="162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0" name="Shape 280"/>
        <p:cNvGrpSpPr/>
        <p:nvPr/>
      </p:nvGrpSpPr>
      <p:grpSpPr>
        <a:xfrm>
          <a:off x="0" y="0"/>
          <a:ext cx="0" cy="0"/>
          <a:chOff x="0" y="0"/>
          <a:chExt cx="0" cy="0"/>
        </a:xfrm>
      </p:grpSpPr>
      <p:pic>
        <p:nvPicPr>
          <p:cNvPr descr=" " id="281" name="Google Shape;281;g265ef6de6fc_0_253"/>
          <p:cNvPicPr preferRelativeResize="0"/>
          <p:nvPr/>
        </p:nvPicPr>
        <p:blipFill rotWithShape="1">
          <a:blip r:embed="rId3">
            <a:alphaModFix/>
          </a:blip>
          <a:srcRect b="0" l="0" r="0" t="0"/>
          <a:stretch/>
        </p:blipFill>
        <p:spPr>
          <a:xfrm>
            <a:off x="0" y="-1270000"/>
            <a:ext cx="24387048" cy="16256000"/>
          </a:xfrm>
          <a:prstGeom prst="rect">
            <a:avLst/>
          </a:prstGeom>
          <a:noFill/>
          <a:ln>
            <a:noFill/>
          </a:ln>
        </p:spPr>
      </p:pic>
      <p:pic>
        <p:nvPicPr>
          <p:cNvPr descr=" " id="282" name="Google Shape;282;g265ef6de6fc_0_253"/>
          <p:cNvPicPr preferRelativeResize="0"/>
          <p:nvPr/>
        </p:nvPicPr>
        <p:blipFill rotWithShape="1">
          <a:blip r:embed="rId4">
            <a:alphaModFix/>
          </a:blip>
          <a:srcRect b="0" l="0" r="0" t="0"/>
          <a:stretch/>
        </p:blipFill>
        <p:spPr>
          <a:xfrm>
            <a:off x="1752819" y="508000"/>
            <a:ext cx="20881410" cy="5956300"/>
          </a:xfrm>
          <a:prstGeom prst="rect">
            <a:avLst/>
          </a:prstGeom>
          <a:noFill/>
          <a:ln>
            <a:noFill/>
          </a:ln>
        </p:spPr>
      </p:pic>
      <p:sp>
        <p:nvSpPr>
          <p:cNvPr id="283" name="Google Shape;283;g265ef6de6fc_0_2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4" name="Google Shape;284;g265ef6de6fc_0_25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85" name="Google Shape;285;g265ef6de6fc_0_253"/>
          <p:cNvSpPr/>
          <p:nvPr/>
        </p:nvSpPr>
        <p:spPr>
          <a:xfrm>
            <a:off x="1752819" y="7073900"/>
            <a:ext cx="20881500" cy="568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65ef6de6fc_0_253"/>
          <p:cNvSpPr/>
          <p:nvPr/>
        </p:nvSpPr>
        <p:spPr>
          <a:xfrm>
            <a:off x="1752819" y="7073900"/>
            <a:ext cx="7748100" cy="13842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5ef6de6fc_0_253"/>
          <p:cNvSpPr/>
          <p:nvPr/>
        </p:nvSpPr>
        <p:spPr>
          <a:xfrm>
            <a:off x="3903621" y="7277100"/>
            <a:ext cx="34464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ingredients</a:t>
            </a:r>
            <a:endParaRPr b="0" i="0" sz="6400" u="none" cap="none" strike="noStrike">
              <a:solidFill>
                <a:schemeClr val="dk1"/>
              </a:solidFill>
              <a:latin typeface="Calibri"/>
              <a:ea typeface="Calibri"/>
              <a:cs typeface="Calibri"/>
              <a:sym typeface="Calibri"/>
            </a:endParaRPr>
          </a:p>
        </p:txBody>
      </p:sp>
      <p:sp>
        <p:nvSpPr>
          <p:cNvPr id="288" name="Google Shape;288;g265ef6de6fc_0_253"/>
          <p:cNvSpPr/>
          <p:nvPr/>
        </p:nvSpPr>
        <p:spPr>
          <a:xfrm>
            <a:off x="10783648" y="7073900"/>
            <a:ext cx="11850600" cy="13842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65ef6de6fc_0_253"/>
          <p:cNvSpPr/>
          <p:nvPr/>
        </p:nvSpPr>
        <p:spPr>
          <a:xfrm>
            <a:off x="15481118" y="7277100"/>
            <a:ext cx="2455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Process</a:t>
            </a:r>
            <a:endParaRPr b="0" i="0" sz="6400" u="none" cap="none" strike="noStrike">
              <a:solidFill>
                <a:schemeClr val="dk1"/>
              </a:solidFill>
              <a:latin typeface="Calibri"/>
              <a:ea typeface="Calibri"/>
              <a:cs typeface="Calibri"/>
              <a:sym typeface="Calibri"/>
            </a:endParaRPr>
          </a:p>
        </p:txBody>
      </p:sp>
      <p:sp>
        <p:nvSpPr>
          <p:cNvPr id="290" name="Google Shape;290;g265ef6de6fc_0_253"/>
          <p:cNvSpPr/>
          <p:nvPr/>
        </p:nvSpPr>
        <p:spPr>
          <a:xfrm>
            <a:off x="1752819" y="9067800"/>
            <a:ext cx="7748100" cy="369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65ef6de6fc_0_253"/>
          <p:cNvSpPr/>
          <p:nvPr/>
        </p:nvSpPr>
        <p:spPr>
          <a:xfrm>
            <a:off x="1752819" y="90678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65ef6de6fc_0_253"/>
          <p:cNvSpPr/>
          <p:nvPr/>
        </p:nvSpPr>
        <p:spPr>
          <a:xfrm>
            <a:off x="1752819" y="90678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65ef6de6fc_0_253"/>
          <p:cNvSpPr/>
          <p:nvPr/>
        </p:nvSpPr>
        <p:spPr>
          <a:xfrm>
            <a:off x="1752819" y="9067800"/>
            <a:ext cx="6778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Dragon</a:t>
            </a:r>
            <a:endParaRPr b="0" i="0" sz="3200" u="none" cap="none" strike="noStrike">
              <a:solidFill>
                <a:schemeClr val="dk1"/>
              </a:solidFill>
              <a:latin typeface="Calibri"/>
              <a:ea typeface="Calibri"/>
              <a:cs typeface="Calibri"/>
              <a:sym typeface="Calibri"/>
            </a:endParaRPr>
          </a:p>
        </p:txBody>
      </p:sp>
      <p:sp>
        <p:nvSpPr>
          <p:cNvPr id="294" name="Google Shape;294;g265ef6de6fc_0_253"/>
          <p:cNvSpPr/>
          <p:nvPr/>
        </p:nvSpPr>
        <p:spPr>
          <a:xfrm>
            <a:off x="8598975" y="9067800"/>
            <a:ext cx="9018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65ef6de6fc_0_253"/>
          <p:cNvSpPr/>
          <p:nvPr/>
        </p:nvSpPr>
        <p:spPr>
          <a:xfrm>
            <a:off x="8611676" y="9067800"/>
            <a:ext cx="1024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20 g</a:t>
            </a:r>
            <a:endParaRPr b="0" i="0" sz="3200" u="none" cap="none" strike="noStrike">
              <a:solidFill>
                <a:schemeClr val="dk1"/>
              </a:solidFill>
              <a:latin typeface="Calibri"/>
              <a:ea typeface="Calibri"/>
              <a:cs typeface="Calibri"/>
              <a:sym typeface="Calibri"/>
            </a:endParaRPr>
          </a:p>
        </p:txBody>
      </p:sp>
      <p:sp>
        <p:nvSpPr>
          <p:cNvPr id="296" name="Google Shape;296;g265ef6de6fc_0_253"/>
          <p:cNvSpPr/>
          <p:nvPr/>
        </p:nvSpPr>
        <p:spPr>
          <a:xfrm>
            <a:off x="1752819" y="98679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65ef6de6fc_0_253"/>
          <p:cNvSpPr/>
          <p:nvPr/>
        </p:nvSpPr>
        <p:spPr>
          <a:xfrm>
            <a:off x="1752819" y="98679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65ef6de6fc_0_253"/>
          <p:cNvSpPr/>
          <p:nvPr/>
        </p:nvSpPr>
        <p:spPr>
          <a:xfrm>
            <a:off x="1752819" y="9867900"/>
            <a:ext cx="6778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Magic </a:t>
            </a:r>
            <a:endParaRPr b="0" i="0" sz="3200" u="none" cap="none" strike="noStrike">
              <a:solidFill>
                <a:schemeClr val="dk1"/>
              </a:solidFill>
              <a:latin typeface="Calibri"/>
              <a:ea typeface="Calibri"/>
              <a:cs typeface="Calibri"/>
              <a:sym typeface="Calibri"/>
            </a:endParaRPr>
          </a:p>
        </p:txBody>
      </p:sp>
      <p:sp>
        <p:nvSpPr>
          <p:cNvPr id="299" name="Google Shape;299;g265ef6de6fc_0_253"/>
          <p:cNvSpPr/>
          <p:nvPr/>
        </p:nvSpPr>
        <p:spPr>
          <a:xfrm>
            <a:off x="8598975" y="9867900"/>
            <a:ext cx="9018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65ef6de6fc_0_253"/>
          <p:cNvSpPr/>
          <p:nvPr/>
        </p:nvSpPr>
        <p:spPr>
          <a:xfrm>
            <a:off x="8078210" y="9867900"/>
            <a:ext cx="1558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500 ml</a:t>
            </a:r>
            <a:endParaRPr b="0" i="0" sz="3200" u="none" cap="none" strike="noStrike">
              <a:solidFill>
                <a:schemeClr val="dk1"/>
              </a:solidFill>
              <a:latin typeface="Calibri"/>
              <a:ea typeface="Calibri"/>
              <a:cs typeface="Calibri"/>
              <a:sym typeface="Calibri"/>
            </a:endParaRPr>
          </a:p>
        </p:txBody>
      </p:sp>
      <p:sp>
        <p:nvSpPr>
          <p:cNvPr id="301" name="Google Shape;301;g265ef6de6fc_0_253"/>
          <p:cNvSpPr/>
          <p:nvPr/>
        </p:nvSpPr>
        <p:spPr>
          <a:xfrm>
            <a:off x="1752819" y="106680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65ef6de6fc_0_253"/>
          <p:cNvSpPr/>
          <p:nvPr/>
        </p:nvSpPr>
        <p:spPr>
          <a:xfrm>
            <a:off x="1752819" y="106680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65ef6de6fc_0_253"/>
          <p:cNvSpPr/>
          <p:nvPr/>
        </p:nvSpPr>
        <p:spPr>
          <a:xfrm>
            <a:off x="1752819" y="10668000"/>
            <a:ext cx="6778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Spell</a:t>
            </a:r>
            <a:endParaRPr b="0" i="0" sz="3200" u="none" cap="none" strike="noStrike">
              <a:solidFill>
                <a:schemeClr val="dk1"/>
              </a:solidFill>
              <a:latin typeface="Calibri"/>
              <a:ea typeface="Calibri"/>
              <a:cs typeface="Calibri"/>
              <a:sym typeface="Calibri"/>
            </a:endParaRPr>
          </a:p>
        </p:txBody>
      </p:sp>
      <p:sp>
        <p:nvSpPr>
          <p:cNvPr id="304" name="Google Shape;304;g265ef6de6fc_0_253"/>
          <p:cNvSpPr/>
          <p:nvPr/>
        </p:nvSpPr>
        <p:spPr>
          <a:xfrm>
            <a:off x="8598975" y="10668000"/>
            <a:ext cx="9018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65ef6de6fc_0_253"/>
          <p:cNvSpPr/>
          <p:nvPr/>
        </p:nvSpPr>
        <p:spPr>
          <a:xfrm>
            <a:off x="8357645" y="10668000"/>
            <a:ext cx="1278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560 g</a:t>
            </a:r>
            <a:endParaRPr b="0" i="0" sz="3200" u="none" cap="none" strike="noStrike">
              <a:solidFill>
                <a:schemeClr val="dk1"/>
              </a:solidFill>
              <a:latin typeface="Calibri"/>
              <a:ea typeface="Calibri"/>
              <a:cs typeface="Calibri"/>
              <a:sym typeface="Calibri"/>
            </a:endParaRPr>
          </a:p>
        </p:txBody>
      </p:sp>
      <p:sp>
        <p:nvSpPr>
          <p:cNvPr id="306" name="Google Shape;306;g265ef6de6fc_0_253"/>
          <p:cNvSpPr/>
          <p:nvPr/>
        </p:nvSpPr>
        <p:spPr>
          <a:xfrm>
            <a:off x="1752819" y="114681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65ef6de6fc_0_253"/>
          <p:cNvSpPr/>
          <p:nvPr/>
        </p:nvSpPr>
        <p:spPr>
          <a:xfrm>
            <a:off x="1752819" y="114681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65ef6de6fc_0_253"/>
          <p:cNvSpPr/>
          <p:nvPr/>
        </p:nvSpPr>
        <p:spPr>
          <a:xfrm>
            <a:off x="1752819" y="11468100"/>
            <a:ext cx="6778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Unicorn</a:t>
            </a:r>
            <a:endParaRPr b="0" i="0" sz="3200" u="none" cap="none" strike="noStrike">
              <a:solidFill>
                <a:schemeClr val="dk1"/>
              </a:solidFill>
              <a:latin typeface="Calibri"/>
              <a:ea typeface="Calibri"/>
              <a:cs typeface="Calibri"/>
              <a:sym typeface="Calibri"/>
            </a:endParaRPr>
          </a:p>
        </p:txBody>
      </p:sp>
      <p:sp>
        <p:nvSpPr>
          <p:cNvPr id="309" name="Google Shape;309;g265ef6de6fc_0_253"/>
          <p:cNvSpPr/>
          <p:nvPr/>
        </p:nvSpPr>
        <p:spPr>
          <a:xfrm>
            <a:off x="8598975" y="11468100"/>
            <a:ext cx="9018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65ef6de6fc_0_253"/>
          <p:cNvSpPr/>
          <p:nvPr/>
        </p:nvSpPr>
        <p:spPr>
          <a:xfrm>
            <a:off x="8637080" y="11468100"/>
            <a:ext cx="999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2 kg</a:t>
            </a:r>
            <a:endParaRPr b="0" i="0" sz="3200" u="none" cap="none" strike="noStrike">
              <a:solidFill>
                <a:schemeClr val="dk1"/>
              </a:solidFill>
              <a:latin typeface="Calibri"/>
              <a:ea typeface="Calibri"/>
              <a:cs typeface="Calibri"/>
              <a:sym typeface="Calibri"/>
            </a:endParaRPr>
          </a:p>
        </p:txBody>
      </p:sp>
      <p:sp>
        <p:nvSpPr>
          <p:cNvPr id="311" name="Google Shape;311;g265ef6de6fc_0_253"/>
          <p:cNvSpPr/>
          <p:nvPr/>
        </p:nvSpPr>
        <p:spPr>
          <a:xfrm>
            <a:off x="1752819" y="122682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65ef6de6fc_0_253"/>
          <p:cNvSpPr/>
          <p:nvPr/>
        </p:nvSpPr>
        <p:spPr>
          <a:xfrm>
            <a:off x="1752819" y="122682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65ef6de6fc_0_253"/>
          <p:cNvSpPr/>
          <p:nvPr/>
        </p:nvSpPr>
        <p:spPr>
          <a:xfrm>
            <a:off x="1752819" y="12268200"/>
            <a:ext cx="6778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Rainbow</a:t>
            </a:r>
            <a:endParaRPr b="0" i="0" sz="3200" u="none" cap="none" strike="noStrike">
              <a:solidFill>
                <a:schemeClr val="dk1"/>
              </a:solidFill>
              <a:latin typeface="Calibri"/>
              <a:ea typeface="Calibri"/>
              <a:cs typeface="Calibri"/>
              <a:sym typeface="Calibri"/>
            </a:endParaRPr>
          </a:p>
        </p:txBody>
      </p:sp>
      <p:sp>
        <p:nvSpPr>
          <p:cNvPr id="314" name="Google Shape;314;g265ef6de6fc_0_253"/>
          <p:cNvSpPr/>
          <p:nvPr/>
        </p:nvSpPr>
        <p:spPr>
          <a:xfrm>
            <a:off x="8598975" y="12268200"/>
            <a:ext cx="9018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65ef6de6fc_0_253"/>
          <p:cNvSpPr/>
          <p:nvPr/>
        </p:nvSpPr>
        <p:spPr>
          <a:xfrm>
            <a:off x="8129016" y="12268200"/>
            <a:ext cx="1507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245 ml</a:t>
            </a:r>
            <a:endParaRPr b="0" i="0" sz="3200" u="none" cap="none" strike="noStrike">
              <a:solidFill>
                <a:schemeClr val="dk1"/>
              </a:solidFill>
              <a:latin typeface="Calibri"/>
              <a:ea typeface="Calibri"/>
              <a:cs typeface="Calibri"/>
              <a:sym typeface="Calibri"/>
            </a:endParaRPr>
          </a:p>
        </p:txBody>
      </p:sp>
      <p:sp>
        <p:nvSpPr>
          <p:cNvPr id="316" name="Google Shape;316;g265ef6de6fc_0_253"/>
          <p:cNvSpPr/>
          <p:nvPr/>
        </p:nvSpPr>
        <p:spPr>
          <a:xfrm>
            <a:off x="10783648" y="9245600"/>
            <a:ext cx="11986200" cy="336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The journey of self-discovery and the exploration of the human imagination are just as important as the creatures and wonders that populate this realm. Here, you can reflect on your deepest desires and fulfill your fondest dreams. The realm is a place where you can let go of the constraints of reality and explore the boundless possibilities of the mind.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1" name="Shape 321"/>
        <p:cNvGrpSpPr/>
        <p:nvPr/>
      </p:nvGrpSpPr>
      <p:grpSpPr>
        <a:xfrm>
          <a:off x="0" y="0"/>
          <a:ext cx="0" cy="0"/>
          <a:chOff x="0" y="0"/>
          <a:chExt cx="0" cy="0"/>
        </a:xfrm>
      </p:grpSpPr>
      <p:sp>
        <p:nvSpPr>
          <p:cNvPr id="322" name="Google Shape;322;g265ef6de6fc_0_2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3" name="Google Shape;323;g265ef6de6fc_0_29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324" name="Google Shape;324;g265ef6de6fc_0_293"/>
          <p:cNvPicPr preferRelativeResize="0"/>
          <p:nvPr/>
        </p:nvPicPr>
        <p:blipFill rotWithShape="1">
          <a:blip r:embed="rId4">
            <a:alphaModFix/>
          </a:blip>
          <a:srcRect b="0" l="0" r="0" t="0"/>
          <a:stretch/>
        </p:blipFill>
        <p:spPr>
          <a:xfrm>
            <a:off x="0" y="-1270000"/>
            <a:ext cx="24387048" cy="16256000"/>
          </a:xfrm>
          <a:prstGeom prst="rect">
            <a:avLst/>
          </a:prstGeom>
          <a:noFill/>
          <a:ln>
            <a:noFill/>
          </a:ln>
        </p:spPr>
      </p:pic>
      <p:pic>
        <p:nvPicPr>
          <p:cNvPr descr=" " id="325" name="Google Shape;325;g265ef6de6fc_0_293"/>
          <p:cNvPicPr preferRelativeResize="0"/>
          <p:nvPr/>
        </p:nvPicPr>
        <p:blipFill rotWithShape="1">
          <a:blip r:embed="rId5">
            <a:alphaModFix/>
          </a:blip>
          <a:srcRect b="0" l="0" r="0" t="0"/>
          <a:stretch/>
        </p:blipFill>
        <p:spPr>
          <a:xfrm>
            <a:off x="508063" y="901700"/>
            <a:ext cx="13806626" cy="5588000"/>
          </a:xfrm>
          <a:prstGeom prst="rect">
            <a:avLst/>
          </a:prstGeom>
          <a:noFill/>
          <a:ln>
            <a:noFill/>
          </a:ln>
        </p:spPr>
      </p:pic>
      <p:pic>
        <p:nvPicPr>
          <p:cNvPr descr=" " id="326" name="Google Shape;326;g265ef6de6fc_0_293"/>
          <p:cNvPicPr preferRelativeResize="0"/>
          <p:nvPr/>
        </p:nvPicPr>
        <p:blipFill rotWithShape="1">
          <a:blip r:embed="rId6">
            <a:alphaModFix/>
          </a:blip>
          <a:srcRect b="0" l="0" r="0" t="0"/>
          <a:stretch/>
        </p:blipFill>
        <p:spPr>
          <a:xfrm>
            <a:off x="15622953" y="7480300"/>
            <a:ext cx="7747968" cy="4775200"/>
          </a:xfrm>
          <a:prstGeom prst="rect">
            <a:avLst/>
          </a:prstGeom>
          <a:noFill/>
          <a:ln>
            <a:noFill/>
          </a:ln>
        </p:spPr>
      </p:pic>
      <p:sp>
        <p:nvSpPr>
          <p:cNvPr id="327" name="Google Shape;327;g265ef6de6fc_0_2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8" name="Google Shape;328;g265ef6de6fc_0_29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29" name="Google Shape;329;g265ef6de6fc_0_293"/>
          <p:cNvSpPr/>
          <p:nvPr/>
        </p:nvSpPr>
        <p:spPr>
          <a:xfrm>
            <a:off x="15622953" y="901700"/>
            <a:ext cx="7748100" cy="13842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65ef6de6fc_0_293"/>
          <p:cNvSpPr/>
          <p:nvPr/>
        </p:nvSpPr>
        <p:spPr>
          <a:xfrm>
            <a:off x="17773755" y="1104900"/>
            <a:ext cx="34464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ingredients</a:t>
            </a:r>
            <a:endParaRPr b="0" i="0" sz="6400" u="none" cap="none" strike="noStrike">
              <a:solidFill>
                <a:schemeClr val="dk1"/>
              </a:solidFill>
              <a:latin typeface="Calibri"/>
              <a:ea typeface="Calibri"/>
              <a:cs typeface="Calibri"/>
              <a:sym typeface="Calibri"/>
            </a:endParaRPr>
          </a:p>
        </p:txBody>
      </p:sp>
      <p:sp>
        <p:nvSpPr>
          <p:cNvPr id="331" name="Google Shape;331;g265ef6de6fc_0_293"/>
          <p:cNvSpPr/>
          <p:nvPr/>
        </p:nvSpPr>
        <p:spPr>
          <a:xfrm>
            <a:off x="15622953" y="28956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65ef6de6fc_0_293"/>
          <p:cNvSpPr/>
          <p:nvPr/>
        </p:nvSpPr>
        <p:spPr>
          <a:xfrm>
            <a:off x="15622953" y="28956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265ef6de6fc_0_293"/>
          <p:cNvSpPr/>
          <p:nvPr/>
        </p:nvSpPr>
        <p:spPr>
          <a:xfrm>
            <a:off x="15622953" y="2895600"/>
            <a:ext cx="6778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Dragon</a:t>
            </a:r>
            <a:endParaRPr b="0" i="0" sz="3200" u="none" cap="none" strike="noStrike">
              <a:solidFill>
                <a:schemeClr val="dk1"/>
              </a:solidFill>
              <a:latin typeface="Calibri"/>
              <a:ea typeface="Calibri"/>
              <a:cs typeface="Calibri"/>
              <a:sym typeface="Calibri"/>
            </a:endParaRPr>
          </a:p>
        </p:txBody>
      </p:sp>
      <p:sp>
        <p:nvSpPr>
          <p:cNvPr id="334" name="Google Shape;334;g265ef6de6fc_0_293"/>
          <p:cNvSpPr/>
          <p:nvPr/>
        </p:nvSpPr>
        <p:spPr>
          <a:xfrm>
            <a:off x="22469108" y="2895600"/>
            <a:ext cx="9018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65ef6de6fc_0_293"/>
          <p:cNvSpPr/>
          <p:nvPr/>
        </p:nvSpPr>
        <p:spPr>
          <a:xfrm>
            <a:off x="22481810" y="2895600"/>
            <a:ext cx="1024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20 g</a:t>
            </a:r>
            <a:endParaRPr b="0" i="0" sz="3200" u="none" cap="none" strike="noStrike">
              <a:solidFill>
                <a:schemeClr val="dk1"/>
              </a:solidFill>
              <a:latin typeface="Calibri"/>
              <a:ea typeface="Calibri"/>
              <a:cs typeface="Calibri"/>
              <a:sym typeface="Calibri"/>
            </a:endParaRPr>
          </a:p>
        </p:txBody>
      </p:sp>
      <p:sp>
        <p:nvSpPr>
          <p:cNvPr id="336" name="Google Shape;336;g265ef6de6fc_0_293"/>
          <p:cNvSpPr/>
          <p:nvPr/>
        </p:nvSpPr>
        <p:spPr>
          <a:xfrm>
            <a:off x="15622953" y="36957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65ef6de6fc_0_293"/>
          <p:cNvSpPr/>
          <p:nvPr/>
        </p:nvSpPr>
        <p:spPr>
          <a:xfrm>
            <a:off x="15622953" y="36957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65ef6de6fc_0_293"/>
          <p:cNvSpPr/>
          <p:nvPr/>
        </p:nvSpPr>
        <p:spPr>
          <a:xfrm>
            <a:off x="15622953" y="3695700"/>
            <a:ext cx="6778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Magic </a:t>
            </a:r>
            <a:endParaRPr b="0" i="0" sz="3200" u="none" cap="none" strike="noStrike">
              <a:solidFill>
                <a:schemeClr val="dk1"/>
              </a:solidFill>
              <a:latin typeface="Calibri"/>
              <a:ea typeface="Calibri"/>
              <a:cs typeface="Calibri"/>
              <a:sym typeface="Calibri"/>
            </a:endParaRPr>
          </a:p>
        </p:txBody>
      </p:sp>
      <p:sp>
        <p:nvSpPr>
          <p:cNvPr id="339" name="Google Shape;339;g265ef6de6fc_0_293"/>
          <p:cNvSpPr/>
          <p:nvPr/>
        </p:nvSpPr>
        <p:spPr>
          <a:xfrm>
            <a:off x="22469108" y="3695700"/>
            <a:ext cx="9018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65ef6de6fc_0_293"/>
          <p:cNvSpPr/>
          <p:nvPr/>
        </p:nvSpPr>
        <p:spPr>
          <a:xfrm>
            <a:off x="21948343" y="3695700"/>
            <a:ext cx="1558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500 ml</a:t>
            </a:r>
            <a:endParaRPr b="0" i="0" sz="3200" u="none" cap="none" strike="noStrike">
              <a:solidFill>
                <a:schemeClr val="dk1"/>
              </a:solidFill>
              <a:latin typeface="Calibri"/>
              <a:ea typeface="Calibri"/>
              <a:cs typeface="Calibri"/>
              <a:sym typeface="Calibri"/>
            </a:endParaRPr>
          </a:p>
        </p:txBody>
      </p:sp>
      <p:sp>
        <p:nvSpPr>
          <p:cNvPr id="341" name="Google Shape;341;g265ef6de6fc_0_293"/>
          <p:cNvSpPr/>
          <p:nvPr/>
        </p:nvSpPr>
        <p:spPr>
          <a:xfrm>
            <a:off x="15622953" y="44958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65ef6de6fc_0_293"/>
          <p:cNvSpPr/>
          <p:nvPr/>
        </p:nvSpPr>
        <p:spPr>
          <a:xfrm>
            <a:off x="15622953" y="44958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65ef6de6fc_0_293"/>
          <p:cNvSpPr/>
          <p:nvPr/>
        </p:nvSpPr>
        <p:spPr>
          <a:xfrm>
            <a:off x="15622953" y="4495800"/>
            <a:ext cx="6778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Spell</a:t>
            </a:r>
            <a:endParaRPr b="0" i="0" sz="3200" u="none" cap="none" strike="noStrike">
              <a:solidFill>
                <a:schemeClr val="dk1"/>
              </a:solidFill>
              <a:latin typeface="Calibri"/>
              <a:ea typeface="Calibri"/>
              <a:cs typeface="Calibri"/>
              <a:sym typeface="Calibri"/>
            </a:endParaRPr>
          </a:p>
        </p:txBody>
      </p:sp>
      <p:sp>
        <p:nvSpPr>
          <p:cNvPr id="344" name="Google Shape;344;g265ef6de6fc_0_293"/>
          <p:cNvSpPr/>
          <p:nvPr/>
        </p:nvSpPr>
        <p:spPr>
          <a:xfrm>
            <a:off x="22469108" y="4495800"/>
            <a:ext cx="9018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65ef6de6fc_0_293"/>
          <p:cNvSpPr/>
          <p:nvPr/>
        </p:nvSpPr>
        <p:spPr>
          <a:xfrm>
            <a:off x="22227778" y="4495800"/>
            <a:ext cx="1278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560 g</a:t>
            </a:r>
            <a:endParaRPr b="0" i="0" sz="3200" u="none" cap="none" strike="noStrike">
              <a:solidFill>
                <a:schemeClr val="dk1"/>
              </a:solidFill>
              <a:latin typeface="Calibri"/>
              <a:ea typeface="Calibri"/>
              <a:cs typeface="Calibri"/>
              <a:sym typeface="Calibri"/>
            </a:endParaRPr>
          </a:p>
        </p:txBody>
      </p:sp>
      <p:sp>
        <p:nvSpPr>
          <p:cNvPr id="346" name="Google Shape;346;g265ef6de6fc_0_293"/>
          <p:cNvSpPr/>
          <p:nvPr/>
        </p:nvSpPr>
        <p:spPr>
          <a:xfrm>
            <a:off x="15622953" y="52959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65ef6de6fc_0_293"/>
          <p:cNvSpPr/>
          <p:nvPr/>
        </p:nvSpPr>
        <p:spPr>
          <a:xfrm>
            <a:off x="15622953" y="52959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65ef6de6fc_0_293"/>
          <p:cNvSpPr/>
          <p:nvPr/>
        </p:nvSpPr>
        <p:spPr>
          <a:xfrm>
            <a:off x="15622953" y="5295900"/>
            <a:ext cx="6778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Unicorn</a:t>
            </a:r>
            <a:endParaRPr b="0" i="0" sz="3200" u="none" cap="none" strike="noStrike">
              <a:solidFill>
                <a:schemeClr val="dk1"/>
              </a:solidFill>
              <a:latin typeface="Calibri"/>
              <a:ea typeface="Calibri"/>
              <a:cs typeface="Calibri"/>
              <a:sym typeface="Calibri"/>
            </a:endParaRPr>
          </a:p>
        </p:txBody>
      </p:sp>
      <p:sp>
        <p:nvSpPr>
          <p:cNvPr id="349" name="Google Shape;349;g265ef6de6fc_0_293"/>
          <p:cNvSpPr/>
          <p:nvPr/>
        </p:nvSpPr>
        <p:spPr>
          <a:xfrm>
            <a:off x="22469108" y="5295900"/>
            <a:ext cx="9018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65ef6de6fc_0_293"/>
          <p:cNvSpPr/>
          <p:nvPr/>
        </p:nvSpPr>
        <p:spPr>
          <a:xfrm>
            <a:off x="22507213" y="5295900"/>
            <a:ext cx="999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2 kg</a:t>
            </a:r>
            <a:endParaRPr b="0" i="0" sz="3200" u="none" cap="none" strike="noStrike">
              <a:solidFill>
                <a:schemeClr val="dk1"/>
              </a:solidFill>
              <a:latin typeface="Calibri"/>
              <a:ea typeface="Calibri"/>
              <a:cs typeface="Calibri"/>
              <a:sym typeface="Calibri"/>
            </a:endParaRPr>
          </a:p>
        </p:txBody>
      </p:sp>
      <p:sp>
        <p:nvSpPr>
          <p:cNvPr id="351" name="Google Shape;351;g265ef6de6fc_0_293"/>
          <p:cNvSpPr/>
          <p:nvPr/>
        </p:nvSpPr>
        <p:spPr>
          <a:xfrm>
            <a:off x="15622953" y="60960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65ef6de6fc_0_293"/>
          <p:cNvSpPr/>
          <p:nvPr/>
        </p:nvSpPr>
        <p:spPr>
          <a:xfrm>
            <a:off x="15622953" y="6096000"/>
            <a:ext cx="77481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65ef6de6fc_0_293"/>
          <p:cNvSpPr/>
          <p:nvPr/>
        </p:nvSpPr>
        <p:spPr>
          <a:xfrm>
            <a:off x="15622953" y="6096000"/>
            <a:ext cx="6778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Rainbow</a:t>
            </a:r>
            <a:endParaRPr b="0" i="0" sz="3200" u="none" cap="none" strike="noStrike">
              <a:solidFill>
                <a:schemeClr val="dk1"/>
              </a:solidFill>
              <a:latin typeface="Calibri"/>
              <a:ea typeface="Calibri"/>
              <a:cs typeface="Calibri"/>
              <a:sym typeface="Calibri"/>
            </a:endParaRPr>
          </a:p>
        </p:txBody>
      </p:sp>
      <p:sp>
        <p:nvSpPr>
          <p:cNvPr id="354" name="Google Shape;354;g265ef6de6fc_0_293"/>
          <p:cNvSpPr/>
          <p:nvPr/>
        </p:nvSpPr>
        <p:spPr>
          <a:xfrm>
            <a:off x="22469108" y="6096000"/>
            <a:ext cx="9018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65ef6de6fc_0_293"/>
          <p:cNvSpPr/>
          <p:nvPr/>
        </p:nvSpPr>
        <p:spPr>
          <a:xfrm>
            <a:off x="21999150" y="6096000"/>
            <a:ext cx="1507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245 ml</a:t>
            </a:r>
            <a:endParaRPr b="0" i="0" sz="3200" u="none" cap="none" strike="noStrike">
              <a:solidFill>
                <a:schemeClr val="dk1"/>
              </a:solidFill>
              <a:latin typeface="Calibri"/>
              <a:ea typeface="Calibri"/>
              <a:cs typeface="Calibri"/>
              <a:sym typeface="Calibri"/>
            </a:endParaRPr>
          </a:p>
        </p:txBody>
      </p:sp>
      <p:sp>
        <p:nvSpPr>
          <p:cNvPr id="356" name="Google Shape;356;g265ef6de6fc_0_293"/>
          <p:cNvSpPr/>
          <p:nvPr/>
        </p:nvSpPr>
        <p:spPr>
          <a:xfrm>
            <a:off x="508063" y="7213600"/>
            <a:ext cx="13806600" cy="13842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65ef6de6fc_0_293"/>
          <p:cNvSpPr/>
          <p:nvPr/>
        </p:nvSpPr>
        <p:spPr>
          <a:xfrm>
            <a:off x="6183556" y="7416800"/>
            <a:ext cx="2455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Process</a:t>
            </a:r>
            <a:endParaRPr b="0" i="0" sz="6400" u="none" cap="none" strike="noStrike">
              <a:solidFill>
                <a:schemeClr val="dk1"/>
              </a:solidFill>
              <a:latin typeface="Calibri"/>
              <a:ea typeface="Calibri"/>
              <a:cs typeface="Calibri"/>
              <a:sym typeface="Calibri"/>
            </a:endParaRPr>
          </a:p>
        </p:txBody>
      </p:sp>
      <p:sp>
        <p:nvSpPr>
          <p:cNvPr id="358" name="Google Shape;358;g265ef6de6fc_0_293"/>
          <p:cNvSpPr/>
          <p:nvPr/>
        </p:nvSpPr>
        <p:spPr>
          <a:xfrm>
            <a:off x="508063" y="9385300"/>
            <a:ext cx="13942200" cy="336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The journey of self-discovery and the exploration of the human imagination are just as important as the creatures and wonders that populate this realm. Here, you can reflect on your deepest desires and fulfill your fondest dreams. The realm is a place where you can let go of the constraints of reality and explore the boundless possibilities of the mind.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3" name="Shape 363"/>
        <p:cNvGrpSpPr/>
        <p:nvPr/>
      </p:nvGrpSpPr>
      <p:grpSpPr>
        <a:xfrm>
          <a:off x="0" y="0"/>
          <a:ext cx="0" cy="0"/>
          <a:chOff x="0" y="0"/>
          <a:chExt cx="0" cy="0"/>
        </a:xfrm>
      </p:grpSpPr>
      <p:pic>
        <p:nvPicPr>
          <p:cNvPr descr=" " id="364" name="Google Shape;364;g265ef6de6fc_0_334"/>
          <p:cNvPicPr preferRelativeResize="0"/>
          <p:nvPr/>
        </p:nvPicPr>
        <p:blipFill rotWithShape="1">
          <a:blip r:embed="rId3">
            <a:alphaModFix/>
          </a:blip>
          <a:srcRect b="0" l="0" r="0" t="0"/>
          <a:stretch/>
        </p:blipFill>
        <p:spPr>
          <a:xfrm>
            <a:off x="-1" y="-1561108"/>
            <a:ext cx="24387048" cy="16839209"/>
          </a:xfrm>
          <a:prstGeom prst="rect">
            <a:avLst/>
          </a:prstGeom>
          <a:noFill/>
          <a:ln>
            <a:noFill/>
          </a:ln>
        </p:spPr>
      </p:pic>
      <p:sp>
        <p:nvSpPr>
          <p:cNvPr id="365" name="Google Shape;365;g265ef6de6fc_0_334"/>
          <p:cNvSpPr/>
          <p:nvPr/>
        </p:nvSpPr>
        <p:spPr>
          <a:xfrm>
            <a:off x="5283860" y="5029200"/>
            <a:ext cx="13806600" cy="36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65ef6de6fc_0_334"/>
          <p:cNvSpPr/>
          <p:nvPr/>
        </p:nvSpPr>
        <p:spPr>
          <a:xfrm>
            <a:off x="5283860" y="5029200"/>
            <a:ext cx="13806600" cy="23622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65ef6de6fc_0_334"/>
          <p:cNvSpPr/>
          <p:nvPr/>
        </p:nvSpPr>
        <p:spPr>
          <a:xfrm>
            <a:off x="6708555" y="5232400"/>
            <a:ext cx="109572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Bebas Neue"/>
              <a:buNone/>
            </a:pPr>
            <a:r>
              <a:rPr b="0" i="0" lang="en-US" sz="12800" u="none" cap="none" strike="noStrike">
                <a:solidFill>
                  <a:srgbClr val="FFFFFF"/>
                </a:solidFill>
                <a:latin typeface="Bebas Neue"/>
                <a:ea typeface="Bebas Neue"/>
                <a:cs typeface="Bebas Neue"/>
                <a:sym typeface="Bebas Neue"/>
              </a:rPr>
              <a:t>Specialty products</a:t>
            </a:r>
            <a:endParaRPr b="0" i="0" sz="12800" u="none" cap="none" strike="noStrike">
              <a:solidFill>
                <a:schemeClr val="dk1"/>
              </a:solidFill>
              <a:latin typeface="Calibri"/>
              <a:ea typeface="Calibri"/>
              <a:cs typeface="Calibri"/>
              <a:sym typeface="Calibri"/>
            </a:endParaRPr>
          </a:p>
        </p:txBody>
      </p:sp>
      <p:sp>
        <p:nvSpPr>
          <p:cNvPr id="368" name="Google Shape;368;g265ef6de6fc_0_334"/>
          <p:cNvSpPr/>
          <p:nvPr/>
        </p:nvSpPr>
        <p:spPr>
          <a:xfrm>
            <a:off x="5216119" y="7708900"/>
            <a:ext cx="13942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
        <p:nvSpPr>
          <p:cNvPr id="369" name="Google Shape;369;g265ef6de6fc_0_3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0" name="Google Shape;370;g265ef6de6fc_0_33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5" name="Shape 375"/>
        <p:cNvGrpSpPr/>
        <p:nvPr/>
      </p:nvGrpSpPr>
      <p:grpSpPr>
        <a:xfrm>
          <a:off x="0" y="0"/>
          <a:ext cx="0" cy="0"/>
          <a:chOff x="0" y="0"/>
          <a:chExt cx="0" cy="0"/>
        </a:xfrm>
      </p:grpSpPr>
      <p:pic>
        <p:nvPicPr>
          <p:cNvPr descr=" " id="376" name="Google Shape;376;g265ef6de6fc_0_345"/>
          <p:cNvPicPr preferRelativeResize="0"/>
          <p:nvPr/>
        </p:nvPicPr>
        <p:blipFill rotWithShape="1">
          <a:blip r:embed="rId3">
            <a:alphaModFix/>
          </a:blip>
          <a:srcRect b="0" l="0" r="0" t="0"/>
          <a:stretch/>
        </p:blipFill>
        <p:spPr>
          <a:xfrm>
            <a:off x="0" y="-1270000"/>
            <a:ext cx="24387048" cy="16256000"/>
          </a:xfrm>
          <a:prstGeom prst="rect">
            <a:avLst/>
          </a:prstGeom>
          <a:noFill/>
          <a:ln>
            <a:noFill/>
          </a:ln>
        </p:spPr>
      </p:pic>
      <p:pic>
        <p:nvPicPr>
          <p:cNvPr descr=" " id="377" name="Google Shape;377;g265ef6de6fc_0_345"/>
          <p:cNvPicPr preferRelativeResize="0"/>
          <p:nvPr/>
        </p:nvPicPr>
        <p:blipFill rotWithShape="1">
          <a:blip r:embed="rId4">
            <a:alphaModFix/>
          </a:blip>
          <a:srcRect b="0" l="0" r="0" t="0"/>
          <a:stretch/>
        </p:blipFill>
        <p:spPr>
          <a:xfrm>
            <a:off x="8967321" y="1003300"/>
            <a:ext cx="13806626" cy="11709400"/>
          </a:xfrm>
          <a:prstGeom prst="rect">
            <a:avLst/>
          </a:prstGeom>
          <a:noFill/>
          <a:ln>
            <a:noFill/>
          </a:ln>
        </p:spPr>
      </p:pic>
      <p:sp>
        <p:nvSpPr>
          <p:cNvPr id="378" name="Google Shape;378;g265ef6de6fc_0_345"/>
          <p:cNvSpPr/>
          <p:nvPr/>
        </p:nvSpPr>
        <p:spPr>
          <a:xfrm>
            <a:off x="2476810" y="3429000"/>
            <a:ext cx="9170400" cy="13842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65ef6de6fc_0_345"/>
          <p:cNvSpPr/>
          <p:nvPr/>
        </p:nvSpPr>
        <p:spPr>
          <a:xfrm>
            <a:off x="3217736" y="3632200"/>
            <a:ext cx="76887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gluten-free or vegan items</a:t>
            </a:r>
            <a:endParaRPr b="0" i="0" sz="6400" u="none" cap="none" strike="noStrike">
              <a:solidFill>
                <a:schemeClr val="dk1"/>
              </a:solidFill>
              <a:latin typeface="Calibri"/>
              <a:ea typeface="Calibri"/>
              <a:cs typeface="Calibri"/>
              <a:sym typeface="Calibri"/>
            </a:endParaRPr>
          </a:p>
        </p:txBody>
      </p:sp>
      <p:sp>
        <p:nvSpPr>
          <p:cNvPr id="380" name="Google Shape;380;g265ef6de6fc_0_3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1" name="Google Shape;381;g265ef6de6fc_0_34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82" name="Google Shape;382;g265ef6de6fc_0_345"/>
          <p:cNvSpPr/>
          <p:nvPr/>
        </p:nvSpPr>
        <p:spPr>
          <a:xfrm>
            <a:off x="2476810" y="5372100"/>
            <a:ext cx="9306000" cy="607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"The Evolution of the Unicorn" is a study exploring the historical, cultural, and mythical development of the iconic fantasy creature. From its ancient roots in Mediterranean mythology to its modern-day representation in popular culture, this research delves into the various interpretations and beliefs surrounding the mystical horse with a single horn. The goal is to understand the evolution of this captivating creature and its enduring place in human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7" name="Shape 387"/>
        <p:cNvGrpSpPr/>
        <p:nvPr/>
      </p:nvGrpSpPr>
      <p:grpSpPr>
        <a:xfrm>
          <a:off x="0" y="0"/>
          <a:ext cx="0" cy="0"/>
          <a:chOff x="0" y="0"/>
          <a:chExt cx="0" cy="0"/>
        </a:xfrm>
      </p:grpSpPr>
      <p:pic>
        <p:nvPicPr>
          <p:cNvPr descr=" " id="388" name="Google Shape;388;g265ef6de6fc_0_356"/>
          <p:cNvPicPr preferRelativeResize="0"/>
          <p:nvPr/>
        </p:nvPicPr>
        <p:blipFill rotWithShape="1">
          <a:blip r:embed="rId3">
            <a:alphaModFix/>
          </a:blip>
          <a:srcRect b="0" l="0" r="0" t="0"/>
          <a:stretch/>
        </p:blipFill>
        <p:spPr>
          <a:xfrm>
            <a:off x="0" y="-1270000"/>
            <a:ext cx="24387048" cy="16256000"/>
          </a:xfrm>
          <a:prstGeom prst="rect">
            <a:avLst/>
          </a:prstGeom>
          <a:noFill/>
          <a:ln>
            <a:noFill/>
          </a:ln>
        </p:spPr>
      </p:pic>
      <p:sp>
        <p:nvSpPr>
          <p:cNvPr id="389" name="Google Shape;389;g265ef6de6fc_0_3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0" name="Google Shape;390;g265ef6de6fc_0_35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391" name="Google Shape;391;g265ef6de6fc_0_356"/>
          <p:cNvPicPr preferRelativeResize="0"/>
          <p:nvPr/>
        </p:nvPicPr>
        <p:blipFill rotWithShape="1">
          <a:blip r:embed="rId5">
            <a:alphaModFix/>
          </a:blip>
          <a:srcRect b="0" l="0" r="0" t="0"/>
          <a:stretch/>
        </p:blipFill>
        <p:spPr>
          <a:xfrm>
            <a:off x="18569721" y="0"/>
            <a:ext cx="5817327" cy="10033000"/>
          </a:xfrm>
          <a:prstGeom prst="rect">
            <a:avLst/>
          </a:prstGeom>
          <a:noFill/>
          <a:ln>
            <a:noFill/>
          </a:ln>
        </p:spPr>
      </p:pic>
      <p:pic>
        <p:nvPicPr>
          <p:cNvPr descr=" " id="392" name="Google Shape;392;g265ef6de6fc_0_356"/>
          <p:cNvPicPr preferRelativeResize="0"/>
          <p:nvPr/>
        </p:nvPicPr>
        <p:blipFill rotWithShape="1">
          <a:blip r:embed="rId6">
            <a:alphaModFix/>
          </a:blip>
          <a:srcRect b="0" l="0" r="0" t="0"/>
          <a:stretch/>
        </p:blipFill>
        <p:spPr>
          <a:xfrm>
            <a:off x="9132441" y="3683000"/>
            <a:ext cx="8827603" cy="10033000"/>
          </a:xfrm>
          <a:prstGeom prst="rect">
            <a:avLst/>
          </a:prstGeom>
          <a:noFill/>
          <a:ln>
            <a:noFill/>
          </a:ln>
        </p:spPr>
      </p:pic>
      <p:sp>
        <p:nvSpPr>
          <p:cNvPr id="393" name="Google Shape;393;g265ef6de6fc_0_356"/>
          <p:cNvSpPr/>
          <p:nvPr/>
        </p:nvSpPr>
        <p:spPr>
          <a:xfrm>
            <a:off x="7608251" y="736600"/>
            <a:ext cx="9170400" cy="13842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65ef6de6fc_0_356"/>
          <p:cNvSpPr/>
          <p:nvPr/>
        </p:nvSpPr>
        <p:spPr>
          <a:xfrm>
            <a:off x="10146451" y="939800"/>
            <a:ext cx="40941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artisan bread</a:t>
            </a:r>
            <a:endParaRPr b="0" i="0" sz="6400" u="none" cap="none" strike="noStrike">
              <a:solidFill>
                <a:schemeClr val="dk1"/>
              </a:solidFill>
              <a:latin typeface="Calibri"/>
              <a:ea typeface="Calibri"/>
              <a:cs typeface="Calibri"/>
              <a:sym typeface="Calibri"/>
            </a:endParaRPr>
          </a:p>
        </p:txBody>
      </p:sp>
      <p:sp>
        <p:nvSpPr>
          <p:cNvPr id="395" name="Google Shape;395;g265ef6de6fc_0_356"/>
          <p:cNvSpPr/>
          <p:nvPr/>
        </p:nvSpPr>
        <p:spPr>
          <a:xfrm>
            <a:off x="2794349" y="5829300"/>
            <a:ext cx="4326900" cy="409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A magical being with the power to cast spells and create illusions, often sought for bringing wonder and magic into people's lives.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0" name="Shape 400"/>
        <p:cNvGrpSpPr/>
        <p:nvPr/>
      </p:nvGrpSpPr>
      <p:grpSpPr>
        <a:xfrm>
          <a:off x="0" y="0"/>
          <a:ext cx="0" cy="0"/>
          <a:chOff x="0" y="0"/>
          <a:chExt cx="0" cy="0"/>
        </a:xfrm>
      </p:grpSpPr>
      <p:pic>
        <p:nvPicPr>
          <p:cNvPr descr=" " id="401" name="Google Shape;401;g265ef6de6fc_0_368"/>
          <p:cNvPicPr preferRelativeResize="0"/>
          <p:nvPr/>
        </p:nvPicPr>
        <p:blipFill rotWithShape="1">
          <a:blip r:embed="rId3">
            <a:alphaModFix/>
          </a:blip>
          <a:srcRect b="0" l="0" r="0" t="0"/>
          <a:stretch/>
        </p:blipFill>
        <p:spPr>
          <a:xfrm>
            <a:off x="0" y="-1270000"/>
            <a:ext cx="24387048" cy="16256000"/>
          </a:xfrm>
          <a:prstGeom prst="rect">
            <a:avLst/>
          </a:prstGeom>
          <a:noFill/>
          <a:ln>
            <a:noFill/>
          </a:ln>
        </p:spPr>
      </p:pic>
      <p:sp>
        <p:nvSpPr>
          <p:cNvPr id="402" name="Google Shape;402;g265ef6de6fc_0_368"/>
          <p:cNvSpPr/>
          <p:nvPr/>
        </p:nvSpPr>
        <p:spPr>
          <a:xfrm>
            <a:off x="1879835" y="698500"/>
            <a:ext cx="11126700" cy="23622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65ef6de6fc_0_368"/>
          <p:cNvSpPr/>
          <p:nvPr/>
        </p:nvSpPr>
        <p:spPr>
          <a:xfrm>
            <a:off x="2752011" y="901700"/>
            <a:ext cx="93822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Bebas Neue"/>
              <a:buNone/>
            </a:pPr>
            <a:r>
              <a:rPr b="0" i="0" lang="en-US" sz="12800" u="none" cap="none" strike="noStrike">
                <a:solidFill>
                  <a:srgbClr val="FFFFFF"/>
                </a:solidFill>
                <a:latin typeface="Bebas Neue"/>
                <a:ea typeface="Bebas Neue"/>
                <a:cs typeface="Bebas Neue"/>
                <a:sym typeface="Bebas Neue"/>
              </a:rPr>
              <a:t>Tips for success</a:t>
            </a:r>
            <a:endParaRPr b="0" i="0" sz="12800" u="none" cap="none" strike="noStrike">
              <a:solidFill>
                <a:schemeClr val="dk1"/>
              </a:solidFill>
              <a:latin typeface="Calibri"/>
              <a:ea typeface="Calibri"/>
              <a:cs typeface="Calibri"/>
              <a:sym typeface="Calibri"/>
            </a:endParaRPr>
          </a:p>
        </p:txBody>
      </p:sp>
      <p:sp>
        <p:nvSpPr>
          <p:cNvPr id="404" name="Google Shape;404;g265ef6de6fc_0_3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5" name="Google Shape;405;g265ef6de6fc_0_36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06" name="Google Shape;406;g265ef6de6fc_0_368"/>
          <p:cNvSpPr/>
          <p:nvPr/>
        </p:nvSpPr>
        <p:spPr>
          <a:xfrm>
            <a:off x="1879835" y="4597400"/>
            <a:ext cx="6198300" cy="65913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7" name="Google Shape;407;g265ef6de6fc_0_368"/>
          <p:cNvPicPr preferRelativeResize="0"/>
          <p:nvPr/>
        </p:nvPicPr>
        <p:blipFill rotWithShape="1">
          <a:blip r:embed="rId5">
            <a:alphaModFix/>
          </a:blip>
          <a:srcRect b="0" l="0" r="0" t="0"/>
          <a:stretch/>
        </p:blipFill>
        <p:spPr>
          <a:xfrm>
            <a:off x="4211699" y="4902200"/>
            <a:ext cx="1534648" cy="1625600"/>
          </a:xfrm>
          <a:prstGeom prst="rect">
            <a:avLst/>
          </a:prstGeom>
          <a:noFill/>
          <a:ln>
            <a:noFill/>
          </a:ln>
        </p:spPr>
      </p:pic>
      <p:sp>
        <p:nvSpPr>
          <p:cNvPr id="408" name="Google Shape;408;g265ef6de6fc_0_368"/>
          <p:cNvSpPr/>
          <p:nvPr/>
        </p:nvSpPr>
        <p:spPr>
          <a:xfrm>
            <a:off x="2286286" y="6832600"/>
            <a:ext cx="5385600" cy="405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65ef6de6fc_0_368"/>
          <p:cNvSpPr/>
          <p:nvPr/>
        </p:nvSpPr>
        <p:spPr>
          <a:xfrm>
            <a:off x="2150802" y="6832600"/>
            <a:ext cx="5656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Unicorn Sightings</a:t>
            </a:r>
            <a:endParaRPr b="0" i="0" sz="6400" u="none" cap="none" strike="noStrike">
              <a:solidFill>
                <a:schemeClr val="dk1"/>
              </a:solidFill>
              <a:latin typeface="Calibri"/>
              <a:ea typeface="Calibri"/>
              <a:cs typeface="Calibri"/>
              <a:sym typeface="Calibri"/>
            </a:endParaRPr>
          </a:p>
        </p:txBody>
      </p:sp>
      <p:sp>
        <p:nvSpPr>
          <p:cNvPr id="410" name="Google Shape;410;g265ef6de6fc_0_368"/>
          <p:cNvSpPr/>
          <p:nvPr/>
        </p:nvSpPr>
        <p:spPr>
          <a:xfrm>
            <a:off x="2218544" y="7912100"/>
            <a:ext cx="5520900" cy="310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411" name="Google Shape;411;g265ef6de6fc_0_368"/>
          <p:cNvSpPr/>
          <p:nvPr/>
        </p:nvSpPr>
        <p:spPr>
          <a:xfrm>
            <a:off x="9094337" y="4597400"/>
            <a:ext cx="6198300" cy="65913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2" name="Google Shape;412;g265ef6de6fc_0_368"/>
          <p:cNvPicPr preferRelativeResize="0"/>
          <p:nvPr/>
        </p:nvPicPr>
        <p:blipFill rotWithShape="1">
          <a:blip r:embed="rId6">
            <a:alphaModFix/>
          </a:blip>
          <a:srcRect b="0" l="0" r="0" t="0"/>
          <a:stretch/>
        </p:blipFill>
        <p:spPr>
          <a:xfrm>
            <a:off x="11407359" y="4902200"/>
            <a:ext cx="1572329" cy="1625600"/>
          </a:xfrm>
          <a:prstGeom prst="rect">
            <a:avLst/>
          </a:prstGeom>
          <a:noFill/>
          <a:ln>
            <a:noFill/>
          </a:ln>
        </p:spPr>
      </p:pic>
      <p:sp>
        <p:nvSpPr>
          <p:cNvPr id="413" name="Google Shape;413;g265ef6de6fc_0_368"/>
          <p:cNvSpPr/>
          <p:nvPr/>
        </p:nvSpPr>
        <p:spPr>
          <a:xfrm>
            <a:off x="9500787" y="6832600"/>
            <a:ext cx="5385600" cy="405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65ef6de6fc_0_368"/>
          <p:cNvSpPr/>
          <p:nvPr/>
        </p:nvSpPr>
        <p:spPr>
          <a:xfrm>
            <a:off x="9365304" y="6832600"/>
            <a:ext cx="5656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dragon taming</a:t>
            </a:r>
            <a:endParaRPr b="0" i="0" sz="6400" u="none" cap="none" strike="noStrike">
              <a:solidFill>
                <a:schemeClr val="dk1"/>
              </a:solidFill>
              <a:latin typeface="Calibri"/>
              <a:ea typeface="Calibri"/>
              <a:cs typeface="Calibri"/>
              <a:sym typeface="Calibri"/>
            </a:endParaRPr>
          </a:p>
        </p:txBody>
      </p:sp>
      <p:sp>
        <p:nvSpPr>
          <p:cNvPr id="415" name="Google Shape;415;g265ef6de6fc_0_368"/>
          <p:cNvSpPr/>
          <p:nvPr/>
        </p:nvSpPr>
        <p:spPr>
          <a:xfrm>
            <a:off x="9433046" y="7912100"/>
            <a:ext cx="5520900" cy="310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416" name="Google Shape;416;g265ef6de6fc_0_368"/>
          <p:cNvSpPr/>
          <p:nvPr/>
        </p:nvSpPr>
        <p:spPr>
          <a:xfrm>
            <a:off x="16308838" y="4597400"/>
            <a:ext cx="6198300" cy="65913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7" name="Google Shape;417;g265ef6de6fc_0_368"/>
          <p:cNvPicPr preferRelativeResize="0"/>
          <p:nvPr/>
        </p:nvPicPr>
        <p:blipFill rotWithShape="1">
          <a:blip r:embed="rId7">
            <a:alphaModFix/>
          </a:blip>
          <a:srcRect b="0" l="0" r="0" t="0"/>
          <a:stretch/>
        </p:blipFill>
        <p:spPr>
          <a:xfrm>
            <a:off x="18553000" y="4902200"/>
            <a:ext cx="1710052" cy="1625600"/>
          </a:xfrm>
          <a:prstGeom prst="rect">
            <a:avLst/>
          </a:prstGeom>
          <a:noFill/>
          <a:ln>
            <a:noFill/>
          </a:ln>
        </p:spPr>
      </p:pic>
      <p:sp>
        <p:nvSpPr>
          <p:cNvPr id="418" name="Google Shape;418;g265ef6de6fc_0_368"/>
          <p:cNvSpPr/>
          <p:nvPr/>
        </p:nvSpPr>
        <p:spPr>
          <a:xfrm>
            <a:off x="16715289" y="6832600"/>
            <a:ext cx="5385600" cy="405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65ef6de6fc_0_368"/>
          <p:cNvSpPr/>
          <p:nvPr/>
        </p:nvSpPr>
        <p:spPr>
          <a:xfrm>
            <a:off x="16579806" y="6832600"/>
            <a:ext cx="5656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rainbow seeing</a:t>
            </a:r>
            <a:endParaRPr b="0" i="0" sz="6400" u="none" cap="none" strike="noStrike">
              <a:solidFill>
                <a:schemeClr val="dk1"/>
              </a:solidFill>
              <a:latin typeface="Calibri"/>
              <a:ea typeface="Calibri"/>
              <a:cs typeface="Calibri"/>
              <a:sym typeface="Calibri"/>
            </a:endParaRPr>
          </a:p>
        </p:txBody>
      </p:sp>
      <p:sp>
        <p:nvSpPr>
          <p:cNvPr id="420" name="Google Shape;420;g265ef6de6fc_0_368"/>
          <p:cNvSpPr/>
          <p:nvPr/>
        </p:nvSpPr>
        <p:spPr>
          <a:xfrm>
            <a:off x="16647547" y="7912100"/>
            <a:ext cx="5520900" cy="3107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pic>
        <p:nvPicPr>
          <p:cNvPr descr=" " id="421" name="Google Shape;421;g265ef6de6fc_0_368"/>
          <p:cNvPicPr preferRelativeResize="0"/>
          <p:nvPr/>
        </p:nvPicPr>
        <p:blipFill rotWithShape="1">
          <a:blip r:embed="rId8">
            <a:alphaModFix/>
          </a:blip>
          <a:srcRect b="0" l="0" r="0" t="0"/>
          <a:stretch/>
        </p:blipFill>
        <p:spPr>
          <a:xfrm>
            <a:off x="16296137" y="1028700"/>
            <a:ext cx="6198375" cy="2032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6" name="Shape 426"/>
        <p:cNvGrpSpPr/>
        <p:nvPr/>
      </p:nvGrpSpPr>
      <p:grpSpPr>
        <a:xfrm>
          <a:off x="0" y="0"/>
          <a:ext cx="0" cy="0"/>
          <a:chOff x="0" y="0"/>
          <a:chExt cx="0" cy="0"/>
        </a:xfrm>
      </p:grpSpPr>
      <p:pic>
        <p:nvPicPr>
          <p:cNvPr descr=" " id="427" name="Google Shape;427;g265ef6de6fc_0_393"/>
          <p:cNvPicPr preferRelativeResize="0"/>
          <p:nvPr/>
        </p:nvPicPr>
        <p:blipFill rotWithShape="1">
          <a:blip r:embed="rId3">
            <a:alphaModFix/>
          </a:blip>
          <a:srcRect b="0" l="0" r="0" t="0"/>
          <a:stretch/>
        </p:blipFill>
        <p:spPr>
          <a:xfrm>
            <a:off x="0" y="-1270000"/>
            <a:ext cx="24387048" cy="16256000"/>
          </a:xfrm>
          <a:prstGeom prst="rect">
            <a:avLst/>
          </a:prstGeom>
          <a:noFill/>
          <a:ln>
            <a:noFill/>
          </a:ln>
        </p:spPr>
      </p:pic>
      <p:sp>
        <p:nvSpPr>
          <p:cNvPr id="428" name="Google Shape;428;g265ef6de6fc_0_3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9" name="Google Shape;429;g265ef6de6fc_0_39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0" name="Google Shape;430;g265ef6de6fc_0_393"/>
          <p:cNvSpPr/>
          <p:nvPr/>
        </p:nvSpPr>
        <p:spPr>
          <a:xfrm>
            <a:off x="6795349" y="673100"/>
            <a:ext cx="16575600" cy="1269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1" name="Google Shape;431;g265ef6de6fc_0_393"/>
          <p:cNvPicPr preferRelativeResize="0"/>
          <p:nvPr/>
        </p:nvPicPr>
        <p:blipFill rotWithShape="1">
          <a:blip r:embed="rId5">
            <a:alphaModFix/>
          </a:blip>
          <a:srcRect b="0" l="0" r="0" t="0"/>
          <a:stretch/>
        </p:blipFill>
        <p:spPr>
          <a:xfrm>
            <a:off x="13962054" y="6057900"/>
            <a:ext cx="2585105" cy="2458269"/>
          </a:xfrm>
          <a:prstGeom prst="rect">
            <a:avLst/>
          </a:prstGeom>
          <a:noFill/>
          <a:ln>
            <a:noFill/>
          </a:ln>
        </p:spPr>
      </p:pic>
      <p:pic>
        <p:nvPicPr>
          <p:cNvPr descr=" " id="432" name="Google Shape;432;g265ef6de6fc_0_393"/>
          <p:cNvPicPr preferRelativeResize="0"/>
          <p:nvPr/>
        </p:nvPicPr>
        <p:blipFill rotWithShape="1">
          <a:blip r:embed="rId6">
            <a:alphaModFix/>
          </a:blip>
          <a:srcRect b="0" l="0" r="0" t="0"/>
          <a:stretch/>
        </p:blipFill>
        <p:spPr>
          <a:xfrm>
            <a:off x="12621182" y="4648200"/>
            <a:ext cx="5266848" cy="5008438"/>
          </a:xfrm>
          <a:prstGeom prst="rect">
            <a:avLst/>
          </a:prstGeom>
          <a:noFill/>
          <a:ln>
            <a:noFill/>
          </a:ln>
        </p:spPr>
      </p:pic>
      <p:pic>
        <p:nvPicPr>
          <p:cNvPr descr=" " id="433" name="Google Shape;433;g265ef6de6fc_0_393"/>
          <p:cNvPicPr preferRelativeResize="0"/>
          <p:nvPr/>
        </p:nvPicPr>
        <p:blipFill rotWithShape="1">
          <a:blip r:embed="rId7">
            <a:alphaModFix/>
          </a:blip>
          <a:srcRect b="0" l="0" r="0" t="0"/>
          <a:stretch/>
        </p:blipFill>
        <p:spPr>
          <a:xfrm>
            <a:off x="11195751" y="3149600"/>
            <a:ext cx="8117710" cy="7719442"/>
          </a:xfrm>
          <a:prstGeom prst="rect">
            <a:avLst/>
          </a:prstGeom>
          <a:noFill/>
          <a:ln>
            <a:noFill/>
          </a:ln>
        </p:spPr>
      </p:pic>
      <p:pic>
        <p:nvPicPr>
          <p:cNvPr descr=" " id="434" name="Google Shape;434;g265ef6de6fc_0_393"/>
          <p:cNvPicPr preferRelativeResize="0"/>
          <p:nvPr/>
        </p:nvPicPr>
        <p:blipFill rotWithShape="1">
          <a:blip r:embed="rId8">
            <a:alphaModFix/>
          </a:blip>
          <a:srcRect b="0" l="0" r="0" t="0"/>
          <a:stretch/>
        </p:blipFill>
        <p:spPr>
          <a:xfrm>
            <a:off x="9601511" y="1473200"/>
            <a:ext cx="11318891" cy="10763573"/>
          </a:xfrm>
          <a:prstGeom prst="rect">
            <a:avLst/>
          </a:prstGeom>
          <a:noFill/>
          <a:ln>
            <a:noFill/>
          </a:ln>
        </p:spPr>
      </p:pic>
      <p:sp>
        <p:nvSpPr>
          <p:cNvPr id="435" name="Google Shape;435;g265ef6de6fc_0_393"/>
          <p:cNvSpPr/>
          <p:nvPr/>
        </p:nvSpPr>
        <p:spPr>
          <a:xfrm>
            <a:off x="13577997" y="673100"/>
            <a:ext cx="32727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Adventure: 75%</a:t>
            </a:r>
            <a:endParaRPr b="0" i="0" sz="3200" u="none" cap="none" strike="noStrike">
              <a:solidFill>
                <a:schemeClr val="dk1"/>
              </a:solidFill>
              <a:latin typeface="Calibri"/>
              <a:ea typeface="Calibri"/>
              <a:cs typeface="Calibri"/>
              <a:sym typeface="Calibri"/>
            </a:endParaRPr>
          </a:p>
        </p:txBody>
      </p:sp>
      <p:sp>
        <p:nvSpPr>
          <p:cNvPr id="436" name="Google Shape;436;g265ef6de6fc_0_393"/>
          <p:cNvSpPr/>
          <p:nvPr/>
        </p:nvSpPr>
        <p:spPr>
          <a:xfrm>
            <a:off x="21211651" y="5245100"/>
            <a:ext cx="2434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Magic: 90%</a:t>
            </a:r>
            <a:endParaRPr b="0" i="0" sz="3200" u="none" cap="none" strike="noStrike">
              <a:solidFill>
                <a:schemeClr val="dk1"/>
              </a:solidFill>
              <a:latin typeface="Calibri"/>
              <a:ea typeface="Calibri"/>
              <a:cs typeface="Calibri"/>
              <a:sym typeface="Calibri"/>
            </a:endParaRPr>
          </a:p>
        </p:txBody>
      </p:sp>
      <p:sp>
        <p:nvSpPr>
          <p:cNvPr id="437" name="Google Shape;437;g265ef6de6fc_0_393"/>
          <p:cNvSpPr/>
          <p:nvPr/>
        </p:nvSpPr>
        <p:spPr>
          <a:xfrm>
            <a:off x="19065083" y="11925300"/>
            <a:ext cx="28155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Wonder: 20%</a:t>
            </a:r>
            <a:endParaRPr b="0" i="0" sz="3200" u="none" cap="none" strike="noStrike">
              <a:solidFill>
                <a:schemeClr val="dk1"/>
              </a:solidFill>
              <a:latin typeface="Calibri"/>
              <a:ea typeface="Calibri"/>
              <a:cs typeface="Calibri"/>
              <a:sym typeface="Calibri"/>
            </a:endParaRPr>
          </a:p>
        </p:txBody>
      </p:sp>
      <p:sp>
        <p:nvSpPr>
          <p:cNvPr id="438" name="Google Shape;438;g265ef6de6fc_0_393"/>
          <p:cNvSpPr/>
          <p:nvPr/>
        </p:nvSpPr>
        <p:spPr>
          <a:xfrm>
            <a:off x="9119740" y="11925300"/>
            <a:ext cx="2701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Danger: 50%</a:t>
            </a:r>
            <a:endParaRPr b="0" i="0" sz="3200" u="none" cap="none" strike="noStrike">
              <a:solidFill>
                <a:schemeClr val="dk1"/>
              </a:solidFill>
              <a:latin typeface="Calibri"/>
              <a:ea typeface="Calibri"/>
              <a:cs typeface="Calibri"/>
              <a:sym typeface="Calibri"/>
            </a:endParaRPr>
          </a:p>
        </p:txBody>
      </p:sp>
      <p:sp>
        <p:nvSpPr>
          <p:cNvPr id="439" name="Google Shape;439;g265ef6de6fc_0_393"/>
          <p:cNvSpPr/>
          <p:nvPr/>
        </p:nvSpPr>
        <p:spPr>
          <a:xfrm>
            <a:off x="6795349" y="5245100"/>
            <a:ext cx="27519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Mystery: 85%</a:t>
            </a:r>
            <a:endParaRPr b="0" i="0" sz="3200" u="none" cap="none" strike="noStrike">
              <a:solidFill>
                <a:schemeClr val="dk1"/>
              </a:solidFill>
              <a:latin typeface="Calibri"/>
              <a:ea typeface="Calibri"/>
              <a:cs typeface="Calibri"/>
              <a:sym typeface="Calibri"/>
            </a:endParaRPr>
          </a:p>
        </p:txBody>
      </p:sp>
      <p:pic>
        <p:nvPicPr>
          <p:cNvPr descr=" " id="440" name="Google Shape;440;g265ef6de6fc_0_393"/>
          <p:cNvPicPr preferRelativeResize="0"/>
          <p:nvPr/>
        </p:nvPicPr>
        <p:blipFill rotWithShape="1">
          <a:blip r:embed="rId9">
            <a:alphaModFix/>
          </a:blip>
          <a:srcRect b="0" l="0" r="0" t="0"/>
          <a:stretch/>
        </p:blipFill>
        <p:spPr>
          <a:xfrm>
            <a:off x="10747081" y="3724697"/>
            <a:ext cx="9749875" cy="5875685"/>
          </a:xfrm>
          <a:prstGeom prst="rect">
            <a:avLst/>
          </a:prstGeom>
          <a:noFill/>
          <a:ln>
            <a:noFill/>
          </a:ln>
        </p:spPr>
      </p:pic>
      <p:sp>
        <p:nvSpPr>
          <p:cNvPr id="441" name="Google Shape;441;g265ef6de6fc_0_393"/>
          <p:cNvSpPr/>
          <p:nvPr/>
        </p:nvSpPr>
        <p:spPr>
          <a:xfrm>
            <a:off x="1473384" y="4622800"/>
            <a:ext cx="3615600" cy="459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"The Evolution of the Unicorn" is a study exploring the historical, cultural, and mythical development of the iconic fantasy creature.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EB"/>
        </a:solidFill>
      </p:bgPr>
    </p:bg>
    <p:spTree>
      <p:nvGrpSpPr>
        <p:cNvPr id="26" name="Shape 26"/>
        <p:cNvGrpSpPr/>
        <p:nvPr/>
      </p:nvGrpSpPr>
      <p:grpSpPr>
        <a:xfrm>
          <a:off x="0" y="0"/>
          <a:ext cx="0" cy="0"/>
          <a:chOff x="0" y="0"/>
          <a:chExt cx="0" cy="0"/>
        </a:xfrm>
      </p:grpSpPr>
      <p:pic>
        <p:nvPicPr>
          <p:cNvPr descr=" " id="27" name="Google Shape;27;g265ef6de6fc_0_10"/>
          <p:cNvPicPr preferRelativeResize="0"/>
          <p:nvPr/>
        </p:nvPicPr>
        <p:blipFill rotWithShape="1">
          <a:blip r:embed="rId3">
            <a:alphaModFix/>
          </a:blip>
          <a:srcRect b="0" l="0" r="0" t="0"/>
          <a:stretch/>
        </p:blipFill>
        <p:spPr>
          <a:xfrm>
            <a:off x="0" y="-1270000"/>
            <a:ext cx="24387048" cy="16256000"/>
          </a:xfrm>
          <a:prstGeom prst="rect">
            <a:avLst/>
          </a:prstGeom>
          <a:noFill/>
          <a:ln>
            <a:noFill/>
          </a:ln>
        </p:spPr>
      </p:pic>
      <p:pic>
        <p:nvPicPr>
          <p:cNvPr descr=" " id="28" name="Google Shape;28;g265ef6de6fc_0_10"/>
          <p:cNvPicPr preferRelativeResize="0"/>
          <p:nvPr/>
        </p:nvPicPr>
        <p:blipFill rotWithShape="1">
          <a:blip r:embed="rId4">
            <a:alphaModFix/>
          </a:blip>
          <a:srcRect b="0" l="0" r="0" t="0"/>
          <a:stretch/>
        </p:blipFill>
        <p:spPr>
          <a:xfrm>
            <a:off x="9792924" y="0"/>
            <a:ext cx="14594124" cy="13716000"/>
          </a:xfrm>
          <a:prstGeom prst="rect">
            <a:avLst/>
          </a:prstGeom>
          <a:noFill/>
          <a:ln>
            <a:noFill/>
          </a:ln>
        </p:spPr>
      </p:pic>
      <p:sp>
        <p:nvSpPr>
          <p:cNvPr id="29" name="Google Shape;29;g265ef6de6fc_0_10"/>
          <p:cNvSpPr/>
          <p:nvPr/>
        </p:nvSpPr>
        <p:spPr>
          <a:xfrm>
            <a:off x="1892537" y="3009900"/>
            <a:ext cx="6173100" cy="792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g265ef6de6fc_0_10"/>
          <p:cNvSpPr/>
          <p:nvPr/>
        </p:nvSpPr>
        <p:spPr>
          <a:xfrm>
            <a:off x="1892537" y="3009900"/>
            <a:ext cx="6173100" cy="23622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g265ef6de6fc_0_10"/>
          <p:cNvSpPr/>
          <p:nvPr/>
        </p:nvSpPr>
        <p:spPr>
          <a:xfrm>
            <a:off x="2307455" y="3213100"/>
            <a:ext cx="53430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Bebas Neue"/>
              <a:buNone/>
            </a:pPr>
            <a:r>
              <a:rPr b="0" i="0" lang="en-US" sz="12800" u="none" cap="none" strike="noStrike">
                <a:solidFill>
                  <a:srgbClr val="FFFFFF"/>
                </a:solidFill>
                <a:latin typeface="Bebas Neue"/>
                <a:ea typeface="Bebas Neue"/>
                <a:cs typeface="Bebas Neue"/>
                <a:sym typeface="Bebas Neue"/>
              </a:rPr>
              <a:t>Welcome</a:t>
            </a:r>
            <a:endParaRPr b="0" i="0" sz="12800" u="none" cap="none" strike="noStrike">
              <a:solidFill>
                <a:schemeClr val="dk1"/>
              </a:solidFill>
              <a:latin typeface="Calibri"/>
              <a:ea typeface="Calibri"/>
              <a:cs typeface="Calibri"/>
              <a:sym typeface="Calibri"/>
            </a:endParaRPr>
          </a:p>
        </p:txBody>
      </p:sp>
      <p:sp>
        <p:nvSpPr>
          <p:cNvPr id="32" name="Google Shape;32;g265ef6de6fc_0_10"/>
          <p:cNvSpPr/>
          <p:nvPr/>
        </p:nvSpPr>
        <p:spPr>
          <a:xfrm>
            <a:off x="1892537" y="5981700"/>
            <a:ext cx="6308400" cy="508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
        <p:nvSpPr>
          <p:cNvPr id="33" name="Google Shape;33;g265ef6de6fc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 name="Google Shape;34;g265ef6de6fc_0_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6" name="Shape 446"/>
        <p:cNvGrpSpPr/>
        <p:nvPr/>
      </p:nvGrpSpPr>
      <p:grpSpPr>
        <a:xfrm>
          <a:off x="0" y="0"/>
          <a:ext cx="0" cy="0"/>
          <a:chOff x="0" y="0"/>
          <a:chExt cx="0" cy="0"/>
        </a:xfrm>
      </p:grpSpPr>
      <p:pic>
        <p:nvPicPr>
          <p:cNvPr descr=" " id="447" name="Google Shape;447;g265ef6de6fc_0_412"/>
          <p:cNvPicPr preferRelativeResize="0"/>
          <p:nvPr/>
        </p:nvPicPr>
        <p:blipFill rotWithShape="1">
          <a:blip r:embed="rId3">
            <a:alphaModFix/>
          </a:blip>
          <a:srcRect b="0" l="0" r="0" t="0"/>
          <a:stretch/>
        </p:blipFill>
        <p:spPr>
          <a:xfrm>
            <a:off x="0" y="-1270000"/>
            <a:ext cx="24387048" cy="16256000"/>
          </a:xfrm>
          <a:prstGeom prst="rect">
            <a:avLst/>
          </a:prstGeom>
          <a:noFill/>
          <a:ln>
            <a:noFill/>
          </a:ln>
        </p:spPr>
      </p:pic>
      <p:sp>
        <p:nvSpPr>
          <p:cNvPr id="448" name="Google Shape;448;g265ef6de6fc_0_4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g265ef6de6fc_0_4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0" name="Google Shape;450;g265ef6de6fc_0_412"/>
          <p:cNvSpPr/>
          <p:nvPr/>
        </p:nvSpPr>
        <p:spPr>
          <a:xfrm>
            <a:off x="14314689" y="685800"/>
            <a:ext cx="9056100" cy="43179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265ef6de6fc_0_412"/>
          <p:cNvSpPr/>
          <p:nvPr/>
        </p:nvSpPr>
        <p:spPr>
          <a:xfrm>
            <a:off x="15756319" y="889000"/>
            <a:ext cx="6714900" cy="4453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Bebas Neue"/>
              <a:buNone/>
            </a:pPr>
            <a:r>
              <a:rPr b="0" i="0" lang="en-US" sz="12800" u="none" cap="none" strike="noStrike">
                <a:solidFill>
                  <a:srgbClr val="FFFFFF"/>
                </a:solidFill>
                <a:latin typeface="Bebas Neue"/>
                <a:ea typeface="Bebas Neue"/>
                <a:cs typeface="Bebas Neue"/>
                <a:sym typeface="Bebas Neue"/>
              </a:rPr>
              <a:t>Safety and </a:t>
            </a:r>
            <a:endParaRPr b="0" i="0" sz="12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FFFFFF"/>
              </a:buClr>
              <a:buSzPts val="12800"/>
              <a:buFont typeface="Bebas Neue"/>
              <a:buNone/>
            </a:pPr>
            <a:r>
              <a:rPr b="0" i="0" lang="en-US" sz="12800" u="none" cap="none" strike="noStrike">
                <a:solidFill>
                  <a:srgbClr val="FFFFFF"/>
                </a:solidFill>
                <a:latin typeface="Bebas Neue"/>
                <a:ea typeface="Bebas Neue"/>
                <a:cs typeface="Bebas Neue"/>
                <a:sym typeface="Bebas Neue"/>
              </a:rPr>
              <a:t>hygiene</a:t>
            </a:r>
            <a:endParaRPr b="0" i="0" sz="12800" u="none" cap="none" strike="noStrike">
              <a:solidFill>
                <a:schemeClr val="dk1"/>
              </a:solidFill>
              <a:latin typeface="Calibri"/>
              <a:ea typeface="Calibri"/>
              <a:cs typeface="Calibri"/>
              <a:sym typeface="Calibri"/>
            </a:endParaRPr>
          </a:p>
        </p:txBody>
      </p:sp>
      <p:sp>
        <p:nvSpPr>
          <p:cNvPr id="452" name="Google Shape;452;g265ef6de6fc_0_412"/>
          <p:cNvSpPr/>
          <p:nvPr/>
        </p:nvSpPr>
        <p:spPr>
          <a:xfrm>
            <a:off x="14314689" y="5473700"/>
            <a:ext cx="8840400" cy="624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65ef6de6fc_0_412"/>
          <p:cNvSpPr/>
          <p:nvPr/>
        </p:nvSpPr>
        <p:spPr>
          <a:xfrm>
            <a:off x="14314689" y="5473700"/>
            <a:ext cx="85737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65ef6de6fc_0_412"/>
          <p:cNvSpPr/>
          <p:nvPr/>
        </p:nvSpPr>
        <p:spPr>
          <a:xfrm>
            <a:off x="14314689" y="565150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65ef6de6fc_0_412"/>
          <p:cNvSpPr/>
          <p:nvPr/>
        </p:nvSpPr>
        <p:spPr>
          <a:xfrm>
            <a:off x="14314689" y="565150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75%</a:t>
            </a:r>
            <a:endParaRPr b="0" i="0" sz="8000" u="none" cap="none" strike="noStrike">
              <a:solidFill>
                <a:schemeClr val="dk1"/>
              </a:solidFill>
              <a:latin typeface="Calibri"/>
              <a:ea typeface="Calibri"/>
              <a:cs typeface="Calibri"/>
              <a:sym typeface="Calibri"/>
            </a:endParaRPr>
          </a:p>
        </p:txBody>
      </p:sp>
      <p:sp>
        <p:nvSpPr>
          <p:cNvPr id="456" name="Google Shape;456;g265ef6de6fc_0_412"/>
          <p:cNvSpPr/>
          <p:nvPr/>
        </p:nvSpPr>
        <p:spPr>
          <a:xfrm>
            <a:off x="15940492" y="5473700"/>
            <a:ext cx="69477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65ef6de6fc_0_412"/>
          <p:cNvSpPr/>
          <p:nvPr/>
        </p:nvSpPr>
        <p:spPr>
          <a:xfrm>
            <a:off x="15940492" y="5473700"/>
            <a:ext cx="72186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Enchanted Creatures</a:t>
            </a:r>
            <a:endParaRPr b="0" i="0" sz="6400" u="none" cap="none" strike="noStrike">
              <a:solidFill>
                <a:schemeClr val="dk1"/>
              </a:solidFill>
              <a:latin typeface="Calibri"/>
              <a:ea typeface="Calibri"/>
              <a:cs typeface="Calibri"/>
              <a:sym typeface="Calibri"/>
            </a:endParaRPr>
          </a:p>
        </p:txBody>
      </p:sp>
      <p:sp>
        <p:nvSpPr>
          <p:cNvPr id="458" name="Google Shape;458;g265ef6de6fc_0_412"/>
          <p:cNvSpPr/>
          <p:nvPr/>
        </p:nvSpPr>
        <p:spPr>
          <a:xfrm>
            <a:off x="15940492" y="6553200"/>
            <a:ext cx="7083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possess the ability to cast spells.</a:t>
            </a:r>
            <a:endParaRPr b="0" i="0" sz="3200" u="none" cap="none" strike="noStrike">
              <a:solidFill>
                <a:schemeClr val="dk1"/>
              </a:solidFill>
              <a:latin typeface="Calibri"/>
              <a:ea typeface="Calibri"/>
              <a:cs typeface="Calibri"/>
              <a:sym typeface="Calibri"/>
            </a:endParaRPr>
          </a:p>
        </p:txBody>
      </p:sp>
      <p:sp>
        <p:nvSpPr>
          <p:cNvPr id="459" name="Google Shape;459;g265ef6de6fc_0_412"/>
          <p:cNvSpPr/>
          <p:nvPr/>
        </p:nvSpPr>
        <p:spPr>
          <a:xfrm>
            <a:off x="14314689" y="7810500"/>
            <a:ext cx="85737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65ef6de6fc_0_412"/>
          <p:cNvSpPr/>
          <p:nvPr/>
        </p:nvSpPr>
        <p:spPr>
          <a:xfrm>
            <a:off x="14314689" y="798830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265ef6de6fc_0_412"/>
          <p:cNvSpPr/>
          <p:nvPr/>
        </p:nvSpPr>
        <p:spPr>
          <a:xfrm>
            <a:off x="14314689" y="798830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60%</a:t>
            </a:r>
            <a:endParaRPr b="0" i="0" sz="8000" u="none" cap="none" strike="noStrike">
              <a:solidFill>
                <a:schemeClr val="dk1"/>
              </a:solidFill>
              <a:latin typeface="Calibri"/>
              <a:ea typeface="Calibri"/>
              <a:cs typeface="Calibri"/>
              <a:sym typeface="Calibri"/>
            </a:endParaRPr>
          </a:p>
        </p:txBody>
      </p:sp>
      <p:sp>
        <p:nvSpPr>
          <p:cNvPr id="462" name="Google Shape;462;g265ef6de6fc_0_412"/>
          <p:cNvSpPr/>
          <p:nvPr/>
        </p:nvSpPr>
        <p:spPr>
          <a:xfrm>
            <a:off x="15940492" y="7810500"/>
            <a:ext cx="69477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65ef6de6fc_0_412"/>
          <p:cNvSpPr/>
          <p:nvPr/>
        </p:nvSpPr>
        <p:spPr>
          <a:xfrm>
            <a:off x="15940492" y="7810500"/>
            <a:ext cx="72186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Magic Individuals</a:t>
            </a:r>
            <a:endParaRPr b="0" i="0" sz="6400" u="none" cap="none" strike="noStrike">
              <a:solidFill>
                <a:schemeClr val="dk1"/>
              </a:solidFill>
              <a:latin typeface="Calibri"/>
              <a:ea typeface="Calibri"/>
              <a:cs typeface="Calibri"/>
              <a:sym typeface="Calibri"/>
            </a:endParaRPr>
          </a:p>
        </p:txBody>
      </p:sp>
      <p:sp>
        <p:nvSpPr>
          <p:cNvPr id="464" name="Google Shape;464;g265ef6de6fc_0_412"/>
          <p:cNvSpPr/>
          <p:nvPr/>
        </p:nvSpPr>
        <p:spPr>
          <a:xfrm>
            <a:off x="15940492" y="8890000"/>
            <a:ext cx="7083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practice the art of illusions.</a:t>
            </a:r>
            <a:endParaRPr b="0" i="0" sz="3200" u="none" cap="none" strike="noStrike">
              <a:solidFill>
                <a:schemeClr val="dk1"/>
              </a:solidFill>
              <a:latin typeface="Calibri"/>
              <a:ea typeface="Calibri"/>
              <a:cs typeface="Calibri"/>
              <a:sym typeface="Calibri"/>
            </a:endParaRPr>
          </a:p>
        </p:txBody>
      </p:sp>
      <p:sp>
        <p:nvSpPr>
          <p:cNvPr id="465" name="Google Shape;465;g265ef6de6fc_0_412"/>
          <p:cNvSpPr/>
          <p:nvPr/>
        </p:nvSpPr>
        <p:spPr>
          <a:xfrm>
            <a:off x="14314689" y="10147300"/>
            <a:ext cx="88404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65ef6de6fc_0_412"/>
          <p:cNvSpPr/>
          <p:nvPr/>
        </p:nvSpPr>
        <p:spPr>
          <a:xfrm>
            <a:off x="14314689" y="10325100"/>
            <a:ext cx="142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65ef6de6fc_0_412"/>
          <p:cNvSpPr/>
          <p:nvPr/>
        </p:nvSpPr>
        <p:spPr>
          <a:xfrm>
            <a:off x="14314689" y="10325100"/>
            <a:ext cx="1761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90%</a:t>
            </a:r>
            <a:endParaRPr b="0" i="0" sz="8000" u="none" cap="none" strike="noStrike">
              <a:solidFill>
                <a:schemeClr val="dk1"/>
              </a:solidFill>
              <a:latin typeface="Calibri"/>
              <a:ea typeface="Calibri"/>
              <a:cs typeface="Calibri"/>
              <a:sym typeface="Calibri"/>
            </a:endParaRPr>
          </a:p>
        </p:txBody>
      </p:sp>
      <p:sp>
        <p:nvSpPr>
          <p:cNvPr id="468" name="Google Shape;468;g265ef6de6fc_0_412"/>
          <p:cNvSpPr/>
          <p:nvPr/>
        </p:nvSpPr>
        <p:spPr>
          <a:xfrm>
            <a:off x="15940492" y="10147300"/>
            <a:ext cx="72144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65ef6de6fc_0_412"/>
          <p:cNvSpPr/>
          <p:nvPr/>
        </p:nvSpPr>
        <p:spPr>
          <a:xfrm>
            <a:off x="15940492" y="10147300"/>
            <a:ext cx="74856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Spells Cast</a:t>
            </a:r>
            <a:endParaRPr b="0" i="0" sz="6400" u="none" cap="none" strike="noStrike">
              <a:solidFill>
                <a:schemeClr val="dk1"/>
              </a:solidFill>
              <a:latin typeface="Calibri"/>
              <a:ea typeface="Calibri"/>
              <a:cs typeface="Calibri"/>
              <a:sym typeface="Calibri"/>
            </a:endParaRPr>
          </a:p>
        </p:txBody>
      </p:sp>
      <p:sp>
        <p:nvSpPr>
          <p:cNvPr id="470" name="Google Shape;470;g265ef6de6fc_0_412"/>
          <p:cNvSpPr/>
          <p:nvPr/>
        </p:nvSpPr>
        <p:spPr>
          <a:xfrm>
            <a:off x="15940492" y="11226800"/>
            <a:ext cx="73500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471" name="Google Shape;471;g265ef6de6fc_0_412"/>
          <p:cNvPicPr preferRelativeResize="0"/>
          <p:nvPr/>
        </p:nvPicPr>
        <p:blipFill rotWithShape="1">
          <a:blip r:embed="rId5">
            <a:alphaModFix/>
          </a:blip>
          <a:srcRect b="0" l="0" r="0" t="0"/>
          <a:stretch/>
        </p:blipFill>
        <p:spPr>
          <a:xfrm>
            <a:off x="0" y="0"/>
            <a:ext cx="5321965" cy="13716000"/>
          </a:xfrm>
          <a:prstGeom prst="rect">
            <a:avLst/>
          </a:prstGeom>
          <a:noFill/>
          <a:ln>
            <a:noFill/>
          </a:ln>
        </p:spPr>
      </p:pic>
      <p:pic>
        <p:nvPicPr>
          <p:cNvPr descr=" " id="472" name="Google Shape;472;g265ef6de6fc_0_412"/>
          <p:cNvPicPr preferRelativeResize="0"/>
          <p:nvPr/>
        </p:nvPicPr>
        <p:blipFill rotWithShape="1">
          <a:blip r:embed="rId6">
            <a:alphaModFix/>
          </a:blip>
          <a:srcRect b="0" l="0" r="0" t="0"/>
          <a:stretch/>
        </p:blipFill>
        <p:spPr>
          <a:xfrm>
            <a:off x="5664908" y="0"/>
            <a:ext cx="7786073" cy="8331200"/>
          </a:xfrm>
          <a:prstGeom prst="rect">
            <a:avLst/>
          </a:prstGeom>
          <a:noFill/>
          <a:ln>
            <a:noFill/>
          </a:ln>
        </p:spPr>
      </p:pic>
      <p:pic>
        <p:nvPicPr>
          <p:cNvPr descr=" " id="473" name="Google Shape;473;g265ef6de6fc_0_412"/>
          <p:cNvPicPr preferRelativeResize="0"/>
          <p:nvPr/>
        </p:nvPicPr>
        <p:blipFill rotWithShape="1">
          <a:blip r:embed="rId7">
            <a:alphaModFix/>
          </a:blip>
          <a:srcRect b="0" l="0" r="0" t="0"/>
          <a:stretch/>
        </p:blipFill>
        <p:spPr>
          <a:xfrm>
            <a:off x="5664908" y="8788400"/>
            <a:ext cx="7786073" cy="4927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8" name="Shape 478"/>
        <p:cNvGrpSpPr/>
        <p:nvPr/>
      </p:nvGrpSpPr>
      <p:grpSpPr>
        <a:xfrm>
          <a:off x="0" y="0"/>
          <a:ext cx="0" cy="0"/>
          <a:chOff x="0" y="0"/>
          <a:chExt cx="0" cy="0"/>
        </a:xfrm>
      </p:grpSpPr>
      <p:pic>
        <p:nvPicPr>
          <p:cNvPr descr=" " id="479" name="Google Shape;479;g265ef6de6fc_0_443"/>
          <p:cNvPicPr preferRelativeResize="0"/>
          <p:nvPr/>
        </p:nvPicPr>
        <p:blipFill rotWithShape="1">
          <a:blip r:embed="rId3">
            <a:alphaModFix/>
          </a:blip>
          <a:srcRect b="0" l="0" r="0" t="0"/>
          <a:stretch/>
        </p:blipFill>
        <p:spPr>
          <a:xfrm>
            <a:off x="0" y="-1270000"/>
            <a:ext cx="24387048" cy="16256000"/>
          </a:xfrm>
          <a:prstGeom prst="rect">
            <a:avLst/>
          </a:prstGeom>
          <a:noFill/>
          <a:ln>
            <a:noFill/>
          </a:ln>
        </p:spPr>
      </p:pic>
      <p:sp>
        <p:nvSpPr>
          <p:cNvPr id="480" name="Google Shape;480;g265ef6de6fc_0_4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1" name="Google Shape;481;g265ef6de6fc_0_44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2" name="Google Shape;482;g265ef6de6fc_0_443"/>
          <p:cNvSpPr/>
          <p:nvPr/>
        </p:nvSpPr>
        <p:spPr>
          <a:xfrm>
            <a:off x="749394" y="1473200"/>
            <a:ext cx="12041100" cy="10769700"/>
          </a:xfrm>
          <a:prstGeom prst="rect">
            <a:avLst/>
          </a:prstGeom>
          <a:noFill/>
          <a:ln cap="flat" cmpd="sng" w="508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65ef6de6fc_0_443"/>
          <p:cNvSpPr/>
          <p:nvPr/>
        </p:nvSpPr>
        <p:spPr>
          <a:xfrm>
            <a:off x="1562295" y="2286000"/>
            <a:ext cx="107541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Thank you for choosing EaTemp</a:t>
            </a:r>
            <a:endParaRPr b="0" i="0" sz="8000" u="none" cap="none" strike="noStrike">
              <a:solidFill>
                <a:schemeClr val="dk1"/>
              </a:solidFill>
              <a:latin typeface="Calibri"/>
              <a:ea typeface="Calibri"/>
              <a:cs typeface="Calibri"/>
              <a:sym typeface="Calibri"/>
            </a:endParaRPr>
          </a:p>
        </p:txBody>
      </p:sp>
      <p:sp>
        <p:nvSpPr>
          <p:cNvPr id="484" name="Google Shape;484;g265ef6de6fc_0_443"/>
          <p:cNvSpPr/>
          <p:nvPr/>
        </p:nvSpPr>
        <p:spPr>
          <a:xfrm>
            <a:off x="1562295" y="5334000"/>
            <a:ext cx="10550700" cy="3615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485" name="Google Shape;485;g265ef6de6fc_0_443"/>
          <p:cNvSpPr/>
          <p:nvPr/>
        </p:nvSpPr>
        <p:spPr>
          <a:xfrm>
            <a:off x="1562295" y="9423400"/>
            <a:ext cx="103263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65ef6de6fc_0_443"/>
          <p:cNvSpPr/>
          <p:nvPr/>
        </p:nvSpPr>
        <p:spPr>
          <a:xfrm>
            <a:off x="1562295" y="9423400"/>
            <a:ext cx="39375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65ef6de6fc_0_443"/>
          <p:cNvSpPr/>
          <p:nvPr/>
        </p:nvSpPr>
        <p:spPr>
          <a:xfrm>
            <a:off x="1562295" y="9423400"/>
            <a:ext cx="28959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8" name="Google Shape;488;g265ef6de6fc_0_443"/>
          <p:cNvPicPr preferRelativeResize="0"/>
          <p:nvPr/>
        </p:nvPicPr>
        <p:blipFill rotWithShape="1">
          <a:blip r:embed="rId5">
            <a:alphaModFix/>
          </a:blip>
          <a:srcRect b="0" l="0" r="0" t="0"/>
          <a:stretch/>
        </p:blipFill>
        <p:spPr>
          <a:xfrm>
            <a:off x="1562295" y="9423400"/>
            <a:ext cx="812902" cy="812800"/>
          </a:xfrm>
          <a:prstGeom prst="rect">
            <a:avLst/>
          </a:prstGeom>
          <a:noFill/>
          <a:ln>
            <a:noFill/>
          </a:ln>
        </p:spPr>
      </p:pic>
      <p:pic>
        <p:nvPicPr>
          <p:cNvPr descr=" " id="489" name="Google Shape;489;g265ef6de6fc_0_443"/>
          <p:cNvPicPr preferRelativeResize="0"/>
          <p:nvPr/>
        </p:nvPicPr>
        <p:blipFill rotWithShape="1">
          <a:blip r:embed="rId6">
            <a:alphaModFix/>
          </a:blip>
          <a:srcRect b="0" l="0" r="0" t="0"/>
          <a:stretch/>
        </p:blipFill>
        <p:spPr>
          <a:xfrm>
            <a:off x="1858665" y="9719742"/>
            <a:ext cx="220161" cy="220142"/>
          </a:xfrm>
          <a:prstGeom prst="rect">
            <a:avLst/>
          </a:prstGeom>
          <a:noFill/>
          <a:ln>
            <a:noFill/>
          </a:ln>
        </p:spPr>
      </p:pic>
      <p:pic>
        <p:nvPicPr>
          <p:cNvPr descr=" " id="490" name="Google Shape;490;g265ef6de6fc_0_443"/>
          <p:cNvPicPr preferRelativeResize="0"/>
          <p:nvPr/>
        </p:nvPicPr>
        <p:blipFill rotWithShape="1">
          <a:blip r:embed="rId7">
            <a:alphaModFix/>
          </a:blip>
          <a:srcRect b="0" l="0" r="0" t="0"/>
          <a:stretch/>
        </p:blipFill>
        <p:spPr>
          <a:xfrm>
            <a:off x="1657397" y="9517980"/>
            <a:ext cx="622695" cy="623664"/>
          </a:xfrm>
          <a:prstGeom prst="rect">
            <a:avLst/>
          </a:prstGeom>
          <a:noFill/>
          <a:ln>
            <a:noFill/>
          </a:ln>
        </p:spPr>
      </p:pic>
      <p:sp>
        <p:nvSpPr>
          <p:cNvPr id="491" name="Google Shape;491;g265ef6de6fc_0_443"/>
          <p:cNvSpPr/>
          <p:nvPr/>
        </p:nvSpPr>
        <p:spPr>
          <a:xfrm>
            <a:off x="2578422" y="9582150"/>
            <a:ext cx="20154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sng" cap="none" strike="noStrike">
                <a:solidFill>
                  <a:srgbClr val="FFFFFF"/>
                </a:solidFill>
                <a:latin typeface="Montserrat"/>
                <a:ea typeface="Montserrat"/>
                <a:cs typeface="Montserrat"/>
                <a:sym typeface="Montserrat"/>
                <a:hlinkClick r:id="rId8">
                  <a:extLst>
                    <a:ext uri="{A12FA001-AC4F-418D-AE19-62706E023703}">
                      <ahyp:hlinkClr val="tx"/>
                    </a:ext>
                  </a:extLst>
                </a:hlinkClick>
              </a:rPr>
              <a:t>eatemp._</a:t>
            </a:r>
            <a:endParaRPr b="0" i="0" sz="3200" u="none" cap="none" strike="noStrike">
              <a:solidFill>
                <a:schemeClr val="dk1"/>
              </a:solidFill>
              <a:latin typeface="Calibri"/>
              <a:ea typeface="Calibri"/>
              <a:cs typeface="Calibri"/>
              <a:sym typeface="Calibri"/>
            </a:endParaRPr>
          </a:p>
        </p:txBody>
      </p:sp>
      <p:sp>
        <p:nvSpPr>
          <p:cNvPr id="492" name="Google Shape;492;g265ef6de6fc_0_443"/>
          <p:cNvSpPr/>
          <p:nvPr/>
        </p:nvSpPr>
        <p:spPr>
          <a:xfrm>
            <a:off x="1562295" y="10617200"/>
            <a:ext cx="39375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3" name="Google Shape;493;g265ef6de6fc_0_443"/>
          <p:cNvPicPr preferRelativeResize="0"/>
          <p:nvPr/>
        </p:nvPicPr>
        <p:blipFill rotWithShape="1">
          <a:blip r:embed="rId5">
            <a:alphaModFix/>
          </a:blip>
          <a:srcRect b="0" l="0" r="0" t="0"/>
          <a:stretch/>
        </p:blipFill>
        <p:spPr>
          <a:xfrm>
            <a:off x="1562295" y="10617200"/>
            <a:ext cx="812902" cy="812800"/>
          </a:xfrm>
          <a:prstGeom prst="rect">
            <a:avLst/>
          </a:prstGeom>
          <a:noFill/>
          <a:ln>
            <a:noFill/>
          </a:ln>
        </p:spPr>
      </p:pic>
      <p:pic>
        <p:nvPicPr>
          <p:cNvPr descr=" " id="494" name="Google Shape;494;g265ef6de6fc_0_443"/>
          <p:cNvPicPr preferRelativeResize="0"/>
          <p:nvPr/>
        </p:nvPicPr>
        <p:blipFill rotWithShape="1">
          <a:blip r:embed="rId9">
            <a:alphaModFix/>
          </a:blip>
          <a:srcRect b="0" l="0" r="0" t="0"/>
          <a:stretch/>
        </p:blipFill>
        <p:spPr>
          <a:xfrm>
            <a:off x="1630037" y="10684942"/>
            <a:ext cx="677418" cy="677342"/>
          </a:xfrm>
          <a:prstGeom prst="rect">
            <a:avLst/>
          </a:prstGeom>
          <a:noFill/>
          <a:ln>
            <a:noFill/>
          </a:ln>
        </p:spPr>
      </p:pic>
      <p:sp>
        <p:nvSpPr>
          <p:cNvPr id="495" name="Google Shape;495;g265ef6de6fc_0_443"/>
          <p:cNvSpPr/>
          <p:nvPr/>
        </p:nvSpPr>
        <p:spPr>
          <a:xfrm>
            <a:off x="2578422" y="10775950"/>
            <a:ext cx="30567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sng" cap="none" strike="noStrike">
                <a:solidFill>
                  <a:srgbClr val="FFFFFF"/>
                </a:solidFill>
                <a:latin typeface="Montserrat"/>
                <a:ea typeface="Montserrat"/>
                <a:cs typeface="Montserrat"/>
                <a:sym typeface="Montserrat"/>
                <a:hlinkClick r:id="rId10">
                  <a:extLst>
                    <a:ext uri="{A12FA001-AC4F-418D-AE19-62706E023703}">
                      <ahyp:hlinkClr val="tx"/>
                    </a:ext>
                  </a:extLst>
                </a:hlinkClick>
              </a:rPr>
              <a:t>eatempofficial</a:t>
            </a:r>
            <a:endParaRPr b="0" i="0" sz="3200" u="none" cap="none" strike="noStrike">
              <a:solidFill>
                <a:schemeClr val="dk1"/>
              </a:solidFill>
              <a:latin typeface="Calibri"/>
              <a:ea typeface="Calibri"/>
              <a:cs typeface="Calibri"/>
              <a:sym typeface="Calibri"/>
            </a:endParaRPr>
          </a:p>
        </p:txBody>
      </p:sp>
      <p:sp>
        <p:nvSpPr>
          <p:cNvPr id="496" name="Google Shape;496;g265ef6de6fc_0_443"/>
          <p:cNvSpPr/>
          <p:nvPr/>
        </p:nvSpPr>
        <p:spPr>
          <a:xfrm>
            <a:off x="7455832" y="9423400"/>
            <a:ext cx="44328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65ef6de6fc_0_443"/>
          <p:cNvSpPr/>
          <p:nvPr/>
        </p:nvSpPr>
        <p:spPr>
          <a:xfrm>
            <a:off x="7455832" y="9423400"/>
            <a:ext cx="30357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g265ef6de6fc_0_443"/>
          <p:cNvPicPr preferRelativeResize="0"/>
          <p:nvPr/>
        </p:nvPicPr>
        <p:blipFill rotWithShape="1">
          <a:blip r:embed="rId5">
            <a:alphaModFix/>
          </a:blip>
          <a:srcRect b="0" l="0" r="0" t="0"/>
          <a:stretch/>
        </p:blipFill>
        <p:spPr>
          <a:xfrm>
            <a:off x="7455832" y="9423400"/>
            <a:ext cx="812902" cy="812800"/>
          </a:xfrm>
          <a:prstGeom prst="rect">
            <a:avLst/>
          </a:prstGeom>
          <a:noFill/>
          <a:ln>
            <a:noFill/>
          </a:ln>
        </p:spPr>
      </p:pic>
      <p:pic>
        <p:nvPicPr>
          <p:cNvPr descr=" " id="499" name="Google Shape;499;g265ef6de6fc_0_443"/>
          <p:cNvPicPr preferRelativeResize="0"/>
          <p:nvPr/>
        </p:nvPicPr>
        <p:blipFill rotWithShape="1">
          <a:blip r:embed="rId11">
            <a:alphaModFix/>
          </a:blip>
          <a:srcRect b="0" l="0" r="0" t="0"/>
          <a:stretch/>
        </p:blipFill>
        <p:spPr>
          <a:xfrm>
            <a:off x="7523574" y="9592742"/>
            <a:ext cx="677418" cy="474142"/>
          </a:xfrm>
          <a:prstGeom prst="rect">
            <a:avLst/>
          </a:prstGeom>
          <a:noFill/>
          <a:ln>
            <a:noFill/>
          </a:ln>
        </p:spPr>
      </p:pic>
      <p:sp>
        <p:nvSpPr>
          <p:cNvPr id="500" name="Google Shape;500;g265ef6de6fc_0_443"/>
          <p:cNvSpPr/>
          <p:nvPr/>
        </p:nvSpPr>
        <p:spPr>
          <a:xfrm>
            <a:off x="8471959" y="9582150"/>
            <a:ext cx="21549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sng" cap="none" strike="noStrike">
                <a:solidFill>
                  <a:srgbClr val="FFFFFF"/>
                </a:solidFill>
                <a:latin typeface="Montserrat"/>
                <a:ea typeface="Montserrat"/>
                <a:cs typeface="Montserrat"/>
                <a:sym typeface="Montserrat"/>
                <a:hlinkClick r:id="rId12">
                  <a:extLst>
                    <a:ext uri="{A12FA001-AC4F-418D-AE19-62706E023703}">
                      <ahyp:hlinkClr val="tx"/>
                    </a:ext>
                  </a:extLst>
                </a:hlinkClick>
              </a:rPr>
              <a:t>@eatemp</a:t>
            </a:r>
            <a:endParaRPr b="0" i="0" sz="3200" u="none" cap="none" strike="noStrike">
              <a:solidFill>
                <a:schemeClr val="dk1"/>
              </a:solidFill>
              <a:latin typeface="Calibri"/>
              <a:ea typeface="Calibri"/>
              <a:cs typeface="Calibri"/>
              <a:sym typeface="Calibri"/>
            </a:endParaRPr>
          </a:p>
        </p:txBody>
      </p:sp>
      <p:sp>
        <p:nvSpPr>
          <p:cNvPr id="501" name="Google Shape;501;g265ef6de6fc_0_443"/>
          <p:cNvSpPr/>
          <p:nvPr/>
        </p:nvSpPr>
        <p:spPr>
          <a:xfrm>
            <a:off x="7455832" y="10617200"/>
            <a:ext cx="44328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g265ef6de6fc_0_443"/>
          <p:cNvPicPr preferRelativeResize="0"/>
          <p:nvPr/>
        </p:nvPicPr>
        <p:blipFill rotWithShape="1">
          <a:blip r:embed="rId5">
            <a:alphaModFix/>
          </a:blip>
          <a:srcRect b="0" l="0" r="0" t="0"/>
          <a:stretch/>
        </p:blipFill>
        <p:spPr>
          <a:xfrm>
            <a:off x="7455832" y="10617200"/>
            <a:ext cx="812902" cy="812800"/>
          </a:xfrm>
          <a:prstGeom prst="rect">
            <a:avLst/>
          </a:prstGeom>
          <a:noFill/>
          <a:ln>
            <a:noFill/>
          </a:ln>
        </p:spPr>
      </p:pic>
      <p:pic>
        <p:nvPicPr>
          <p:cNvPr descr=" " id="503" name="Google Shape;503;g265ef6de6fc_0_443"/>
          <p:cNvPicPr preferRelativeResize="0"/>
          <p:nvPr/>
        </p:nvPicPr>
        <p:blipFill rotWithShape="1">
          <a:blip r:embed="rId13">
            <a:alphaModFix/>
          </a:blip>
          <a:srcRect b="0" l="0" r="0" t="0"/>
          <a:stretch/>
        </p:blipFill>
        <p:spPr>
          <a:xfrm>
            <a:off x="7596735" y="10718800"/>
            <a:ext cx="531096" cy="609600"/>
          </a:xfrm>
          <a:prstGeom prst="rect">
            <a:avLst/>
          </a:prstGeom>
          <a:noFill/>
          <a:ln>
            <a:noFill/>
          </a:ln>
        </p:spPr>
      </p:pic>
      <p:sp>
        <p:nvSpPr>
          <p:cNvPr id="504" name="Google Shape;504;g265ef6de6fc_0_443"/>
          <p:cNvSpPr/>
          <p:nvPr/>
        </p:nvSpPr>
        <p:spPr>
          <a:xfrm>
            <a:off x="8471959" y="10775950"/>
            <a:ext cx="3552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sng" cap="none" strike="noStrike">
                <a:solidFill>
                  <a:srgbClr val="FFFFFF"/>
                </a:solidFill>
                <a:latin typeface="Montserrat"/>
                <a:ea typeface="Montserrat"/>
                <a:cs typeface="Montserrat"/>
                <a:sym typeface="Montserrat"/>
                <a:hlinkClick r:id="rId14">
                  <a:extLst>
                    <a:ext uri="{A12FA001-AC4F-418D-AE19-62706E023703}">
                      <ahyp:hlinkClr val="tx"/>
                    </a:ext>
                  </a:extLst>
                </a:hlinkClick>
              </a:rPr>
              <a:t>@eatemp.official</a:t>
            </a:r>
            <a:endParaRPr b="0" i="0" sz="3200" u="none" cap="none" strike="noStrike">
              <a:solidFill>
                <a:schemeClr val="dk1"/>
              </a:solidFill>
              <a:latin typeface="Calibri"/>
              <a:ea typeface="Calibri"/>
              <a:cs typeface="Calibri"/>
              <a:sym typeface="Calibri"/>
            </a:endParaRPr>
          </a:p>
        </p:txBody>
      </p:sp>
      <p:pic>
        <p:nvPicPr>
          <p:cNvPr descr=" " id="505" name="Google Shape;505;g265ef6de6fc_0_443"/>
          <p:cNvPicPr preferRelativeResize="0"/>
          <p:nvPr/>
        </p:nvPicPr>
        <p:blipFill rotWithShape="1">
          <a:blip r:embed="rId15">
            <a:alphaModFix/>
          </a:blip>
          <a:srcRect b="0" l="0" r="0" t="0"/>
          <a:stretch/>
        </p:blipFill>
        <p:spPr>
          <a:xfrm>
            <a:off x="13946343" y="939800"/>
            <a:ext cx="5299168" cy="5384800"/>
          </a:xfrm>
          <a:prstGeom prst="rect">
            <a:avLst/>
          </a:prstGeom>
          <a:noFill/>
          <a:ln>
            <a:noFill/>
          </a:ln>
        </p:spPr>
      </p:pic>
      <p:pic>
        <p:nvPicPr>
          <p:cNvPr descr=" " id="506" name="Google Shape;506;g265ef6de6fc_0_443"/>
          <p:cNvPicPr preferRelativeResize="0"/>
          <p:nvPr/>
        </p:nvPicPr>
        <p:blipFill rotWithShape="1">
          <a:blip r:embed="rId16">
            <a:alphaModFix/>
          </a:blip>
          <a:srcRect b="0" l="0" r="0" t="0"/>
          <a:stretch/>
        </p:blipFill>
        <p:spPr>
          <a:xfrm>
            <a:off x="19916089" y="3136900"/>
            <a:ext cx="8448743" cy="6380931"/>
          </a:xfrm>
          <a:prstGeom prst="rect">
            <a:avLst/>
          </a:prstGeom>
          <a:noFill/>
          <a:ln>
            <a:noFill/>
          </a:ln>
        </p:spPr>
      </p:pic>
      <p:pic>
        <p:nvPicPr>
          <p:cNvPr descr=" " id="507" name="Google Shape;507;g265ef6de6fc_0_443"/>
          <p:cNvPicPr preferRelativeResize="0"/>
          <p:nvPr/>
        </p:nvPicPr>
        <p:blipFill rotWithShape="1">
          <a:blip r:embed="rId17">
            <a:alphaModFix/>
          </a:blip>
          <a:srcRect b="0" l="0" r="0" t="0"/>
          <a:stretch/>
        </p:blipFill>
        <p:spPr>
          <a:xfrm>
            <a:off x="13463683" y="6375400"/>
            <a:ext cx="2993629" cy="3111500"/>
          </a:xfrm>
          <a:prstGeom prst="rect">
            <a:avLst/>
          </a:prstGeom>
          <a:noFill/>
          <a:ln>
            <a:noFill/>
          </a:ln>
        </p:spPr>
      </p:pic>
      <p:pic>
        <p:nvPicPr>
          <p:cNvPr descr=" " id="508" name="Google Shape;508;g265ef6de6fc_0_443"/>
          <p:cNvPicPr preferRelativeResize="0"/>
          <p:nvPr/>
        </p:nvPicPr>
        <p:blipFill rotWithShape="1">
          <a:blip r:embed="rId18">
            <a:alphaModFix/>
          </a:blip>
          <a:srcRect b="0" l="0" r="0" t="0"/>
          <a:stretch/>
        </p:blipFill>
        <p:spPr>
          <a:xfrm>
            <a:off x="16829603" y="7569200"/>
            <a:ext cx="6998573" cy="5349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EDEB"/>
        </a:solidFill>
      </p:bgPr>
    </p:bg>
    <p:spTree>
      <p:nvGrpSpPr>
        <p:cNvPr id="39" name="Shape 39"/>
        <p:cNvGrpSpPr/>
        <p:nvPr/>
      </p:nvGrpSpPr>
      <p:grpSpPr>
        <a:xfrm>
          <a:off x="0" y="0"/>
          <a:ext cx="0" cy="0"/>
          <a:chOff x="0" y="0"/>
          <a:chExt cx="0" cy="0"/>
        </a:xfrm>
      </p:grpSpPr>
      <p:pic>
        <p:nvPicPr>
          <p:cNvPr descr=" " id="40" name="Google Shape;40;g265ef6de6fc_0_22"/>
          <p:cNvPicPr preferRelativeResize="0"/>
          <p:nvPr/>
        </p:nvPicPr>
        <p:blipFill rotWithShape="1">
          <a:blip r:embed="rId3">
            <a:alphaModFix/>
          </a:blip>
          <a:srcRect b="0" l="0" r="0" t="0"/>
          <a:stretch/>
        </p:blipFill>
        <p:spPr>
          <a:xfrm>
            <a:off x="0" y="-1270000"/>
            <a:ext cx="24387048" cy="16256000"/>
          </a:xfrm>
          <a:prstGeom prst="rect">
            <a:avLst/>
          </a:prstGeom>
          <a:noFill/>
          <a:ln>
            <a:noFill/>
          </a:ln>
        </p:spPr>
      </p:pic>
      <p:sp>
        <p:nvSpPr>
          <p:cNvPr id="41" name="Google Shape;41;g265ef6de6fc_0_22"/>
          <p:cNvSpPr/>
          <p:nvPr/>
        </p:nvSpPr>
        <p:spPr>
          <a:xfrm>
            <a:off x="6858857" y="914400"/>
            <a:ext cx="10669200" cy="23622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g265ef6de6fc_0_22"/>
          <p:cNvSpPr/>
          <p:nvPr/>
        </p:nvSpPr>
        <p:spPr>
          <a:xfrm>
            <a:off x="7343635" y="1117600"/>
            <a:ext cx="96999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Bebas Neue"/>
              <a:buNone/>
            </a:pPr>
            <a:r>
              <a:rPr b="0" i="0" lang="en-US" sz="12800" u="none" cap="none" strike="noStrike">
                <a:solidFill>
                  <a:srgbClr val="FFFFFF"/>
                </a:solidFill>
                <a:latin typeface="Bebas Neue"/>
                <a:ea typeface="Bebas Neue"/>
                <a:cs typeface="Bebas Neue"/>
                <a:sym typeface="Bebas Neue"/>
              </a:rPr>
              <a:t>table of content</a:t>
            </a:r>
            <a:endParaRPr b="0" i="0" sz="12800" u="none" cap="none" strike="noStrike">
              <a:solidFill>
                <a:schemeClr val="dk1"/>
              </a:solidFill>
              <a:latin typeface="Calibri"/>
              <a:ea typeface="Calibri"/>
              <a:cs typeface="Calibri"/>
              <a:sym typeface="Calibri"/>
            </a:endParaRPr>
          </a:p>
        </p:txBody>
      </p:sp>
      <p:sp>
        <p:nvSpPr>
          <p:cNvPr id="43" name="Google Shape;43;g265ef6de6fc_0_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 name="Google Shape;44;g265ef6de6fc_0_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 name="Google Shape;45;g265ef6de6fc_0_22"/>
          <p:cNvSpPr/>
          <p:nvPr/>
        </p:nvSpPr>
        <p:spPr>
          <a:xfrm>
            <a:off x="2171971" y="3987800"/>
            <a:ext cx="81162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65ef6de6fc_0_22"/>
          <p:cNvSpPr/>
          <p:nvPr/>
        </p:nvSpPr>
        <p:spPr>
          <a:xfrm>
            <a:off x="2171971" y="3987800"/>
            <a:ext cx="8116200" cy="9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265ef6de6fc_0_22"/>
          <p:cNvSpPr/>
          <p:nvPr/>
        </p:nvSpPr>
        <p:spPr>
          <a:xfrm>
            <a:off x="2171971" y="3987800"/>
            <a:ext cx="72822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Introduction</a:t>
            </a:r>
            <a:endParaRPr b="0" i="0" sz="6400" u="none" cap="none" strike="noStrike">
              <a:solidFill>
                <a:schemeClr val="dk1"/>
              </a:solidFill>
              <a:latin typeface="Calibri"/>
              <a:ea typeface="Calibri"/>
              <a:cs typeface="Calibri"/>
              <a:sym typeface="Calibri"/>
            </a:endParaRPr>
          </a:p>
        </p:txBody>
      </p:sp>
      <p:sp>
        <p:nvSpPr>
          <p:cNvPr id="48" name="Google Shape;48;g265ef6de6fc_0_22"/>
          <p:cNvSpPr/>
          <p:nvPr/>
        </p:nvSpPr>
        <p:spPr>
          <a:xfrm>
            <a:off x="9386473" y="3987800"/>
            <a:ext cx="901800" cy="9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65ef6de6fc_0_22"/>
          <p:cNvSpPr/>
          <p:nvPr/>
        </p:nvSpPr>
        <p:spPr>
          <a:xfrm>
            <a:off x="9958045" y="3987800"/>
            <a:ext cx="6012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1</a:t>
            </a:r>
            <a:endParaRPr b="0" i="0" sz="6400" u="none" cap="none" strike="noStrike">
              <a:solidFill>
                <a:schemeClr val="dk1"/>
              </a:solidFill>
              <a:latin typeface="Calibri"/>
              <a:ea typeface="Calibri"/>
              <a:cs typeface="Calibri"/>
              <a:sym typeface="Calibri"/>
            </a:endParaRPr>
          </a:p>
        </p:txBody>
      </p:sp>
      <p:sp>
        <p:nvSpPr>
          <p:cNvPr id="50" name="Google Shape;50;g265ef6de6fc_0_22"/>
          <p:cNvSpPr/>
          <p:nvPr/>
        </p:nvSpPr>
        <p:spPr>
          <a:xfrm>
            <a:off x="2171971" y="5067300"/>
            <a:ext cx="82518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The basics of baking, ingredients, and equipment required for a bakery.</a:t>
            </a:r>
            <a:endParaRPr b="0" i="0" sz="3200" u="none" cap="none" strike="noStrike">
              <a:solidFill>
                <a:schemeClr val="dk1"/>
              </a:solidFill>
              <a:latin typeface="Calibri"/>
              <a:ea typeface="Calibri"/>
              <a:cs typeface="Calibri"/>
              <a:sym typeface="Calibri"/>
            </a:endParaRPr>
          </a:p>
        </p:txBody>
      </p:sp>
      <p:sp>
        <p:nvSpPr>
          <p:cNvPr id="51" name="Google Shape;51;g265ef6de6fc_0_22"/>
          <p:cNvSpPr/>
          <p:nvPr/>
        </p:nvSpPr>
        <p:spPr>
          <a:xfrm>
            <a:off x="14098762" y="3987800"/>
            <a:ext cx="81162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65ef6de6fc_0_22"/>
          <p:cNvSpPr/>
          <p:nvPr/>
        </p:nvSpPr>
        <p:spPr>
          <a:xfrm>
            <a:off x="14098762" y="3987800"/>
            <a:ext cx="8116200" cy="9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65ef6de6fc_0_22"/>
          <p:cNvSpPr/>
          <p:nvPr/>
        </p:nvSpPr>
        <p:spPr>
          <a:xfrm>
            <a:off x="14098762" y="3987800"/>
            <a:ext cx="72822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Specialty products</a:t>
            </a:r>
            <a:endParaRPr b="0" i="0" sz="6400" u="none" cap="none" strike="noStrike">
              <a:solidFill>
                <a:schemeClr val="dk1"/>
              </a:solidFill>
              <a:latin typeface="Calibri"/>
              <a:ea typeface="Calibri"/>
              <a:cs typeface="Calibri"/>
              <a:sym typeface="Calibri"/>
            </a:endParaRPr>
          </a:p>
        </p:txBody>
      </p:sp>
      <p:sp>
        <p:nvSpPr>
          <p:cNvPr id="54" name="Google Shape;54;g265ef6de6fc_0_22"/>
          <p:cNvSpPr/>
          <p:nvPr/>
        </p:nvSpPr>
        <p:spPr>
          <a:xfrm>
            <a:off x="21313264" y="3987800"/>
            <a:ext cx="901800" cy="9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65ef6de6fc_0_22"/>
          <p:cNvSpPr/>
          <p:nvPr/>
        </p:nvSpPr>
        <p:spPr>
          <a:xfrm>
            <a:off x="21884835" y="3987800"/>
            <a:ext cx="6012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4</a:t>
            </a:r>
            <a:endParaRPr b="0" i="0" sz="6400" u="none" cap="none" strike="noStrike">
              <a:solidFill>
                <a:schemeClr val="dk1"/>
              </a:solidFill>
              <a:latin typeface="Calibri"/>
              <a:ea typeface="Calibri"/>
              <a:cs typeface="Calibri"/>
              <a:sym typeface="Calibri"/>
            </a:endParaRPr>
          </a:p>
        </p:txBody>
      </p:sp>
      <p:sp>
        <p:nvSpPr>
          <p:cNvPr id="56" name="Google Shape;56;g265ef6de6fc_0_22"/>
          <p:cNvSpPr/>
          <p:nvPr/>
        </p:nvSpPr>
        <p:spPr>
          <a:xfrm>
            <a:off x="14098762" y="5067300"/>
            <a:ext cx="82518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Gluten-free, vegan items, artisan bread, and custom cakes.</a:t>
            </a:r>
            <a:endParaRPr b="0" i="0" sz="3200" u="none" cap="none" strike="noStrike">
              <a:solidFill>
                <a:schemeClr val="dk1"/>
              </a:solidFill>
              <a:latin typeface="Calibri"/>
              <a:ea typeface="Calibri"/>
              <a:cs typeface="Calibri"/>
              <a:sym typeface="Calibri"/>
            </a:endParaRPr>
          </a:p>
        </p:txBody>
      </p:sp>
      <p:sp>
        <p:nvSpPr>
          <p:cNvPr id="57" name="Google Shape;57;g265ef6de6fc_0_22"/>
          <p:cNvSpPr/>
          <p:nvPr/>
        </p:nvSpPr>
        <p:spPr>
          <a:xfrm>
            <a:off x="2171971" y="6921500"/>
            <a:ext cx="81162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65ef6de6fc_0_22"/>
          <p:cNvSpPr/>
          <p:nvPr/>
        </p:nvSpPr>
        <p:spPr>
          <a:xfrm>
            <a:off x="2171971" y="6921500"/>
            <a:ext cx="8116200" cy="9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65ef6de6fc_0_22"/>
          <p:cNvSpPr/>
          <p:nvPr/>
        </p:nvSpPr>
        <p:spPr>
          <a:xfrm>
            <a:off x="2171971" y="6921500"/>
            <a:ext cx="72822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Techniques</a:t>
            </a:r>
            <a:endParaRPr b="0" i="0" sz="6400" u="none" cap="none" strike="noStrike">
              <a:solidFill>
                <a:schemeClr val="dk1"/>
              </a:solidFill>
              <a:latin typeface="Calibri"/>
              <a:ea typeface="Calibri"/>
              <a:cs typeface="Calibri"/>
              <a:sym typeface="Calibri"/>
            </a:endParaRPr>
          </a:p>
        </p:txBody>
      </p:sp>
      <p:sp>
        <p:nvSpPr>
          <p:cNvPr id="60" name="Google Shape;60;g265ef6de6fc_0_22"/>
          <p:cNvSpPr/>
          <p:nvPr/>
        </p:nvSpPr>
        <p:spPr>
          <a:xfrm>
            <a:off x="9386473" y="6921500"/>
            <a:ext cx="901800" cy="9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65ef6de6fc_0_22"/>
          <p:cNvSpPr/>
          <p:nvPr/>
        </p:nvSpPr>
        <p:spPr>
          <a:xfrm>
            <a:off x="9958045" y="6921500"/>
            <a:ext cx="6012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2</a:t>
            </a:r>
            <a:endParaRPr b="0" i="0" sz="6400" u="none" cap="none" strike="noStrike">
              <a:solidFill>
                <a:schemeClr val="dk1"/>
              </a:solidFill>
              <a:latin typeface="Calibri"/>
              <a:ea typeface="Calibri"/>
              <a:cs typeface="Calibri"/>
              <a:sym typeface="Calibri"/>
            </a:endParaRPr>
          </a:p>
        </p:txBody>
      </p:sp>
      <p:sp>
        <p:nvSpPr>
          <p:cNvPr id="62" name="Google Shape;62;g265ef6de6fc_0_22"/>
          <p:cNvSpPr/>
          <p:nvPr/>
        </p:nvSpPr>
        <p:spPr>
          <a:xfrm>
            <a:off x="2171971" y="8001000"/>
            <a:ext cx="82518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Measuring ingredients, mixing, kneading, proofing, and baking.</a:t>
            </a:r>
            <a:endParaRPr b="0" i="0" sz="3200" u="none" cap="none" strike="noStrike">
              <a:solidFill>
                <a:schemeClr val="dk1"/>
              </a:solidFill>
              <a:latin typeface="Calibri"/>
              <a:ea typeface="Calibri"/>
              <a:cs typeface="Calibri"/>
              <a:sym typeface="Calibri"/>
            </a:endParaRPr>
          </a:p>
        </p:txBody>
      </p:sp>
      <p:sp>
        <p:nvSpPr>
          <p:cNvPr id="63" name="Google Shape;63;g265ef6de6fc_0_22"/>
          <p:cNvSpPr/>
          <p:nvPr/>
        </p:nvSpPr>
        <p:spPr>
          <a:xfrm>
            <a:off x="14098762" y="6921500"/>
            <a:ext cx="81162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65ef6de6fc_0_22"/>
          <p:cNvSpPr/>
          <p:nvPr/>
        </p:nvSpPr>
        <p:spPr>
          <a:xfrm>
            <a:off x="14098762" y="6921500"/>
            <a:ext cx="8116200" cy="9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65ef6de6fc_0_22"/>
          <p:cNvSpPr/>
          <p:nvPr/>
        </p:nvSpPr>
        <p:spPr>
          <a:xfrm>
            <a:off x="14098762" y="6921500"/>
            <a:ext cx="72822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Tips</a:t>
            </a:r>
            <a:endParaRPr b="0" i="0" sz="6400" u="none" cap="none" strike="noStrike">
              <a:solidFill>
                <a:schemeClr val="dk1"/>
              </a:solidFill>
              <a:latin typeface="Calibri"/>
              <a:ea typeface="Calibri"/>
              <a:cs typeface="Calibri"/>
              <a:sym typeface="Calibri"/>
            </a:endParaRPr>
          </a:p>
        </p:txBody>
      </p:sp>
      <p:sp>
        <p:nvSpPr>
          <p:cNvPr id="66" name="Google Shape;66;g265ef6de6fc_0_22"/>
          <p:cNvSpPr/>
          <p:nvPr/>
        </p:nvSpPr>
        <p:spPr>
          <a:xfrm>
            <a:off x="21313264" y="6921500"/>
            <a:ext cx="901800" cy="9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65ef6de6fc_0_22"/>
          <p:cNvSpPr/>
          <p:nvPr/>
        </p:nvSpPr>
        <p:spPr>
          <a:xfrm>
            <a:off x="21884835" y="6921500"/>
            <a:ext cx="6012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5</a:t>
            </a:r>
            <a:endParaRPr b="0" i="0" sz="6400" u="none" cap="none" strike="noStrike">
              <a:solidFill>
                <a:schemeClr val="dk1"/>
              </a:solidFill>
              <a:latin typeface="Calibri"/>
              <a:ea typeface="Calibri"/>
              <a:cs typeface="Calibri"/>
              <a:sym typeface="Calibri"/>
            </a:endParaRPr>
          </a:p>
        </p:txBody>
      </p:sp>
      <p:sp>
        <p:nvSpPr>
          <p:cNvPr id="68" name="Google Shape;68;g265ef6de6fc_0_22"/>
          <p:cNvSpPr/>
          <p:nvPr/>
        </p:nvSpPr>
        <p:spPr>
          <a:xfrm>
            <a:off x="14098762" y="8001000"/>
            <a:ext cx="82518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Measuring ingredients, mixing, kneading, proofing, and baking.</a:t>
            </a:r>
            <a:endParaRPr b="0" i="0" sz="3200" u="none" cap="none" strike="noStrike">
              <a:solidFill>
                <a:schemeClr val="dk1"/>
              </a:solidFill>
              <a:latin typeface="Calibri"/>
              <a:ea typeface="Calibri"/>
              <a:cs typeface="Calibri"/>
              <a:sym typeface="Calibri"/>
            </a:endParaRPr>
          </a:p>
        </p:txBody>
      </p:sp>
      <p:sp>
        <p:nvSpPr>
          <p:cNvPr id="69" name="Google Shape;69;g265ef6de6fc_0_22"/>
          <p:cNvSpPr/>
          <p:nvPr/>
        </p:nvSpPr>
        <p:spPr>
          <a:xfrm>
            <a:off x="2171971" y="9855200"/>
            <a:ext cx="81162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65ef6de6fc_0_22"/>
          <p:cNvSpPr/>
          <p:nvPr/>
        </p:nvSpPr>
        <p:spPr>
          <a:xfrm>
            <a:off x="2171971" y="9855200"/>
            <a:ext cx="8116200" cy="9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65ef6de6fc_0_22"/>
          <p:cNvSpPr/>
          <p:nvPr/>
        </p:nvSpPr>
        <p:spPr>
          <a:xfrm>
            <a:off x="2171971" y="9855200"/>
            <a:ext cx="72822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Recipe</a:t>
            </a:r>
            <a:endParaRPr b="0" i="0" sz="6400" u="none" cap="none" strike="noStrike">
              <a:solidFill>
                <a:schemeClr val="dk1"/>
              </a:solidFill>
              <a:latin typeface="Calibri"/>
              <a:ea typeface="Calibri"/>
              <a:cs typeface="Calibri"/>
              <a:sym typeface="Calibri"/>
            </a:endParaRPr>
          </a:p>
        </p:txBody>
      </p:sp>
      <p:sp>
        <p:nvSpPr>
          <p:cNvPr id="72" name="Google Shape;72;g265ef6de6fc_0_22"/>
          <p:cNvSpPr/>
          <p:nvPr/>
        </p:nvSpPr>
        <p:spPr>
          <a:xfrm>
            <a:off x="9386473" y="9855200"/>
            <a:ext cx="901800" cy="9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65ef6de6fc_0_22"/>
          <p:cNvSpPr/>
          <p:nvPr/>
        </p:nvSpPr>
        <p:spPr>
          <a:xfrm>
            <a:off x="9958045" y="9855200"/>
            <a:ext cx="6012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3</a:t>
            </a:r>
            <a:endParaRPr b="0" i="0" sz="6400" u="none" cap="none" strike="noStrike">
              <a:solidFill>
                <a:schemeClr val="dk1"/>
              </a:solidFill>
              <a:latin typeface="Calibri"/>
              <a:ea typeface="Calibri"/>
              <a:cs typeface="Calibri"/>
              <a:sym typeface="Calibri"/>
            </a:endParaRPr>
          </a:p>
        </p:txBody>
      </p:sp>
      <p:sp>
        <p:nvSpPr>
          <p:cNvPr id="74" name="Google Shape;74;g265ef6de6fc_0_22"/>
          <p:cNvSpPr/>
          <p:nvPr/>
        </p:nvSpPr>
        <p:spPr>
          <a:xfrm>
            <a:off x="2171971" y="10934700"/>
            <a:ext cx="82518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Common bakery recipes, such as bread, cakes, pastries, and cookies.</a:t>
            </a:r>
            <a:endParaRPr b="0" i="0" sz="3200" u="none" cap="none" strike="noStrike">
              <a:solidFill>
                <a:schemeClr val="dk1"/>
              </a:solidFill>
              <a:latin typeface="Calibri"/>
              <a:ea typeface="Calibri"/>
              <a:cs typeface="Calibri"/>
              <a:sym typeface="Calibri"/>
            </a:endParaRPr>
          </a:p>
        </p:txBody>
      </p:sp>
      <p:sp>
        <p:nvSpPr>
          <p:cNvPr id="75" name="Google Shape;75;g265ef6de6fc_0_22"/>
          <p:cNvSpPr/>
          <p:nvPr/>
        </p:nvSpPr>
        <p:spPr>
          <a:xfrm>
            <a:off x="14098762" y="9855200"/>
            <a:ext cx="81162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65ef6de6fc_0_22"/>
          <p:cNvSpPr/>
          <p:nvPr/>
        </p:nvSpPr>
        <p:spPr>
          <a:xfrm>
            <a:off x="14098762" y="9855200"/>
            <a:ext cx="8116200" cy="9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65ef6de6fc_0_22"/>
          <p:cNvSpPr/>
          <p:nvPr/>
        </p:nvSpPr>
        <p:spPr>
          <a:xfrm>
            <a:off x="14098762" y="9855200"/>
            <a:ext cx="72822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Safety and hygiene</a:t>
            </a:r>
            <a:endParaRPr b="0" i="0" sz="6400" u="none" cap="none" strike="noStrike">
              <a:solidFill>
                <a:schemeClr val="dk1"/>
              </a:solidFill>
              <a:latin typeface="Calibri"/>
              <a:ea typeface="Calibri"/>
              <a:cs typeface="Calibri"/>
              <a:sym typeface="Calibri"/>
            </a:endParaRPr>
          </a:p>
        </p:txBody>
      </p:sp>
      <p:sp>
        <p:nvSpPr>
          <p:cNvPr id="78" name="Google Shape;78;g265ef6de6fc_0_22"/>
          <p:cNvSpPr/>
          <p:nvPr/>
        </p:nvSpPr>
        <p:spPr>
          <a:xfrm>
            <a:off x="21313264" y="9855200"/>
            <a:ext cx="901800" cy="97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65ef6de6fc_0_22"/>
          <p:cNvSpPr/>
          <p:nvPr/>
        </p:nvSpPr>
        <p:spPr>
          <a:xfrm>
            <a:off x="21884835" y="9855200"/>
            <a:ext cx="6012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6</a:t>
            </a:r>
            <a:endParaRPr b="0" i="0" sz="6400" u="none" cap="none" strike="noStrike">
              <a:solidFill>
                <a:schemeClr val="dk1"/>
              </a:solidFill>
              <a:latin typeface="Calibri"/>
              <a:ea typeface="Calibri"/>
              <a:cs typeface="Calibri"/>
              <a:sym typeface="Calibri"/>
            </a:endParaRPr>
          </a:p>
        </p:txBody>
      </p:sp>
      <p:sp>
        <p:nvSpPr>
          <p:cNvPr id="80" name="Google Shape;80;g265ef6de6fc_0_22"/>
          <p:cNvSpPr/>
          <p:nvPr/>
        </p:nvSpPr>
        <p:spPr>
          <a:xfrm>
            <a:off x="14098762" y="10934700"/>
            <a:ext cx="82518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Proper handling and storage of ingredients, cleaning of equipment.</a:t>
            </a:r>
            <a:endParaRPr b="0" i="0" sz="3200" u="none" cap="none" strike="noStrike">
              <a:solidFill>
                <a:schemeClr val="dk1"/>
              </a:solidFill>
              <a:latin typeface="Calibri"/>
              <a:ea typeface="Calibri"/>
              <a:cs typeface="Calibri"/>
              <a:sym typeface="Calibri"/>
            </a:endParaRPr>
          </a:p>
        </p:txBody>
      </p:sp>
      <p:pic>
        <p:nvPicPr>
          <p:cNvPr descr=" " id="81" name="Google Shape;81;g265ef6de6fc_0_22"/>
          <p:cNvPicPr preferRelativeResize="0"/>
          <p:nvPr/>
        </p:nvPicPr>
        <p:blipFill rotWithShape="1">
          <a:blip r:embed="rId5">
            <a:alphaModFix/>
          </a:blip>
          <a:srcRect b="0" l="0" r="0" t="0"/>
          <a:stretch/>
        </p:blipFill>
        <p:spPr>
          <a:xfrm>
            <a:off x="12155419" y="3987800"/>
            <a:ext cx="38105" cy="7937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6" name="Shape 86"/>
        <p:cNvGrpSpPr/>
        <p:nvPr/>
      </p:nvGrpSpPr>
      <p:grpSpPr>
        <a:xfrm>
          <a:off x="0" y="0"/>
          <a:ext cx="0" cy="0"/>
          <a:chOff x="0" y="0"/>
          <a:chExt cx="0" cy="0"/>
        </a:xfrm>
      </p:grpSpPr>
      <p:pic>
        <p:nvPicPr>
          <p:cNvPr descr=" " id="87" name="Google Shape;87;g265ef6de6fc_0_68"/>
          <p:cNvPicPr preferRelativeResize="0"/>
          <p:nvPr/>
        </p:nvPicPr>
        <p:blipFill rotWithShape="1">
          <a:blip r:embed="rId3">
            <a:alphaModFix/>
          </a:blip>
          <a:srcRect b="0" l="0" r="0" t="0"/>
          <a:stretch/>
        </p:blipFill>
        <p:spPr>
          <a:xfrm>
            <a:off x="-1" y="-1561102"/>
            <a:ext cx="24387048" cy="16839202"/>
          </a:xfrm>
          <a:prstGeom prst="rect">
            <a:avLst/>
          </a:prstGeom>
          <a:noFill/>
          <a:ln>
            <a:noFill/>
          </a:ln>
        </p:spPr>
      </p:pic>
      <p:sp>
        <p:nvSpPr>
          <p:cNvPr id="88" name="Google Shape;88;g265ef6de6fc_0_68"/>
          <p:cNvSpPr/>
          <p:nvPr/>
        </p:nvSpPr>
        <p:spPr>
          <a:xfrm>
            <a:off x="8548168" y="4978400"/>
            <a:ext cx="9678600" cy="36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65ef6de6fc_0_68"/>
          <p:cNvSpPr/>
          <p:nvPr/>
        </p:nvSpPr>
        <p:spPr>
          <a:xfrm>
            <a:off x="8548168" y="4978400"/>
            <a:ext cx="9678600" cy="23622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265ef6de6fc_0_68"/>
          <p:cNvSpPr/>
          <p:nvPr/>
        </p:nvSpPr>
        <p:spPr>
          <a:xfrm>
            <a:off x="9566412" y="5181600"/>
            <a:ext cx="76422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Bebas Neue"/>
              <a:buNone/>
            </a:pPr>
            <a:r>
              <a:rPr b="0" i="0" lang="en-US" sz="12800" u="none" cap="none" strike="noStrike">
                <a:solidFill>
                  <a:srgbClr val="FFFFFF"/>
                </a:solidFill>
                <a:latin typeface="Bebas Neue"/>
                <a:ea typeface="Bebas Neue"/>
                <a:cs typeface="Bebas Neue"/>
                <a:sym typeface="Bebas Neue"/>
              </a:rPr>
              <a:t>Introduction</a:t>
            </a:r>
            <a:endParaRPr b="0" i="0" sz="12800" u="none" cap="none" strike="noStrike">
              <a:solidFill>
                <a:schemeClr val="dk1"/>
              </a:solidFill>
              <a:latin typeface="Calibri"/>
              <a:ea typeface="Calibri"/>
              <a:cs typeface="Calibri"/>
              <a:sym typeface="Calibri"/>
            </a:endParaRPr>
          </a:p>
        </p:txBody>
      </p:sp>
      <p:sp>
        <p:nvSpPr>
          <p:cNvPr id="91" name="Google Shape;91;g265ef6de6fc_0_68"/>
          <p:cNvSpPr/>
          <p:nvPr/>
        </p:nvSpPr>
        <p:spPr>
          <a:xfrm>
            <a:off x="8480427" y="7658100"/>
            <a:ext cx="9814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
        <p:nvSpPr>
          <p:cNvPr id="92" name="Google Shape;92;g265ef6de6fc_0_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3" name="Google Shape;93;g265ef6de6fc_0_6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8" name="Shape 98"/>
        <p:cNvGrpSpPr/>
        <p:nvPr/>
      </p:nvGrpSpPr>
      <p:grpSpPr>
        <a:xfrm>
          <a:off x="0" y="0"/>
          <a:ext cx="0" cy="0"/>
          <a:chOff x="0" y="0"/>
          <a:chExt cx="0" cy="0"/>
        </a:xfrm>
      </p:grpSpPr>
      <p:pic>
        <p:nvPicPr>
          <p:cNvPr descr=" " id="99" name="Google Shape;99;g265ef6de6fc_0_79"/>
          <p:cNvPicPr preferRelativeResize="0"/>
          <p:nvPr/>
        </p:nvPicPr>
        <p:blipFill rotWithShape="1">
          <a:blip r:embed="rId3">
            <a:alphaModFix/>
          </a:blip>
          <a:srcRect b="0" l="0" r="0" t="0"/>
          <a:stretch/>
        </p:blipFill>
        <p:spPr>
          <a:xfrm>
            <a:off x="0" y="-1270000"/>
            <a:ext cx="24387048" cy="16256000"/>
          </a:xfrm>
          <a:prstGeom prst="rect">
            <a:avLst/>
          </a:prstGeom>
          <a:noFill/>
          <a:ln>
            <a:noFill/>
          </a:ln>
        </p:spPr>
      </p:pic>
      <p:sp>
        <p:nvSpPr>
          <p:cNvPr id="100" name="Google Shape;100;g265ef6de6fc_0_79"/>
          <p:cNvSpPr/>
          <p:nvPr/>
        </p:nvSpPr>
        <p:spPr>
          <a:xfrm>
            <a:off x="1524191" y="2159000"/>
            <a:ext cx="9678600" cy="16257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265ef6de6fc_0_79"/>
          <p:cNvSpPr/>
          <p:nvPr/>
        </p:nvSpPr>
        <p:spPr>
          <a:xfrm>
            <a:off x="2771063" y="2362200"/>
            <a:ext cx="71850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the basics of baking</a:t>
            </a:r>
            <a:endParaRPr b="0" i="0" sz="8000" u="none" cap="none" strike="noStrike">
              <a:solidFill>
                <a:schemeClr val="dk1"/>
              </a:solidFill>
              <a:latin typeface="Calibri"/>
              <a:ea typeface="Calibri"/>
              <a:cs typeface="Calibri"/>
              <a:sym typeface="Calibri"/>
            </a:endParaRPr>
          </a:p>
        </p:txBody>
      </p:sp>
      <p:sp>
        <p:nvSpPr>
          <p:cNvPr id="102" name="Google Shape;102;g265ef6de6fc_0_79"/>
          <p:cNvSpPr/>
          <p:nvPr/>
        </p:nvSpPr>
        <p:spPr>
          <a:xfrm>
            <a:off x="1460683" y="4737100"/>
            <a:ext cx="8861400" cy="558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3" name="Google Shape;103;g265ef6de6fc_0_79"/>
          <p:cNvSpPr/>
          <p:nvPr/>
        </p:nvSpPr>
        <p:spPr>
          <a:xfrm>
            <a:off x="11202800" y="4737100"/>
            <a:ext cx="8861400" cy="558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
        <p:nvSpPr>
          <p:cNvPr id="104" name="Google Shape;104;g265ef6de6fc_0_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5" name="Google Shape;105;g265ef6de6fc_0_7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06" name="Google Shape;106;g265ef6de6fc_0_79"/>
          <p:cNvPicPr preferRelativeResize="0"/>
          <p:nvPr/>
        </p:nvPicPr>
        <p:blipFill rotWithShape="1">
          <a:blip r:embed="rId5">
            <a:alphaModFix/>
          </a:blip>
          <a:srcRect b="0" l="0" r="0" t="0"/>
          <a:stretch/>
        </p:blipFill>
        <p:spPr>
          <a:xfrm>
            <a:off x="20182823" y="4229100"/>
            <a:ext cx="5377767" cy="6794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1" name="Shape 111"/>
        <p:cNvGrpSpPr/>
        <p:nvPr/>
      </p:nvGrpSpPr>
      <p:grpSpPr>
        <a:xfrm>
          <a:off x="0" y="0"/>
          <a:ext cx="0" cy="0"/>
          <a:chOff x="0" y="0"/>
          <a:chExt cx="0" cy="0"/>
        </a:xfrm>
      </p:grpSpPr>
      <p:pic>
        <p:nvPicPr>
          <p:cNvPr descr=" " id="112" name="Google Shape;112;g265ef6de6fc_0_91"/>
          <p:cNvPicPr preferRelativeResize="0"/>
          <p:nvPr/>
        </p:nvPicPr>
        <p:blipFill rotWithShape="1">
          <a:blip r:embed="rId3">
            <a:alphaModFix/>
          </a:blip>
          <a:srcRect b="0" l="0" r="0" t="0"/>
          <a:stretch/>
        </p:blipFill>
        <p:spPr>
          <a:xfrm>
            <a:off x="0" y="-1270000"/>
            <a:ext cx="24387048" cy="16256000"/>
          </a:xfrm>
          <a:prstGeom prst="rect">
            <a:avLst/>
          </a:prstGeom>
          <a:noFill/>
          <a:ln>
            <a:noFill/>
          </a:ln>
        </p:spPr>
      </p:pic>
      <p:sp>
        <p:nvSpPr>
          <p:cNvPr id="113" name="Google Shape;113;g265ef6de6fc_0_91"/>
          <p:cNvSpPr/>
          <p:nvPr/>
        </p:nvSpPr>
        <p:spPr>
          <a:xfrm>
            <a:off x="7354219" y="889000"/>
            <a:ext cx="9678600" cy="16257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65ef6de6fc_0_91"/>
          <p:cNvSpPr/>
          <p:nvPr/>
        </p:nvSpPr>
        <p:spPr>
          <a:xfrm>
            <a:off x="10036371" y="1092200"/>
            <a:ext cx="43143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ingredients</a:t>
            </a:r>
            <a:endParaRPr b="0" i="0" sz="8000" u="none" cap="none" strike="noStrike">
              <a:solidFill>
                <a:schemeClr val="dk1"/>
              </a:solidFill>
              <a:latin typeface="Calibri"/>
              <a:ea typeface="Calibri"/>
              <a:cs typeface="Calibri"/>
              <a:sym typeface="Calibri"/>
            </a:endParaRPr>
          </a:p>
        </p:txBody>
      </p:sp>
      <p:sp>
        <p:nvSpPr>
          <p:cNvPr id="115" name="Google Shape;115;g265ef6de6fc_0_9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g265ef6de6fc_0_9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7" name="Google Shape;117;g265ef6de6fc_0_91"/>
          <p:cNvSpPr/>
          <p:nvPr/>
        </p:nvSpPr>
        <p:spPr>
          <a:xfrm>
            <a:off x="1295562" y="2997200"/>
            <a:ext cx="3607200" cy="45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65ef6de6fc_0_91"/>
          <p:cNvPicPr preferRelativeResize="0"/>
          <p:nvPr/>
        </p:nvPicPr>
        <p:blipFill rotWithShape="1">
          <a:blip r:embed="rId5">
            <a:alphaModFix/>
          </a:blip>
          <a:srcRect b="0" l="0" r="0" t="0"/>
          <a:stretch/>
        </p:blipFill>
        <p:spPr>
          <a:xfrm>
            <a:off x="1295562" y="2997200"/>
            <a:ext cx="3607251" cy="3784600"/>
          </a:xfrm>
          <a:prstGeom prst="rect">
            <a:avLst/>
          </a:prstGeom>
          <a:noFill/>
          <a:ln>
            <a:noFill/>
          </a:ln>
        </p:spPr>
      </p:pic>
      <p:sp>
        <p:nvSpPr>
          <p:cNvPr id="119" name="Google Shape;119;g265ef6de6fc_0_91"/>
          <p:cNvSpPr/>
          <p:nvPr/>
        </p:nvSpPr>
        <p:spPr>
          <a:xfrm>
            <a:off x="1295562" y="7086600"/>
            <a:ext cx="36072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65ef6de6fc_0_91"/>
          <p:cNvSpPr/>
          <p:nvPr/>
        </p:nvSpPr>
        <p:spPr>
          <a:xfrm>
            <a:off x="1227820" y="7086600"/>
            <a:ext cx="37428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Dragron</a:t>
            </a:r>
            <a:endParaRPr b="0" i="0" sz="3200" u="none" cap="none" strike="noStrike">
              <a:solidFill>
                <a:schemeClr val="dk1"/>
              </a:solidFill>
              <a:latin typeface="Calibri"/>
              <a:ea typeface="Calibri"/>
              <a:cs typeface="Calibri"/>
              <a:sym typeface="Calibri"/>
            </a:endParaRPr>
          </a:p>
        </p:txBody>
      </p:sp>
      <p:sp>
        <p:nvSpPr>
          <p:cNvPr id="121" name="Google Shape;121;g265ef6de6fc_0_91"/>
          <p:cNvSpPr/>
          <p:nvPr/>
        </p:nvSpPr>
        <p:spPr>
          <a:xfrm>
            <a:off x="5918940" y="2997200"/>
            <a:ext cx="3607200" cy="45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65ef6de6fc_0_91"/>
          <p:cNvPicPr preferRelativeResize="0"/>
          <p:nvPr/>
        </p:nvPicPr>
        <p:blipFill rotWithShape="1">
          <a:blip r:embed="rId6">
            <a:alphaModFix/>
          </a:blip>
          <a:srcRect b="0" l="0" r="0" t="0"/>
          <a:stretch/>
        </p:blipFill>
        <p:spPr>
          <a:xfrm>
            <a:off x="5918940" y="2997200"/>
            <a:ext cx="3607251" cy="3784600"/>
          </a:xfrm>
          <a:prstGeom prst="rect">
            <a:avLst/>
          </a:prstGeom>
          <a:noFill/>
          <a:ln>
            <a:noFill/>
          </a:ln>
        </p:spPr>
      </p:pic>
      <p:sp>
        <p:nvSpPr>
          <p:cNvPr id="123" name="Google Shape;123;g265ef6de6fc_0_91"/>
          <p:cNvSpPr/>
          <p:nvPr/>
        </p:nvSpPr>
        <p:spPr>
          <a:xfrm>
            <a:off x="5918940" y="7086600"/>
            <a:ext cx="36072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65ef6de6fc_0_91"/>
          <p:cNvSpPr/>
          <p:nvPr/>
        </p:nvSpPr>
        <p:spPr>
          <a:xfrm>
            <a:off x="5851198" y="7086600"/>
            <a:ext cx="37428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Unicorn</a:t>
            </a:r>
            <a:endParaRPr b="0" i="0" sz="3200" u="none" cap="none" strike="noStrike">
              <a:solidFill>
                <a:schemeClr val="dk1"/>
              </a:solidFill>
              <a:latin typeface="Calibri"/>
              <a:ea typeface="Calibri"/>
              <a:cs typeface="Calibri"/>
              <a:sym typeface="Calibri"/>
            </a:endParaRPr>
          </a:p>
        </p:txBody>
      </p:sp>
      <p:sp>
        <p:nvSpPr>
          <p:cNvPr id="125" name="Google Shape;125;g265ef6de6fc_0_91"/>
          <p:cNvSpPr/>
          <p:nvPr/>
        </p:nvSpPr>
        <p:spPr>
          <a:xfrm>
            <a:off x="10542318" y="2997200"/>
            <a:ext cx="3607200" cy="45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6" name="Google Shape;126;g265ef6de6fc_0_91"/>
          <p:cNvPicPr preferRelativeResize="0"/>
          <p:nvPr/>
        </p:nvPicPr>
        <p:blipFill rotWithShape="1">
          <a:blip r:embed="rId7">
            <a:alphaModFix/>
          </a:blip>
          <a:srcRect b="0" l="0" r="0" t="0"/>
          <a:stretch/>
        </p:blipFill>
        <p:spPr>
          <a:xfrm>
            <a:off x="10542318" y="2997200"/>
            <a:ext cx="3607251" cy="3784600"/>
          </a:xfrm>
          <a:prstGeom prst="rect">
            <a:avLst/>
          </a:prstGeom>
          <a:noFill/>
          <a:ln>
            <a:noFill/>
          </a:ln>
        </p:spPr>
      </p:pic>
      <p:sp>
        <p:nvSpPr>
          <p:cNvPr id="127" name="Google Shape;127;g265ef6de6fc_0_91"/>
          <p:cNvSpPr/>
          <p:nvPr/>
        </p:nvSpPr>
        <p:spPr>
          <a:xfrm>
            <a:off x="10542318" y="7086600"/>
            <a:ext cx="36072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65ef6de6fc_0_91"/>
          <p:cNvSpPr/>
          <p:nvPr/>
        </p:nvSpPr>
        <p:spPr>
          <a:xfrm>
            <a:off x="10474576" y="7086600"/>
            <a:ext cx="37428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Spell</a:t>
            </a:r>
            <a:endParaRPr b="0" i="0" sz="3200" u="none" cap="none" strike="noStrike">
              <a:solidFill>
                <a:schemeClr val="dk1"/>
              </a:solidFill>
              <a:latin typeface="Calibri"/>
              <a:ea typeface="Calibri"/>
              <a:cs typeface="Calibri"/>
              <a:sym typeface="Calibri"/>
            </a:endParaRPr>
          </a:p>
        </p:txBody>
      </p:sp>
      <p:sp>
        <p:nvSpPr>
          <p:cNvPr id="129" name="Google Shape;129;g265ef6de6fc_0_91"/>
          <p:cNvSpPr/>
          <p:nvPr/>
        </p:nvSpPr>
        <p:spPr>
          <a:xfrm>
            <a:off x="15165695" y="2997200"/>
            <a:ext cx="3607200" cy="45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65ef6de6fc_0_91"/>
          <p:cNvPicPr preferRelativeResize="0"/>
          <p:nvPr/>
        </p:nvPicPr>
        <p:blipFill rotWithShape="1">
          <a:blip r:embed="rId8">
            <a:alphaModFix/>
          </a:blip>
          <a:srcRect b="0" l="0" r="0" t="0"/>
          <a:stretch/>
        </p:blipFill>
        <p:spPr>
          <a:xfrm>
            <a:off x="15165695" y="2997200"/>
            <a:ext cx="3607251" cy="3784600"/>
          </a:xfrm>
          <a:prstGeom prst="rect">
            <a:avLst/>
          </a:prstGeom>
          <a:noFill/>
          <a:ln>
            <a:noFill/>
          </a:ln>
        </p:spPr>
      </p:pic>
      <p:sp>
        <p:nvSpPr>
          <p:cNvPr id="131" name="Google Shape;131;g265ef6de6fc_0_91"/>
          <p:cNvSpPr/>
          <p:nvPr/>
        </p:nvSpPr>
        <p:spPr>
          <a:xfrm>
            <a:off x="15165695" y="7086600"/>
            <a:ext cx="36072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65ef6de6fc_0_91"/>
          <p:cNvSpPr/>
          <p:nvPr/>
        </p:nvSpPr>
        <p:spPr>
          <a:xfrm>
            <a:off x="15097954" y="7086600"/>
            <a:ext cx="37428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Elf</a:t>
            </a:r>
            <a:endParaRPr b="0" i="0" sz="3200" u="none" cap="none" strike="noStrike">
              <a:solidFill>
                <a:schemeClr val="dk1"/>
              </a:solidFill>
              <a:latin typeface="Calibri"/>
              <a:ea typeface="Calibri"/>
              <a:cs typeface="Calibri"/>
              <a:sym typeface="Calibri"/>
            </a:endParaRPr>
          </a:p>
        </p:txBody>
      </p:sp>
      <p:sp>
        <p:nvSpPr>
          <p:cNvPr id="133" name="Google Shape;133;g265ef6de6fc_0_91"/>
          <p:cNvSpPr/>
          <p:nvPr/>
        </p:nvSpPr>
        <p:spPr>
          <a:xfrm>
            <a:off x="19789073" y="2997200"/>
            <a:ext cx="3607200" cy="45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265ef6de6fc_0_91"/>
          <p:cNvPicPr preferRelativeResize="0"/>
          <p:nvPr/>
        </p:nvPicPr>
        <p:blipFill rotWithShape="1">
          <a:blip r:embed="rId9">
            <a:alphaModFix/>
          </a:blip>
          <a:srcRect b="0" l="0" r="0" t="0"/>
          <a:stretch/>
        </p:blipFill>
        <p:spPr>
          <a:xfrm>
            <a:off x="19789073" y="2997200"/>
            <a:ext cx="3607251" cy="3784600"/>
          </a:xfrm>
          <a:prstGeom prst="rect">
            <a:avLst/>
          </a:prstGeom>
          <a:noFill/>
          <a:ln>
            <a:noFill/>
          </a:ln>
        </p:spPr>
      </p:pic>
      <p:sp>
        <p:nvSpPr>
          <p:cNvPr id="135" name="Google Shape;135;g265ef6de6fc_0_91"/>
          <p:cNvSpPr/>
          <p:nvPr/>
        </p:nvSpPr>
        <p:spPr>
          <a:xfrm>
            <a:off x="19789073" y="7086600"/>
            <a:ext cx="36072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65ef6de6fc_0_91"/>
          <p:cNvSpPr/>
          <p:nvPr/>
        </p:nvSpPr>
        <p:spPr>
          <a:xfrm>
            <a:off x="19721332" y="7086600"/>
            <a:ext cx="37428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Egg</a:t>
            </a:r>
            <a:endParaRPr b="0" i="0" sz="3200" u="none" cap="none" strike="noStrike">
              <a:solidFill>
                <a:schemeClr val="dk1"/>
              </a:solidFill>
              <a:latin typeface="Calibri"/>
              <a:ea typeface="Calibri"/>
              <a:cs typeface="Calibri"/>
              <a:sym typeface="Calibri"/>
            </a:endParaRPr>
          </a:p>
        </p:txBody>
      </p:sp>
      <p:sp>
        <p:nvSpPr>
          <p:cNvPr id="137" name="Google Shape;137;g265ef6de6fc_0_91"/>
          <p:cNvSpPr/>
          <p:nvPr/>
        </p:nvSpPr>
        <p:spPr>
          <a:xfrm>
            <a:off x="1295562" y="8597900"/>
            <a:ext cx="3607200" cy="45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g265ef6de6fc_0_91"/>
          <p:cNvPicPr preferRelativeResize="0"/>
          <p:nvPr/>
        </p:nvPicPr>
        <p:blipFill rotWithShape="1">
          <a:blip r:embed="rId10">
            <a:alphaModFix/>
          </a:blip>
          <a:srcRect b="0" l="0" r="0" t="0"/>
          <a:stretch/>
        </p:blipFill>
        <p:spPr>
          <a:xfrm>
            <a:off x="1295562" y="8597900"/>
            <a:ext cx="3607251" cy="3784600"/>
          </a:xfrm>
          <a:prstGeom prst="rect">
            <a:avLst/>
          </a:prstGeom>
          <a:noFill/>
          <a:ln>
            <a:noFill/>
          </a:ln>
        </p:spPr>
      </p:pic>
      <p:sp>
        <p:nvSpPr>
          <p:cNvPr id="139" name="Google Shape;139;g265ef6de6fc_0_91"/>
          <p:cNvSpPr/>
          <p:nvPr/>
        </p:nvSpPr>
        <p:spPr>
          <a:xfrm>
            <a:off x="1295562" y="12687300"/>
            <a:ext cx="36072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65ef6de6fc_0_91"/>
          <p:cNvSpPr/>
          <p:nvPr/>
        </p:nvSpPr>
        <p:spPr>
          <a:xfrm>
            <a:off x="1227820" y="12687300"/>
            <a:ext cx="37428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Sugar</a:t>
            </a:r>
            <a:endParaRPr b="0" i="0" sz="3200" u="none" cap="none" strike="noStrike">
              <a:solidFill>
                <a:schemeClr val="dk1"/>
              </a:solidFill>
              <a:latin typeface="Calibri"/>
              <a:ea typeface="Calibri"/>
              <a:cs typeface="Calibri"/>
              <a:sym typeface="Calibri"/>
            </a:endParaRPr>
          </a:p>
        </p:txBody>
      </p:sp>
      <p:sp>
        <p:nvSpPr>
          <p:cNvPr id="141" name="Google Shape;141;g265ef6de6fc_0_91"/>
          <p:cNvSpPr/>
          <p:nvPr/>
        </p:nvSpPr>
        <p:spPr>
          <a:xfrm>
            <a:off x="5918940" y="8597900"/>
            <a:ext cx="3607200" cy="45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g265ef6de6fc_0_91"/>
          <p:cNvPicPr preferRelativeResize="0"/>
          <p:nvPr/>
        </p:nvPicPr>
        <p:blipFill rotWithShape="1">
          <a:blip r:embed="rId11">
            <a:alphaModFix/>
          </a:blip>
          <a:srcRect b="0" l="0" r="0" t="0"/>
          <a:stretch/>
        </p:blipFill>
        <p:spPr>
          <a:xfrm>
            <a:off x="5918940" y="8597900"/>
            <a:ext cx="3607251" cy="3784600"/>
          </a:xfrm>
          <a:prstGeom prst="rect">
            <a:avLst/>
          </a:prstGeom>
          <a:noFill/>
          <a:ln>
            <a:noFill/>
          </a:ln>
        </p:spPr>
      </p:pic>
      <p:sp>
        <p:nvSpPr>
          <p:cNvPr id="143" name="Google Shape;143;g265ef6de6fc_0_91"/>
          <p:cNvSpPr/>
          <p:nvPr/>
        </p:nvSpPr>
        <p:spPr>
          <a:xfrm>
            <a:off x="5918940" y="12687300"/>
            <a:ext cx="36072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65ef6de6fc_0_91"/>
          <p:cNvSpPr/>
          <p:nvPr/>
        </p:nvSpPr>
        <p:spPr>
          <a:xfrm>
            <a:off x="5851198" y="12687300"/>
            <a:ext cx="37428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Milk</a:t>
            </a:r>
            <a:endParaRPr b="0" i="0" sz="3200" u="none" cap="none" strike="noStrike">
              <a:solidFill>
                <a:schemeClr val="dk1"/>
              </a:solidFill>
              <a:latin typeface="Calibri"/>
              <a:ea typeface="Calibri"/>
              <a:cs typeface="Calibri"/>
              <a:sym typeface="Calibri"/>
            </a:endParaRPr>
          </a:p>
        </p:txBody>
      </p:sp>
      <p:sp>
        <p:nvSpPr>
          <p:cNvPr id="145" name="Google Shape;145;g265ef6de6fc_0_91"/>
          <p:cNvSpPr/>
          <p:nvPr/>
        </p:nvSpPr>
        <p:spPr>
          <a:xfrm>
            <a:off x="10542318" y="8597900"/>
            <a:ext cx="3607200" cy="45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g265ef6de6fc_0_91"/>
          <p:cNvPicPr preferRelativeResize="0"/>
          <p:nvPr/>
        </p:nvPicPr>
        <p:blipFill rotWithShape="1">
          <a:blip r:embed="rId12">
            <a:alphaModFix/>
          </a:blip>
          <a:srcRect b="0" l="0" r="0" t="0"/>
          <a:stretch/>
        </p:blipFill>
        <p:spPr>
          <a:xfrm>
            <a:off x="10542318" y="8597900"/>
            <a:ext cx="3607251" cy="3784600"/>
          </a:xfrm>
          <a:prstGeom prst="rect">
            <a:avLst/>
          </a:prstGeom>
          <a:noFill/>
          <a:ln>
            <a:noFill/>
          </a:ln>
        </p:spPr>
      </p:pic>
      <p:sp>
        <p:nvSpPr>
          <p:cNvPr id="147" name="Google Shape;147;g265ef6de6fc_0_91"/>
          <p:cNvSpPr/>
          <p:nvPr/>
        </p:nvSpPr>
        <p:spPr>
          <a:xfrm>
            <a:off x="10542318" y="12687300"/>
            <a:ext cx="36072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65ef6de6fc_0_91"/>
          <p:cNvSpPr/>
          <p:nvPr/>
        </p:nvSpPr>
        <p:spPr>
          <a:xfrm>
            <a:off x="10474576" y="12687300"/>
            <a:ext cx="37428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Cheese</a:t>
            </a:r>
            <a:endParaRPr b="0" i="0" sz="3200" u="none" cap="none" strike="noStrike">
              <a:solidFill>
                <a:schemeClr val="dk1"/>
              </a:solidFill>
              <a:latin typeface="Calibri"/>
              <a:ea typeface="Calibri"/>
              <a:cs typeface="Calibri"/>
              <a:sym typeface="Calibri"/>
            </a:endParaRPr>
          </a:p>
        </p:txBody>
      </p:sp>
      <p:sp>
        <p:nvSpPr>
          <p:cNvPr id="149" name="Google Shape;149;g265ef6de6fc_0_91"/>
          <p:cNvSpPr/>
          <p:nvPr/>
        </p:nvSpPr>
        <p:spPr>
          <a:xfrm>
            <a:off x="15165695" y="8597900"/>
            <a:ext cx="3607200" cy="45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g265ef6de6fc_0_91"/>
          <p:cNvPicPr preferRelativeResize="0"/>
          <p:nvPr/>
        </p:nvPicPr>
        <p:blipFill rotWithShape="1">
          <a:blip r:embed="rId13">
            <a:alphaModFix/>
          </a:blip>
          <a:srcRect b="0" l="0" r="0" t="0"/>
          <a:stretch/>
        </p:blipFill>
        <p:spPr>
          <a:xfrm>
            <a:off x="15165695" y="8597900"/>
            <a:ext cx="3607251" cy="3784600"/>
          </a:xfrm>
          <a:prstGeom prst="rect">
            <a:avLst/>
          </a:prstGeom>
          <a:noFill/>
          <a:ln>
            <a:noFill/>
          </a:ln>
        </p:spPr>
      </p:pic>
      <p:sp>
        <p:nvSpPr>
          <p:cNvPr id="151" name="Google Shape;151;g265ef6de6fc_0_91"/>
          <p:cNvSpPr/>
          <p:nvPr/>
        </p:nvSpPr>
        <p:spPr>
          <a:xfrm>
            <a:off x="15165695" y="12687300"/>
            <a:ext cx="36072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65ef6de6fc_0_91"/>
          <p:cNvSpPr/>
          <p:nvPr/>
        </p:nvSpPr>
        <p:spPr>
          <a:xfrm>
            <a:off x="15097954" y="12687300"/>
            <a:ext cx="37428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Rainbow</a:t>
            </a:r>
            <a:endParaRPr b="0" i="0" sz="3200" u="none" cap="none" strike="noStrike">
              <a:solidFill>
                <a:schemeClr val="dk1"/>
              </a:solidFill>
              <a:latin typeface="Calibri"/>
              <a:ea typeface="Calibri"/>
              <a:cs typeface="Calibri"/>
              <a:sym typeface="Calibri"/>
            </a:endParaRPr>
          </a:p>
        </p:txBody>
      </p:sp>
      <p:sp>
        <p:nvSpPr>
          <p:cNvPr id="153" name="Google Shape;153;g265ef6de6fc_0_91"/>
          <p:cNvSpPr/>
          <p:nvPr/>
        </p:nvSpPr>
        <p:spPr>
          <a:xfrm>
            <a:off x="19789073" y="8597900"/>
            <a:ext cx="3607200" cy="458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g265ef6de6fc_0_91"/>
          <p:cNvPicPr preferRelativeResize="0"/>
          <p:nvPr/>
        </p:nvPicPr>
        <p:blipFill rotWithShape="1">
          <a:blip r:embed="rId14">
            <a:alphaModFix/>
          </a:blip>
          <a:srcRect b="0" l="0" r="0" t="0"/>
          <a:stretch/>
        </p:blipFill>
        <p:spPr>
          <a:xfrm>
            <a:off x="19789073" y="8597900"/>
            <a:ext cx="3607251" cy="3784600"/>
          </a:xfrm>
          <a:prstGeom prst="rect">
            <a:avLst/>
          </a:prstGeom>
          <a:noFill/>
          <a:ln>
            <a:noFill/>
          </a:ln>
        </p:spPr>
      </p:pic>
      <p:sp>
        <p:nvSpPr>
          <p:cNvPr id="155" name="Google Shape;155;g265ef6de6fc_0_91"/>
          <p:cNvSpPr/>
          <p:nvPr/>
        </p:nvSpPr>
        <p:spPr>
          <a:xfrm>
            <a:off x="19789073" y="12687300"/>
            <a:ext cx="36072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65ef6de6fc_0_91"/>
          <p:cNvSpPr/>
          <p:nvPr/>
        </p:nvSpPr>
        <p:spPr>
          <a:xfrm>
            <a:off x="19721332" y="12687300"/>
            <a:ext cx="37428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Love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1" name="Shape 161"/>
        <p:cNvGrpSpPr/>
        <p:nvPr/>
      </p:nvGrpSpPr>
      <p:grpSpPr>
        <a:xfrm>
          <a:off x="0" y="0"/>
          <a:ext cx="0" cy="0"/>
          <a:chOff x="0" y="0"/>
          <a:chExt cx="0" cy="0"/>
        </a:xfrm>
      </p:grpSpPr>
      <p:pic>
        <p:nvPicPr>
          <p:cNvPr descr=" " id="162" name="Google Shape;162;g265ef6de6fc_0_140"/>
          <p:cNvPicPr preferRelativeResize="0"/>
          <p:nvPr/>
        </p:nvPicPr>
        <p:blipFill rotWithShape="1">
          <a:blip r:embed="rId3">
            <a:alphaModFix/>
          </a:blip>
          <a:srcRect b="0" l="0" r="0" t="0"/>
          <a:stretch/>
        </p:blipFill>
        <p:spPr>
          <a:xfrm>
            <a:off x="0" y="-1270000"/>
            <a:ext cx="24387048" cy="16256000"/>
          </a:xfrm>
          <a:prstGeom prst="rect">
            <a:avLst/>
          </a:prstGeom>
          <a:noFill/>
          <a:ln>
            <a:noFill/>
          </a:ln>
        </p:spPr>
      </p:pic>
      <p:sp>
        <p:nvSpPr>
          <p:cNvPr id="163" name="Google Shape;163;g265ef6de6fc_0_140"/>
          <p:cNvSpPr/>
          <p:nvPr/>
        </p:nvSpPr>
        <p:spPr>
          <a:xfrm>
            <a:off x="7354219" y="838200"/>
            <a:ext cx="9678600" cy="16257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65ef6de6fc_0_140"/>
          <p:cNvSpPr/>
          <p:nvPr/>
        </p:nvSpPr>
        <p:spPr>
          <a:xfrm>
            <a:off x="10277701" y="1041400"/>
            <a:ext cx="38316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equipment</a:t>
            </a:r>
            <a:endParaRPr b="0" i="0" sz="8000" u="none" cap="none" strike="noStrike">
              <a:solidFill>
                <a:schemeClr val="dk1"/>
              </a:solidFill>
              <a:latin typeface="Calibri"/>
              <a:ea typeface="Calibri"/>
              <a:cs typeface="Calibri"/>
              <a:sym typeface="Calibri"/>
            </a:endParaRPr>
          </a:p>
        </p:txBody>
      </p:sp>
      <p:sp>
        <p:nvSpPr>
          <p:cNvPr id="165" name="Google Shape;165;g265ef6de6fc_0_140"/>
          <p:cNvSpPr/>
          <p:nvPr/>
        </p:nvSpPr>
        <p:spPr>
          <a:xfrm>
            <a:off x="2019552" y="3098800"/>
            <a:ext cx="5842800" cy="40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g265ef6de6fc_0_140"/>
          <p:cNvPicPr preferRelativeResize="0"/>
          <p:nvPr/>
        </p:nvPicPr>
        <p:blipFill rotWithShape="1">
          <a:blip r:embed="rId4">
            <a:alphaModFix/>
          </a:blip>
          <a:srcRect b="0" l="0" r="0" t="0"/>
          <a:stretch/>
        </p:blipFill>
        <p:spPr>
          <a:xfrm>
            <a:off x="4136403" y="3098800"/>
            <a:ext cx="1609030" cy="1625600"/>
          </a:xfrm>
          <a:prstGeom prst="rect">
            <a:avLst/>
          </a:prstGeom>
          <a:noFill/>
          <a:ln>
            <a:noFill/>
          </a:ln>
        </p:spPr>
      </p:pic>
      <p:sp>
        <p:nvSpPr>
          <p:cNvPr id="167" name="Google Shape;167;g265ef6de6fc_0_140"/>
          <p:cNvSpPr/>
          <p:nvPr/>
        </p:nvSpPr>
        <p:spPr>
          <a:xfrm>
            <a:off x="2019552" y="5029200"/>
            <a:ext cx="58428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65ef6de6fc_0_140"/>
          <p:cNvSpPr/>
          <p:nvPr/>
        </p:nvSpPr>
        <p:spPr>
          <a:xfrm>
            <a:off x="1884069" y="5029200"/>
            <a:ext cx="61137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Unicorn Sightings</a:t>
            </a:r>
            <a:endParaRPr b="0" i="0" sz="6400" u="none" cap="none" strike="noStrike">
              <a:solidFill>
                <a:schemeClr val="dk1"/>
              </a:solidFill>
              <a:latin typeface="Calibri"/>
              <a:ea typeface="Calibri"/>
              <a:cs typeface="Calibri"/>
              <a:sym typeface="Calibri"/>
            </a:endParaRPr>
          </a:p>
        </p:txBody>
      </p:sp>
      <p:sp>
        <p:nvSpPr>
          <p:cNvPr id="169" name="Google Shape;169;g265ef6de6fc_0_140"/>
          <p:cNvSpPr/>
          <p:nvPr/>
        </p:nvSpPr>
        <p:spPr>
          <a:xfrm>
            <a:off x="1951811" y="6108700"/>
            <a:ext cx="59781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A record of the number of unicorns spotted</a:t>
            </a:r>
            <a:endParaRPr b="0" i="0" sz="3200" u="none" cap="none" strike="noStrike">
              <a:solidFill>
                <a:schemeClr val="dk1"/>
              </a:solidFill>
              <a:latin typeface="Calibri"/>
              <a:ea typeface="Calibri"/>
              <a:cs typeface="Calibri"/>
              <a:sym typeface="Calibri"/>
            </a:endParaRPr>
          </a:p>
        </p:txBody>
      </p:sp>
      <p:sp>
        <p:nvSpPr>
          <p:cNvPr id="170" name="Google Shape;170;g265ef6de6fc_0_140"/>
          <p:cNvSpPr/>
          <p:nvPr/>
        </p:nvSpPr>
        <p:spPr>
          <a:xfrm>
            <a:off x="9272159" y="3098800"/>
            <a:ext cx="5842800" cy="40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g265ef6de6fc_0_140"/>
          <p:cNvPicPr preferRelativeResize="0"/>
          <p:nvPr/>
        </p:nvPicPr>
        <p:blipFill rotWithShape="1">
          <a:blip r:embed="rId5">
            <a:alphaModFix/>
          </a:blip>
          <a:srcRect b="0" l="0" r="0" t="0"/>
          <a:stretch/>
        </p:blipFill>
        <p:spPr>
          <a:xfrm>
            <a:off x="11394881" y="3098800"/>
            <a:ext cx="1597286" cy="1625600"/>
          </a:xfrm>
          <a:prstGeom prst="rect">
            <a:avLst/>
          </a:prstGeom>
          <a:noFill/>
          <a:ln>
            <a:noFill/>
          </a:ln>
        </p:spPr>
      </p:pic>
      <p:sp>
        <p:nvSpPr>
          <p:cNvPr id="172" name="Google Shape;172;g265ef6de6fc_0_140"/>
          <p:cNvSpPr/>
          <p:nvPr/>
        </p:nvSpPr>
        <p:spPr>
          <a:xfrm>
            <a:off x="9272159" y="5029200"/>
            <a:ext cx="58428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65ef6de6fc_0_140"/>
          <p:cNvSpPr/>
          <p:nvPr/>
        </p:nvSpPr>
        <p:spPr>
          <a:xfrm>
            <a:off x="9136675" y="5029200"/>
            <a:ext cx="61137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Dragon Taming</a:t>
            </a:r>
            <a:endParaRPr b="0" i="0" sz="6400" u="none" cap="none" strike="noStrike">
              <a:solidFill>
                <a:schemeClr val="dk1"/>
              </a:solidFill>
              <a:latin typeface="Calibri"/>
              <a:ea typeface="Calibri"/>
              <a:cs typeface="Calibri"/>
              <a:sym typeface="Calibri"/>
            </a:endParaRPr>
          </a:p>
        </p:txBody>
      </p:sp>
      <p:sp>
        <p:nvSpPr>
          <p:cNvPr id="174" name="Google Shape;174;g265ef6de6fc_0_140"/>
          <p:cNvSpPr/>
          <p:nvPr/>
        </p:nvSpPr>
        <p:spPr>
          <a:xfrm>
            <a:off x="9204417" y="6108700"/>
            <a:ext cx="59781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A closer look at the art of taming dragons </a:t>
            </a:r>
            <a:endParaRPr b="0" i="0" sz="3200" u="none" cap="none" strike="noStrike">
              <a:solidFill>
                <a:schemeClr val="dk1"/>
              </a:solidFill>
              <a:latin typeface="Calibri"/>
              <a:ea typeface="Calibri"/>
              <a:cs typeface="Calibri"/>
              <a:sym typeface="Calibri"/>
            </a:endParaRPr>
          </a:p>
        </p:txBody>
      </p:sp>
      <p:sp>
        <p:nvSpPr>
          <p:cNvPr id="175" name="Google Shape;175;g265ef6de6fc_0_140"/>
          <p:cNvSpPr/>
          <p:nvPr/>
        </p:nvSpPr>
        <p:spPr>
          <a:xfrm>
            <a:off x="16524765" y="3098800"/>
            <a:ext cx="5842800" cy="40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6" name="Google Shape;176;g265ef6de6fc_0_140"/>
          <p:cNvPicPr preferRelativeResize="0"/>
          <p:nvPr/>
        </p:nvPicPr>
        <p:blipFill rotWithShape="1">
          <a:blip r:embed="rId6">
            <a:alphaModFix/>
          </a:blip>
          <a:srcRect b="0" l="0" r="0" t="0"/>
          <a:stretch/>
        </p:blipFill>
        <p:spPr>
          <a:xfrm>
            <a:off x="18712711" y="3098800"/>
            <a:ext cx="1466838" cy="1625600"/>
          </a:xfrm>
          <a:prstGeom prst="rect">
            <a:avLst/>
          </a:prstGeom>
          <a:noFill/>
          <a:ln>
            <a:noFill/>
          </a:ln>
        </p:spPr>
      </p:pic>
      <p:sp>
        <p:nvSpPr>
          <p:cNvPr id="177" name="Google Shape;177;g265ef6de6fc_0_140"/>
          <p:cNvSpPr/>
          <p:nvPr/>
        </p:nvSpPr>
        <p:spPr>
          <a:xfrm>
            <a:off x="16524765" y="5029200"/>
            <a:ext cx="58428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65ef6de6fc_0_140"/>
          <p:cNvSpPr/>
          <p:nvPr/>
        </p:nvSpPr>
        <p:spPr>
          <a:xfrm>
            <a:off x="16389282" y="5029200"/>
            <a:ext cx="61137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Mermaid</a:t>
            </a:r>
            <a:endParaRPr b="0" i="0" sz="6400" u="none" cap="none" strike="noStrike">
              <a:solidFill>
                <a:schemeClr val="dk1"/>
              </a:solidFill>
              <a:latin typeface="Calibri"/>
              <a:ea typeface="Calibri"/>
              <a:cs typeface="Calibri"/>
              <a:sym typeface="Calibri"/>
            </a:endParaRPr>
          </a:p>
        </p:txBody>
      </p:sp>
      <p:sp>
        <p:nvSpPr>
          <p:cNvPr id="179" name="Google Shape;179;g265ef6de6fc_0_140"/>
          <p:cNvSpPr/>
          <p:nvPr/>
        </p:nvSpPr>
        <p:spPr>
          <a:xfrm>
            <a:off x="16457024" y="6108700"/>
            <a:ext cx="59781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A detailed account of mermaid sightings </a:t>
            </a:r>
            <a:endParaRPr b="0" i="0" sz="3200" u="none" cap="none" strike="noStrike">
              <a:solidFill>
                <a:schemeClr val="dk1"/>
              </a:solidFill>
              <a:latin typeface="Calibri"/>
              <a:ea typeface="Calibri"/>
              <a:cs typeface="Calibri"/>
              <a:sym typeface="Calibri"/>
            </a:endParaRPr>
          </a:p>
        </p:txBody>
      </p:sp>
      <p:sp>
        <p:nvSpPr>
          <p:cNvPr id="180" name="Google Shape;180;g265ef6de6fc_0_140"/>
          <p:cNvSpPr/>
          <p:nvPr/>
        </p:nvSpPr>
        <p:spPr>
          <a:xfrm>
            <a:off x="2019552" y="8102600"/>
            <a:ext cx="5842800" cy="40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265ef6de6fc_0_140"/>
          <p:cNvPicPr preferRelativeResize="0"/>
          <p:nvPr/>
        </p:nvPicPr>
        <p:blipFill rotWithShape="1">
          <a:blip r:embed="rId7">
            <a:alphaModFix/>
          </a:blip>
          <a:srcRect b="0" l="0" r="0" t="0"/>
          <a:stretch/>
        </p:blipFill>
        <p:spPr>
          <a:xfrm>
            <a:off x="4153668" y="8102600"/>
            <a:ext cx="1574499" cy="1625600"/>
          </a:xfrm>
          <a:prstGeom prst="rect">
            <a:avLst/>
          </a:prstGeom>
          <a:noFill/>
          <a:ln>
            <a:noFill/>
          </a:ln>
        </p:spPr>
      </p:pic>
      <p:sp>
        <p:nvSpPr>
          <p:cNvPr id="182" name="Google Shape;182;g265ef6de6fc_0_140"/>
          <p:cNvSpPr/>
          <p:nvPr/>
        </p:nvSpPr>
        <p:spPr>
          <a:xfrm>
            <a:off x="2019552" y="10033000"/>
            <a:ext cx="58428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265ef6de6fc_0_140"/>
          <p:cNvSpPr/>
          <p:nvPr/>
        </p:nvSpPr>
        <p:spPr>
          <a:xfrm>
            <a:off x="1884069" y="10033000"/>
            <a:ext cx="61137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Fairy</a:t>
            </a:r>
            <a:endParaRPr b="0" i="0" sz="6400" u="none" cap="none" strike="noStrike">
              <a:solidFill>
                <a:schemeClr val="dk1"/>
              </a:solidFill>
              <a:latin typeface="Calibri"/>
              <a:ea typeface="Calibri"/>
              <a:cs typeface="Calibri"/>
              <a:sym typeface="Calibri"/>
            </a:endParaRPr>
          </a:p>
        </p:txBody>
      </p:sp>
      <p:sp>
        <p:nvSpPr>
          <p:cNvPr id="184" name="Google Shape;184;g265ef6de6fc_0_140"/>
          <p:cNvSpPr/>
          <p:nvPr/>
        </p:nvSpPr>
        <p:spPr>
          <a:xfrm>
            <a:off x="1951811" y="11112500"/>
            <a:ext cx="59781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A collection of stories and reports of fairy sightings </a:t>
            </a:r>
            <a:endParaRPr b="0" i="0" sz="3200" u="none" cap="none" strike="noStrike">
              <a:solidFill>
                <a:schemeClr val="dk1"/>
              </a:solidFill>
              <a:latin typeface="Calibri"/>
              <a:ea typeface="Calibri"/>
              <a:cs typeface="Calibri"/>
              <a:sym typeface="Calibri"/>
            </a:endParaRPr>
          </a:p>
        </p:txBody>
      </p:sp>
      <p:sp>
        <p:nvSpPr>
          <p:cNvPr id="185" name="Google Shape;185;g265ef6de6fc_0_140"/>
          <p:cNvSpPr/>
          <p:nvPr/>
        </p:nvSpPr>
        <p:spPr>
          <a:xfrm>
            <a:off x="9272159" y="8102600"/>
            <a:ext cx="5842800" cy="40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g265ef6de6fc_0_140"/>
          <p:cNvPicPr preferRelativeResize="0"/>
          <p:nvPr/>
        </p:nvPicPr>
        <p:blipFill rotWithShape="1">
          <a:blip r:embed="rId8">
            <a:alphaModFix/>
          </a:blip>
          <a:srcRect b="0" l="0" r="0" t="0"/>
          <a:stretch/>
        </p:blipFill>
        <p:spPr>
          <a:xfrm>
            <a:off x="11406731" y="8102600"/>
            <a:ext cx="1573586" cy="1625600"/>
          </a:xfrm>
          <a:prstGeom prst="rect">
            <a:avLst/>
          </a:prstGeom>
          <a:noFill/>
          <a:ln>
            <a:noFill/>
          </a:ln>
        </p:spPr>
      </p:pic>
      <p:sp>
        <p:nvSpPr>
          <p:cNvPr id="187" name="Google Shape;187;g265ef6de6fc_0_140"/>
          <p:cNvSpPr/>
          <p:nvPr/>
        </p:nvSpPr>
        <p:spPr>
          <a:xfrm>
            <a:off x="9272159" y="10033000"/>
            <a:ext cx="58428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65ef6de6fc_0_140"/>
          <p:cNvSpPr/>
          <p:nvPr/>
        </p:nvSpPr>
        <p:spPr>
          <a:xfrm>
            <a:off x="9136675" y="10033000"/>
            <a:ext cx="61137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Mythical Creature</a:t>
            </a:r>
            <a:endParaRPr b="0" i="0" sz="6400" u="none" cap="none" strike="noStrike">
              <a:solidFill>
                <a:schemeClr val="dk1"/>
              </a:solidFill>
              <a:latin typeface="Calibri"/>
              <a:ea typeface="Calibri"/>
              <a:cs typeface="Calibri"/>
              <a:sym typeface="Calibri"/>
            </a:endParaRPr>
          </a:p>
        </p:txBody>
      </p:sp>
      <p:sp>
        <p:nvSpPr>
          <p:cNvPr id="189" name="Google Shape;189;g265ef6de6fc_0_140"/>
          <p:cNvSpPr/>
          <p:nvPr/>
        </p:nvSpPr>
        <p:spPr>
          <a:xfrm>
            <a:off x="9204417" y="11112500"/>
            <a:ext cx="59781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 A journal of expeditions to remote locations</a:t>
            </a:r>
            <a:endParaRPr b="0" i="0" sz="3200" u="none" cap="none" strike="noStrike">
              <a:solidFill>
                <a:schemeClr val="dk1"/>
              </a:solidFill>
              <a:latin typeface="Calibri"/>
              <a:ea typeface="Calibri"/>
              <a:cs typeface="Calibri"/>
              <a:sym typeface="Calibri"/>
            </a:endParaRPr>
          </a:p>
        </p:txBody>
      </p:sp>
      <p:sp>
        <p:nvSpPr>
          <p:cNvPr id="190" name="Google Shape;190;g265ef6de6fc_0_140"/>
          <p:cNvSpPr/>
          <p:nvPr/>
        </p:nvSpPr>
        <p:spPr>
          <a:xfrm>
            <a:off x="16524765" y="8102600"/>
            <a:ext cx="5842800" cy="400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65ef6de6fc_0_140"/>
          <p:cNvPicPr preferRelativeResize="0"/>
          <p:nvPr/>
        </p:nvPicPr>
        <p:blipFill rotWithShape="1">
          <a:blip r:embed="rId9">
            <a:alphaModFix/>
          </a:blip>
          <a:srcRect b="0" l="0" r="0" t="0"/>
          <a:stretch/>
        </p:blipFill>
        <p:spPr>
          <a:xfrm>
            <a:off x="18532454" y="8102600"/>
            <a:ext cx="1827353" cy="1625600"/>
          </a:xfrm>
          <a:prstGeom prst="rect">
            <a:avLst/>
          </a:prstGeom>
          <a:noFill/>
          <a:ln>
            <a:noFill/>
          </a:ln>
        </p:spPr>
      </p:pic>
      <p:sp>
        <p:nvSpPr>
          <p:cNvPr id="192" name="Google Shape;192;g265ef6de6fc_0_140"/>
          <p:cNvSpPr/>
          <p:nvPr/>
        </p:nvSpPr>
        <p:spPr>
          <a:xfrm>
            <a:off x="16524765" y="10033000"/>
            <a:ext cx="58428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65ef6de6fc_0_140"/>
          <p:cNvSpPr/>
          <p:nvPr/>
        </p:nvSpPr>
        <p:spPr>
          <a:xfrm>
            <a:off x="16389282" y="10033000"/>
            <a:ext cx="61137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 Ghost </a:t>
            </a:r>
            <a:endParaRPr b="0" i="0" sz="6400" u="none" cap="none" strike="noStrike">
              <a:solidFill>
                <a:schemeClr val="dk1"/>
              </a:solidFill>
              <a:latin typeface="Calibri"/>
              <a:ea typeface="Calibri"/>
              <a:cs typeface="Calibri"/>
              <a:sym typeface="Calibri"/>
            </a:endParaRPr>
          </a:p>
        </p:txBody>
      </p:sp>
      <p:sp>
        <p:nvSpPr>
          <p:cNvPr id="194" name="Google Shape;194;g265ef6de6fc_0_140"/>
          <p:cNvSpPr/>
          <p:nvPr/>
        </p:nvSpPr>
        <p:spPr>
          <a:xfrm>
            <a:off x="16457024" y="11112500"/>
            <a:ext cx="59781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A collection of eerie tales and haunted locations</a:t>
            </a:r>
            <a:endParaRPr b="0" i="0" sz="3200" u="none" cap="none" strike="noStrike">
              <a:solidFill>
                <a:schemeClr val="dk1"/>
              </a:solidFill>
              <a:latin typeface="Calibri"/>
              <a:ea typeface="Calibri"/>
              <a:cs typeface="Calibri"/>
              <a:sym typeface="Calibri"/>
            </a:endParaRPr>
          </a:p>
        </p:txBody>
      </p:sp>
      <p:sp>
        <p:nvSpPr>
          <p:cNvPr id="195" name="Google Shape;195;g265ef6de6fc_0_1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g265ef6de6fc_0_140"/>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1" name="Shape 201"/>
        <p:cNvGrpSpPr/>
        <p:nvPr/>
      </p:nvGrpSpPr>
      <p:grpSpPr>
        <a:xfrm>
          <a:off x="0" y="0"/>
          <a:ext cx="0" cy="0"/>
          <a:chOff x="0" y="0"/>
          <a:chExt cx="0" cy="0"/>
        </a:xfrm>
      </p:grpSpPr>
      <p:pic>
        <p:nvPicPr>
          <p:cNvPr descr=" " id="202" name="Google Shape;202;g265ef6de6fc_0_179"/>
          <p:cNvPicPr preferRelativeResize="0"/>
          <p:nvPr/>
        </p:nvPicPr>
        <p:blipFill rotWithShape="1">
          <a:blip r:embed="rId3">
            <a:alphaModFix/>
          </a:blip>
          <a:srcRect b="0" l="0" r="0" t="0"/>
          <a:stretch/>
        </p:blipFill>
        <p:spPr>
          <a:xfrm>
            <a:off x="-1" y="-1561095"/>
            <a:ext cx="24387048" cy="16839196"/>
          </a:xfrm>
          <a:prstGeom prst="rect">
            <a:avLst/>
          </a:prstGeom>
          <a:noFill/>
          <a:ln>
            <a:noFill/>
          </a:ln>
        </p:spPr>
      </p:pic>
      <p:sp>
        <p:nvSpPr>
          <p:cNvPr id="203" name="Google Shape;203;g265ef6de6fc_0_179"/>
          <p:cNvSpPr/>
          <p:nvPr/>
        </p:nvSpPr>
        <p:spPr>
          <a:xfrm>
            <a:off x="6515914" y="4978400"/>
            <a:ext cx="12854100" cy="36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65ef6de6fc_0_179"/>
          <p:cNvSpPr/>
          <p:nvPr/>
        </p:nvSpPr>
        <p:spPr>
          <a:xfrm>
            <a:off x="6515914" y="4978400"/>
            <a:ext cx="12854100" cy="2362200"/>
          </a:xfrm>
          <a:prstGeom prst="rect">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65ef6de6fc_0_179"/>
          <p:cNvSpPr/>
          <p:nvPr/>
        </p:nvSpPr>
        <p:spPr>
          <a:xfrm>
            <a:off x="6994341" y="5181600"/>
            <a:ext cx="118971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2800"/>
              <a:buFont typeface="Bebas Neue"/>
              <a:buNone/>
            </a:pPr>
            <a:r>
              <a:rPr b="0" i="0" lang="en-US" sz="12800" u="none" cap="none" strike="noStrike">
                <a:solidFill>
                  <a:srgbClr val="FFFFFF"/>
                </a:solidFill>
                <a:latin typeface="Bebas Neue"/>
                <a:ea typeface="Bebas Neue"/>
                <a:cs typeface="Bebas Neue"/>
                <a:sym typeface="Bebas Neue"/>
              </a:rPr>
              <a:t>Techniques of baking</a:t>
            </a:r>
            <a:endParaRPr b="0" i="0" sz="12800" u="none" cap="none" strike="noStrike">
              <a:solidFill>
                <a:schemeClr val="dk1"/>
              </a:solidFill>
              <a:latin typeface="Calibri"/>
              <a:ea typeface="Calibri"/>
              <a:cs typeface="Calibri"/>
              <a:sym typeface="Calibri"/>
            </a:endParaRPr>
          </a:p>
        </p:txBody>
      </p:sp>
      <p:sp>
        <p:nvSpPr>
          <p:cNvPr id="206" name="Google Shape;206;g265ef6de6fc_0_179"/>
          <p:cNvSpPr/>
          <p:nvPr/>
        </p:nvSpPr>
        <p:spPr>
          <a:xfrm>
            <a:off x="6448173" y="7658100"/>
            <a:ext cx="129894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
        <p:nvSpPr>
          <p:cNvPr id="207" name="Google Shape;207;g265ef6de6fc_0_1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65ef6de6fc_0_17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3" name="Shape 213"/>
        <p:cNvGrpSpPr/>
        <p:nvPr/>
      </p:nvGrpSpPr>
      <p:grpSpPr>
        <a:xfrm>
          <a:off x="0" y="0"/>
          <a:ext cx="0" cy="0"/>
          <a:chOff x="0" y="0"/>
          <a:chExt cx="0" cy="0"/>
        </a:xfrm>
      </p:grpSpPr>
      <p:pic>
        <p:nvPicPr>
          <p:cNvPr descr=" " id="214" name="Google Shape;214;g265ef6de6fc_0_190"/>
          <p:cNvPicPr preferRelativeResize="0"/>
          <p:nvPr/>
        </p:nvPicPr>
        <p:blipFill rotWithShape="1">
          <a:blip r:embed="rId3">
            <a:alphaModFix/>
          </a:blip>
          <a:srcRect b="0" l="0" r="0" t="0"/>
          <a:stretch/>
        </p:blipFill>
        <p:spPr>
          <a:xfrm>
            <a:off x="0" y="-1270000"/>
            <a:ext cx="24387048" cy="16256000"/>
          </a:xfrm>
          <a:prstGeom prst="rect">
            <a:avLst/>
          </a:prstGeom>
          <a:noFill/>
          <a:ln>
            <a:noFill/>
          </a:ln>
        </p:spPr>
      </p:pic>
      <p:pic>
        <p:nvPicPr>
          <p:cNvPr descr=" " id="215" name="Google Shape;215;g265ef6de6fc_0_190"/>
          <p:cNvPicPr preferRelativeResize="0"/>
          <p:nvPr/>
        </p:nvPicPr>
        <p:blipFill rotWithShape="1">
          <a:blip r:embed="rId4">
            <a:alphaModFix/>
          </a:blip>
          <a:srcRect b="0" l="0" r="0" t="0"/>
          <a:stretch/>
        </p:blipFill>
        <p:spPr>
          <a:xfrm>
            <a:off x="927216" y="952500"/>
            <a:ext cx="5966698" cy="4437893"/>
          </a:xfrm>
          <a:prstGeom prst="rect">
            <a:avLst/>
          </a:prstGeom>
          <a:noFill/>
          <a:ln>
            <a:noFill/>
          </a:ln>
        </p:spPr>
      </p:pic>
      <p:sp>
        <p:nvSpPr>
          <p:cNvPr id="216" name="Google Shape;216;g265ef6de6fc_0_190"/>
          <p:cNvSpPr/>
          <p:nvPr/>
        </p:nvSpPr>
        <p:spPr>
          <a:xfrm>
            <a:off x="2718140" y="3568700"/>
            <a:ext cx="9475500" cy="764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65ef6de6fc_0_190"/>
          <p:cNvSpPr/>
          <p:nvPr/>
        </p:nvSpPr>
        <p:spPr>
          <a:xfrm>
            <a:off x="2718140" y="3568700"/>
            <a:ext cx="9746400" cy="711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Bebas Neue"/>
              <a:buNone/>
            </a:pPr>
            <a:r>
              <a:rPr b="0" i="0" lang="en-US" sz="6400" u="none" cap="none" strike="noStrike">
                <a:solidFill>
                  <a:srgbClr val="FFFFFF"/>
                </a:solidFill>
                <a:latin typeface="Bebas Neue"/>
                <a:ea typeface="Bebas Neue"/>
                <a:cs typeface="Bebas Neue"/>
                <a:sym typeface="Bebas Neue"/>
              </a:rPr>
              <a:t>Fantasy is the gateway to the impossible, the land where the ordinary becomes extraordinary, and the impossible becomes possible. It is the realm of the imagination, where anything can happen and everything is possible.</a:t>
            </a:r>
            <a:endParaRPr b="0" i="0" sz="6400" u="none" cap="none" strike="noStrike">
              <a:solidFill>
                <a:schemeClr val="dk1"/>
              </a:solidFill>
              <a:latin typeface="Calibri"/>
              <a:ea typeface="Calibri"/>
              <a:cs typeface="Calibri"/>
              <a:sym typeface="Calibri"/>
            </a:endParaRPr>
          </a:p>
        </p:txBody>
      </p:sp>
      <p:sp>
        <p:nvSpPr>
          <p:cNvPr id="218" name="Google Shape;218;g265ef6de6fc_0_190"/>
          <p:cNvSpPr/>
          <p:nvPr/>
        </p:nvSpPr>
        <p:spPr>
          <a:xfrm>
            <a:off x="8294137" y="10718800"/>
            <a:ext cx="40350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Montserrat"/>
              <a:buNone/>
            </a:pPr>
            <a:r>
              <a:rPr b="0" i="0" lang="en-US" sz="3200" u="none" cap="none" strike="noStrike">
                <a:solidFill>
                  <a:srgbClr val="FFFFFF"/>
                </a:solidFill>
                <a:latin typeface="Montserrat"/>
                <a:ea typeface="Montserrat"/>
                <a:cs typeface="Montserrat"/>
                <a:sym typeface="Montserrat"/>
              </a:rPr>
              <a:t>The Dream Weaver</a:t>
            </a:r>
            <a:endParaRPr b="0" i="0" sz="3200" u="none" cap="none" strike="noStrike">
              <a:solidFill>
                <a:schemeClr val="dk1"/>
              </a:solidFill>
              <a:latin typeface="Calibri"/>
              <a:ea typeface="Calibri"/>
              <a:cs typeface="Calibri"/>
              <a:sym typeface="Calibri"/>
            </a:endParaRPr>
          </a:p>
        </p:txBody>
      </p:sp>
      <p:sp>
        <p:nvSpPr>
          <p:cNvPr id="219" name="Google Shape;219;g265ef6de6fc_0_1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g265ef6de6fc_0_19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1" name="Google Shape;221;g265ef6de6fc_0_190"/>
          <p:cNvPicPr preferRelativeResize="0"/>
          <p:nvPr/>
        </p:nvPicPr>
        <p:blipFill rotWithShape="1">
          <a:blip r:embed="rId6">
            <a:alphaModFix/>
          </a:blip>
          <a:srcRect b="0" l="0" r="0" t="0"/>
          <a:stretch/>
        </p:blipFill>
        <p:spPr>
          <a:xfrm>
            <a:off x="18499205" y="2374900"/>
            <a:ext cx="5027809" cy="7778513"/>
          </a:xfrm>
          <a:prstGeom prst="rect">
            <a:avLst/>
          </a:prstGeom>
          <a:noFill/>
          <a:ln>
            <a:noFill/>
          </a:ln>
        </p:spPr>
      </p:pic>
      <p:pic>
        <p:nvPicPr>
          <p:cNvPr descr=" " id="222" name="Google Shape;222;g265ef6de6fc_0_190"/>
          <p:cNvPicPr preferRelativeResize="0"/>
          <p:nvPr/>
        </p:nvPicPr>
        <p:blipFill rotWithShape="1">
          <a:blip r:embed="rId7">
            <a:alphaModFix/>
          </a:blip>
          <a:srcRect b="0" l="0" r="0" t="0"/>
          <a:stretch/>
        </p:blipFill>
        <p:spPr>
          <a:xfrm>
            <a:off x="13298562" y="7150100"/>
            <a:ext cx="7635181" cy="545963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2024-01-16T06:43:43Z</dcterms:created>
  <dc:creator>PptxGenJS</dc:creator>
</cp:coreProperties>
</file>