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29" autoAdjust="0"/>
    <p:restoredTop sz="94618" autoAdjust="0"/>
  </p:normalViewPr>
  <p:slideViewPr>
    <p:cSldViewPr>
      <p:cViewPr varScale="1">
        <p:scale>
          <a:sx n="114" d="100"/>
          <a:sy n="114" d="100"/>
        </p:scale>
        <p:origin x="17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687FA32-09DB-4E0C-B9CB-BF052295C7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D14521-14BC-4510-B16F-091C37CA00FF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5517C7-4444-4EC0-945B-7E8A999FA782}" type="slidenum">
              <a:rPr lang="en-US"/>
              <a:pPr/>
              <a:t>2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33FA56-4773-480C-9EE6-500B7A44B4F6}" type="slidenum">
              <a:rPr lang="en-US"/>
              <a:pPr/>
              <a:t>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2852738"/>
            <a:ext cx="6048375" cy="750887"/>
          </a:xfrm>
        </p:spPr>
        <p:txBody>
          <a:bodyPr/>
          <a:lstStyle>
            <a:lvl1pPr algn="ctr">
              <a:defRPr sz="2800" b="1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3573463"/>
            <a:ext cx="6048375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s-ES" noProof="0" smtClean="0"/>
              <a:t>Haga clic para editar el estilo de subtítulo del patrón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1268413"/>
            <a:ext cx="1835150" cy="53292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42988" y="1268413"/>
            <a:ext cx="5357812" cy="532923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6013" y="1773238"/>
            <a:ext cx="32004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68813" y="1773238"/>
            <a:ext cx="32004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lantillaspowerpoint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268413"/>
            <a:ext cx="73453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73238"/>
            <a:ext cx="65532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 smtClean="0"/>
          </a:p>
        </p:txBody>
      </p:sp>
      <p:sp>
        <p:nvSpPr>
          <p:cNvPr id="4" name="TextBox 11"/>
          <p:cNvSpPr txBox="1"/>
          <p:nvPr userDrawn="1"/>
        </p:nvSpPr>
        <p:spPr>
          <a:xfrm rot="16200000">
            <a:off x="-2608661" y="2424999"/>
            <a:ext cx="488131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1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14461" y="5480965"/>
            <a:ext cx="1292915" cy="3573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2997200"/>
            <a:ext cx="5175250" cy="504825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Name of presentation</a:t>
            </a:r>
            <a:endParaRPr lang="uk-UA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4288" y="3429000"/>
            <a:ext cx="3240087" cy="274638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000" dirty="0" smtClean="0"/>
              <a:t>Plantillaspowerpoint.org</a:t>
            </a:r>
            <a:endParaRPr lang="uk-U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412875"/>
            <a:ext cx="6480175" cy="649288"/>
          </a:xfrm>
        </p:spPr>
        <p:txBody>
          <a:bodyPr/>
          <a:lstStyle/>
          <a:p>
            <a:pPr eaLnBrk="1" hangingPunct="1"/>
            <a:r>
              <a:rPr lang="en-US" b="1" smtClean="0"/>
              <a:t>Second Slide Master</a:t>
            </a:r>
            <a:endParaRPr lang="uk-UA" b="1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133600"/>
            <a:ext cx="6769100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2000" smtClean="0">
                <a:ea typeface="굴림" charset="-127"/>
              </a:rPr>
              <a:t>Use our amazing, awesome pre-made presentation design templates to transform your boring, sleep-inducing presentation into an aggressive, professional, energetic, jaw-dropping presentation in nearly no time at all.</a:t>
            </a:r>
          </a:p>
          <a:p>
            <a:pPr eaLnBrk="1" hangingPunct="1">
              <a:lnSpc>
                <a:spcPct val="80000"/>
              </a:lnSpc>
            </a:pPr>
            <a:endParaRPr lang="en-US" sz="200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PowerPoint Templates (ppt) our creative graphics designers have developed are masterfully thought out, with superior backgrounds, awesome graphics, and text formatting.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Our design templates have been specifically optimized for use in Microsoft PowerPoint, making them easy-to-use for even a novice user.</a:t>
            </a:r>
            <a:endParaRPr lang="uk-UA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2"/>
                </a:solidFill>
              </a:rPr>
              <a:t>Print Slide Master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bg2"/>
                </a:solidFill>
              </a:rPr>
              <a:t>Our PowerPoint templates and backgrounds are «pre-made» presentation shells («pre-made» slides). All design backgrounds, graphics, typefaces, and colors have been created and are pre-set by an expert graphic designers which are working with some of the most prominent businesses in the world.</a:t>
            </a:r>
          </a:p>
          <a:p>
            <a:pPr eaLnBrk="1" hangingPunct="1"/>
            <a:endParaRPr lang="en-US" sz="2000" dirty="0" smtClean="0">
              <a:solidFill>
                <a:schemeClr val="bg2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chemeClr val="bg2"/>
                </a:solidFill>
              </a:rPr>
              <a:t>You simply insert your text. That's it! You just can't go wrong with these templates and backgrounds!</a:t>
            </a:r>
          </a:p>
          <a:p>
            <a:pPr eaLnBrk="1" hangingPunct="1"/>
            <a:endParaRPr lang="en-US" sz="2000" dirty="0" smtClean="0">
              <a:solidFill>
                <a:schemeClr val="bg2"/>
              </a:solidFill>
            </a:endParaRPr>
          </a:p>
          <a:p>
            <a:r>
              <a:rPr lang="en-US" sz="2000" dirty="0" smtClean="0">
                <a:solidFill>
                  <a:schemeClr val="bg2"/>
                </a:solidFill>
              </a:rPr>
              <a:t>Download this template as well as our others at </a:t>
            </a:r>
            <a:r>
              <a:rPr lang="en-US" sz="2000" dirty="0">
                <a:solidFill>
                  <a:schemeClr val="bg2"/>
                </a:solidFill>
              </a:rPr>
              <a:t>https://plantillaspowerpoint.org/category/fisica/ </a:t>
            </a:r>
            <a:endParaRPr lang="en-US" sz="2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Personalizado 580">
      <a:dk1>
        <a:srgbClr val="4D4D4D"/>
      </a:dk1>
      <a:lt1>
        <a:srgbClr val="FFFFFF"/>
      </a:lt1>
      <a:dk2>
        <a:srgbClr val="4D4D4D"/>
      </a:dk2>
      <a:lt2>
        <a:srgbClr val="000000"/>
      </a:lt2>
      <a:accent1>
        <a:srgbClr val="741E0B"/>
      </a:accent1>
      <a:accent2>
        <a:srgbClr val="EBAE41"/>
      </a:accent2>
      <a:accent3>
        <a:srgbClr val="FFFFFF"/>
      </a:accent3>
      <a:accent4>
        <a:srgbClr val="404040"/>
      </a:accent4>
      <a:accent5>
        <a:srgbClr val="BCABAA"/>
      </a:accent5>
      <a:accent6>
        <a:srgbClr val="D59D3A"/>
      </a:accent6>
      <a:hlink>
        <a:srgbClr val="4D4D4D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303030"/>
        </a:lt2>
        <a:accent1>
          <a:srgbClr val="C6714B"/>
        </a:accent1>
        <a:accent2>
          <a:srgbClr val="7FC3C3"/>
        </a:accent2>
        <a:accent3>
          <a:srgbClr val="FFFFFF"/>
        </a:accent3>
        <a:accent4>
          <a:srgbClr val="404040"/>
        </a:accent4>
        <a:accent5>
          <a:srgbClr val="DFBBB1"/>
        </a:accent5>
        <a:accent6>
          <a:srgbClr val="72B0B0"/>
        </a:accent6>
        <a:hlink>
          <a:srgbClr val="5D5D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292929"/>
        </a:lt2>
        <a:accent1>
          <a:srgbClr val="4D4D4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555555"/>
        </a:accent6>
        <a:hlink>
          <a:srgbClr val="96969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741E0B"/>
        </a:accent1>
        <a:accent2>
          <a:srgbClr val="EBAE41"/>
        </a:accent2>
        <a:accent3>
          <a:srgbClr val="FFFFFF"/>
        </a:accent3>
        <a:accent4>
          <a:srgbClr val="404040"/>
        </a:accent4>
        <a:accent5>
          <a:srgbClr val="BCABAA"/>
        </a:accent5>
        <a:accent6>
          <a:srgbClr val="D59D3A"/>
        </a:accent6>
        <a:hlink>
          <a:srgbClr val="E375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</TotalTime>
  <Words>180</Words>
  <Application>Microsoft Office PowerPoint</Application>
  <PresentationFormat>Presentación en pantalla (4:3)</PresentationFormat>
  <Paragraphs>17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굴림</vt:lpstr>
      <vt:lpstr>template</vt:lpstr>
      <vt:lpstr>Name of presentation</vt:lpstr>
      <vt:lpstr>Second Slide Master</vt:lpstr>
      <vt:lpstr>Print Slide Master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eduardo</dc:creator>
  <cp:lastModifiedBy>eduardo</cp:lastModifiedBy>
  <cp:revision>3</cp:revision>
  <dcterms:created xsi:type="dcterms:W3CDTF">2023-11-02T11:57:27Z</dcterms:created>
  <dcterms:modified xsi:type="dcterms:W3CDTF">2023-12-04T05:42:44Z</dcterms:modified>
</cp:coreProperties>
</file>