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13716000" cx="24387025"/>
  <p:notesSz cx="13716000" cy="24387025"/>
  <p:embeddedFontLst>
    <p:embeddedFont>
      <p:font typeface="Lato"/>
      <p:bold r:id="rId31"/>
      <p:boldItalic r:id="rId32"/>
    </p:embeddedFont>
    <p:embeddedFont>
      <p:font typeface="Bungee"/>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blZxJto9l2+N8wM/BfAtTzThu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Bungee-regular.fntdata"/><Relationship Id="rId10" Type="http://schemas.openxmlformats.org/officeDocument/2006/relationships/slide" Target="slides/slide6.xml"/><Relationship Id="rId32" Type="http://schemas.openxmlformats.org/officeDocument/2006/relationships/font" Target="fonts/Lato-bold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9ba3c56fb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9ba3c56fb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9ba3c56fb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9ba3c56fbb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39ba3c56fbb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39ba3c56fbb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9ba3c56fbb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39ba3c56fbb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39ba3c56fbb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9ba3c56fbb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39ba3c56fbb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39ba3c56fbb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9ba3c56fbb_0_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39ba3c56fbb_0_2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39ba3c56fbb_0_2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9ba3c56fbb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39ba3c56fbb_0_3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39ba3c56fbb_0_3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9ba3c56fbb_0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39ba3c56fbb_0_3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39ba3c56fbb_0_3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9ba3c56fbb_0_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39ba3c56fbb_0_3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39ba3c56fbb_0_3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9ba3c56fbb_0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39ba3c56fbb_0_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39ba3c56fbb_0_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9ba3c56fbb_0_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39ba3c56fbb_0_4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39ba3c56fbb_0_4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9ba3c56fbb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39ba3c56fbb_0_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g39ba3c56fbb_0_4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39ba3c56fbb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39ba3c56fbb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39ba3c56fbb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9ba3c56fbb_0_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39ba3c56fbb_0_4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39ba3c56fbb_0_4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9ba3c56fbb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39ba3c56fbb_0_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g39ba3c56fbb_0_4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9ba3c56fbb_0_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39ba3c56fbb_0_5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g39ba3c56fbb_0_5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9ba3c56fbb_0_5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g39ba3c56fbb_0_5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g39ba3c56fbb_0_5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9ba3c56fbb_0_5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39ba3c56fbb_0_5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g39ba3c56fbb_0_5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9ba3c56fbb_0_6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g39ba3c56fbb_0_6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g39ba3c56fbb_0_6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9ba3c56fbb_0_6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g39ba3c56fbb_0_6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g39ba3c56fbb_0_6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39ba3c56fbb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39ba3c56fbb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39ba3c56fbb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9ba3c56fbb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39ba3c56fbb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39ba3c56fbb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9ba3c56fbb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39ba3c56fbb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39ba3c56fbb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9ba3c56fbb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39ba3c56fbb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39ba3c56fbb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9ba3c56fbb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39ba3c56fbb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39ba3c56fbb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9ba3c56fbb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9ba3c56fbb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39ba3c56fbb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9ba3c56fbb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39ba3c56fbb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39ba3c56fbb_0_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4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45.png"/><Relationship Id="rId6" Type="http://schemas.openxmlformats.org/officeDocument/2006/relationships/image" Target="../media/image44.png"/><Relationship Id="rId7" Type="http://schemas.openxmlformats.org/officeDocument/2006/relationships/image" Target="../media/image51.png"/><Relationship Id="rId8"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 Id="rId11" Type="http://schemas.openxmlformats.org/officeDocument/2006/relationships/image" Target="../media/image55.png"/><Relationship Id="rId10" Type="http://schemas.openxmlformats.org/officeDocument/2006/relationships/image" Target="../media/image93.png"/><Relationship Id="rId9" Type="http://schemas.openxmlformats.org/officeDocument/2006/relationships/image" Target="../media/image92.png"/><Relationship Id="rId5" Type="http://schemas.openxmlformats.org/officeDocument/2006/relationships/image" Target="../media/image43.png"/><Relationship Id="rId6" Type="http://schemas.openxmlformats.org/officeDocument/2006/relationships/image" Target="../media/image60.png"/><Relationship Id="rId7" Type="http://schemas.openxmlformats.org/officeDocument/2006/relationships/image" Target="../media/image65.png"/><Relationship Id="rId8" Type="http://schemas.openxmlformats.org/officeDocument/2006/relationships/image" Target="../media/image5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10.png"/><Relationship Id="rId6"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9.png"/><Relationship Id="rId4" Type="http://schemas.openxmlformats.org/officeDocument/2006/relationships/image" Target="../media/image11.png"/><Relationship Id="rId5" Type="http://schemas.openxmlformats.org/officeDocument/2006/relationships/image" Target="../media/image7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74.png"/></Relationships>
</file>

<file path=ppt/slides/_rels/slide15.xml.rels><?xml version="1.0" encoding="UTF-8" standalone="yes"?><Relationships xmlns="http://schemas.openxmlformats.org/package/2006/relationships"><Relationship Id="rId11" Type="http://schemas.openxmlformats.org/officeDocument/2006/relationships/image" Target="../media/image79.png"/><Relationship Id="rId10" Type="http://schemas.openxmlformats.org/officeDocument/2006/relationships/image" Target="../media/image107.png"/><Relationship Id="rId13" Type="http://schemas.openxmlformats.org/officeDocument/2006/relationships/image" Target="../media/image81.png"/><Relationship Id="rId12" Type="http://schemas.openxmlformats.org/officeDocument/2006/relationships/image" Target="../media/image77.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1.png"/><Relationship Id="rId15" Type="http://schemas.openxmlformats.org/officeDocument/2006/relationships/image" Target="../media/image80.png"/><Relationship Id="rId14" Type="http://schemas.openxmlformats.org/officeDocument/2006/relationships/image" Target="../media/image78.png"/><Relationship Id="rId17" Type="http://schemas.openxmlformats.org/officeDocument/2006/relationships/image" Target="../media/image148.png"/><Relationship Id="rId16" Type="http://schemas.openxmlformats.org/officeDocument/2006/relationships/image" Target="../media/image113.png"/><Relationship Id="rId5" Type="http://schemas.openxmlformats.org/officeDocument/2006/relationships/image" Target="../media/image110.png"/><Relationship Id="rId6" Type="http://schemas.openxmlformats.org/officeDocument/2006/relationships/image" Target="../media/image76.png"/><Relationship Id="rId18" Type="http://schemas.openxmlformats.org/officeDocument/2006/relationships/image" Target="../media/image88.png"/><Relationship Id="rId7" Type="http://schemas.openxmlformats.org/officeDocument/2006/relationships/image" Target="../media/image63.png"/><Relationship Id="rId8"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116.png"/><Relationship Id="rId6" Type="http://schemas.openxmlformats.org/officeDocument/2006/relationships/image" Target="../media/image99.png"/><Relationship Id="rId7" Type="http://schemas.openxmlformats.org/officeDocument/2006/relationships/image" Target="../media/image9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3.png"/><Relationship Id="rId6" Type="http://schemas.openxmlformats.org/officeDocument/2006/relationships/image" Target="../media/image119.png"/><Relationship Id="rId7" Type="http://schemas.openxmlformats.org/officeDocument/2006/relationships/image" Target="../media/image1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00.png"/><Relationship Id="rId6" Type="http://schemas.openxmlformats.org/officeDocument/2006/relationships/image" Target="../media/image103.png"/><Relationship Id="rId7" Type="http://schemas.openxmlformats.org/officeDocument/2006/relationships/image" Target="../media/image1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9.png"/><Relationship Id="rId4" Type="http://schemas.openxmlformats.org/officeDocument/2006/relationships/image" Target="../media/image10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11.png"/><Relationship Id="rId5" Type="http://schemas.openxmlformats.org/officeDocument/2006/relationships/image" Target="../media/image35.png"/><Relationship Id="rId6"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09.png"/></Relationships>
</file>

<file path=ppt/slides/_rels/slide21.xml.rels><?xml version="1.0" encoding="UTF-8" standalone="yes"?><Relationships xmlns="http://schemas.openxmlformats.org/package/2006/relationships"><Relationship Id="rId11" Type="http://schemas.openxmlformats.org/officeDocument/2006/relationships/image" Target="../media/image127.png"/><Relationship Id="rId10" Type="http://schemas.openxmlformats.org/officeDocument/2006/relationships/image" Target="../media/image123.png"/><Relationship Id="rId12" Type="http://schemas.openxmlformats.org/officeDocument/2006/relationships/image" Target="../media/image124.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4.png"/><Relationship Id="rId5" Type="http://schemas.openxmlformats.org/officeDocument/2006/relationships/image" Target="../media/image2.png"/><Relationship Id="rId6" Type="http://schemas.openxmlformats.org/officeDocument/2006/relationships/image" Target="../media/image114.png"/><Relationship Id="rId7" Type="http://schemas.openxmlformats.org/officeDocument/2006/relationships/image" Target="../media/image122.png"/><Relationship Id="rId8" Type="http://schemas.openxmlformats.org/officeDocument/2006/relationships/image" Target="../media/image1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10.png"/><Relationship Id="rId6" Type="http://schemas.openxmlformats.org/officeDocument/2006/relationships/image" Target="../media/image126.png"/><Relationship Id="rId7" Type="http://schemas.openxmlformats.org/officeDocument/2006/relationships/image" Target="../media/image140.png"/><Relationship Id="rId8" Type="http://schemas.openxmlformats.org/officeDocument/2006/relationships/image" Target="../media/image1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8.png"/><Relationship Id="rId6" Type="http://schemas.openxmlformats.org/officeDocument/2006/relationships/image" Target="../media/image170.png"/><Relationship Id="rId7" Type="http://schemas.openxmlformats.org/officeDocument/2006/relationships/image" Target="../media/image158.png"/><Relationship Id="rId8" Type="http://schemas.openxmlformats.org/officeDocument/2006/relationships/image" Target="../media/image1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10.png"/></Relationships>
</file>

<file path=ppt/slides/_rels/slide25.xml.rels><?xml version="1.0" encoding="UTF-8" standalone="yes"?><Relationships xmlns="http://schemas.openxmlformats.org/package/2006/relationships"><Relationship Id="rId20" Type="http://schemas.openxmlformats.org/officeDocument/2006/relationships/image" Target="../media/image176.png"/><Relationship Id="rId11" Type="http://schemas.openxmlformats.org/officeDocument/2006/relationships/image" Target="../media/image152.png"/><Relationship Id="rId10" Type="http://schemas.openxmlformats.org/officeDocument/2006/relationships/image" Target="../media/image164.png"/><Relationship Id="rId21" Type="http://schemas.openxmlformats.org/officeDocument/2006/relationships/image" Target="../media/image173.png"/><Relationship Id="rId13" Type="http://schemas.openxmlformats.org/officeDocument/2006/relationships/image" Target="../media/image153.png"/><Relationship Id="rId12" Type="http://schemas.openxmlformats.org/officeDocument/2006/relationships/image" Target="../media/image151.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5.png"/><Relationship Id="rId15" Type="http://schemas.openxmlformats.org/officeDocument/2006/relationships/image" Target="../media/image171.png"/><Relationship Id="rId14" Type="http://schemas.openxmlformats.org/officeDocument/2006/relationships/image" Target="../media/image174.png"/><Relationship Id="rId17" Type="http://schemas.openxmlformats.org/officeDocument/2006/relationships/image" Target="../media/image165.png"/><Relationship Id="rId16" Type="http://schemas.openxmlformats.org/officeDocument/2006/relationships/image" Target="../media/image147.png"/><Relationship Id="rId5" Type="http://schemas.openxmlformats.org/officeDocument/2006/relationships/image" Target="../media/image2.png"/><Relationship Id="rId19" Type="http://schemas.openxmlformats.org/officeDocument/2006/relationships/image" Target="../media/image169.png"/><Relationship Id="rId6" Type="http://schemas.openxmlformats.org/officeDocument/2006/relationships/hyperlink" Target="https://eatemp.com/powerpoint-org-chart-template/" TargetMode="External"/><Relationship Id="rId18" Type="http://schemas.openxmlformats.org/officeDocument/2006/relationships/image" Target="../media/image167.png"/><Relationship Id="rId7" Type="http://schemas.openxmlformats.org/officeDocument/2006/relationships/image" Target="../media/image144.png"/><Relationship Id="rId8" Type="http://schemas.openxmlformats.org/officeDocument/2006/relationships/image" Target="../media/image1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9.png"/><Relationship Id="rId4" Type="http://schemas.openxmlformats.org/officeDocument/2006/relationships/image" Target="../media/image11.png"/><Relationship Id="rId5" Type="http://schemas.openxmlformats.org/officeDocument/2006/relationships/image" Target="../media/image100.png"/><Relationship Id="rId6" Type="http://schemas.openxmlformats.org/officeDocument/2006/relationships/hyperlink" Target="https://unsplash.com/" TargetMode="External"/><Relationship Id="rId7" Type="http://schemas.openxmlformats.org/officeDocument/2006/relationships/image" Target="../media/image1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22.png"/><Relationship Id="rId6" Type="http://schemas.openxmlformats.org/officeDocument/2006/relationships/image" Target="../media/image12.png"/><Relationship Id="rId7" Type="http://schemas.openxmlformats.org/officeDocument/2006/relationships/image" Target="../media/image46.png"/><Relationship Id="rId8"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35.png"/><Relationship Id="rId6" Type="http://schemas.openxmlformats.org/officeDocument/2006/relationships/image" Target="../media/image42.png"/><Relationship Id="rId7"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40.png"/><Relationship Id="rId6" Type="http://schemas.openxmlformats.org/officeDocument/2006/relationships/image" Target="../media/image21.png"/><Relationship Id="rId7"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2.png"/><Relationship Id="rId6" Type="http://schemas.openxmlformats.org/officeDocument/2006/relationships/image" Target="../media/image29.png"/><Relationship Id="rId7" Type="http://schemas.openxmlformats.org/officeDocument/2006/relationships/image" Target="../media/image25.png"/><Relationship Id="rId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15" name="Shape 15"/>
        <p:cNvGrpSpPr/>
        <p:nvPr/>
      </p:nvGrpSpPr>
      <p:grpSpPr>
        <a:xfrm>
          <a:off x="0" y="0"/>
          <a:ext cx="0" cy="0"/>
          <a:chOff x="0" y="0"/>
          <a:chExt cx="0" cy="0"/>
        </a:xfrm>
      </p:grpSpPr>
      <p:pic>
        <p:nvPicPr>
          <p:cNvPr descr=" " id="16" name="Google Shape;16;g39ba3c56fbb_0_0"/>
          <p:cNvPicPr preferRelativeResize="0"/>
          <p:nvPr/>
        </p:nvPicPr>
        <p:blipFill rotWithShape="1">
          <a:blip r:embed="rId3">
            <a:alphaModFix/>
          </a:blip>
          <a:srcRect b="0" l="0" r="0" t="0"/>
          <a:stretch/>
        </p:blipFill>
        <p:spPr>
          <a:xfrm>
            <a:off x="12676184" y="0"/>
            <a:ext cx="11710864" cy="6858000"/>
          </a:xfrm>
          <a:prstGeom prst="rect">
            <a:avLst/>
          </a:prstGeom>
          <a:noFill/>
          <a:ln>
            <a:noFill/>
          </a:ln>
        </p:spPr>
      </p:pic>
      <p:pic>
        <p:nvPicPr>
          <p:cNvPr descr=" " id="17" name="Google Shape;17;g39ba3c56fbb_0_0"/>
          <p:cNvPicPr preferRelativeResize="0"/>
          <p:nvPr/>
        </p:nvPicPr>
        <p:blipFill rotWithShape="1">
          <a:blip r:embed="rId4">
            <a:alphaModFix/>
          </a:blip>
          <a:srcRect b="0" l="0" r="0" t="0"/>
          <a:stretch/>
        </p:blipFill>
        <p:spPr>
          <a:xfrm>
            <a:off x="0" y="5426841"/>
            <a:ext cx="18235125" cy="8289159"/>
          </a:xfrm>
          <a:prstGeom prst="rect">
            <a:avLst/>
          </a:prstGeom>
          <a:noFill/>
          <a:ln>
            <a:noFill/>
          </a:ln>
        </p:spPr>
      </p:pic>
      <p:pic>
        <p:nvPicPr>
          <p:cNvPr descr=" " id="18" name="Google Shape;18;g39ba3c56fbb_0_0"/>
          <p:cNvPicPr preferRelativeResize="0"/>
          <p:nvPr/>
        </p:nvPicPr>
        <p:blipFill rotWithShape="1">
          <a:blip r:embed="rId5">
            <a:alphaModFix/>
          </a:blip>
          <a:srcRect b="0" l="0" r="0" t="0"/>
          <a:stretch/>
        </p:blipFill>
        <p:spPr>
          <a:xfrm>
            <a:off x="0" y="0"/>
            <a:ext cx="3200800" cy="1016000"/>
          </a:xfrm>
          <a:prstGeom prst="rect">
            <a:avLst/>
          </a:prstGeom>
          <a:noFill/>
          <a:ln>
            <a:noFill/>
          </a:ln>
        </p:spPr>
      </p:pic>
      <p:sp>
        <p:nvSpPr>
          <p:cNvPr id="19" name="Google Shape;19;g39ba3c56fbb_0_0"/>
          <p:cNvSpPr/>
          <p:nvPr/>
        </p:nvSpPr>
        <p:spPr>
          <a:xfrm>
            <a:off x="8624378" y="5600700"/>
            <a:ext cx="18849300" cy="1297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66600"/>
              <a:buFont typeface="Bungee"/>
              <a:buNone/>
            </a:pPr>
            <a:r>
              <a:rPr b="0" i="0" lang="en-US" sz="66600" u="none" cap="none" strike="noStrike">
                <a:solidFill>
                  <a:srgbClr val="D11211"/>
                </a:solidFill>
                <a:latin typeface="Bungee"/>
                <a:ea typeface="Bungee"/>
                <a:cs typeface="Bungee"/>
                <a:sym typeface="Bungee"/>
              </a:rPr>
              <a:t>911 </a:t>
            </a:r>
            <a:endParaRPr b="0" i="0" sz="66600" u="none" cap="none" strike="noStrike">
              <a:solidFill>
                <a:schemeClr val="dk1"/>
              </a:solidFill>
              <a:latin typeface="Calibri"/>
              <a:ea typeface="Calibri"/>
              <a:cs typeface="Calibri"/>
              <a:sym typeface="Calibri"/>
            </a:endParaRPr>
          </a:p>
        </p:txBody>
      </p:sp>
      <p:sp>
        <p:nvSpPr>
          <p:cNvPr id="20" name="Google Shape;20;g39ba3c56fbb_0_0"/>
          <p:cNvSpPr/>
          <p:nvPr/>
        </p:nvSpPr>
        <p:spPr>
          <a:xfrm rot="-5400000">
            <a:off x="18632340" y="5962252"/>
            <a:ext cx="108555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Bungee"/>
              <a:buNone/>
            </a:pPr>
            <a:r>
              <a:rPr b="0" i="0" lang="en-US" sz="12800" u="none" cap="none" strike="noStrike">
                <a:solidFill>
                  <a:srgbClr val="FFFFFF"/>
                </a:solidFill>
                <a:latin typeface="Bungee"/>
                <a:ea typeface="Bungee"/>
                <a:cs typeface="Bungee"/>
                <a:sym typeface="Bungee"/>
              </a:rPr>
              <a:t>Emergency</a:t>
            </a:r>
            <a:endParaRPr b="0" i="0" sz="12800" u="none" cap="none" strike="noStrike">
              <a:solidFill>
                <a:schemeClr val="dk1"/>
              </a:solidFill>
              <a:latin typeface="Calibri"/>
              <a:ea typeface="Calibri"/>
              <a:cs typeface="Calibri"/>
              <a:sym typeface="Calibri"/>
            </a:endParaRPr>
          </a:p>
        </p:txBody>
      </p:sp>
      <p:sp>
        <p:nvSpPr>
          <p:cNvPr id="21" name="Google Shape;21;g39ba3c56fbb_0_0"/>
          <p:cNvSpPr/>
          <p:nvPr/>
        </p:nvSpPr>
        <p:spPr>
          <a:xfrm>
            <a:off x="7248373" y="6362700"/>
            <a:ext cx="15563700" cy="1248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E6605F"/>
              </a:buClr>
              <a:buSzPts val="6400"/>
              <a:buFont typeface="Lato"/>
              <a:buNone/>
            </a:pPr>
            <a:r>
              <a:rPr b="1" i="0" lang="en-US" sz="6400" u="none" cap="none" strike="noStrike">
                <a:solidFill>
                  <a:srgbClr val="E6605F"/>
                </a:solidFill>
                <a:latin typeface="Lato"/>
                <a:ea typeface="Lato"/>
                <a:cs typeface="Lato"/>
                <a:sym typeface="Lato"/>
              </a:rPr>
              <a:t>Free Slides Template by EaTemp</a:t>
            </a:r>
            <a:endParaRPr b="0" i="0" sz="6400" u="none" cap="none" strike="noStrike">
              <a:solidFill>
                <a:schemeClr val="dk1"/>
              </a:solidFill>
              <a:latin typeface="Calibri"/>
              <a:ea typeface="Calibri"/>
              <a:cs typeface="Calibri"/>
              <a:sym typeface="Calibri"/>
            </a:endParaRPr>
          </a:p>
        </p:txBody>
      </p:sp>
      <p:pic>
        <p:nvPicPr>
          <p:cNvPr descr=" " id="22" name="Google Shape;22;g39ba3c56fbb_0_0"/>
          <p:cNvPicPr preferRelativeResize="0"/>
          <p:nvPr/>
        </p:nvPicPr>
        <p:blipFill rotWithShape="1">
          <a:blip r:embed="rId6">
            <a:alphaModFix/>
          </a:blip>
          <a:srcRect b="0" l="0" r="0" t="0"/>
          <a:stretch/>
        </p:blipFill>
        <p:spPr>
          <a:xfrm>
            <a:off x="0" y="5562600"/>
            <a:ext cx="9907238" cy="8153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191" name="Shape 191"/>
        <p:cNvGrpSpPr/>
        <p:nvPr/>
      </p:nvGrpSpPr>
      <p:grpSpPr>
        <a:xfrm>
          <a:off x="0" y="0"/>
          <a:ext cx="0" cy="0"/>
          <a:chOff x="0" y="0"/>
          <a:chExt cx="0" cy="0"/>
        </a:xfrm>
      </p:grpSpPr>
      <p:pic>
        <p:nvPicPr>
          <p:cNvPr descr=" " id="192" name="Google Shape;192;g39ba3c56fbb_0_167"/>
          <p:cNvPicPr preferRelativeResize="0"/>
          <p:nvPr/>
        </p:nvPicPr>
        <p:blipFill rotWithShape="1">
          <a:blip r:embed="rId3">
            <a:alphaModFix/>
          </a:blip>
          <a:srcRect b="0" l="0" r="0" t="0"/>
          <a:stretch/>
        </p:blipFill>
        <p:spPr>
          <a:xfrm>
            <a:off x="0" y="172938"/>
            <a:ext cx="9230915" cy="13543063"/>
          </a:xfrm>
          <a:prstGeom prst="rect">
            <a:avLst/>
          </a:prstGeom>
          <a:noFill/>
          <a:ln>
            <a:noFill/>
          </a:ln>
        </p:spPr>
      </p:pic>
      <p:pic>
        <p:nvPicPr>
          <p:cNvPr descr=" " id="193" name="Google Shape;193;g39ba3c56fbb_0_167"/>
          <p:cNvPicPr preferRelativeResize="0"/>
          <p:nvPr/>
        </p:nvPicPr>
        <p:blipFill rotWithShape="1">
          <a:blip r:embed="rId4">
            <a:alphaModFix/>
          </a:blip>
          <a:srcRect b="0" l="0" r="0" t="0"/>
          <a:stretch/>
        </p:blipFill>
        <p:spPr>
          <a:xfrm>
            <a:off x="15292711" y="7747000"/>
            <a:ext cx="9094337" cy="5969000"/>
          </a:xfrm>
          <a:prstGeom prst="rect">
            <a:avLst/>
          </a:prstGeom>
          <a:noFill/>
          <a:ln>
            <a:noFill/>
          </a:ln>
        </p:spPr>
      </p:pic>
      <p:sp>
        <p:nvSpPr>
          <p:cNvPr id="194" name="Google Shape;194;g39ba3c56fbb_0_1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5" name="Google Shape;195;g39ba3c56fbb_0_16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96" name="Google Shape;196;g39ba3c56fbb_0_167"/>
          <p:cNvSpPr/>
          <p:nvPr/>
        </p:nvSpPr>
        <p:spPr>
          <a:xfrm>
            <a:off x="9557945" y="1244600"/>
            <a:ext cx="8277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Pricing Plan</a:t>
            </a:r>
            <a:endParaRPr b="0" i="0" sz="8000" u="none" cap="none" strike="noStrike">
              <a:solidFill>
                <a:schemeClr val="dk1"/>
              </a:solidFill>
              <a:latin typeface="Calibri"/>
              <a:ea typeface="Calibri"/>
              <a:cs typeface="Calibri"/>
              <a:sym typeface="Calibri"/>
            </a:endParaRPr>
          </a:p>
        </p:txBody>
      </p:sp>
      <p:sp>
        <p:nvSpPr>
          <p:cNvPr id="197" name="Google Shape;197;g39ba3c56fbb_0_167"/>
          <p:cNvSpPr/>
          <p:nvPr/>
        </p:nvSpPr>
        <p:spPr>
          <a:xfrm>
            <a:off x="1778222" y="3632200"/>
            <a:ext cx="20843400" cy="82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39ba3c56fbb_0_167"/>
          <p:cNvSpPr/>
          <p:nvPr/>
        </p:nvSpPr>
        <p:spPr>
          <a:xfrm>
            <a:off x="1778222" y="3632200"/>
            <a:ext cx="6439800" cy="8229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9" name="Google Shape;199;g39ba3c56fbb_0_167"/>
          <p:cNvPicPr preferRelativeResize="0"/>
          <p:nvPr/>
        </p:nvPicPr>
        <p:blipFill rotWithShape="1">
          <a:blip r:embed="rId6">
            <a:alphaModFix/>
          </a:blip>
          <a:srcRect b="0" l="0" r="0" t="0"/>
          <a:stretch/>
        </p:blipFill>
        <p:spPr>
          <a:xfrm>
            <a:off x="4269203" y="4089400"/>
            <a:ext cx="1457746" cy="1625600"/>
          </a:xfrm>
          <a:prstGeom prst="rect">
            <a:avLst/>
          </a:prstGeom>
          <a:noFill/>
          <a:ln>
            <a:noFill/>
          </a:ln>
        </p:spPr>
      </p:pic>
      <p:sp>
        <p:nvSpPr>
          <p:cNvPr id="200" name="Google Shape;200;g39ba3c56fbb_0_167"/>
          <p:cNvSpPr/>
          <p:nvPr/>
        </p:nvSpPr>
        <p:spPr>
          <a:xfrm>
            <a:off x="3873984" y="6019800"/>
            <a:ext cx="22482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6605F"/>
              </a:buClr>
              <a:buSzPts val="4800"/>
              <a:buFont typeface="Bungee"/>
              <a:buNone/>
            </a:pPr>
            <a:r>
              <a:rPr b="0" i="0" lang="en-US" sz="4800" u="none" cap="none" strike="noStrike">
                <a:solidFill>
                  <a:srgbClr val="E6605F"/>
                </a:solidFill>
                <a:latin typeface="Bungee"/>
                <a:ea typeface="Bungee"/>
                <a:cs typeface="Bungee"/>
                <a:sym typeface="Bungee"/>
              </a:rPr>
              <a:t>Basic</a:t>
            </a:r>
            <a:endParaRPr b="0" i="0" sz="4800" u="none" cap="none" strike="noStrike">
              <a:solidFill>
                <a:schemeClr val="dk1"/>
              </a:solidFill>
              <a:latin typeface="Calibri"/>
              <a:ea typeface="Calibri"/>
              <a:cs typeface="Calibri"/>
              <a:sym typeface="Calibri"/>
            </a:endParaRPr>
          </a:p>
        </p:txBody>
      </p:sp>
      <p:sp>
        <p:nvSpPr>
          <p:cNvPr id="201" name="Google Shape;201;g39ba3c56fbb_0_167"/>
          <p:cNvSpPr/>
          <p:nvPr/>
        </p:nvSpPr>
        <p:spPr>
          <a:xfrm>
            <a:off x="2235479" y="70612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2" name="Google Shape;202;g39ba3c56fbb_0_167"/>
          <p:cNvSpPr/>
          <p:nvPr/>
        </p:nvSpPr>
        <p:spPr>
          <a:xfrm>
            <a:off x="3042030" y="10668000"/>
            <a:ext cx="3912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$10/month</a:t>
            </a:r>
            <a:endParaRPr b="0" i="0" sz="4800" u="none" cap="none" strike="noStrike">
              <a:solidFill>
                <a:schemeClr val="dk1"/>
              </a:solidFill>
              <a:latin typeface="Calibri"/>
              <a:ea typeface="Calibri"/>
              <a:cs typeface="Calibri"/>
              <a:sym typeface="Calibri"/>
            </a:endParaRPr>
          </a:p>
        </p:txBody>
      </p:sp>
      <p:sp>
        <p:nvSpPr>
          <p:cNvPr id="203" name="Google Shape;203;g39ba3c56fbb_0_167"/>
          <p:cNvSpPr/>
          <p:nvPr/>
        </p:nvSpPr>
        <p:spPr>
          <a:xfrm>
            <a:off x="8980022" y="3632200"/>
            <a:ext cx="6439800" cy="8229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39ba3c56fbb_0_167"/>
          <p:cNvPicPr preferRelativeResize="0"/>
          <p:nvPr/>
        </p:nvPicPr>
        <p:blipFill rotWithShape="1">
          <a:blip r:embed="rId7">
            <a:alphaModFix/>
          </a:blip>
          <a:srcRect b="0" l="0" r="0" t="0"/>
          <a:stretch/>
        </p:blipFill>
        <p:spPr>
          <a:xfrm>
            <a:off x="11471673" y="4089400"/>
            <a:ext cx="1456403" cy="1625600"/>
          </a:xfrm>
          <a:prstGeom prst="rect">
            <a:avLst/>
          </a:prstGeom>
          <a:noFill/>
          <a:ln>
            <a:noFill/>
          </a:ln>
        </p:spPr>
      </p:pic>
      <p:sp>
        <p:nvSpPr>
          <p:cNvPr id="205" name="Google Shape;205;g39ba3c56fbb_0_167"/>
          <p:cNvSpPr/>
          <p:nvPr/>
        </p:nvSpPr>
        <p:spPr>
          <a:xfrm>
            <a:off x="11101187" y="6019800"/>
            <a:ext cx="2197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6605F"/>
              </a:buClr>
              <a:buSzPts val="4800"/>
              <a:buFont typeface="Bungee"/>
              <a:buNone/>
            </a:pPr>
            <a:r>
              <a:rPr b="0" i="0" lang="en-US" sz="4800" u="none" cap="none" strike="noStrike">
                <a:solidFill>
                  <a:srgbClr val="E6605F"/>
                </a:solidFill>
                <a:latin typeface="Bungee"/>
                <a:ea typeface="Bungee"/>
                <a:cs typeface="Bungee"/>
                <a:sym typeface="Bungee"/>
              </a:rPr>
              <a:t>Elite</a:t>
            </a:r>
            <a:endParaRPr b="0" i="0" sz="4800" u="none" cap="none" strike="noStrike">
              <a:solidFill>
                <a:schemeClr val="dk1"/>
              </a:solidFill>
              <a:latin typeface="Calibri"/>
              <a:ea typeface="Calibri"/>
              <a:cs typeface="Calibri"/>
              <a:sym typeface="Calibri"/>
            </a:endParaRPr>
          </a:p>
        </p:txBody>
      </p:sp>
      <p:sp>
        <p:nvSpPr>
          <p:cNvPr id="206" name="Google Shape;206;g39ba3c56fbb_0_167"/>
          <p:cNvSpPr/>
          <p:nvPr/>
        </p:nvSpPr>
        <p:spPr>
          <a:xfrm>
            <a:off x="9437280" y="70612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207" name="Google Shape;207;g39ba3c56fbb_0_167"/>
          <p:cNvSpPr/>
          <p:nvPr/>
        </p:nvSpPr>
        <p:spPr>
          <a:xfrm>
            <a:off x="10231129" y="10668000"/>
            <a:ext cx="3937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$50/month</a:t>
            </a:r>
            <a:endParaRPr b="0" i="0" sz="4800" u="none" cap="none" strike="noStrike">
              <a:solidFill>
                <a:schemeClr val="dk1"/>
              </a:solidFill>
              <a:latin typeface="Calibri"/>
              <a:ea typeface="Calibri"/>
              <a:cs typeface="Calibri"/>
              <a:sym typeface="Calibri"/>
            </a:endParaRPr>
          </a:p>
        </p:txBody>
      </p:sp>
      <p:sp>
        <p:nvSpPr>
          <p:cNvPr id="208" name="Google Shape;208;g39ba3c56fbb_0_167"/>
          <p:cNvSpPr/>
          <p:nvPr/>
        </p:nvSpPr>
        <p:spPr>
          <a:xfrm>
            <a:off x="16181822" y="3632200"/>
            <a:ext cx="6439800" cy="8229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39ba3c56fbb_0_167"/>
          <p:cNvPicPr preferRelativeResize="0"/>
          <p:nvPr/>
        </p:nvPicPr>
        <p:blipFill rotWithShape="1">
          <a:blip r:embed="rId8">
            <a:alphaModFix/>
          </a:blip>
          <a:srcRect b="0" l="0" r="0" t="0"/>
          <a:stretch/>
        </p:blipFill>
        <p:spPr>
          <a:xfrm>
            <a:off x="18478534" y="4089400"/>
            <a:ext cx="1846282" cy="1625600"/>
          </a:xfrm>
          <a:prstGeom prst="rect">
            <a:avLst/>
          </a:prstGeom>
          <a:noFill/>
          <a:ln>
            <a:noFill/>
          </a:ln>
        </p:spPr>
      </p:pic>
      <p:sp>
        <p:nvSpPr>
          <p:cNvPr id="210" name="Google Shape;210;g39ba3c56fbb_0_167"/>
          <p:cNvSpPr/>
          <p:nvPr/>
        </p:nvSpPr>
        <p:spPr>
          <a:xfrm>
            <a:off x="17356719" y="6019800"/>
            <a:ext cx="4089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6605F"/>
              </a:buClr>
              <a:buSzPts val="4800"/>
              <a:buFont typeface="Bungee"/>
              <a:buNone/>
            </a:pPr>
            <a:r>
              <a:rPr b="0" i="0" lang="en-US" sz="4800" u="none" cap="none" strike="noStrike">
                <a:solidFill>
                  <a:srgbClr val="E6605F"/>
                </a:solidFill>
                <a:latin typeface="Bungee"/>
                <a:ea typeface="Bungee"/>
                <a:cs typeface="Bungee"/>
                <a:sym typeface="Bungee"/>
              </a:rPr>
              <a:t>Legendary</a:t>
            </a:r>
            <a:endParaRPr b="0" i="0" sz="4800" u="none" cap="none" strike="noStrike">
              <a:solidFill>
                <a:schemeClr val="dk1"/>
              </a:solidFill>
              <a:latin typeface="Calibri"/>
              <a:ea typeface="Calibri"/>
              <a:cs typeface="Calibri"/>
              <a:sym typeface="Calibri"/>
            </a:endParaRPr>
          </a:p>
        </p:txBody>
      </p:sp>
      <p:sp>
        <p:nvSpPr>
          <p:cNvPr id="211" name="Google Shape;211;g39ba3c56fbb_0_167"/>
          <p:cNvSpPr/>
          <p:nvPr/>
        </p:nvSpPr>
        <p:spPr>
          <a:xfrm>
            <a:off x="16639080" y="70612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212" name="Google Shape;212;g39ba3c56fbb_0_167"/>
          <p:cNvSpPr/>
          <p:nvPr/>
        </p:nvSpPr>
        <p:spPr>
          <a:xfrm>
            <a:off x="17223353" y="10668000"/>
            <a:ext cx="43566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217" name="Shape 217"/>
        <p:cNvGrpSpPr/>
        <p:nvPr/>
      </p:nvGrpSpPr>
      <p:grpSpPr>
        <a:xfrm>
          <a:off x="0" y="0"/>
          <a:ext cx="0" cy="0"/>
          <a:chOff x="0" y="0"/>
          <a:chExt cx="0" cy="0"/>
        </a:xfrm>
      </p:grpSpPr>
      <p:pic>
        <p:nvPicPr>
          <p:cNvPr descr=" " id="218" name="Google Shape;218;g39ba3c56fbb_0_192"/>
          <p:cNvPicPr preferRelativeResize="0"/>
          <p:nvPr/>
        </p:nvPicPr>
        <p:blipFill rotWithShape="1">
          <a:blip r:embed="rId3">
            <a:alphaModFix/>
          </a:blip>
          <a:srcRect b="0" l="0" r="0" t="0"/>
          <a:stretch/>
        </p:blipFill>
        <p:spPr>
          <a:xfrm>
            <a:off x="9449981" y="5918200"/>
            <a:ext cx="14937067" cy="7797800"/>
          </a:xfrm>
          <a:prstGeom prst="rect">
            <a:avLst/>
          </a:prstGeom>
          <a:noFill/>
          <a:ln>
            <a:noFill/>
          </a:ln>
        </p:spPr>
      </p:pic>
      <p:pic>
        <p:nvPicPr>
          <p:cNvPr descr=" " id="219" name="Google Shape;219;g39ba3c56fbb_0_192"/>
          <p:cNvPicPr preferRelativeResize="0"/>
          <p:nvPr/>
        </p:nvPicPr>
        <p:blipFill rotWithShape="1">
          <a:blip r:embed="rId4">
            <a:alphaModFix/>
          </a:blip>
          <a:srcRect b="0" l="0" r="0" t="0"/>
          <a:stretch/>
        </p:blipFill>
        <p:spPr>
          <a:xfrm>
            <a:off x="0" y="266700"/>
            <a:ext cx="24387048" cy="3898900"/>
          </a:xfrm>
          <a:prstGeom prst="rect">
            <a:avLst/>
          </a:prstGeom>
          <a:noFill/>
          <a:ln>
            <a:noFill/>
          </a:ln>
        </p:spPr>
      </p:pic>
      <p:sp>
        <p:nvSpPr>
          <p:cNvPr id="220" name="Google Shape;220;g39ba3c56fbb_0_1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1" name="Google Shape;221;g39ba3c56fbb_0_19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2" name="Google Shape;222;g39ba3c56fbb_0_192"/>
          <p:cNvPicPr preferRelativeResize="0"/>
          <p:nvPr/>
        </p:nvPicPr>
        <p:blipFill rotWithShape="1">
          <a:blip r:embed="rId6">
            <a:alphaModFix/>
          </a:blip>
          <a:srcRect b="0" l="0" r="0" t="0"/>
          <a:stretch/>
        </p:blipFill>
        <p:spPr>
          <a:xfrm>
            <a:off x="381048" y="2146300"/>
            <a:ext cx="23637654" cy="9144000"/>
          </a:xfrm>
          <a:prstGeom prst="rect">
            <a:avLst/>
          </a:prstGeom>
          <a:noFill/>
          <a:ln>
            <a:noFill/>
          </a:ln>
        </p:spPr>
      </p:pic>
      <p:sp>
        <p:nvSpPr>
          <p:cNvPr id="223" name="Google Shape;223;g39ba3c56fbb_0_192"/>
          <p:cNvSpPr/>
          <p:nvPr/>
        </p:nvSpPr>
        <p:spPr>
          <a:xfrm>
            <a:off x="381048" y="3606800"/>
            <a:ext cx="5347500" cy="75819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39ba3c56fbb_0_192"/>
          <p:cNvSpPr/>
          <p:nvPr/>
        </p:nvSpPr>
        <p:spPr>
          <a:xfrm>
            <a:off x="685886"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39ba3c56fbb_0_192"/>
          <p:cNvSpPr/>
          <p:nvPr/>
        </p:nvSpPr>
        <p:spPr>
          <a:xfrm>
            <a:off x="685886"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9ba3c56fbb_0_192"/>
          <p:cNvSpPr/>
          <p:nvPr/>
        </p:nvSpPr>
        <p:spPr>
          <a:xfrm>
            <a:off x="685886"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9ba3c56fbb_0_192"/>
          <p:cNvSpPr/>
          <p:nvPr/>
        </p:nvSpPr>
        <p:spPr>
          <a:xfrm>
            <a:off x="609676"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Eclipse</a:t>
            </a:r>
            <a:endParaRPr b="0" i="0" sz="3600" u="none" cap="none" strike="noStrike">
              <a:solidFill>
                <a:schemeClr val="dk1"/>
              </a:solidFill>
              <a:latin typeface="Calibri"/>
              <a:ea typeface="Calibri"/>
              <a:cs typeface="Calibri"/>
              <a:sym typeface="Calibri"/>
            </a:endParaRPr>
          </a:p>
        </p:txBody>
      </p:sp>
      <p:sp>
        <p:nvSpPr>
          <p:cNvPr id="228" name="Google Shape;228;g39ba3c56fbb_0_192"/>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29" name="Google Shape;229;g39ba3c56fbb_0_192"/>
          <p:cNvPicPr preferRelativeResize="0"/>
          <p:nvPr/>
        </p:nvPicPr>
        <p:blipFill rotWithShape="1">
          <a:blip r:embed="rId7">
            <a:alphaModFix/>
          </a:blip>
          <a:srcRect b="0" l="0" r="0" t="0"/>
          <a:stretch/>
        </p:blipFill>
        <p:spPr>
          <a:xfrm>
            <a:off x="2241830" y="7137400"/>
            <a:ext cx="1625803" cy="1625600"/>
          </a:xfrm>
          <a:prstGeom prst="rect">
            <a:avLst/>
          </a:prstGeom>
          <a:noFill/>
          <a:ln>
            <a:noFill/>
          </a:ln>
        </p:spPr>
      </p:pic>
      <p:pic>
        <p:nvPicPr>
          <p:cNvPr descr=" " id="230" name="Google Shape;230;g39ba3c56fbb_0_192"/>
          <p:cNvPicPr preferRelativeResize="0"/>
          <p:nvPr/>
        </p:nvPicPr>
        <p:blipFill rotWithShape="1">
          <a:blip r:embed="rId8">
            <a:alphaModFix/>
          </a:blip>
          <a:srcRect b="0" l="0" r="0" t="0"/>
          <a:stretch/>
        </p:blipFill>
        <p:spPr>
          <a:xfrm>
            <a:off x="2326518" y="7222083"/>
            <a:ext cx="1456422" cy="1456246"/>
          </a:xfrm>
          <a:prstGeom prst="rect">
            <a:avLst/>
          </a:prstGeom>
          <a:noFill/>
          <a:ln>
            <a:noFill/>
          </a:ln>
        </p:spPr>
      </p:pic>
      <p:sp>
        <p:nvSpPr>
          <p:cNvPr id="231" name="Google Shape;231;g39ba3c56fbb_0_192"/>
          <p:cNvSpPr/>
          <p:nvPr/>
        </p:nvSpPr>
        <p:spPr>
          <a:xfrm>
            <a:off x="685886"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39ba3c56fbb_0_192"/>
          <p:cNvSpPr/>
          <p:nvPr/>
        </p:nvSpPr>
        <p:spPr>
          <a:xfrm>
            <a:off x="685886"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39ba3c56fbb_0_192"/>
          <p:cNvSpPr/>
          <p:nvPr/>
        </p:nvSpPr>
        <p:spPr>
          <a:xfrm>
            <a:off x="609676"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Quest</a:t>
            </a:r>
            <a:endParaRPr b="0" i="0" sz="3600" u="none" cap="none" strike="noStrike">
              <a:solidFill>
                <a:schemeClr val="dk1"/>
              </a:solidFill>
              <a:latin typeface="Calibri"/>
              <a:ea typeface="Calibri"/>
              <a:cs typeface="Calibri"/>
              <a:sym typeface="Calibri"/>
            </a:endParaRPr>
          </a:p>
        </p:txBody>
      </p:sp>
      <p:sp>
        <p:nvSpPr>
          <p:cNvPr id="234" name="Google Shape;234;g39ba3c56fbb_0_192"/>
          <p:cNvSpPr/>
          <p:nvPr/>
        </p:nvSpPr>
        <p:spPr>
          <a:xfrm>
            <a:off x="618144"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35" name="Google Shape;235;g39ba3c56fbb_0_192"/>
          <p:cNvSpPr/>
          <p:nvPr/>
        </p:nvSpPr>
        <p:spPr>
          <a:xfrm>
            <a:off x="6477810" y="3606800"/>
            <a:ext cx="5347500" cy="75819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9ba3c56fbb_0_192"/>
          <p:cNvSpPr/>
          <p:nvPr/>
        </p:nvSpPr>
        <p:spPr>
          <a:xfrm>
            <a:off x="6782648"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39ba3c56fbb_0_192"/>
          <p:cNvSpPr/>
          <p:nvPr/>
        </p:nvSpPr>
        <p:spPr>
          <a:xfrm>
            <a:off x="6782648"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9ba3c56fbb_0_192"/>
          <p:cNvSpPr/>
          <p:nvPr/>
        </p:nvSpPr>
        <p:spPr>
          <a:xfrm>
            <a:off x="6782648"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9ba3c56fbb_0_192"/>
          <p:cNvSpPr/>
          <p:nvPr/>
        </p:nvSpPr>
        <p:spPr>
          <a:xfrm>
            <a:off x="6706438"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Eclipse</a:t>
            </a:r>
            <a:endParaRPr b="0" i="0" sz="3600" u="none" cap="none" strike="noStrike">
              <a:solidFill>
                <a:schemeClr val="dk1"/>
              </a:solidFill>
              <a:latin typeface="Calibri"/>
              <a:ea typeface="Calibri"/>
              <a:cs typeface="Calibri"/>
              <a:sym typeface="Calibri"/>
            </a:endParaRPr>
          </a:p>
        </p:txBody>
      </p:sp>
      <p:sp>
        <p:nvSpPr>
          <p:cNvPr id="240" name="Google Shape;240;g39ba3c56fbb_0_192"/>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1" name="Google Shape;241;g39ba3c56fbb_0_192"/>
          <p:cNvPicPr preferRelativeResize="0"/>
          <p:nvPr/>
        </p:nvPicPr>
        <p:blipFill rotWithShape="1">
          <a:blip r:embed="rId7">
            <a:alphaModFix/>
          </a:blip>
          <a:srcRect b="0" l="0" r="0" t="0"/>
          <a:stretch/>
        </p:blipFill>
        <p:spPr>
          <a:xfrm>
            <a:off x="8338592" y="7137400"/>
            <a:ext cx="1625803" cy="1625600"/>
          </a:xfrm>
          <a:prstGeom prst="rect">
            <a:avLst/>
          </a:prstGeom>
          <a:noFill/>
          <a:ln>
            <a:noFill/>
          </a:ln>
        </p:spPr>
      </p:pic>
      <p:pic>
        <p:nvPicPr>
          <p:cNvPr descr=" " id="242" name="Google Shape;242;g39ba3c56fbb_0_192"/>
          <p:cNvPicPr preferRelativeResize="0"/>
          <p:nvPr/>
        </p:nvPicPr>
        <p:blipFill rotWithShape="1">
          <a:blip r:embed="rId9">
            <a:alphaModFix/>
          </a:blip>
          <a:srcRect b="0" l="0" r="0" t="0"/>
          <a:stretch/>
        </p:blipFill>
        <p:spPr>
          <a:xfrm>
            <a:off x="8541818" y="7340600"/>
            <a:ext cx="1192256" cy="1190414"/>
          </a:xfrm>
          <a:prstGeom prst="rect">
            <a:avLst/>
          </a:prstGeom>
          <a:noFill/>
          <a:ln>
            <a:noFill/>
          </a:ln>
        </p:spPr>
      </p:pic>
      <p:sp>
        <p:nvSpPr>
          <p:cNvPr id="243" name="Google Shape;243;g39ba3c56fbb_0_192"/>
          <p:cNvSpPr/>
          <p:nvPr/>
        </p:nvSpPr>
        <p:spPr>
          <a:xfrm>
            <a:off x="6782648"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9ba3c56fbb_0_192"/>
          <p:cNvSpPr/>
          <p:nvPr/>
        </p:nvSpPr>
        <p:spPr>
          <a:xfrm>
            <a:off x="6782648"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9ba3c56fbb_0_192"/>
          <p:cNvSpPr/>
          <p:nvPr/>
        </p:nvSpPr>
        <p:spPr>
          <a:xfrm>
            <a:off x="6706438"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Quest</a:t>
            </a:r>
            <a:endParaRPr b="0" i="0" sz="3600" u="none" cap="none" strike="noStrike">
              <a:solidFill>
                <a:schemeClr val="dk1"/>
              </a:solidFill>
              <a:latin typeface="Calibri"/>
              <a:ea typeface="Calibri"/>
              <a:cs typeface="Calibri"/>
              <a:sym typeface="Calibri"/>
            </a:endParaRPr>
          </a:p>
        </p:txBody>
      </p:sp>
      <p:sp>
        <p:nvSpPr>
          <p:cNvPr id="246" name="Google Shape;246;g39ba3c56fbb_0_192"/>
          <p:cNvSpPr/>
          <p:nvPr/>
        </p:nvSpPr>
        <p:spPr>
          <a:xfrm>
            <a:off x="6714906"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47" name="Google Shape;247;g39ba3c56fbb_0_192"/>
          <p:cNvSpPr/>
          <p:nvPr/>
        </p:nvSpPr>
        <p:spPr>
          <a:xfrm>
            <a:off x="12574572" y="3606800"/>
            <a:ext cx="5347500" cy="75819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9ba3c56fbb_0_192"/>
          <p:cNvSpPr/>
          <p:nvPr/>
        </p:nvSpPr>
        <p:spPr>
          <a:xfrm>
            <a:off x="12879410"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9ba3c56fbb_0_192"/>
          <p:cNvSpPr/>
          <p:nvPr/>
        </p:nvSpPr>
        <p:spPr>
          <a:xfrm>
            <a:off x="12879410"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39ba3c56fbb_0_192"/>
          <p:cNvSpPr/>
          <p:nvPr/>
        </p:nvSpPr>
        <p:spPr>
          <a:xfrm>
            <a:off x="12879410"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9ba3c56fbb_0_192"/>
          <p:cNvSpPr/>
          <p:nvPr/>
        </p:nvSpPr>
        <p:spPr>
          <a:xfrm>
            <a:off x="12803200"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Eclipse</a:t>
            </a:r>
            <a:endParaRPr b="0" i="0" sz="3600" u="none" cap="none" strike="noStrike">
              <a:solidFill>
                <a:schemeClr val="dk1"/>
              </a:solidFill>
              <a:latin typeface="Calibri"/>
              <a:ea typeface="Calibri"/>
              <a:cs typeface="Calibri"/>
              <a:sym typeface="Calibri"/>
            </a:endParaRPr>
          </a:p>
        </p:txBody>
      </p:sp>
      <p:sp>
        <p:nvSpPr>
          <p:cNvPr id="252" name="Google Shape;252;g39ba3c56fbb_0_192"/>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53" name="Google Shape;253;g39ba3c56fbb_0_192"/>
          <p:cNvPicPr preferRelativeResize="0"/>
          <p:nvPr/>
        </p:nvPicPr>
        <p:blipFill rotWithShape="1">
          <a:blip r:embed="rId7">
            <a:alphaModFix/>
          </a:blip>
          <a:srcRect b="0" l="0" r="0" t="0"/>
          <a:stretch/>
        </p:blipFill>
        <p:spPr>
          <a:xfrm>
            <a:off x="14435354" y="7137400"/>
            <a:ext cx="1625803" cy="1625600"/>
          </a:xfrm>
          <a:prstGeom prst="rect">
            <a:avLst/>
          </a:prstGeom>
          <a:noFill/>
          <a:ln>
            <a:noFill/>
          </a:ln>
        </p:spPr>
      </p:pic>
      <p:pic>
        <p:nvPicPr>
          <p:cNvPr descr=" " id="254" name="Google Shape;254;g39ba3c56fbb_0_192"/>
          <p:cNvPicPr preferRelativeResize="0"/>
          <p:nvPr/>
        </p:nvPicPr>
        <p:blipFill rotWithShape="1">
          <a:blip r:embed="rId10">
            <a:alphaModFix/>
          </a:blip>
          <a:srcRect b="0" l="0" r="0" t="0"/>
          <a:stretch/>
        </p:blipFill>
        <p:spPr>
          <a:xfrm>
            <a:off x="14536942" y="7142162"/>
            <a:ext cx="1519452" cy="1519262"/>
          </a:xfrm>
          <a:prstGeom prst="rect">
            <a:avLst/>
          </a:prstGeom>
          <a:noFill/>
          <a:ln>
            <a:noFill/>
          </a:ln>
        </p:spPr>
      </p:pic>
      <p:sp>
        <p:nvSpPr>
          <p:cNvPr id="255" name="Google Shape;255;g39ba3c56fbb_0_192"/>
          <p:cNvSpPr/>
          <p:nvPr/>
        </p:nvSpPr>
        <p:spPr>
          <a:xfrm>
            <a:off x="12879410"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9ba3c56fbb_0_192"/>
          <p:cNvSpPr/>
          <p:nvPr/>
        </p:nvSpPr>
        <p:spPr>
          <a:xfrm>
            <a:off x="12879410"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39ba3c56fbb_0_192"/>
          <p:cNvSpPr/>
          <p:nvPr/>
        </p:nvSpPr>
        <p:spPr>
          <a:xfrm>
            <a:off x="12803200"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Quest</a:t>
            </a:r>
            <a:endParaRPr b="0" i="0" sz="3600" u="none" cap="none" strike="noStrike">
              <a:solidFill>
                <a:schemeClr val="dk1"/>
              </a:solidFill>
              <a:latin typeface="Calibri"/>
              <a:ea typeface="Calibri"/>
              <a:cs typeface="Calibri"/>
              <a:sym typeface="Calibri"/>
            </a:endParaRPr>
          </a:p>
        </p:txBody>
      </p:sp>
      <p:sp>
        <p:nvSpPr>
          <p:cNvPr id="258" name="Google Shape;258;g39ba3c56fbb_0_192"/>
          <p:cNvSpPr/>
          <p:nvPr/>
        </p:nvSpPr>
        <p:spPr>
          <a:xfrm>
            <a:off x="12811668"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59" name="Google Shape;259;g39ba3c56fbb_0_192"/>
          <p:cNvSpPr/>
          <p:nvPr/>
        </p:nvSpPr>
        <p:spPr>
          <a:xfrm>
            <a:off x="18671334" y="3606800"/>
            <a:ext cx="5347500" cy="75819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39ba3c56fbb_0_192"/>
          <p:cNvSpPr/>
          <p:nvPr/>
        </p:nvSpPr>
        <p:spPr>
          <a:xfrm>
            <a:off x="18976172"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39ba3c56fbb_0_192"/>
          <p:cNvSpPr/>
          <p:nvPr/>
        </p:nvSpPr>
        <p:spPr>
          <a:xfrm>
            <a:off x="18976172"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9ba3c56fbb_0_192"/>
          <p:cNvSpPr/>
          <p:nvPr/>
        </p:nvSpPr>
        <p:spPr>
          <a:xfrm>
            <a:off x="18976172"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9ba3c56fbb_0_192"/>
          <p:cNvSpPr/>
          <p:nvPr/>
        </p:nvSpPr>
        <p:spPr>
          <a:xfrm>
            <a:off x="18899962"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Eclipse</a:t>
            </a:r>
            <a:endParaRPr b="0" i="0" sz="3600" u="none" cap="none" strike="noStrike">
              <a:solidFill>
                <a:schemeClr val="dk1"/>
              </a:solidFill>
              <a:latin typeface="Calibri"/>
              <a:ea typeface="Calibri"/>
              <a:cs typeface="Calibri"/>
              <a:sym typeface="Calibri"/>
            </a:endParaRPr>
          </a:p>
        </p:txBody>
      </p:sp>
      <p:sp>
        <p:nvSpPr>
          <p:cNvPr id="264" name="Google Shape;264;g39ba3c56fbb_0_192"/>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65" name="Google Shape;265;g39ba3c56fbb_0_192"/>
          <p:cNvPicPr preferRelativeResize="0"/>
          <p:nvPr/>
        </p:nvPicPr>
        <p:blipFill rotWithShape="1">
          <a:blip r:embed="rId7">
            <a:alphaModFix/>
          </a:blip>
          <a:srcRect b="0" l="0" r="0" t="0"/>
          <a:stretch/>
        </p:blipFill>
        <p:spPr>
          <a:xfrm>
            <a:off x="20532116" y="7137400"/>
            <a:ext cx="1625803" cy="1625600"/>
          </a:xfrm>
          <a:prstGeom prst="rect">
            <a:avLst/>
          </a:prstGeom>
          <a:noFill/>
          <a:ln>
            <a:noFill/>
          </a:ln>
        </p:spPr>
      </p:pic>
      <p:pic>
        <p:nvPicPr>
          <p:cNvPr descr=" " id="266" name="Google Shape;266;g39ba3c56fbb_0_192"/>
          <p:cNvPicPr preferRelativeResize="0"/>
          <p:nvPr/>
        </p:nvPicPr>
        <p:blipFill rotWithShape="1">
          <a:blip r:embed="rId11">
            <a:alphaModFix/>
          </a:blip>
          <a:srcRect b="0" l="0" r="0" t="0"/>
          <a:stretch/>
        </p:blipFill>
        <p:spPr>
          <a:xfrm>
            <a:off x="20599860" y="7137400"/>
            <a:ext cx="1490319" cy="1625600"/>
          </a:xfrm>
          <a:prstGeom prst="rect">
            <a:avLst/>
          </a:prstGeom>
          <a:noFill/>
          <a:ln>
            <a:noFill/>
          </a:ln>
        </p:spPr>
      </p:pic>
      <p:sp>
        <p:nvSpPr>
          <p:cNvPr id="267" name="Google Shape;267;g39ba3c56fbb_0_192"/>
          <p:cNvSpPr/>
          <p:nvPr/>
        </p:nvSpPr>
        <p:spPr>
          <a:xfrm>
            <a:off x="18976172"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39ba3c56fbb_0_192"/>
          <p:cNvSpPr/>
          <p:nvPr/>
        </p:nvSpPr>
        <p:spPr>
          <a:xfrm>
            <a:off x="18976172"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9ba3c56fbb_0_192"/>
          <p:cNvSpPr/>
          <p:nvPr/>
        </p:nvSpPr>
        <p:spPr>
          <a:xfrm>
            <a:off x="18899962"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Quest</a:t>
            </a:r>
            <a:endParaRPr b="0" i="0" sz="3600" u="none" cap="none" strike="noStrike">
              <a:solidFill>
                <a:schemeClr val="dk1"/>
              </a:solidFill>
              <a:latin typeface="Calibri"/>
              <a:ea typeface="Calibri"/>
              <a:cs typeface="Calibri"/>
              <a:sym typeface="Calibri"/>
            </a:endParaRPr>
          </a:p>
        </p:txBody>
      </p:sp>
      <p:sp>
        <p:nvSpPr>
          <p:cNvPr id="270" name="Google Shape;270;g39ba3c56fbb_0_192"/>
          <p:cNvSpPr/>
          <p:nvPr/>
        </p:nvSpPr>
        <p:spPr>
          <a:xfrm>
            <a:off x="18908430"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71" name="Google Shape;271;g39ba3c56fbb_0_192"/>
          <p:cNvSpPr/>
          <p:nvPr/>
        </p:nvSpPr>
        <p:spPr>
          <a:xfrm>
            <a:off x="1994149" y="2146300"/>
            <a:ext cx="2133900" cy="2133600"/>
          </a:xfrm>
          <a:prstGeom prst="roundRect">
            <a:avLst>
              <a:gd fmla="val 198429" name="adj"/>
            </a:avLst>
          </a:prstGeom>
          <a:solidFill>
            <a:srgbClr val="E6605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9ba3c56fbb_0_192"/>
          <p:cNvSpPr/>
          <p:nvPr/>
        </p:nvSpPr>
        <p:spPr>
          <a:xfrm>
            <a:off x="2724491" y="2603500"/>
            <a:ext cx="10119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S</a:t>
            </a:r>
            <a:endParaRPr b="0" i="0" sz="8000" u="none" cap="none" strike="noStrike">
              <a:solidFill>
                <a:schemeClr val="dk1"/>
              </a:solidFill>
              <a:latin typeface="Calibri"/>
              <a:ea typeface="Calibri"/>
              <a:cs typeface="Calibri"/>
              <a:sym typeface="Calibri"/>
            </a:endParaRPr>
          </a:p>
        </p:txBody>
      </p:sp>
      <p:sp>
        <p:nvSpPr>
          <p:cNvPr id="273" name="Google Shape;273;g39ba3c56fbb_0_192"/>
          <p:cNvSpPr/>
          <p:nvPr/>
        </p:nvSpPr>
        <p:spPr>
          <a:xfrm>
            <a:off x="8090911" y="2146300"/>
            <a:ext cx="2133900" cy="2133600"/>
          </a:xfrm>
          <a:prstGeom prst="roundRect">
            <a:avLst>
              <a:gd fmla="val 198429" name="adj"/>
            </a:avLst>
          </a:prstGeom>
          <a:solidFill>
            <a:srgbClr val="E6605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9ba3c56fbb_0_192"/>
          <p:cNvSpPr/>
          <p:nvPr/>
        </p:nvSpPr>
        <p:spPr>
          <a:xfrm>
            <a:off x="8732341" y="2603500"/>
            <a:ext cx="11898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W</a:t>
            </a:r>
            <a:endParaRPr b="0" i="0" sz="8000" u="none" cap="none" strike="noStrike">
              <a:solidFill>
                <a:schemeClr val="dk1"/>
              </a:solidFill>
              <a:latin typeface="Calibri"/>
              <a:ea typeface="Calibri"/>
              <a:cs typeface="Calibri"/>
              <a:sym typeface="Calibri"/>
            </a:endParaRPr>
          </a:p>
        </p:txBody>
      </p:sp>
      <p:sp>
        <p:nvSpPr>
          <p:cNvPr id="275" name="Google Shape;275;g39ba3c56fbb_0_192"/>
          <p:cNvSpPr/>
          <p:nvPr/>
        </p:nvSpPr>
        <p:spPr>
          <a:xfrm>
            <a:off x="14187673" y="2146300"/>
            <a:ext cx="2133900" cy="2133600"/>
          </a:xfrm>
          <a:prstGeom prst="roundRect">
            <a:avLst>
              <a:gd fmla="val 198429" name="adj"/>
            </a:avLst>
          </a:prstGeom>
          <a:solidFill>
            <a:srgbClr val="E6605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9ba3c56fbb_0_192"/>
          <p:cNvSpPr/>
          <p:nvPr/>
        </p:nvSpPr>
        <p:spPr>
          <a:xfrm>
            <a:off x="14879910" y="2603500"/>
            <a:ext cx="1088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O</a:t>
            </a:r>
            <a:endParaRPr b="0" i="0" sz="8000" u="none" cap="none" strike="noStrike">
              <a:solidFill>
                <a:schemeClr val="dk1"/>
              </a:solidFill>
              <a:latin typeface="Calibri"/>
              <a:ea typeface="Calibri"/>
              <a:cs typeface="Calibri"/>
              <a:sym typeface="Calibri"/>
            </a:endParaRPr>
          </a:p>
        </p:txBody>
      </p:sp>
      <p:sp>
        <p:nvSpPr>
          <p:cNvPr id="277" name="Google Shape;277;g39ba3c56fbb_0_192"/>
          <p:cNvSpPr/>
          <p:nvPr/>
        </p:nvSpPr>
        <p:spPr>
          <a:xfrm>
            <a:off x="20284435" y="2146300"/>
            <a:ext cx="2133900" cy="2133600"/>
          </a:xfrm>
          <a:prstGeom prst="roundRect">
            <a:avLst>
              <a:gd fmla="val 198429" name="adj"/>
            </a:avLst>
          </a:prstGeom>
          <a:solidFill>
            <a:srgbClr val="E6605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39ba3c56fbb_0_192"/>
          <p:cNvSpPr/>
          <p:nvPr/>
        </p:nvSpPr>
        <p:spPr>
          <a:xfrm>
            <a:off x="21014777" y="2603500"/>
            <a:ext cx="10119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283" name="Shape 283"/>
        <p:cNvGrpSpPr/>
        <p:nvPr/>
      </p:nvGrpSpPr>
      <p:grpSpPr>
        <a:xfrm>
          <a:off x="0" y="0"/>
          <a:ext cx="0" cy="0"/>
          <a:chOff x="0" y="0"/>
          <a:chExt cx="0" cy="0"/>
        </a:xfrm>
      </p:grpSpPr>
      <p:pic>
        <p:nvPicPr>
          <p:cNvPr descr=" " id="284" name="Google Shape;284;g39ba3c56fbb_0_257"/>
          <p:cNvPicPr preferRelativeResize="0"/>
          <p:nvPr/>
        </p:nvPicPr>
        <p:blipFill rotWithShape="1">
          <a:blip r:embed="rId3">
            <a:alphaModFix/>
          </a:blip>
          <a:srcRect b="0" l="0" r="0" t="0"/>
          <a:stretch/>
        </p:blipFill>
        <p:spPr>
          <a:xfrm>
            <a:off x="0" y="0"/>
            <a:ext cx="11710864" cy="6858000"/>
          </a:xfrm>
          <a:prstGeom prst="rect">
            <a:avLst/>
          </a:prstGeom>
          <a:noFill/>
          <a:ln>
            <a:noFill/>
          </a:ln>
        </p:spPr>
      </p:pic>
      <p:pic>
        <p:nvPicPr>
          <p:cNvPr descr=" " id="285" name="Google Shape;285;g39ba3c56fbb_0_257"/>
          <p:cNvPicPr preferRelativeResize="0"/>
          <p:nvPr/>
        </p:nvPicPr>
        <p:blipFill rotWithShape="1">
          <a:blip r:embed="rId4">
            <a:alphaModFix/>
          </a:blip>
          <a:srcRect b="0" l="0" r="0" t="0"/>
          <a:stretch/>
        </p:blipFill>
        <p:spPr>
          <a:xfrm>
            <a:off x="6151922" y="5426844"/>
            <a:ext cx="18235125" cy="8289156"/>
          </a:xfrm>
          <a:prstGeom prst="rect">
            <a:avLst/>
          </a:prstGeom>
          <a:noFill/>
          <a:ln>
            <a:noFill/>
          </a:ln>
        </p:spPr>
      </p:pic>
      <p:sp>
        <p:nvSpPr>
          <p:cNvPr id="286" name="Google Shape;286;g39ba3c56fbb_0_25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7" name="Google Shape;287;g39ba3c56fbb_0_25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88" name="Google Shape;288;g39ba3c56fbb_0_257"/>
          <p:cNvPicPr preferRelativeResize="0"/>
          <p:nvPr/>
        </p:nvPicPr>
        <p:blipFill rotWithShape="1">
          <a:blip r:embed="rId6">
            <a:alphaModFix/>
          </a:blip>
          <a:srcRect b="0" l="0" r="0" t="0"/>
          <a:stretch/>
        </p:blipFill>
        <p:spPr>
          <a:xfrm>
            <a:off x="279435" y="2133600"/>
            <a:ext cx="11444130" cy="10922000"/>
          </a:xfrm>
          <a:prstGeom prst="rect">
            <a:avLst/>
          </a:prstGeom>
          <a:noFill/>
          <a:ln>
            <a:noFill/>
          </a:ln>
        </p:spPr>
      </p:pic>
      <p:sp>
        <p:nvSpPr>
          <p:cNvPr id="289" name="Google Shape;289;g39ba3c56fbb_0_257"/>
          <p:cNvSpPr/>
          <p:nvPr/>
        </p:nvSpPr>
        <p:spPr>
          <a:xfrm>
            <a:off x="11710864" y="2781300"/>
            <a:ext cx="63339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Bungee"/>
              <a:buNone/>
            </a:pPr>
            <a:r>
              <a:rPr b="0" i="0" lang="en-US" sz="8000" u="none" cap="none" strike="noStrike">
                <a:solidFill>
                  <a:srgbClr val="0E0E0E"/>
                </a:solidFill>
                <a:latin typeface="Bungee"/>
                <a:ea typeface="Bungee"/>
                <a:cs typeface="Bungee"/>
                <a:sym typeface="Bungee"/>
              </a:rPr>
              <a:t>Some Data</a:t>
            </a:r>
            <a:endParaRPr b="0" i="0" sz="8000" u="none" cap="none" strike="noStrike">
              <a:solidFill>
                <a:schemeClr val="dk1"/>
              </a:solidFill>
              <a:latin typeface="Calibri"/>
              <a:ea typeface="Calibri"/>
              <a:cs typeface="Calibri"/>
              <a:sym typeface="Calibri"/>
            </a:endParaRPr>
          </a:p>
        </p:txBody>
      </p:sp>
      <p:sp>
        <p:nvSpPr>
          <p:cNvPr id="290" name="Google Shape;290;g39ba3c56fbb_0_257"/>
          <p:cNvSpPr/>
          <p:nvPr/>
        </p:nvSpPr>
        <p:spPr>
          <a:xfrm>
            <a:off x="11710864" y="5003800"/>
            <a:ext cx="10326300" cy="6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39ba3c56fbb_0_257"/>
          <p:cNvSpPr/>
          <p:nvPr/>
        </p:nvSpPr>
        <p:spPr>
          <a:xfrm>
            <a:off x="11710864" y="5003800"/>
            <a:ext cx="103263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9ba3c56fbb_0_257"/>
          <p:cNvSpPr/>
          <p:nvPr/>
        </p:nvSpPr>
        <p:spPr>
          <a:xfrm>
            <a:off x="11710864" y="5003800"/>
            <a:ext cx="3950100" cy="18288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39ba3c56fbb_0_257"/>
          <p:cNvSpPr/>
          <p:nvPr/>
        </p:nvSpPr>
        <p:spPr>
          <a:xfrm>
            <a:off x="12472959" y="5308600"/>
            <a:ext cx="27648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70%</a:t>
            </a:r>
            <a:endParaRPr b="0" i="0" sz="8000" u="none" cap="none" strike="noStrike">
              <a:solidFill>
                <a:schemeClr val="dk1"/>
              </a:solidFill>
              <a:latin typeface="Calibri"/>
              <a:ea typeface="Calibri"/>
              <a:cs typeface="Calibri"/>
              <a:sym typeface="Calibri"/>
            </a:endParaRPr>
          </a:p>
        </p:txBody>
      </p:sp>
      <p:sp>
        <p:nvSpPr>
          <p:cNvPr id="294" name="Google Shape;294;g39ba3c56fbb_0_257"/>
          <p:cNvSpPr/>
          <p:nvPr/>
        </p:nvSpPr>
        <p:spPr>
          <a:xfrm>
            <a:off x="15864283" y="5353050"/>
            <a:ext cx="6173100" cy="11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9ba3c56fbb_0_257"/>
          <p:cNvSpPr/>
          <p:nvPr/>
        </p:nvSpPr>
        <p:spPr>
          <a:xfrm>
            <a:off x="15864283" y="5353050"/>
            <a:ext cx="63255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Enchanted Creatures</a:t>
            </a:r>
            <a:endParaRPr b="0" i="0" sz="3600" u="none" cap="none" strike="noStrike">
              <a:solidFill>
                <a:schemeClr val="dk1"/>
              </a:solidFill>
              <a:latin typeface="Calibri"/>
              <a:ea typeface="Calibri"/>
              <a:cs typeface="Calibri"/>
              <a:sym typeface="Calibri"/>
            </a:endParaRPr>
          </a:p>
        </p:txBody>
      </p:sp>
      <p:sp>
        <p:nvSpPr>
          <p:cNvPr id="296" name="Google Shape;296;g39ba3c56fbb_0_257"/>
          <p:cNvSpPr/>
          <p:nvPr/>
        </p:nvSpPr>
        <p:spPr>
          <a:xfrm>
            <a:off x="15864283" y="6000750"/>
            <a:ext cx="6308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297" name="Google Shape;297;g39ba3c56fbb_0_257"/>
          <p:cNvSpPr/>
          <p:nvPr/>
        </p:nvSpPr>
        <p:spPr>
          <a:xfrm>
            <a:off x="11710864" y="7442200"/>
            <a:ext cx="103263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9ba3c56fbb_0_257"/>
          <p:cNvSpPr/>
          <p:nvPr/>
        </p:nvSpPr>
        <p:spPr>
          <a:xfrm>
            <a:off x="11710864" y="7442200"/>
            <a:ext cx="4026300" cy="18288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39ba3c56fbb_0_257"/>
          <p:cNvSpPr/>
          <p:nvPr/>
        </p:nvSpPr>
        <p:spPr>
          <a:xfrm>
            <a:off x="12472959" y="7747000"/>
            <a:ext cx="2841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60%</a:t>
            </a:r>
            <a:endParaRPr b="0" i="0" sz="8000" u="none" cap="none" strike="noStrike">
              <a:solidFill>
                <a:schemeClr val="dk1"/>
              </a:solidFill>
              <a:latin typeface="Calibri"/>
              <a:ea typeface="Calibri"/>
              <a:cs typeface="Calibri"/>
              <a:sym typeface="Calibri"/>
            </a:endParaRPr>
          </a:p>
        </p:txBody>
      </p:sp>
      <p:sp>
        <p:nvSpPr>
          <p:cNvPr id="300" name="Google Shape;300;g39ba3c56fbb_0_257"/>
          <p:cNvSpPr/>
          <p:nvPr/>
        </p:nvSpPr>
        <p:spPr>
          <a:xfrm>
            <a:off x="15940492" y="7518400"/>
            <a:ext cx="60969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39ba3c56fbb_0_257"/>
          <p:cNvSpPr/>
          <p:nvPr/>
        </p:nvSpPr>
        <p:spPr>
          <a:xfrm>
            <a:off x="15940492" y="7518400"/>
            <a:ext cx="6249300" cy="124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Magic-Wielding Individuals</a:t>
            </a:r>
            <a:endParaRPr b="0" i="0" sz="3600" u="none" cap="none" strike="noStrike">
              <a:solidFill>
                <a:schemeClr val="dk1"/>
              </a:solidFill>
              <a:latin typeface="Calibri"/>
              <a:ea typeface="Calibri"/>
              <a:cs typeface="Calibri"/>
              <a:sym typeface="Calibri"/>
            </a:endParaRPr>
          </a:p>
        </p:txBody>
      </p:sp>
      <p:sp>
        <p:nvSpPr>
          <p:cNvPr id="302" name="Google Shape;302;g39ba3c56fbb_0_257"/>
          <p:cNvSpPr/>
          <p:nvPr/>
        </p:nvSpPr>
        <p:spPr>
          <a:xfrm>
            <a:off x="15940492" y="8712200"/>
            <a:ext cx="62322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303" name="Google Shape;303;g39ba3c56fbb_0_257"/>
          <p:cNvSpPr/>
          <p:nvPr/>
        </p:nvSpPr>
        <p:spPr>
          <a:xfrm>
            <a:off x="11710864" y="9880600"/>
            <a:ext cx="103263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39ba3c56fbb_0_257"/>
          <p:cNvSpPr/>
          <p:nvPr/>
        </p:nvSpPr>
        <p:spPr>
          <a:xfrm>
            <a:off x="11710864" y="9880600"/>
            <a:ext cx="4026300" cy="18288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39ba3c56fbb_0_257"/>
          <p:cNvSpPr/>
          <p:nvPr/>
        </p:nvSpPr>
        <p:spPr>
          <a:xfrm>
            <a:off x="12472959" y="10185400"/>
            <a:ext cx="2841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90%</a:t>
            </a:r>
            <a:endParaRPr b="0" i="0" sz="8000" u="none" cap="none" strike="noStrike">
              <a:solidFill>
                <a:schemeClr val="dk1"/>
              </a:solidFill>
              <a:latin typeface="Calibri"/>
              <a:ea typeface="Calibri"/>
              <a:cs typeface="Calibri"/>
              <a:sym typeface="Calibri"/>
            </a:endParaRPr>
          </a:p>
        </p:txBody>
      </p:sp>
      <p:sp>
        <p:nvSpPr>
          <p:cNvPr id="306" name="Google Shape;306;g39ba3c56fbb_0_257"/>
          <p:cNvSpPr/>
          <p:nvPr/>
        </p:nvSpPr>
        <p:spPr>
          <a:xfrm>
            <a:off x="15940492" y="10229850"/>
            <a:ext cx="6096900" cy="11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39ba3c56fbb_0_257"/>
          <p:cNvSpPr/>
          <p:nvPr/>
        </p:nvSpPr>
        <p:spPr>
          <a:xfrm>
            <a:off x="15940492" y="102298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Spells Cast</a:t>
            </a:r>
            <a:endParaRPr b="0" i="0" sz="3600" u="none" cap="none" strike="noStrike">
              <a:solidFill>
                <a:schemeClr val="dk1"/>
              </a:solidFill>
              <a:latin typeface="Calibri"/>
              <a:ea typeface="Calibri"/>
              <a:cs typeface="Calibri"/>
              <a:sym typeface="Calibri"/>
            </a:endParaRPr>
          </a:p>
        </p:txBody>
      </p:sp>
      <p:sp>
        <p:nvSpPr>
          <p:cNvPr id="308" name="Google Shape;308;g39ba3c56fbb_0_257"/>
          <p:cNvSpPr/>
          <p:nvPr/>
        </p:nvSpPr>
        <p:spPr>
          <a:xfrm>
            <a:off x="15940492" y="10877550"/>
            <a:ext cx="62322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313" name="Shape 313"/>
        <p:cNvGrpSpPr/>
        <p:nvPr/>
      </p:nvGrpSpPr>
      <p:grpSpPr>
        <a:xfrm>
          <a:off x="0" y="0"/>
          <a:ext cx="0" cy="0"/>
          <a:chOff x="0" y="0"/>
          <a:chExt cx="0" cy="0"/>
        </a:xfrm>
      </p:grpSpPr>
      <p:pic>
        <p:nvPicPr>
          <p:cNvPr descr=" " id="314" name="Google Shape;314;g39ba3c56fbb_0_286"/>
          <p:cNvPicPr preferRelativeResize="0"/>
          <p:nvPr/>
        </p:nvPicPr>
        <p:blipFill rotWithShape="1">
          <a:blip r:embed="rId3">
            <a:alphaModFix/>
          </a:blip>
          <a:srcRect b="0" l="0" r="0" t="0"/>
          <a:stretch/>
        </p:blipFill>
        <p:spPr>
          <a:xfrm>
            <a:off x="12130556" y="0"/>
            <a:ext cx="12256492" cy="13002506"/>
          </a:xfrm>
          <a:prstGeom prst="rect">
            <a:avLst/>
          </a:prstGeom>
          <a:noFill/>
          <a:ln>
            <a:noFill/>
          </a:ln>
        </p:spPr>
      </p:pic>
      <p:pic>
        <p:nvPicPr>
          <p:cNvPr descr=" " id="315" name="Google Shape;315;g39ba3c56fbb_0_286"/>
          <p:cNvPicPr preferRelativeResize="0"/>
          <p:nvPr/>
        </p:nvPicPr>
        <p:blipFill rotWithShape="1">
          <a:blip r:embed="rId4">
            <a:alphaModFix/>
          </a:blip>
          <a:srcRect b="0" l="0" r="0" t="0"/>
          <a:stretch/>
        </p:blipFill>
        <p:spPr>
          <a:xfrm>
            <a:off x="0" y="2077889"/>
            <a:ext cx="4941708" cy="11638110"/>
          </a:xfrm>
          <a:prstGeom prst="rect">
            <a:avLst/>
          </a:prstGeom>
          <a:noFill/>
          <a:ln>
            <a:noFill/>
          </a:ln>
        </p:spPr>
      </p:pic>
      <p:sp>
        <p:nvSpPr>
          <p:cNvPr id="316" name="Google Shape;316;g39ba3c56fbb_0_28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7" name="Google Shape;317;g39ba3c56fbb_0_28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18" name="Google Shape;318;g39ba3c56fbb_0_286"/>
          <p:cNvSpPr/>
          <p:nvPr/>
        </p:nvSpPr>
        <p:spPr>
          <a:xfrm>
            <a:off x="4305838" y="3403600"/>
            <a:ext cx="15762600" cy="681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39ba3c56fbb_0_286"/>
          <p:cNvSpPr/>
          <p:nvPr/>
        </p:nvSpPr>
        <p:spPr>
          <a:xfrm>
            <a:off x="4305838" y="3403600"/>
            <a:ext cx="15762600" cy="54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9ba3c56fbb_0_286"/>
          <p:cNvSpPr/>
          <p:nvPr/>
        </p:nvSpPr>
        <p:spPr>
          <a:xfrm>
            <a:off x="4852006" y="3403600"/>
            <a:ext cx="14670300" cy="42672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9ba3c56fbb_0_286"/>
          <p:cNvSpPr/>
          <p:nvPr/>
        </p:nvSpPr>
        <p:spPr>
          <a:xfrm>
            <a:off x="5614102" y="3708400"/>
            <a:ext cx="141624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24000"/>
              <a:buFont typeface="Bungee"/>
              <a:buNone/>
            </a:pPr>
            <a:r>
              <a:rPr b="0" i="0" lang="en-US" sz="24000" u="none" cap="none" strike="noStrike">
                <a:solidFill>
                  <a:srgbClr val="D11211"/>
                </a:solidFill>
                <a:latin typeface="Bungee"/>
                <a:ea typeface="Bungee"/>
                <a:cs typeface="Bungee"/>
                <a:sym typeface="Bungee"/>
              </a:rPr>
              <a:t>234,567</a:t>
            </a:r>
            <a:endParaRPr b="0" i="0" sz="24000" u="none" cap="none" strike="noStrike">
              <a:solidFill>
                <a:schemeClr val="dk1"/>
              </a:solidFill>
              <a:latin typeface="Calibri"/>
              <a:ea typeface="Calibri"/>
              <a:cs typeface="Calibri"/>
              <a:sym typeface="Calibri"/>
            </a:endParaRPr>
          </a:p>
        </p:txBody>
      </p:sp>
      <p:sp>
        <p:nvSpPr>
          <p:cNvPr id="322" name="Google Shape;322;g39ba3c56fbb_0_286"/>
          <p:cNvSpPr/>
          <p:nvPr/>
        </p:nvSpPr>
        <p:spPr>
          <a:xfrm>
            <a:off x="4170355" y="78740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323" name="Google Shape;323;g39ba3c56fbb_0_286"/>
          <p:cNvSpPr/>
          <p:nvPr/>
        </p:nvSpPr>
        <p:spPr>
          <a:xfrm>
            <a:off x="7483352" y="92583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328" name="Shape 328"/>
        <p:cNvGrpSpPr/>
        <p:nvPr/>
      </p:nvGrpSpPr>
      <p:grpSpPr>
        <a:xfrm>
          <a:off x="0" y="0"/>
          <a:ext cx="0" cy="0"/>
          <a:chOff x="0" y="0"/>
          <a:chExt cx="0" cy="0"/>
        </a:xfrm>
      </p:grpSpPr>
      <p:pic>
        <p:nvPicPr>
          <p:cNvPr descr=" " id="329" name="Google Shape;329;g39ba3c56fbb_0_300"/>
          <p:cNvPicPr preferRelativeResize="0"/>
          <p:nvPr/>
        </p:nvPicPr>
        <p:blipFill rotWithShape="1">
          <a:blip r:embed="rId3">
            <a:alphaModFix/>
          </a:blip>
          <a:srcRect b="0" l="0" r="0" t="0"/>
          <a:stretch/>
        </p:blipFill>
        <p:spPr>
          <a:xfrm>
            <a:off x="9449981" y="5918200"/>
            <a:ext cx="14937067" cy="7797800"/>
          </a:xfrm>
          <a:prstGeom prst="rect">
            <a:avLst/>
          </a:prstGeom>
          <a:noFill/>
          <a:ln>
            <a:noFill/>
          </a:ln>
        </p:spPr>
      </p:pic>
      <p:pic>
        <p:nvPicPr>
          <p:cNvPr descr=" " id="330" name="Google Shape;330;g39ba3c56fbb_0_300"/>
          <p:cNvPicPr preferRelativeResize="0"/>
          <p:nvPr/>
        </p:nvPicPr>
        <p:blipFill rotWithShape="1">
          <a:blip r:embed="rId4">
            <a:alphaModFix/>
          </a:blip>
          <a:srcRect b="0" l="0" r="0" t="0"/>
          <a:stretch/>
        </p:blipFill>
        <p:spPr>
          <a:xfrm>
            <a:off x="0" y="266700"/>
            <a:ext cx="24387048" cy="3898900"/>
          </a:xfrm>
          <a:prstGeom prst="rect">
            <a:avLst/>
          </a:prstGeom>
          <a:noFill/>
          <a:ln>
            <a:noFill/>
          </a:ln>
        </p:spPr>
      </p:pic>
      <p:sp>
        <p:nvSpPr>
          <p:cNvPr id="331" name="Google Shape;331;g39ba3c56fbb_0_30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2" name="Google Shape;332;g39ba3c56fbb_0_30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3" name="Google Shape;333;g39ba3c56fbb_0_300"/>
          <p:cNvSpPr/>
          <p:nvPr/>
        </p:nvSpPr>
        <p:spPr>
          <a:xfrm>
            <a:off x="3391324" y="24765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39ba3c56fbb_0_300"/>
          <p:cNvSpPr/>
          <p:nvPr/>
        </p:nvSpPr>
        <p:spPr>
          <a:xfrm>
            <a:off x="2089411" y="2476500"/>
            <a:ext cx="10478700" cy="25653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39ba3c56fbb_0_300"/>
          <p:cNvSpPr/>
          <p:nvPr/>
        </p:nvSpPr>
        <p:spPr>
          <a:xfrm>
            <a:off x="2309572" y="2781300"/>
            <a:ext cx="94965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D11211"/>
              </a:buClr>
              <a:buSzPts val="12800"/>
              <a:buFont typeface="Bungee"/>
              <a:buNone/>
            </a:pPr>
            <a:r>
              <a:rPr b="0" i="0" lang="en-US" sz="12800" u="none" cap="none" strike="noStrike">
                <a:solidFill>
                  <a:srgbClr val="D11211"/>
                </a:solidFill>
                <a:latin typeface="Bungee"/>
                <a:ea typeface="Bungee"/>
                <a:cs typeface="Bungee"/>
                <a:sym typeface="Bungee"/>
              </a:rPr>
              <a:t>233 Coins</a:t>
            </a:r>
            <a:endParaRPr b="0" i="0" sz="12800" u="none" cap="none" strike="noStrike">
              <a:solidFill>
                <a:schemeClr val="dk1"/>
              </a:solidFill>
              <a:latin typeface="Calibri"/>
              <a:ea typeface="Calibri"/>
              <a:cs typeface="Calibri"/>
              <a:sym typeface="Calibri"/>
            </a:endParaRPr>
          </a:p>
        </p:txBody>
      </p:sp>
      <p:sp>
        <p:nvSpPr>
          <p:cNvPr id="336" name="Google Shape;336;g39ba3c56fbb_0_300"/>
          <p:cNvSpPr/>
          <p:nvPr/>
        </p:nvSpPr>
        <p:spPr>
          <a:xfrm>
            <a:off x="3391324" y="5346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39ba3c56fbb_0_300"/>
          <p:cNvSpPr/>
          <p:nvPr/>
        </p:nvSpPr>
        <p:spPr>
          <a:xfrm>
            <a:off x="3323582" y="5346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38" name="Google Shape;338;g39ba3c56fbb_0_300"/>
          <p:cNvSpPr/>
          <p:nvPr/>
        </p:nvSpPr>
        <p:spPr>
          <a:xfrm>
            <a:off x="3391324" y="72263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39ba3c56fbb_0_300"/>
          <p:cNvSpPr/>
          <p:nvPr/>
        </p:nvSpPr>
        <p:spPr>
          <a:xfrm>
            <a:off x="1759170" y="7226300"/>
            <a:ext cx="11139300" cy="25653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39ba3c56fbb_0_300"/>
          <p:cNvSpPr/>
          <p:nvPr/>
        </p:nvSpPr>
        <p:spPr>
          <a:xfrm>
            <a:off x="1979331" y="7531100"/>
            <a:ext cx="101571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D11211"/>
              </a:buClr>
              <a:buSzPts val="12800"/>
              <a:buFont typeface="Bungee"/>
              <a:buNone/>
            </a:pPr>
            <a:r>
              <a:rPr b="0" i="0" lang="en-US" sz="12800" u="none" cap="none" strike="noStrike">
                <a:solidFill>
                  <a:srgbClr val="D11211"/>
                </a:solidFill>
                <a:latin typeface="Bungee"/>
                <a:ea typeface="Bungee"/>
                <a:cs typeface="Bungee"/>
                <a:sym typeface="Bungee"/>
              </a:rPr>
              <a:t>456 Hours</a:t>
            </a:r>
            <a:endParaRPr b="0" i="0" sz="12800" u="none" cap="none" strike="noStrike">
              <a:solidFill>
                <a:schemeClr val="dk1"/>
              </a:solidFill>
              <a:latin typeface="Calibri"/>
              <a:ea typeface="Calibri"/>
              <a:cs typeface="Calibri"/>
              <a:sym typeface="Calibri"/>
            </a:endParaRPr>
          </a:p>
        </p:txBody>
      </p:sp>
      <p:sp>
        <p:nvSpPr>
          <p:cNvPr id="341" name="Google Shape;341;g39ba3c56fbb_0_300"/>
          <p:cNvSpPr/>
          <p:nvPr/>
        </p:nvSpPr>
        <p:spPr>
          <a:xfrm>
            <a:off x="3391324" y="100965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39ba3c56fbb_0_300"/>
          <p:cNvSpPr/>
          <p:nvPr/>
        </p:nvSpPr>
        <p:spPr>
          <a:xfrm>
            <a:off x="3323582" y="100965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43" name="Google Shape;343;g39ba3c56fbb_0_300"/>
          <p:cNvSpPr/>
          <p:nvPr/>
        </p:nvSpPr>
        <p:spPr>
          <a:xfrm>
            <a:off x="13552594" y="24765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39ba3c56fbb_0_300"/>
          <p:cNvSpPr/>
          <p:nvPr/>
        </p:nvSpPr>
        <p:spPr>
          <a:xfrm>
            <a:off x="14784648" y="2476500"/>
            <a:ext cx="5410800" cy="25653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39ba3c56fbb_0_300"/>
          <p:cNvSpPr/>
          <p:nvPr/>
        </p:nvSpPr>
        <p:spPr>
          <a:xfrm>
            <a:off x="15004809" y="2781300"/>
            <a:ext cx="44286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D11211"/>
              </a:buClr>
              <a:buSzPts val="12800"/>
              <a:buFont typeface="Bungee"/>
              <a:buNone/>
            </a:pPr>
            <a:r>
              <a:rPr b="0" i="0" lang="en-US" sz="12800" u="none" cap="none" strike="noStrike">
                <a:solidFill>
                  <a:srgbClr val="D11211"/>
                </a:solidFill>
                <a:latin typeface="Bungee"/>
                <a:ea typeface="Bungee"/>
                <a:cs typeface="Bungee"/>
                <a:sym typeface="Bungee"/>
              </a:rPr>
              <a:t>85%</a:t>
            </a:r>
            <a:endParaRPr b="0" i="0" sz="12800" u="none" cap="none" strike="noStrike">
              <a:solidFill>
                <a:schemeClr val="dk1"/>
              </a:solidFill>
              <a:latin typeface="Calibri"/>
              <a:ea typeface="Calibri"/>
              <a:cs typeface="Calibri"/>
              <a:sym typeface="Calibri"/>
            </a:endParaRPr>
          </a:p>
        </p:txBody>
      </p:sp>
      <p:sp>
        <p:nvSpPr>
          <p:cNvPr id="346" name="Google Shape;346;g39ba3c56fbb_0_300"/>
          <p:cNvSpPr/>
          <p:nvPr/>
        </p:nvSpPr>
        <p:spPr>
          <a:xfrm>
            <a:off x="13552594" y="5346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39ba3c56fbb_0_300"/>
          <p:cNvSpPr/>
          <p:nvPr/>
        </p:nvSpPr>
        <p:spPr>
          <a:xfrm>
            <a:off x="13484852" y="5346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48" name="Google Shape;348;g39ba3c56fbb_0_300"/>
          <p:cNvSpPr/>
          <p:nvPr/>
        </p:nvSpPr>
        <p:spPr>
          <a:xfrm>
            <a:off x="13552594" y="72263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39ba3c56fbb_0_300"/>
          <p:cNvSpPr/>
          <p:nvPr/>
        </p:nvSpPr>
        <p:spPr>
          <a:xfrm>
            <a:off x="13609751" y="7226300"/>
            <a:ext cx="7760700" cy="25653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39ba3c56fbb_0_300"/>
          <p:cNvSpPr/>
          <p:nvPr/>
        </p:nvSpPr>
        <p:spPr>
          <a:xfrm>
            <a:off x="13829912" y="7531100"/>
            <a:ext cx="67785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D11211"/>
              </a:buClr>
              <a:buSzPts val="12800"/>
              <a:buFont typeface="Bungee"/>
              <a:buNone/>
            </a:pPr>
            <a:r>
              <a:rPr b="0" i="0" lang="en-US" sz="12800" u="none" cap="none" strike="noStrike">
                <a:solidFill>
                  <a:srgbClr val="D11211"/>
                </a:solidFill>
                <a:latin typeface="Bungee"/>
                <a:ea typeface="Bungee"/>
                <a:cs typeface="Bungee"/>
                <a:sym typeface="Bungee"/>
              </a:rPr>
              <a:t>674 Km</a:t>
            </a:r>
            <a:endParaRPr b="0" i="0" sz="12800" u="none" cap="none" strike="noStrike">
              <a:solidFill>
                <a:schemeClr val="dk1"/>
              </a:solidFill>
              <a:latin typeface="Calibri"/>
              <a:ea typeface="Calibri"/>
              <a:cs typeface="Calibri"/>
              <a:sym typeface="Calibri"/>
            </a:endParaRPr>
          </a:p>
        </p:txBody>
      </p:sp>
      <p:sp>
        <p:nvSpPr>
          <p:cNvPr id="351" name="Google Shape;351;g39ba3c56fbb_0_300"/>
          <p:cNvSpPr/>
          <p:nvPr/>
        </p:nvSpPr>
        <p:spPr>
          <a:xfrm>
            <a:off x="13552594" y="100965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39ba3c56fbb_0_300"/>
          <p:cNvSpPr/>
          <p:nvPr/>
        </p:nvSpPr>
        <p:spPr>
          <a:xfrm>
            <a:off x="13484852" y="100965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357" name="Shape 357"/>
        <p:cNvGrpSpPr/>
        <p:nvPr/>
      </p:nvGrpSpPr>
      <p:grpSpPr>
        <a:xfrm>
          <a:off x="0" y="0"/>
          <a:ext cx="0" cy="0"/>
          <a:chOff x="0" y="0"/>
          <a:chExt cx="0" cy="0"/>
        </a:xfrm>
      </p:grpSpPr>
      <p:pic>
        <p:nvPicPr>
          <p:cNvPr descr=" " id="358" name="Google Shape;358;g39ba3c56fbb_0_328"/>
          <p:cNvPicPr preferRelativeResize="0"/>
          <p:nvPr/>
        </p:nvPicPr>
        <p:blipFill rotWithShape="1">
          <a:blip r:embed="rId3">
            <a:alphaModFix/>
          </a:blip>
          <a:srcRect b="0" l="0" r="0" t="0"/>
          <a:stretch/>
        </p:blipFill>
        <p:spPr>
          <a:xfrm>
            <a:off x="0" y="172938"/>
            <a:ext cx="9230915" cy="13543063"/>
          </a:xfrm>
          <a:prstGeom prst="rect">
            <a:avLst/>
          </a:prstGeom>
          <a:noFill/>
          <a:ln>
            <a:noFill/>
          </a:ln>
        </p:spPr>
      </p:pic>
      <p:pic>
        <p:nvPicPr>
          <p:cNvPr descr=" " id="359" name="Google Shape;359;g39ba3c56fbb_0_328"/>
          <p:cNvPicPr preferRelativeResize="0"/>
          <p:nvPr/>
        </p:nvPicPr>
        <p:blipFill rotWithShape="1">
          <a:blip r:embed="rId4">
            <a:alphaModFix/>
          </a:blip>
          <a:srcRect b="0" l="0" r="0" t="0"/>
          <a:stretch/>
        </p:blipFill>
        <p:spPr>
          <a:xfrm>
            <a:off x="15292711" y="7747000"/>
            <a:ext cx="9094337" cy="5969000"/>
          </a:xfrm>
          <a:prstGeom prst="rect">
            <a:avLst/>
          </a:prstGeom>
          <a:noFill/>
          <a:ln>
            <a:noFill/>
          </a:ln>
        </p:spPr>
      </p:pic>
      <p:sp>
        <p:nvSpPr>
          <p:cNvPr id="360" name="Google Shape;360;g39ba3c56fbb_0_3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1" name="Google Shape;361;g39ba3c56fbb_0_32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62" name="Google Shape;362;g39ba3c56fbb_0_328"/>
          <p:cNvSpPr/>
          <p:nvPr/>
        </p:nvSpPr>
        <p:spPr>
          <a:xfrm>
            <a:off x="9361070" y="1447800"/>
            <a:ext cx="7185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Some Graph</a:t>
            </a:r>
            <a:endParaRPr b="0" i="0" sz="8000" u="none" cap="none" strike="noStrike">
              <a:solidFill>
                <a:schemeClr val="dk1"/>
              </a:solidFill>
              <a:latin typeface="Calibri"/>
              <a:ea typeface="Calibri"/>
              <a:cs typeface="Calibri"/>
              <a:sym typeface="Calibri"/>
            </a:endParaRPr>
          </a:p>
        </p:txBody>
      </p:sp>
      <p:sp>
        <p:nvSpPr>
          <p:cNvPr id="363" name="Google Shape;363;g39ba3c56fbb_0_328"/>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39ba3c56fbb_0_328"/>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65" name="Google Shape;365;g39ba3c56fbb_0_328"/>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2185"/>
              <a:buFont typeface="Lato"/>
              <a:buNone/>
            </a:pPr>
            <a:r>
              <a:rPr b="0" i="0" lang="en-US" sz="2185" u="none" cap="none" strike="noStrike">
                <a:solidFill>
                  <a:srgbClr val="E6605F"/>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6" name="Google Shape;366;g39ba3c56fbb_0_328"/>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2185"/>
              <a:buFont typeface="Lato"/>
              <a:buNone/>
            </a:pPr>
            <a:r>
              <a:rPr b="0" i="0" lang="en-US" sz="2185" u="none" cap="none" strike="noStrike">
                <a:solidFill>
                  <a:srgbClr val="E6605F"/>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7" name="Google Shape;367;g39ba3c56fbb_0_328"/>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2185"/>
              <a:buFont typeface="Lato"/>
              <a:buNone/>
            </a:pPr>
            <a:r>
              <a:rPr b="0" i="0" lang="en-US" sz="2185" u="none" cap="none" strike="noStrike">
                <a:solidFill>
                  <a:srgbClr val="E6605F"/>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68" name="Google Shape;368;g39ba3c56fbb_0_328"/>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2185"/>
              <a:buFont typeface="Lato"/>
              <a:buNone/>
            </a:pPr>
            <a:r>
              <a:rPr b="0" i="0" lang="en-US" sz="2185" u="none" cap="none" strike="noStrike">
                <a:solidFill>
                  <a:srgbClr val="E6605F"/>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69" name="Google Shape;369;g39ba3c56fbb_0_328"/>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2185"/>
              <a:buFont typeface="Lato"/>
              <a:buNone/>
            </a:pPr>
            <a:r>
              <a:rPr b="0" i="0" lang="en-US" sz="2185" u="none" cap="none" strike="noStrike">
                <a:solidFill>
                  <a:srgbClr val="E6605F"/>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70" name="Google Shape;370;g39ba3c56fbb_0_328"/>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2185"/>
              <a:buFont typeface="Lato"/>
              <a:buNone/>
            </a:pPr>
            <a:r>
              <a:rPr b="0" i="0" lang="en-US" sz="2185" u="none" cap="none" strike="noStrike">
                <a:solidFill>
                  <a:srgbClr val="E6605F"/>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71" name="Google Shape;371;g39ba3c56fbb_0_328"/>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2185"/>
              <a:buFont typeface="Lato"/>
              <a:buNone/>
            </a:pPr>
            <a:r>
              <a:rPr b="0" i="0" lang="en-US" sz="2185" u="none" cap="none" strike="noStrike">
                <a:solidFill>
                  <a:srgbClr val="E6605F"/>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72" name="Google Shape;372;g39ba3c56fbb_0_328"/>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2185"/>
              <a:buFont typeface="Lato"/>
              <a:buNone/>
            </a:pPr>
            <a:r>
              <a:rPr b="0" i="0" lang="en-US" sz="2185" u="none" cap="none" strike="noStrike">
                <a:solidFill>
                  <a:srgbClr val="E6605F"/>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73" name="Google Shape;373;g39ba3c56fbb_0_328"/>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74" name="Google Shape;374;g39ba3c56fbb_0_328"/>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75" name="Google Shape;375;g39ba3c56fbb_0_328"/>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6" name="Google Shape;376;g39ba3c56fbb_0_328"/>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7" name="Google Shape;377;g39ba3c56fbb_0_328"/>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78" name="Google Shape;378;g39ba3c56fbb_0_328"/>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79" name="Google Shape;379;g39ba3c56fbb_0_328"/>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80" name="Google Shape;380;g39ba3c56fbb_0_328"/>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81" name="Google Shape;381;g39ba3c56fbb_0_328"/>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82" name="Google Shape;382;g39ba3c56fbb_0_328"/>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6605F"/>
              </a:buClr>
              <a:buSzPts val="1820"/>
              <a:buFont typeface="Lato"/>
              <a:buNone/>
            </a:pPr>
            <a:r>
              <a:rPr b="0" i="0" lang="en-US" sz="1820" u="none" cap="none" strike="noStrike">
                <a:solidFill>
                  <a:srgbClr val="E6605F"/>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83" name="Google Shape;383;g39ba3c56fbb_0_328"/>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84" name="Google Shape;384;g39ba3c56fbb_0_328"/>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85" name="Google Shape;385;g39ba3c56fbb_0_328"/>
          <p:cNvPicPr preferRelativeResize="0"/>
          <p:nvPr/>
        </p:nvPicPr>
        <p:blipFill rotWithShape="1">
          <a:blip r:embed="rId7">
            <a:alphaModFix/>
          </a:blip>
          <a:srcRect b="0" l="0" r="0" t="0"/>
          <a:stretch/>
        </p:blipFill>
        <p:spPr>
          <a:xfrm>
            <a:off x="5651279" y="4185444"/>
            <a:ext cx="11567" cy="5258445"/>
          </a:xfrm>
          <a:prstGeom prst="rect">
            <a:avLst/>
          </a:prstGeom>
          <a:noFill/>
          <a:ln>
            <a:noFill/>
          </a:ln>
        </p:spPr>
      </p:pic>
      <p:pic>
        <p:nvPicPr>
          <p:cNvPr descr=" " id="386" name="Google Shape;386;g39ba3c56fbb_0_328"/>
          <p:cNvPicPr preferRelativeResize="0"/>
          <p:nvPr/>
        </p:nvPicPr>
        <p:blipFill rotWithShape="1">
          <a:blip r:embed="rId7">
            <a:alphaModFix/>
          </a:blip>
          <a:srcRect b="0" l="0" r="0" t="0"/>
          <a:stretch/>
        </p:blipFill>
        <p:spPr>
          <a:xfrm>
            <a:off x="6789795" y="4185444"/>
            <a:ext cx="11567" cy="5258445"/>
          </a:xfrm>
          <a:prstGeom prst="rect">
            <a:avLst/>
          </a:prstGeom>
          <a:noFill/>
          <a:ln>
            <a:noFill/>
          </a:ln>
        </p:spPr>
      </p:pic>
      <p:pic>
        <p:nvPicPr>
          <p:cNvPr descr=" " id="387" name="Google Shape;387;g39ba3c56fbb_0_328"/>
          <p:cNvPicPr preferRelativeResize="0"/>
          <p:nvPr/>
        </p:nvPicPr>
        <p:blipFill rotWithShape="1">
          <a:blip r:embed="rId7">
            <a:alphaModFix/>
          </a:blip>
          <a:srcRect b="0" l="0" r="0" t="0"/>
          <a:stretch/>
        </p:blipFill>
        <p:spPr>
          <a:xfrm>
            <a:off x="7928309" y="4185444"/>
            <a:ext cx="11567" cy="5258445"/>
          </a:xfrm>
          <a:prstGeom prst="rect">
            <a:avLst/>
          </a:prstGeom>
          <a:noFill/>
          <a:ln>
            <a:noFill/>
          </a:ln>
        </p:spPr>
      </p:pic>
      <p:pic>
        <p:nvPicPr>
          <p:cNvPr descr=" " id="388" name="Google Shape;388;g39ba3c56fbb_0_328"/>
          <p:cNvPicPr preferRelativeResize="0"/>
          <p:nvPr/>
        </p:nvPicPr>
        <p:blipFill rotWithShape="1">
          <a:blip r:embed="rId7">
            <a:alphaModFix/>
          </a:blip>
          <a:srcRect b="0" l="0" r="0" t="0"/>
          <a:stretch/>
        </p:blipFill>
        <p:spPr>
          <a:xfrm>
            <a:off x="9066828" y="4185444"/>
            <a:ext cx="11567" cy="5258445"/>
          </a:xfrm>
          <a:prstGeom prst="rect">
            <a:avLst/>
          </a:prstGeom>
          <a:noFill/>
          <a:ln>
            <a:noFill/>
          </a:ln>
        </p:spPr>
      </p:pic>
      <p:pic>
        <p:nvPicPr>
          <p:cNvPr descr=" " id="389" name="Google Shape;389;g39ba3c56fbb_0_328"/>
          <p:cNvPicPr preferRelativeResize="0"/>
          <p:nvPr/>
        </p:nvPicPr>
        <p:blipFill rotWithShape="1">
          <a:blip r:embed="rId7">
            <a:alphaModFix/>
          </a:blip>
          <a:srcRect b="0" l="0" r="0" t="0"/>
          <a:stretch/>
        </p:blipFill>
        <p:spPr>
          <a:xfrm>
            <a:off x="10205341" y="4185444"/>
            <a:ext cx="11567" cy="5258445"/>
          </a:xfrm>
          <a:prstGeom prst="rect">
            <a:avLst/>
          </a:prstGeom>
          <a:noFill/>
          <a:ln>
            <a:noFill/>
          </a:ln>
        </p:spPr>
      </p:pic>
      <p:pic>
        <p:nvPicPr>
          <p:cNvPr descr=" " id="390" name="Google Shape;390;g39ba3c56fbb_0_328"/>
          <p:cNvPicPr preferRelativeResize="0"/>
          <p:nvPr/>
        </p:nvPicPr>
        <p:blipFill rotWithShape="1">
          <a:blip r:embed="rId7">
            <a:alphaModFix/>
          </a:blip>
          <a:srcRect b="0" l="0" r="0" t="0"/>
          <a:stretch/>
        </p:blipFill>
        <p:spPr>
          <a:xfrm>
            <a:off x="11343854" y="4185444"/>
            <a:ext cx="11567" cy="5258445"/>
          </a:xfrm>
          <a:prstGeom prst="rect">
            <a:avLst/>
          </a:prstGeom>
          <a:noFill/>
          <a:ln>
            <a:noFill/>
          </a:ln>
        </p:spPr>
      </p:pic>
      <p:pic>
        <p:nvPicPr>
          <p:cNvPr descr=" " id="391" name="Google Shape;391;g39ba3c56fbb_0_328"/>
          <p:cNvPicPr preferRelativeResize="0"/>
          <p:nvPr/>
        </p:nvPicPr>
        <p:blipFill rotWithShape="1">
          <a:blip r:embed="rId8">
            <a:alphaModFix/>
          </a:blip>
          <a:srcRect b="0" l="0" r="0" t="0"/>
          <a:stretch/>
        </p:blipFill>
        <p:spPr>
          <a:xfrm>
            <a:off x="3355539" y="5483845"/>
            <a:ext cx="8050167" cy="2373585"/>
          </a:xfrm>
          <a:prstGeom prst="rect">
            <a:avLst/>
          </a:prstGeom>
          <a:noFill/>
          <a:ln>
            <a:noFill/>
          </a:ln>
        </p:spPr>
      </p:pic>
      <p:pic>
        <p:nvPicPr>
          <p:cNvPr descr=" " id="392" name="Google Shape;392;g39ba3c56fbb_0_328"/>
          <p:cNvPicPr preferRelativeResize="0"/>
          <p:nvPr/>
        </p:nvPicPr>
        <p:blipFill rotWithShape="1">
          <a:blip r:embed="rId9">
            <a:alphaModFix/>
          </a:blip>
          <a:srcRect b="0" l="0" r="0" t="0"/>
          <a:stretch/>
        </p:blipFill>
        <p:spPr>
          <a:xfrm>
            <a:off x="3369143" y="6359525"/>
            <a:ext cx="8044030" cy="2268538"/>
          </a:xfrm>
          <a:prstGeom prst="rect">
            <a:avLst/>
          </a:prstGeom>
          <a:noFill/>
          <a:ln>
            <a:noFill/>
          </a:ln>
        </p:spPr>
      </p:pic>
      <p:pic>
        <p:nvPicPr>
          <p:cNvPr descr=" " id="393" name="Google Shape;393;g39ba3c56fbb_0_328"/>
          <p:cNvPicPr preferRelativeResize="0"/>
          <p:nvPr/>
        </p:nvPicPr>
        <p:blipFill rotWithShape="1">
          <a:blip r:embed="rId10">
            <a:alphaModFix/>
          </a:blip>
          <a:srcRect b="0" l="0" r="0" t="0"/>
          <a:stretch/>
        </p:blipFill>
        <p:spPr>
          <a:xfrm>
            <a:off x="4441751" y="6055643"/>
            <a:ext cx="153591" cy="153566"/>
          </a:xfrm>
          <a:prstGeom prst="rect">
            <a:avLst/>
          </a:prstGeom>
          <a:noFill/>
          <a:ln>
            <a:noFill/>
          </a:ln>
        </p:spPr>
      </p:pic>
      <p:pic>
        <p:nvPicPr>
          <p:cNvPr descr=" " id="394" name="Google Shape;394;g39ba3c56fbb_0_328"/>
          <p:cNvPicPr preferRelativeResize="0"/>
          <p:nvPr/>
        </p:nvPicPr>
        <p:blipFill rotWithShape="1">
          <a:blip r:embed="rId11">
            <a:alphaModFix/>
          </a:blip>
          <a:srcRect b="0" l="0" r="0" t="0"/>
          <a:stretch/>
        </p:blipFill>
        <p:spPr>
          <a:xfrm>
            <a:off x="4441751" y="6981130"/>
            <a:ext cx="153591" cy="153566"/>
          </a:xfrm>
          <a:prstGeom prst="rect">
            <a:avLst/>
          </a:prstGeom>
          <a:noFill/>
          <a:ln>
            <a:noFill/>
          </a:ln>
        </p:spPr>
      </p:pic>
      <p:pic>
        <p:nvPicPr>
          <p:cNvPr descr=" " id="395" name="Google Shape;395;g39ba3c56fbb_0_328"/>
          <p:cNvPicPr preferRelativeResize="0"/>
          <p:nvPr/>
        </p:nvPicPr>
        <p:blipFill rotWithShape="1">
          <a:blip r:embed="rId12">
            <a:alphaModFix/>
          </a:blip>
          <a:srcRect b="0" l="0" r="0" t="0"/>
          <a:stretch/>
        </p:blipFill>
        <p:spPr>
          <a:xfrm>
            <a:off x="5580267" y="5651277"/>
            <a:ext cx="153591" cy="153566"/>
          </a:xfrm>
          <a:prstGeom prst="rect">
            <a:avLst/>
          </a:prstGeom>
          <a:noFill/>
          <a:ln>
            <a:noFill/>
          </a:ln>
        </p:spPr>
      </p:pic>
      <p:pic>
        <p:nvPicPr>
          <p:cNvPr descr=" " id="396" name="Google Shape;396;g39ba3c56fbb_0_328"/>
          <p:cNvPicPr preferRelativeResize="0"/>
          <p:nvPr/>
        </p:nvPicPr>
        <p:blipFill rotWithShape="1">
          <a:blip r:embed="rId13">
            <a:alphaModFix/>
          </a:blip>
          <a:srcRect b="0" l="0" r="0" t="0"/>
          <a:stretch/>
        </p:blipFill>
        <p:spPr>
          <a:xfrm>
            <a:off x="5580267" y="7415510"/>
            <a:ext cx="153591" cy="153566"/>
          </a:xfrm>
          <a:prstGeom prst="rect">
            <a:avLst/>
          </a:prstGeom>
          <a:noFill/>
          <a:ln>
            <a:noFill/>
          </a:ln>
        </p:spPr>
      </p:pic>
      <p:pic>
        <p:nvPicPr>
          <p:cNvPr descr=" " id="397" name="Google Shape;397;g39ba3c56fbb_0_328"/>
          <p:cNvPicPr preferRelativeResize="0"/>
          <p:nvPr/>
        </p:nvPicPr>
        <p:blipFill rotWithShape="1">
          <a:blip r:embed="rId14">
            <a:alphaModFix/>
          </a:blip>
          <a:srcRect b="0" l="0" r="0" t="0"/>
          <a:stretch/>
        </p:blipFill>
        <p:spPr>
          <a:xfrm>
            <a:off x="6718783" y="7732812"/>
            <a:ext cx="153591" cy="153566"/>
          </a:xfrm>
          <a:prstGeom prst="rect">
            <a:avLst/>
          </a:prstGeom>
          <a:noFill/>
          <a:ln>
            <a:noFill/>
          </a:ln>
        </p:spPr>
      </p:pic>
      <p:pic>
        <p:nvPicPr>
          <p:cNvPr descr=" " id="398" name="Google Shape;398;g39ba3c56fbb_0_328"/>
          <p:cNvPicPr preferRelativeResize="0"/>
          <p:nvPr/>
        </p:nvPicPr>
        <p:blipFill rotWithShape="1">
          <a:blip r:embed="rId15">
            <a:alphaModFix/>
          </a:blip>
          <a:srcRect b="0" l="0" r="0" t="0"/>
          <a:stretch/>
        </p:blipFill>
        <p:spPr>
          <a:xfrm>
            <a:off x="6718783" y="6311826"/>
            <a:ext cx="153591" cy="153566"/>
          </a:xfrm>
          <a:prstGeom prst="rect">
            <a:avLst/>
          </a:prstGeom>
          <a:noFill/>
          <a:ln>
            <a:noFill/>
          </a:ln>
        </p:spPr>
      </p:pic>
      <p:pic>
        <p:nvPicPr>
          <p:cNvPr descr=" " id="399" name="Google Shape;399;g39ba3c56fbb_0_328"/>
          <p:cNvPicPr preferRelativeResize="0"/>
          <p:nvPr/>
        </p:nvPicPr>
        <p:blipFill rotWithShape="1">
          <a:blip r:embed="rId16">
            <a:alphaModFix/>
          </a:blip>
          <a:srcRect b="0" l="0" r="0" t="0"/>
          <a:stretch/>
        </p:blipFill>
        <p:spPr>
          <a:xfrm>
            <a:off x="7861923" y="6733232"/>
            <a:ext cx="153591" cy="153566"/>
          </a:xfrm>
          <a:prstGeom prst="rect">
            <a:avLst/>
          </a:prstGeom>
          <a:noFill/>
          <a:ln>
            <a:noFill/>
          </a:ln>
        </p:spPr>
      </p:pic>
      <p:pic>
        <p:nvPicPr>
          <p:cNvPr descr=" " id="400" name="Google Shape;400;g39ba3c56fbb_0_328"/>
          <p:cNvPicPr preferRelativeResize="0"/>
          <p:nvPr/>
        </p:nvPicPr>
        <p:blipFill rotWithShape="1">
          <a:blip r:embed="rId16">
            <a:alphaModFix/>
          </a:blip>
          <a:srcRect b="0" l="0" r="0" t="0"/>
          <a:stretch/>
        </p:blipFill>
        <p:spPr>
          <a:xfrm>
            <a:off x="7861923" y="6420644"/>
            <a:ext cx="153591" cy="153566"/>
          </a:xfrm>
          <a:prstGeom prst="rect">
            <a:avLst/>
          </a:prstGeom>
          <a:noFill/>
          <a:ln>
            <a:noFill/>
          </a:ln>
        </p:spPr>
      </p:pic>
      <p:pic>
        <p:nvPicPr>
          <p:cNvPr descr=" " id="401" name="Google Shape;401;g39ba3c56fbb_0_328"/>
          <p:cNvPicPr preferRelativeResize="0"/>
          <p:nvPr/>
        </p:nvPicPr>
        <p:blipFill rotWithShape="1">
          <a:blip r:embed="rId12">
            <a:alphaModFix/>
          </a:blip>
          <a:srcRect b="0" l="0" r="0" t="0"/>
          <a:stretch/>
        </p:blipFill>
        <p:spPr>
          <a:xfrm>
            <a:off x="8995813" y="7667575"/>
            <a:ext cx="153591" cy="153566"/>
          </a:xfrm>
          <a:prstGeom prst="rect">
            <a:avLst/>
          </a:prstGeom>
          <a:noFill/>
          <a:ln>
            <a:noFill/>
          </a:ln>
        </p:spPr>
      </p:pic>
      <p:pic>
        <p:nvPicPr>
          <p:cNvPr descr=" " id="402" name="Google Shape;402;g39ba3c56fbb_0_328"/>
          <p:cNvPicPr preferRelativeResize="0"/>
          <p:nvPr/>
        </p:nvPicPr>
        <p:blipFill rotWithShape="1">
          <a:blip r:embed="rId11">
            <a:alphaModFix/>
          </a:blip>
          <a:srcRect b="0" l="0" r="0" t="0"/>
          <a:stretch/>
        </p:blipFill>
        <p:spPr>
          <a:xfrm>
            <a:off x="8995813" y="7076877"/>
            <a:ext cx="153591" cy="153566"/>
          </a:xfrm>
          <a:prstGeom prst="rect">
            <a:avLst/>
          </a:prstGeom>
          <a:noFill/>
          <a:ln>
            <a:noFill/>
          </a:ln>
        </p:spPr>
      </p:pic>
      <p:pic>
        <p:nvPicPr>
          <p:cNvPr descr=" " id="403" name="Google Shape;403;g39ba3c56fbb_0_328"/>
          <p:cNvPicPr preferRelativeResize="0"/>
          <p:nvPr/>
        </p:nvPicPr>
        <p:blipFill rotWithShape="1">
          <a:blip r:embed="rId12">
            <a:alphaModFix/>
          </a:blip>
          <a:srcRect b="0" l="0" r="0" t="0"/>
          <a:stretch/>
        </p:blipFill>
        <p:spPr>
          <a:xfrm>
            <a:off x="10138955" y="6972449"/>
            <a:ext cx="153591" cy="153566"/>
          </a:xfrm>
          <a:prstGeom prst="rect">
            <a:avLst/>
          </a:prstGeom>
          <a:noFill/>
          <a:ln>
            <a:noFill/>
          </a:ln>
        </p:spPr>
      </p:pic>
      <p:pic>
        <p:nvPicPr>
          <p:cNvPr descr=" " id="404" name="Google Shape;404;g39ba3c56fbb_0_328"/>
          <p:cNvPicPr preferRelativeResize="0"/>
          <p:nvPr/>
        </p:nvPicPr>
        <p:blipFill rotWithShape="1">
          <a:blip r:embed="rId11">
            <a:alphaModFix/>
          </a:blip>
          <a:srcRect b="0" l="0" r="0" t="0"/>
          <a:stretch/>
        </p:blipFill>
        <p:spPr>
          <a:xfrm>
            <a:off x="10138955" y="6572771"/>
            <a:ext cx="153591" cy="153566"/>
          </a:xfrm>
          <a:prstGeom prst="rect">
            <a:avLst/>
          </a:prstGeom>
          <a:noFill/>
          <a:ln>
            <a:noFill/>
          </a:ln>
        </p:spPr>
      </p:pic>
      <p:sp>
        <p:nvSpPr>
          <p:cNvPr id="405" name="Google Shape;405;g39ba3c56fbb_0_32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39ba3c56fbb_0_32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7" name="Google Shape;407;g39ba3c56fbb_0_328"/>
          <p:cNvPicPr preferRelativeResize="0"/>
          <p:nvPr/>
        </p:nvPicPr>
        <p:blipFill rotWithShape="1">
          <a:blip r:embed="rId17">
            <a:alphaModFix/>
          </a:blip>
          <a:srcRect b="0" l="0" r="0" t="0"/>
          <a:stretch/>
        </p:blipFill>
        <p:spPr>
          <a:xfrm>
            <a:off x="14403600" y="4191000"/>
            <a:ext cx="5575997" cy="5575300"/>
          </a:xfrm>
          <a:prstGeom prst="rect">
            <a:avLst/>
          </a:prstGeom>
          <a:noFill/>
          <a:ln>
            <a:noFill/>
          </a:ln>
        </p:spPr>
      </p:pic>
      <p:pic>
        <p:nvPicPr>
          <p:cNvPr descr=" " id="408" name="Google Shape;408;g39ba3c56fbb_0_328"/>
          <p:cNvPicPr preferRelativeResize="0"/>
          <p:nvPr/>
        </p:nvPicPr>
        <p:blipFill rotWithShape="1">
          <a:blip r:embed="rId18">
            <a:alphaModFix/>
          </a:blip>
          <a:srcRect b="0" l="0" r="0" t="0"/>
          <a:stretch/>
        </p:blipFill>
        <p:spPr>
          <a:xfrm>
            <a:off x="14403600" y="4191000"/>
            <a:ext cx="5575997" cy="5575300"/>
          </a:xfrm>
          <a:prstGeom prst="rect">
            <a:avLst/>
          </a:prstGeom>
          <a:noFill/>
          <a:ln>
            <a:noFill/>
          </a:ln>
        </p:spPr>
      </p:pic>
      <p:sp>
        <p:nvSpPr>
          <p:cNvPr id="409" name="Google Shape;409;g39ba3c56fbb_0_328"/>
          <p:cNvSpPr/>
          <p:nvPr/>
        </p:nvSpPr>
        <p:spPr>
          <a:xfrm>
            <a:off x="16067508" y="6365379"/>
            <a:ext cx="22608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39ba3c56fbb_0_328"/>
          <p:cNvSpPr/>
          <p:nvPr/>
        </p:nvSpPr>
        <p:spPr>
          <a:xfrm>
            <a:off x="16067508" y="6369050"/>
            <a:ext cx="2464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34.574</a:t>
            </a:r>
            <a:endParaRPr b="0" i="0" sz="4800" u="none" cap="none" strike="noStrike">
              <a:solidFill>
                <a:schemeClr val="dk1"/>
              </a:solidFill>
              <a:latin typeface="Calibri"/>
              <a:ea typeface="Calibri"/>
              <a:cs typeface="Calibri"/>
              <a:sym typeface="Calibri"/>
            </a:endParaRPr>
          </a:p>
        </p:txBody>
      </p:sp>
      <p:sp>
        <p:nvSpPr>
          <p:cNvPr id="411" name="Google Shape;411;g39ba3c56fbb_0_328"/>
          <p:cNvSpPr/>
          <p:nvPr/>
        </p:nvSpPr>
        <p:spPr>
          <a:xfrm>
            <a:off x="16753394" y="710565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412" name="Google Shape;412;g39ba3c56fbb_0_328"/>
          <p:cNvSpPr/>
          <p:nvPr/>
        </p:nvSpPr>
        <p:spPr>
          <a:xfrm>
            <a:off x="13260457"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39ba3c56fbb_0_328"/>
          <p:cNvSpPr/>
          <p:nvPr/>
        </p:nvSpPr>
        <p:spPr>
          <a:xfrm>
            <a:off x="13260457"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39ba3c56fbb_0_328"/>
          <p:cNvSpPr/>
          <p:nvPr/>
        </p:nvSpPr>
        <p:spPr>
          <a:xfrm>
            <a:off x="13158845"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Treasure Found</a:t>
            </a:r>
            <a:endParaRPr b="0" i="0" sz="4800" u="none" cap="none" strike="noStrike">
              <a:solidFill>
                <a:schemeClr val="dk1"/>
              </a:solidFill>
              <a:latin typeface="Calibri"/>
              <a:ea typeface="Calibri"/>
              <a:cs typeface="Calibri"/>
              <a:sym typeface="Calibri"/>
            </a:endParaRPr>
          </a:p>
        </p:txBody>
      </p:sp>
      <p:sp>
        <p:nvSpPr>
          <p:cNvPr id="415" name="Google Shape;415;g39ba3c56fbb_0_328"/>
          <p:cNvSpPr/>
          <p:nvPr/>
        </p:nvSpPr>
        <p:spPr>
          <a:xfrm>
            <a:off x="13192716" y="113538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6" name="Google Shape;416;g39ba3c56fbb_0_328"/>
          <p:cNvSpPr/>
          <p:nvPr/>
        </p:nvSpPr>
        <p:spPr>
          <a:xfrm>
            <a:off x="3251606"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39ba3c56fbb_0_328"/>
          <p:cNvSpPr/>
          <p:nvPr/>
        </p:nvSpPr>
        <p:spPr>
          <a:xfrm>
            <a:off x="3251606"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39ba3c56fbb_0_328"/>
          <p:cNvSpPr/>
          <p:nvPr/>
        </p:nvSpPr>
        <p:spPr>
          <a:xfrm>
            <a:off x="3149994"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Spellcasting</a:t>
            </a:r>
            <a:endParaRPr b="0" i="0" sz="4800" u="none" cap="none" strike="noStrike">
              <a:solidFill>
                <a:schemeClr val="dk1"/>
              </a:solidFill>
              <a:latin typeface="Calibri"/>
              <a:ea typeface="Calibri"/>
              <a:cs typeface="Calibri"/>
              <a:sym typeface="Calibri"/>
            </a:endParaRPr>
          </a:p>
        </p:txBody>
      </p:sp>
      <p:sp>
        <p:nvSpPr>
          <p:cNvPr id="419" name="Google Shape;419;g39ba3c56fbb_0_328"/>
          <p:cNvSpPr/>
          <p:nvPr/>
        </p:nvSpPr>
        <p:spPr>
          <a:xfrm>
            <a:off x="3183865" y="113538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424" name="Shape 424"/>
        <p:cNvGrpSpPr/>
        <p:nvPr/>
      </p:nvGrpSpPr>
      <p:grpSpPr>
        <a:xfrm>
          <a:off x="0" y="0"/>
          <a:ext cx="0" cy="0"/>
          <a:chOff x="0" y="0"/>
          <a:chExt cx="0" cy="0"/>
        </a:xfrm>
      </p:grpSpPr>
      <p:pic>
        <p:nvPicPr>
          <p:cNvPr descr=" " id="425" name="Google Shape;425;g39ba3c56fbb_0_394"/>
          <p:cNvPicPr preferRelativeResize="0"/>
          <p:nvPr/>
        </p:nvPicPr>
        <p:blipFill rotWithShape="1">
          <a:blip r:embed="rId3">
            <a:alphaModFix/>
          </a:blip>
          <a:srcRect b="0" l="0" r="0" t="0"/>
          <a:stretch/>
        </p:blipFill>
        <p:spPr>
          <a:xfrm>
            <a:off x="0" y="0"/>
            <a:ext cx="11710864" cy="6858000"/>
          </a:xfrm>
          <a:prstGeom prst="rect">
            <a:avLst/>
          </a:prstGeom>
          <a:noFill/>
          <a:ln>
            <a:noFill/>
          </a:ln>
        </p:spPr>
      </p:pic>
      <p:pic>
        <p:nvPicPr>
          <p:cNvPr descr=" " id="426" name="Google Shape;426;g39ba3c56fbb_0_394"/>
          <p:cNvPicPr preferRelativeResize="0"/>
          <p:nvPr/>
        </p:nvPicPr>
        <p:blipFill rotWithShape="1">
          <a:blip r:embed="rId4">
            <a:alphaModFix/>
          </a:blip>
          <a:srcRect b="0" l="0" r="0" t="0"/>
          <a:stretch/>
        </p:blipFill>
        <p:spPr>
          <a:xfrm>
            <a:off x="6151922" y="5426844"/>
            <a:ext cx="18235125" cy="8289156"/>
          </a:xfrm>
          <a:prstGeom prst="rect">
            <a:avLst/>
          </a:prstGeom>
          <a:noFill/>
          <a:ln>
            <a:noFill/>
          </a:ln>
        </p:spPr>
      </p:pic>
      <p:sp>
        <p:nvSpPr>
          <p:cNvPr id="427" name="Google Shape;427;g39ba3c56fbb_0_3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8" name="Google Shape;428;g39ba3c56fbb_0_39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9" name="Google Shape;429;g39ba3c56fbb_0_394"/>
          <p:cNvSpPr/>
          <p:nvPr/>
        </p:nvSpPr>
        <p:spPr>
          <a:xfrm>
            <a:off x="13450981" y="57531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39ba3c56fbb_0_394"/>
          <p:cNvSpPr/>
          <p:nvPr/>
        </p:nvSpPr>
        <p:spPr>
          <a:xfrm>
            <a:off x="13450981" y="57531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39ba3c56fbb_0_394"/>
          <p:cNvSpPr/>
          <p:nvPr/>
        </p:nvSpPr>
        <p:spPr>
          <a:xfrm>
            <a:off x="13450981" y="57531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A web application</a:t>
            </a:r>
            <a:endParaRPr b="0" i="0" sz="4800" u="none" cap="none" strike="noStrike">
              <a:solidFill>
                <a:schemeClr val="dk1"/>
              </a:solidFill>
              <a:latin typeface="Calibri"/>
              <a:ea typeface="Calibri"/>
              <a:cs typeface="Calibri"/>
              <a:sym typeface="Calibri"/>
            </a:endParaRPr>
          </a:p>
        </p:txBody>
      </p:sp>
      <p:sp>
        <p:nvSpPr>
          <p:cNvPr id="432" name="Google Shape;432;g39ba3c56fbb_0_394"/>
          <p:cNvSpPr/>
          <p:nvPr/>
        </p:nvSpPr>
        <p:spPr>
          <a:xfrm>
            <a:off x="13450981" y="66929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33" name="Google Shape;433;g39ba3c56fbb_0_394"/>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34" name="Google Shape;434;g39ba3c56fbb_0_394"/>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35" name="Google Shape;435;g39ba3c56fbb_0_394"/>
          <p:cNvSpPr/>
          <p:nvPr/>
        </p:nvSpPr>
        <p:spPr>
          <a:xfrm>
            <a:off x="7633654" y="1524000"/>
            <a:ext cx="12951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440" name="Shape 440"/>
        <p:cNvGrpSpPr/>
        <p:nvPr/>
      </p:nvGrpSpPr>
      <p:grpSpPr>
        <a:xfrm>
          <a:off x="0" y="0"/>
          <a:ext cx="0" cy="0"/>
          <a:chOff x="0" y="0"/>
          <a:chExt cx="0" cy="0"/>
        </a:xfrm>
      </p:grpSpPr>
      <p:pic>
        <p:nvPicPr>
          <p:cNvPr descr=" " id="441" name="Google Shape;441;g39ba3c56fbb_0_409"/>
          <p:cNvPicPr preferRelativeResize="0"/>
          <p:nvPr/>
        </p:nvPicPr>
        <p:blipFill rotWithShape="1">
          <a:blip r:embed="rId3">
            <a:alphaModFix/>
          </a:blip>
          <a:srcRect b="0" l="0" r="0" t="0"/>
          <a:stretch/>
        </p:blipFill>
        <p:spPr>
          <a:xfrm>
            <a:off x="9449981" y="5918200"/>
            <a:ext cx="14937067" cy="7797800"/>
          </a:xfrm>
          <a:prstGeom prst="rect">
            <a:avLst/>
          </a:prstGeom>
          <a:noFill/>
          <a:ln>
            <a:noFill/>
          </a:ln>
        </p:spPr>
      </p:pic>
      <p:pic>
        <p:nvPicPr>
          <p:cNvPr descr=" " id="442" name="Google Shape;442;g39ba3c56fbb_0_409"/>
          <p:cNvPicPr preferRelativeResize="0"/>
          <p:nvPr/>
        </p:nvPicPr>
        <p:blipFill rotWithShape="1">
          <a:blip r:embed="rId4">
            <a:alphaModFix/>
          </a:blip>
          <a:srcRect b="0" l="0" r="0" t="0"/>
          <a:stretch/>
        </p:blipFill>
        <p:spPr>
          <a:xfrm>
            <a:off x="0" y="266700"/>
            <a:ext cx="24387048" cy="3898900"/>
          </a:xfrm>
          <a:prstGeom prst="rect">
            <a:avLst/>
          </a:prstGeom>
          <a:noFill/>
          <a:ln>
            <a:noFill/>
          </a:ln>
        </p:spPr>
      </p:pic>
      <p:sp>
        <p:nvSpPr>
          <p:cNvPr id="443" name="Google Shape;443;g39ba3c56fbb_0_40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4" name="Google Shape;444;g39ba3c56fbb_0_40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5" name="Google Shape;445;g39ba3c56fbb_0_409"/>
          <p:cNvSpPr/>
          <p:nvPr/>
        </p:nvSpPr>
        <p:spPr>
          <a:xfrm>
            <a:off x="2946768" y="46609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39ba3c56fbb_0_409"/>
          <p:cNvSpPr/>
          <p:nvPr/>
        </p:nvSpPr>
        <p:spPr>
          <a:xfrm>
            <a:off x="2946768" y="46609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39ba3c56fbb_0_409"/>
          <p:cNvSpPr/>
          <p:nvPr/>
        </p:nvSpPr>
        <p:spPr>
          <a:xfrm>
            <a:off x="2946768" y="46609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An mobile app</a:t>
            </a:r>
            <a:endParaRPr b="0" i="0" sz="4800" u="none" cap="none" strike="noStrike">
              <a:solidFill>
                <a:schemeClr val="dk1"/>
              </a:solidFill>
              <a:latin typeface="Calibri"/>
              <a:ea typeface="Calibri"/>
              <a:cs typeface="Calibri"/>
              <a:sym typeface="Calibri"/>
            </a:endParaRPr>
          </a:p>
        </p:txBody>
      </p:sp>
      <p:sp>
        <p:nvSpPr>
          <p:cNvPr id="448" name="Google Shape;448;g39ba3c56fbb_0_409"/>
          <p:cNvSpPr/>
          <p:nvPr/>
        </p:nvSpPr>
        <p:spPr>
          <a:xfrm>
            <a:off x="2946768" y="56007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49" name="Google Shape;449;g39ba3c56fbb_0_409"/>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50" name="Google Shape;450;g39ba3c56fbb_0_409"/>
          <p:cNvSpPr/>
          <p:nvPr/>
        </p:nvSpPr>
        <p:spPr>
          <a:xfrm>
            <a:off x="2946768" y="2159000"/>
            <a:ext cx="69054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The Future</a:t>
            </a:r>
            <a:endParaRPr b="0" i="0" sz="8000" u="none" cap="none" strike="noStrike">
              <a:solidFill>
                <a:schemeClr val="dk1"/>
              </a:solidFill>
              <a:latin typeface="Calibri"/>
              <a:ea typeface="Calibri"/>
              <a:cs typeface="Calibri"/>
              <a:sym typeface="Calibri"/>
            </a:endParaRPr>
          </a:p>
        </p:txBody>
      </p:sp>
      <p:pic>
        <p:nvPicPr>
          <p:cNvPr descr=" " id="451" name="Google Shape;451;g39ba3c56fbb_0_409"/>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52" name="Google Shape;452;g39ba3c56fbb_0_409"/>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457" name="Shape 457"/>
        <p:cNvGrpSpPr/>
        <p:nvPr/>
      </p:nvGrpSpPr>
      <p:grpSpPr>
        <a:xfrm>
          <a:off x="0" y="0"/>
          <a:ext cx="0" cy="0"/>
          <a:chOff x="0" y="0"/>
          <a:chExt cx="0" cy="0"/>
        </a:xfrm>
      </p:grpSpPr>
      <p:pic>
        <p:nvPicPr>
          <p:cNvPr descr=" " id="458" name="Google Shape;458;g39ba3c56fbb_0_425"/>
          <p:cNvPicPr preferRelativeResize="0"/>
          <p:nvPr/>
        </p:nvPicPr>
        <p:blipFill rotWithShape="1">
          <a:blip r:embed="rId3">
            <a:alphaModFix/>
          </a:blip>
          <a:srcRect b="0" l="0" r="0" t="0"/>
          <a:stretch/>
        </p:blipFill>
        <p:spPr>
          <a:xfrm>
            <a:off x="0" y="172938"/>
            <a:ext cx="9230915" cy="13543063"/>
          </a:xfrm>
          <a:prstGeom prst="rect">
            <a:avLst/>
          </a:prstGeom>
          <a:noFill/>
          <a:ln>
            <a:noFill/>
          </a:ln>
        </p:spPr>
      </p:pic>
      <p:pic>
        <p:nvPicPr>
          <p:cNvPr descr=" " id="459" name="Google Shape;459;g39ba3c56fbb_0_425"/>
          <p:cNvPicPr preferRelativeResize="0"/>
          <p:nvPr/>
        </p:nvPicPr>
        <p:blipFill rotWithShape="1">
          <a:blip r:embed="rId4">
            <a:alphaModFix/>
          </a:blip>
          <a:srcRect b="0" l="0" r="0" t="0"/>
          <a:stretch/>
        </p:blipFill>
        <p:spPr>
          <a:xfrm>
            <a:off x="15292711" y="7747000"/>
            <a:ext cx="9094337" cy="5969000"/>
          </a:xfrm>
          <a:prstGeom prst="rect">
            <a:avLst/>
          </a:prstGeom>
          <a:noFill/>
          <a:ln>
            <a:noFill/>
          </a:ln>
        </p:spPr>
      </p:pic>
      <p:sp>
        <p:nvSpPr>
          <p:cNvPr id="460" name="Google Shape;460;g39ba3c56fbb_0_4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1" name="Google Shape;461;g39ba3c56fbb_0_42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62" name="Google Shape;462;g39ba3c56fbb_0_425"/>
          <p:cNvSpPr/>
          <p:nvPr/>
        </p:nvSpPr>
        <p:spPr>
          <a:xfrm>
            <a:off x="876410" y="8369300"/>
            <a:ext cx="57156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39ba3c56fbb_0_425"/>
          <p:cNvSpPr/>
          <p:nvPr/>
        </p:nvSpPr>
        <p:spPr>
          <a:xfrm>
            <a:off x="876410" y="8369300"/>
            <a:ext cx="57156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39ba3c56fbb_0_425"/>
          <p:cNvSpPr/>
          <p:nvPr/>
        </p:nvSpPr>
        <p:spPr>
          <a:xfrm>
            <a:off x="876410" y="8369300"/>
            <a:ext cx="5919000" cy="167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A web application</a:t>
            </a:r>
            <a:endParaRPr b="0" i="0" sz="4800" u="none" cap="none" strike="noStrike">
              <a:solidFill>
                <a:schemeClr val="dk1"/>
              </a:solidFill>
              <a:latin typeface="Calibri"/>
              <a:ea typeface="Calibri"/>
              <a:cs typeface="Calibri"/>
              <a:sym typeface="Calibri"/>
            </a:endParaRPr>
          </a:p>
        </p:txBody>
      </p:sp>
      <p:sp>
        <p:nvSpPr>
          <p:cNvPr id="465" name="Google Shape;465;g39ba3c56fbb_0_425"/>
          <p:cNvSpPr/>
          <p:nvPr/>
        </p:nvSpPr>
        <p:spPr>
          <a:xfrm>
            <a:off x="876410" y="100457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66" name="Google Shape;466;g39ba3c56fbb_0_425"/>
          <p:cNvSpPr/>
          <p:nvPr/>
        </p:nvSpPr>
        <p:spPr>
          <a:xfrm>
            <a:off x="876410" y="1536700"/>
            <a:ext cx="7959600" cy="521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Wonder</a:t>
            </a:r>
            <a:endParaRPr b="0" i="0" sz="8000" u="none" cap="none" strike="noStrike">
              <a:solidFill>
                <a:schemeClr val="dk1"/>
              </a:solidFill>
              <a:latin typeface="Calibri"/>
              <a:ea typeface="Calibri"/>
              <a:cs typeface="Calibri"/>
              <a:sym typeface="Calibri"/>
            </a:endParaRPr>
          </a:p>
        </p:txBody>
      </p:sp>
      <p:sp>
        <p:nvSpPr>
          <p:cNvPr id="467" name="Google Shape;467;g39ba3c56fbb_0_425"/>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68" name="Google Shape;468;g39ba3c56fbb_0_425"/>
          <p:cNvPicPr preferRelativeResize="0"/>
          <p:nvPr/>
        </p:nvPicPr>
        <p:blipFill rotWithShape="1">
          <a:blip r:embed="rId6">
            <a:alphaModFix/>
          </a:blip>
          <a:srcRect b="0" l="0" r="0" t="0"/>
          <a:stretch/>
        </p:blipFill>
        <p:spPr>
          <a:xfrm>
            <a:off x="8814902" y="749300"/>
            <a:ext cx="8573572" cy="12331700"/>
          </a:xfrm>
          <a:prstGeom prst="rect">
            <a:avLst/>
          </a:prstGeom>
          <a:noFill/>
          <a:ln>
            <a:noFill/>
          </a:ln>
        </p:spPr>
      </p:pic>
      <p:pic>
        <p:nvPicPr>
          <p:cNvPr descr=" " id="469" name="Google Shape;469;g39ba3c56fbb_0_425"/>
          <p:cNvPicPr preferRelativeResize="0"/>
          <p:nvPr/>
        </p:nvPicPr>
        <p:blipFill rotWithShape="1">
          <a:blip r:embed="rId7">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474" name="Shape 474"/>
        <p:cNvGrpSpPr/>
        <p:nvPr/>
      </p:nvGrpSpPr>
      <p:grpSpPr>
        <a:xfrm>
          <a:off x="0" y="0"/>
          <a:ext cx="0" cy="0"/>
          <a:chOff x="0" y="0"/>
          <a:chExt cx="0" cy="0"/>
        </a:xfrm>
      </p:grpSpPr>
      <p:pic>
        <p:nvPicPr>
          <p:cNvPr descr=" " id="475" name="Google Shape;475;g39ba3c56fbb_0_44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76" name="Google Shape;476;g39ba3c56fbb_0_4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7" name="Google Shape;477;g39ba3c56fbb_0_44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78" name="Google Shape;478;g39ba3c56fbb_0_441"/>
          <p:cNvSpPr/>
          <p:nvPr/>
        </p:nvSpPr>
        <p:spPr>
          <a:xfrm>
            <a:off x="838305" y="12001500"/>
            <a:ext cx="9903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27" name="Shape 27"/>
        <p:cNvGrpSpPr/>
        <p:nvPr/>
      </p:nvGrpSpPr>
      <p:grpSpPr>
        <a:xfrm>
          <a:off x="0" y="0"/>
          <a:ext cx="0" cy="0"/>
          <a:chOff x="0" y="0"/>
          <a:chExt cx="0" cy="0"/>
        </a:xfrm>
      </p:grpSpPr>
      <p:pic>
        <p:nvPicPr>
          <p:cNvPr descr=" " id="28" name="Google Shape;28;g39ba3c56fbb_0_11"/>
          <p:cNvPicPr preferRelativeResize="0"/>
          <p:nvPr/>
        </p:nvPicPr>
        <p:blipFill rotWithShape="1">
          <a:blip r:embed="rId3">
            <a:alphaModFix/>
          </a:blip>
          <a:srcRect b="0" l="0" r="0" t="0"/>
          <a:stretch/>
        </p:blipFill>
        <p:spPr>
          <a:xfrm>
            <a:off x="12130556" y="0"/>
            <a:ext cx="12256492" cy="13002514"/>
          </a:xfrm>
          <a:prstGeom prst="rect">
            <a:avLst/>
          </a:prstGeom>
          <a:noFill/>
          <a:ln>
            <a:noFill/>
          </a:ln>
        </p:spPr>
      </p:pic>
      <p:pic>
        <p:nvPicPr>
          <p:cNvPr descr=" " id="29" name="Google Shape;29;g39ba3c56fbb_0_11"/>
          <p:cNvPicPr preferRelativeResize="0"/>
          <p:nvPr/>
        </p:nvPicPr>
        <p:blipFill rotWithShape="1">
          <a:blip r:embed="rId4">
            <a:alphaModFix/>
          </a:blip>
          <a:srcRect b="0" l="0" r="0" t="0"/>
          <a:stretch/>
        </p:blipFill>
        <p:spPr>
          <a:xfrm>
            <a:off x="0" y="2077907"/>
            <a:ext cx="4941708" cy="11638094"/>
          </a:xfrm>
          <a:prstGeom prst="rect">
            <a:avLst/>
          </a:prstGeom>
          <a:noFill/>
          <a:ln>
            <a:noFill/>
          </a:ln>
        </p:spPr>
      </p:pic>
      <p:sp>
        <p:nvSpPr>
          <p:cNvPr id="30" name="Google Shape;30;g39ba3c56fbb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39ba3c56fbb_0_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g39ba3c56fbb_0_11"/>
          <p:cNvSpPr/>
          <p:nvPr/>
        </p:nvSpPr>
        <p:spPr>
          <a:xfrm>
            <a:off x="13628803" y="11137900"/>
            <a:ext cx="87471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12800"/>
              <a:buFont typeface="Bungee"/>
              <a:buNone/>
            </a:pPr>
            <a:r>
              <a:rPr b="0" i="0" lang="en-US" sz="12800" u="none" cap="none" strike="noStrike">
                <a:solidFill>
                  <a:srgbClr val="D11211"/>
                </a:solidFill>
                <a:latin typeface="Bungee"/>
                <a:ea typeface="Bungee"/>
                <a:cs typeface="Bungee"/>
                <a:sym typeface="Bungee"/>
              </a:rPr>
              <a:t>Welcome</a:t>
            </a:r>
            <a:endParaRPr b="0" i="0" sz="12800" u="none" cap="none" strike="noStrike">
              <a:solidFill>
                <a:schemeClr val="dk1"/>
              </a:solidFill>
              <a:latin typeface="Calibri"/>
              <a:ea typeface="Calibri"/>
              <a:cs typeface="Calibri"/>
              <a:sym typeface="Calibri"/>
            </a:endParaRPr>
          </a:p>
        </p:txBody>
      </p:sp>
      <p:sp>
        <p:nvSpPr>
          <p:cNvPr id="33" name="Google Shape;33;g39ba3c56fbb_0_11"/>
          <p:cNvSpPr/>
          <p:nvPr/>
        </p:nvSpPr>
        <p:spPr>
          <a:xfrm>
            <a:off x="584273" y="673100"/>
            <a:ext cx="8035800" cy="303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4" name="Google Shape;34;g39ba3c56fbb_0_11"/>
          <p:cNvPicPr preferRelativeResize="0"/>
          <p:nvPr/>
        </p:nvPicPr>
        <p:blipFill rotWithShape="1">
          <a:blip r:embed="rId6">
            <a:alphaModFix/>
          </a:blip>
          <a:srcRect b="0" l="0" r="0" t="0"/>
          <a:stretch/>
        </p:blipFill>
        <p:spPr>
          <a:xfrm>
            <a:off x="13628803" y="3568700"/>
            <a:ext cx="8649781" cy="8267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483" name="Shape 483"/>
        <p:cNvGrpSpPr/>
        <p:nvPr/>
      </p:nvGrpSpPr>
      <p:grpSpPr>
        <a:xfrm>
          <a:off x="0" y="0"/>
          <a:ext cx="0" cy="0"/>
          <a:chOff x="0" y="0"/>
          <a:chExt cx="0" cy="0"/>
        </a:xfrm>
      </p:grpSpPr>
      <p:pic>
        <p:nvPicPr>
          <p:cNvPr descr=" " id="484" name="Google Shape;484;g39ba3c56fbb_0_449"/>
          <p:cNvPicPr preferRelativeResize="0"/>
          <p:nvPr/>
        </p:nvPicPr>
        <p:blipFill rotWithShape="1">
          <a:blip r:embed="rId3">
            <a:alphaModFix/>
          </a:blip>
          <a:srcRect b="0" l="0" r="0" t="0"/>
          <a:stretch/>
        </p:blipFill>
        <p:spPr>
          <a:xfrm>
            <a:off x="9449981" y="5918200"/>
            <a:ext cx="14937067" cy="7797800"/>
          </a:xfrm>
          <a:prstGeom prst="rect">
            <a:avLst/>
          </a:prstGeom>
          <a:noFill/>
          <a:ln>
            <a:noFill/>
          </a:ln>
        </p:spPr>
      </p:pic>
      <p:pic>
        <p:nvPicPr>
          <p:cNvPr descr=" " id="485" name="Google Shape;485;g39ba3c56fbb_0_449"/>
          <p:cNvPicPr preferRelativeResize="0"/>
          <p:nvPr/>
        </p:nvPicPr>
        <p:blipFill rotWithShape="1">
          <a:blip r:embed="rId4">
            <a:alphaModFix/>
          </a:blip>
          <a:srcRect b="0" l="0" r="0" t="0"/>
          <a:stretch/>
        </p:blipFill>
        <p:spPr>
          <a:xfrm>
            <a:off x="0" y="266700"/>
            <a:ext cx="24387048" cy="3898900"/>
          </a:xfrm>
          <a:prstGeom prst="rect">
            <a:avLst/>
          </a:prstGeom>
          <a:noFill/>
          <a:ln>
            <a:noFill/>
          </a:ln>
        </p:spPr>
      </p:pic>
      <p:sp>
        <p:nvSpPr>
          <p:cNvPr id="486" name="Google Shape;486;g39ba3c56fbb_0_44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7" name="Google Shape;487;g39ba3c56fbb_0_44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88" name="Google Shape;488;g39ba3c56fbb_0_449"/>
          <p:cNvPicPr preferRelativeResize="0"/>
          <p:nvPr/>
        </p:nvPicPr>
        <p:blipFill rotWithShape="1">
          <a:blip r:embed="rId6">
            <a:alphaModFix/>
          </a:blip>
          <a:srcRect b="0" l="0" r="0" t="0"/>
          <a:stretch/>
        </p:blipFill>
        <p:spPr>
          <a:xfrm>
            <a:off x="508063" y="3911600"/>
            <a:ext cx="14479810" cy="7861300"/>
          </a:xfrm>
          <a:prstGeom prst="rect">
            <a:avLst/>
          </a:prstGeom>
          <a:noFill/>
          <a:ln>
            <a:noFill/>
          </a:ln>
        </p:spPr>
      </p:pic>
      <p:sp>
        <p:nvSpPr>
          <p:cNvPr id="489" name="Google Shape;489;g39ba3c56fbb_0_449"/>
          <p:cNvSpPr/>
          <p:nvPr/>
        </p:nvSpPr>
        <p:spPr>
          <a:xfrm>
            <a:off x="4123782" y="1250950"/>
            <a:ext cx="161394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Fantasy Realm at a Glance</a:t>
            </a:r>
            <a:endParaRPr b="0" i="0" sz="8000" u="none" cap="none" strike="noStrike">
              <a:solidFill>
                <a:schemeClr val="dk1"/>
              </a:solidFill>
              <a:latin typeface="Calibri"/>
              <a:ea typeface="Calibri"/>
              <a:cs typeface="Calibri"/>
              <a:sym typeface="Calibri"/>
            </a:endParaRPr>
          </a:p>
        </p:txBody>
      </p:sp>
      <p:sp>
        <p:nvSpPr>
          <p:cNvPr id="490" name="Google Shape;490;g39ba3c56fbb_0_449"/>
          <p:cNvSpPr/>
          <p:nvPr/>
        </p:nvSpPr>
        <p:spPr>
          <a:xfrm>
            <a:off x="16118315" y="371475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39ba3c56fbb_0_449"/>
          <p:cNvSpPr/>
          <p:nvPr/>
        </p:nvSpPr>
        <p:spPr>
          <a:xfrm>
            <a:off x="16118315" y="371475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39ba3c56fbb_0_449"/>
          <p:cNvSpPr/>
          <p:nvPr/>
        </p:nvSpPr>
        <p:spPr>
          <a:xfrm>
            <a:off x="16118315" y="371475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The Forest</a:t>
            </a:r>
            <a:endParaRPr b="0" i="0" sz="4800" u="none" cap="none" strike="noStrike">
              <a:solidFill>
                <a:schemeClr val="dk1"/>
              </a:solidFill>
              <a:latin typeface="Calibri"/>
              <a:ea typeface="Calibri"/>
              <a:cs typeface="Calibri"/>
              <a:sym typeface="Calibri"/>
            </a:endParaRPr>
          </a:p>
        </p:txBody>
      </p:sp>
      <p:sp>
        <p:nvSpPr>
          <p:cNvPr id="493" name="Google Shape;493;g39ba3c56fbb_0_449"/>
          <p:cNvSpPr/>
          <p:nvPr/>
        </p:nvSpPr>
        <p:spPr>
          <a:xfrm>
            <a:off x="16118315" y="45529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94" name="Google Shape;494;g39ba3c56fbb_0_449"/>
          <p:cNvSpPr/>
          <p:nvPr/>
        </p:nvSpPr>
        <p:spPr>
          <a:xfrm>
            <a:off x="16118315" y="68834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39ba3c56fbb_0_449"/>
          <p:cNvSpPr/>
          <p:nvPr/>
        </p:nvSpPr>
        <p:spPr>
          <a:xfrm>
            <a:off x="16118315" y="68834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39ba3c56fbb_0_449"/>
          <p:cNvSpPr/>
          <p:nvPr/>
        </p:nvSpPr>
        <p:spPr>
          <a:xfrm>
            <a:off x="16118315" y="68834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The Caves</a:t>
            </a:r>
            <a:endParaRPr b="0" i="0" sz="4800" u="none" cap="none" strike="noStrike">
              <a:solidFill>
                <a:schemeClr val="dk1"/>
              </a:solidFill>
              <a:latin typeface="Calibri"/>
              <a:ea typeface="Calibri"/>
              <a:cs typeface="Calibri"/>
              <a:sym typeface="Calibri"/>
            </a:endParaRPr>
          </a:p>
        </p:txBody>
      </p:sp>
      <p:sp>
        <p:nvSpPr>
          <p:cNvPr id="497" name="Google Shape;497;g39ba3c56fbb_0_449"/>
          <p:cNvSpPr/>
          <p:nvPr/>
        </p:nvSpPr>
        <p:spPr>
          <a:xfrm>
            <a:off x="16118315" y="77216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498" name="Google Shape;498;g39ba3c56fbb_0_449"/>
          <p:cNvSpPr/>
          <p:nvPr/>
        </p:nvSpPr>
        <p:spPr>
          <a:xfrm>
            <a:off x="16118315" y="100457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39ba3c56fbb_0_449"/>
          <p:cNvSpPr/>
          <p:nvPr/>
        </p:nvSpPr>
        <p:spPr>
          <a:xfrm>
            <a:off x="16118315" y="100457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39ba3c56fbb_0_449"/>
          <p:cNvSpPr/>
          <p:nvPr/>
        </p:nvSpPr>
        <p:spPr>
          <a:xfrm>
            <a:off x="16118315" y="100457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The Lair</a:t>
            </a:r>
            <a:endParaRPr b="0" i="0" sz="4800" u="none" cap="none" strike="noStrike">
              <a:solidFill>
                <a:schemeClr val="dk1"/>
              </a:solidFill>
              <a:latin typeface="Calibri"/>
              <a:ea typeface="Calibri"/>
              <a:cs typeface="Calibri"/>
              <a:sym typeface="Calibri"/>
            </a:endParaRPr>
          </a:p>
        </p:txBody>
      </p:sp>
      <p:sp>
        <p:nvSpPr>
          <p:cNvPr id="501" name="Google Shape;501;g39ba3c56fbb_0_449"/>
          <p:cNvSpPr/>
          <p:nvPr/>
        </p:nvSpPr>
        <p:spPr>
          <a:xfrm>
            <a:off x="16118315" y="108839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506" name="Shape 506"/>
        <p:cNvGrpSpPr/>
        <p:nvPr/>
      </p:nvGrpSpPr>
      <p:grpSpPr>
        <a:xfrm>
          <a:off x="0" y="0"/>
          <a:ext cx="0" cy="0"/>
          <a:chOff x="0" y="0"/>
          <a:chExt cx="0" cy="0"/>
        </a:xfrm>
      </p:grpSpPr>
      <p:pic>
        <p:nvPicPr>
          <p:cNvPr descr=" " id="507" name="Google Shape;507;g39ba3c56fbb_0_471"/>
          <p:cNvPicPr preferRelativeResize="0"/>
          <p:nvPr/>
        </p:nvPicPr>
        <p:blipFill rotWithShape="1">
          <a:blip r:embed="rId3">
            <a:alphaModFix/>
          </a:blip>
          <a:srcRect b="0" l="0" r="0" t="0"/>
          <a:stretch/>
        </p:blipFill>
        <p:spPr>
          <a:xfrm>
            <a:off x="0" y="172938"/>
            <a:ext cx="9230915" cy="13543063"/>
          </a:xfrm>
          <a:prstGeom prst="rect">
            <a:avLst/>
          </a:prstGeom>
          <a:noFill/>
          <a:ln>
            <a:noFill/>
          </a:ln>
        </p:spPr>
      </p:pic>
      <p:pic>
        <p:nvPicPr>
          <p:cNvPr descr=" " id="508" name="Google Shape;508;g39ba3c56fbb_0_471"/>
          <p:cNvPicPr preferRelativeResize="0"/>
          <p:nvPr/>
        </p:nvPicPr>
        <p:blipFill rotWithShape="1">
          <a:blip r:embed="rId4">
            <a:alphaModFix/>
          </a:blip>
          <a:srcRect b="0" l="0" r="0" t="0"/>
          <a:stretch/>
        </p:blipFill>
        <p:spPr>
          <a:xfrm>
            <a:off x="15292711" y="7747000"/>
            <a:ext cx="9094337" cy="5969000"/>
          </a:xfrm>
          <a:prstGeom prst="rect">
            <a:avLst/>
          </a:prstGeom>
          <a:noFill/>
          <a:ln>
            <a:noFill/>
          </a:ln>
        </p:spPr>
      </p:pic>
      <p:sp>
        <p:nvSpPr>
          <p:cNvPr id="509" name="Google Shape;509;g39ba3c56fbb_0_4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0" name="Google Shape;510;g39ba3c56fbb_0_47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11" name="Google Shape;511;g39ba3c56fbb_0_471"/>
          <p:cNvSpPr/>
          <p:nvPr/>
        </p:nvSpPr>
        <p:spPr>
          <a:xfrm>
            <a:off x="2286286" y="908050"/>
            <a:ext cx="8226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The Timeline</a:t>
            </a:r>
            <a:endParaRPr b="0" i="0" sz="8000" u="none" cap="none" strike="noStrike">
              <a:solidFill>
                <a:schemeClr val="dk1"/>
              </a:solidFill>
              <a:latin typeface="Calibri"/>
              <a:ea typeface="Calibri"/>
              <a:cs typeface="Calibri"/>
              <a:sym typeface="Calibri"/>
            </a:endParaRPr>
          </a:p>
        </p:txBody>
      </p:sp>
      <p:pic>
        <p:nvPicPr>
          <p:cNvPr descr=" " id="512" name="Google Shape;512;g39ba3c56fbb_0_471"/>
          <p:cNvPicPr preferRelativeResize="0"/>
          <p:nvPr/>
        </p:nvPicPr>
        <p:blipFill rotWithShape="1">
          <a:blip r:embed="rId6">
            <a:alphaModFix/>
          </a:blip>
          <a:srcRect b="0" l="0" r="0" t="0"/>
          <a:stretch/>
        </p:blipFill>
        <p:spPr>
          <a:xfrm>
            <a:off x="1574997" y="3124200"/>
            <a:ext cx="21237054" cy="8191500"/>
          </a:xfrm>
          <a:prstGeom prst="rect">
            <a:avLst/>
          </a:prstGeom>
          <a:noFill/>
          <a:ln>
            <a:noFill/>
          </a:ln>
        </p:spPr>
      </p:pic>
      <p:pic>
        <p:nvPicPr>
          <p:cNvPr descr=" " id="513" name="Google Shape;513;g39ba3c56fbb_0_471"/>
          <p:cNvPicPr preferRelativeResize="0"/>
          <p:nvPr/>
        </p:nvPicPr>
        <p:blipFill rotWithShape="1">
          <a:blip r:embed="rId7">
            <a:alphaModFix/>
          </a:blip>
          <a:srcRect b="0" l="0" r="0" t="0"/>
          <a:stretch/>
        </p:blipFill>
        <p:spPr>
          <a:xfrm>
            <a:off x="4077210" y="5956300"/>
            <a:ext cx="38105" cy="2527300"/>
          </a:xfrm>
          <a:prstGeom prst="rect">
            <a:avLst/>
          </a:prstGeom>
          <a:noFill/>
          <a:ln>
            <a:noFill/>
          </a:ln>
        </p:spPr>
      </p:pic>
      <p:pic>
        <p:nvPicPr>
          <p:cNvPr descr=" " id="514" name="Google Shape;514;g39ba3c56fbb_0_471"/>
          <p:cNvPicPr preferRelativeResize="0"/>
          <p:nvPr/>
        </p:nvPicPr>
        <p:blipFill rotWithShape="1">
          <a:blip r:embed="rId7">
            <a:alphaModFix/>
          </a:blip>
          <a:srcRect b="0" l="0" r="0" t="0"/>
          <a:stretch/>
        </p:blipFill>
        <p:spPr>
          <a:xfrm>
            <a:off x="9462683" y="5956300"/>
            <a:ext cx="38105" cy="2527300"/>
          </a:xfrm>
          <a:prstGeom prst="rect">
            <a:avLst/>
          </a:prstGeom>
          <a:noFill/>
          <a:ln>
            <a:noFill/>
          </a:ln>
        </p:spPr>
      </p:pic>
      <p:pic>
        <p:nvPicPr>
          <p:cNvPr descr=" " id="515" name="Google Shape;515;g39ba3c56fbb_0_471"/>
          <p:cNvPicPr preferRelativeResize="0"/>
          <p:nvPr/>
        </p:nvPicPr>
        <p:blipFill rotWithShape="1">
          <a:blip r:embed="rId7">
            <a:alphaModFix/>
          </a:blip>
          <a:srcRect b="0" l="0" r="0" t="0"/>
          <a:stretch/>
        </p:blipFill>
        <p:spPr>
          <a:xfrm>
            <a:off x="14848156" y="5956300"/>
            <a:ext cx="38105" cy="2527300"/>
          </a:xfrm>
          <a:prstGeom prst="rect">
            <a:avLst/>
          </a:prstGeom>
          <a:noFill/>
          <a:ln>
            <a:noFill/>
          </a:ln>
        </p:spPr>
      </p:pic>
      <p:pic>
        <p:nvPicPr>
          <p:cNvPr descr=" " id="516" name="Google Shape;516;g39ba3c56fbb_0_471"/>
          <p:cNvPicPr preferRelativeResize="0"/>
          <p:nvPr/>
        </p:nvPicPr>
        <p:blipFill rotWithShape="1">
          <a:blip r:embed="rId7">
            <a:alphaModFix/>
          </a:blip>
          <a:srcRect b="0" l="0" r="0" t="0"/>
          <a:stretch/>
        </p:blipFill>
        <p:spPr>
          <a:xfrm>
            <a:off x="20233629" y="5956300"/>
            <a:ext cx="38105" cy="2527300"/>
          </a:xfrm>
          <a:prstGeom prst="rect">
            <a:avLst/>
          </a:prstGeom>
          <a:noFill/>
          <a:ln>
            <a:noFill/>
          </a:ln>
        </p:spPr>
      </p:pic>
      <p:sp>
        <p:nvSpPr>
          <p:cNvPr id="517" name="Google Shape;517;g39ba3c56fbb_0_471"/>
          <p:cNvSpPr/>
          <p:nvPr/>
        </p:nvSpPr>
        <p:spPr>
          <a:xfrm>
            <a:off x="1574997" y="6451600"/>
            <a:ext cx="21237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9ba3c56fbb_0_471"/>
          <p:cNvSpPr/>
          <p:nvPr/>
        </p:nvSpPr>
        <p:spPr>
          <a:xfrm>
            <a:off x="1574997"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39ba3c56fbb_0_471"/>
          <p:cNvSpPr/>
          <p:nvPr/>
        </p:nvSpPr>
        <p:spPr>
          <a:xfrm>
            <a:off x="2718140" y="6845300"/>
            <a:ext cx="29976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ungee"/>
              <a:buNone/>
            </a:pPr>
            <a:r>
              <a:rPr b="0" i="0" lang="en-US" sz="4800" u="none" cap="none" strike="noStrike">
                <a:solidFill>
                  <a:srgbClr val="000000"/>
                </a:solidFill>
                <a:latin typeface="Bungee"/>
                <a:ea typeface="Bungee"/>
                <a:cs typeface="Bungee"/>
                <a:sym typeface="Bungee"/>
              </a:rPr>
              <a:t>Eclipse</a:t>
            </a:r>
            <a:endParaRPr b="0" i="0" sz="4800" u="none" cap="none" strike="noStrike">
              <a:solidFill>
                <a:schemeClr val="dk1"/>
              </a:solidFill>
              <a:latin typeface="Calibri"/>
              <a:ea typeface="Calibri"/>
              <a:cs typeface="Calibri"/>
              <a:sym typeface="Calibri"/>
            </a:endParaRPr>
          </a:p>
        </p:txBody>
      </p:sp>
      <p:sp>
        <p:nvSpPr>
          <p:cNvPr id="520" name="Google Shape;520;g39ba3c56fbb_0_471"/>
          <p:cNvSpPr/>
          <p:nvPr/>
        </p:nvSpPr>
        <p:spPr>
          <a:xfrm>
            <a:off x="6655632"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1" name="Google Shape;521;g39ba3c56fbb_0_471"/>
          <p:cNvPicPr preferRelativeResize="0"/>
          <p:nvPr/>
        </p:nvPicPr>
        <p:blipFill rotWithShape="1">
          <a:blip r:embed="rId8">
            <a:alphaModFix/>
          </a:blip>
          <a:srcRect b="0" l="0" r="0" t="0"/>
          <a:stretch/>
        </p:blipFill>
        <p:spPr>
          <a:xfrm>
            <a:off x="6655632" y="7175500"/>
            <a:ext cx="304838" cy="38100"/>
          </a:xfrm>
          <a:prstGeom prst="rect">
            <a:avLst/>
          </a:prstGeom>
          <a:noFill/>
          <a:ln>
            <a:noFill/>
          </a:ln>
        </p:spPr>
      </p:pic>
      <p:sp>
        <p:nvSpPr>
          <p:cNvPr id="522" name="Google Shape;522;g39ba3c56fbb_0_471"/>
          <p:cNvSpPr/>
          <p:nvPr/>
        </p:nvSpPr>
        <p:spPr>
          <a:xfrm>
            <a:off x="6960470"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39ba3c56fbb_0_471"/>
          <p:cNvSpPr/>
          <p:nvPr/>
        </p:nvSpPr>
        <p:spPr>
          <a:xfrm>
            <a:off x="8452906" y="6845300"/>
            <a:ext cx="22989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ungee"/>
              <a:buNone/>
            </a:pPr>
            <a:r>
              <a:rPr b="0" i="0" lang="en-US" sz="4800" u="none" cap="none" strike="noStrike">
                <a:solidFill>
                  <a:srgbClr val="000000"/>
                </a:solidFill>
                <a:latin typeface="Bungee"/>
                <a:ea typeface="Bungee"/>
                <a:cs typeface="Bungee"/>
                <a:sym typeface="Bungee"/>
              </a:rPr>
              <a:t>Quest</a:t>
            </a:r>
            <a:endParaRPr b="0" i="0" sz="4800" u="none" cap="none" strike="noStrike">
              <a:solidFill>
                <a:schemeClr val="dk1"/>
              </a:solidFill>
              <a:latin typeface="Calibri"/>
              <a:ea typeface="Calibri"/>
              <a:cs typeface="Calibri"/>
              <a:sym typeface="Calibri"/>
            </a:endParaRPr>
          </a:p>
        </p:txBody>
      </p:sp>
      <p:sp>
        <p:nvSpPr>
          <p:cNvPr id="524" name="Google Shape;524;g39ba3c56fbb_0_471"/>
          <p:cNvSpPr/>
          <p:nvPr/>
        </p:nvSpPr>
        <p:spPr>
          <a:xfrm>
            <a:off x="12041105"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5" name="Google Shape;525;g39ba3c56fbb_0_471"/>
          <p:cNvPicPr preferRelativeResize="0"/>
          <p:nvPr/>
        </p:nvPicPr>
        <p:blipFill rotWithShape="1">
          <a:blip r:embed="rId8">
            <a:alphaModFix/>
          </a:blip>
          <a:srcRect b="0" l="0" r="0" t="0"/>
          <a:stretch/>
        </p:blipFill>
        <p:spPr>
          <a:xfrm>
            <a:off x="12041105" y="7175500"/>
            <a:ext cx="304838" cy="38100"/>
          </a:xfrm>
          <a:prstGeom prst="rect">
            <a:avLst/>
          </a:prstGeom>
          <a:noFill/>
          <a:ln>
            <a:noFill/>
          </a:ln>
        </p:spPr>
      </p:pic>
      <p:sp>
        <p:nvSpPr>
          <p:cNvPr id="526" name="Google Shape;526;g39ba3c56fbb_0_471"/>
          <p:cNvSpPr/>
          <p:nvPr/>
        </p:nvSpPr>
        <p:spPr>
          <a:xfrm>
            <a:off x="12345943"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39ba3c56fbb_0_471"/>
          <p:cNvSpPr/>
          <p:nvPr/>
        </p:nvSpPr>
        <p:spPr>
          <a:xfrm>
            <a:off x="12739692" y="6845300"/>
            <a:ext cx="4496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ungee"/>
              <a:buNone/>
            </a:pPr>
            <a:r>
              <a:rPr b="0" i="0" lang="en-US" sz="4800" u="none" cap="none" strike="noStrike">
                <a:solidFill>
                  <a:srgbClr val="000000"/>
                </a:solidFill>
                <a:latin typeface="Bungee"/>
                <a:ea typeface="Bungee"/>
                <a:cs typeface="Bungee"/>
                <a:sym typeface="Bungee"/>
              </a:rPr>
              <a:t>Foundation</a:t>
            </a:r>
            <a:endParaRPr b="0" i="0" sz="4800" u="none" cap="none" strike="noStrike">
              <a:solidFill>
                <a:schemeClr val="dk1"/>
              </a:solidFill>
              <a:latin typeface="Calibri"/>
              <a:ea typeface="Calibri"/>
              <a:cs typeface="Calibri"/>
              <a:sym typeface="Calibri"/>
            </a:endParaRPr>
          </a:p>
        </p:txBody>
      </p:sp>
      <p:sp>
        <p:nvSpPr>
          <p:cNvPr id="528" name="Google Shape;528;g39ba3c56fbb_0_471"/>
          <p:cNvSpPr/>
          <p:nvPr/>
        </p:nvSpPr>
        <p:spPr>
          <a:xfrm>
            <a:off x="17426578"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9" name="Google Shape;529;g39ba3c56fbb_0_471"/>
          <p:cNvPicPr preferRelativeResize="0"/>
          <p:nvPr/>
        </p:nvPicPr>
        <p:blipFill rotWithShape="1">
          <a:blip r:embed="rId8">
            <a:alphaModFix/>
          </a:blip>
          <a:srcRect b="0" l="0" r="0" t="0"/>
          <a:stretch/>
        </p:blipFill>
        <p:spPr>
          <a:xfrm>
            <a:off x="17426578" y="7175500"/>
            <a:ext cx="304838" cy="38100"/>
          </a:xfrm>
          <a:prstGeom prst="rect">
            <a:avLst/>
          </a:prstGeom>
          <a:noFill/>
          <a:ln>
            <a:noFill/>
          </a:ln>
        </p:spPr>
      </p:pic>
      <p:sp>
        <p:nvSpPr>
          <p:cNvPr id="530" name="Google Shape;530;g39ba3c56fbb_0_471"/>
          <p:cNvSpPr/>
          <p:nvPr/>
        </p:nvSpPr>
        <p:spPr>
          <a:xfrm>
            <a:off x="17731416"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39ba3c56fbb_0_471"/>
          <p:cNvSpPr/>
          <p:nvPr/>
        </p:nvSpPr>
        <p:spPr>
          <a:xfrm>
            <a:off x="18296637" y="6845300"/>
            <a:ext cx="4153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ungee"/>
              <a:buNone/>
            </a:pPr>
            <a:r>
              <a:rPr b="0" i="0" lang="en-US" sz="4800" u="none" cap="none" strike="noStrike">
                <a:solidFill>
                  <a:srgbClr val="000000"/>
                </a:solidFill>
                <a:latin typeface="Bungee"/>
                <a:ea typeface="Bungee"/>
                <a:cs typeface="Bungee"/>
                <a:sym typeface="Bungee"/>
              </a:rPr>
              <a:t>Transform</a:t>
            </a:r>
            <a:endParaRPr b="0" i="0" sz="4800" u="none" cap="none" strike="noStrike">
              <a:solidFill>
                <a:schemeClr val="dk1"/>
              </a:solidFill>
              <a:latin typeface="Calibri"/>
              <a:ea typeface="Calibri"/>
              <a:cs typeface="Calibri"/>
              <a:sym typeface="Calibri"/>
            </a:endParaRPr>
          </a:p>
        </p:txBody>
      </p:sp>
      <p:pic>
        <p:nvPicPr>
          <p:cNvPr descr=" " id="532" name="Google Shape;532;g39ba3c56fbb_0_471"/>
          <p:cNvPicPr preferRelativeResize="0"/>
          <p:nvPr/>
        </p:nvPicPr>
        <p:blipFill rotWithShape="1">
          <a:blip r:embed="rId9">
            <a:alphaModFix/>
          </a:blip>
          <a:srcRect b="0" l="0" r="0" t="0"/>
          <a:stretch/>
        </p:blipFill>
        <p:spPr>
          <a:xfrm>
            <a:off x="3239692" y="4229100"/>
            <a:ext cx="1751244" cy="1625600"/>
          </a:xfrm>
          <a:prstGeom prst="rect">
            <a:avLst/>
          </a:prstGeom>
          <a:noFill/>
          <a:ln>
            <a:noFill/>
          </a:ln>
        </p:spPr>
      </p:pic>
      <p:pic>
        <p:nvPicPr>
          <p:cNvPr descr=" " id="533" name="Google Shape;533;g39ba3c56fbb_0_471"/>
          <p:cNvPicPr preferRelativeResize="0"/>
          <p:nvPr/>
        </p:nvPicPr>
        <p:blipFill rotWithShape="1">
          <a:blip r:embed="rId10">
            <a:alphaModFix/>
          </a:blip>
          <a:srcRect b="0" l="0" r="0" t="0"/>
          <a:stretch/>
        </p:blipFill>
        <p:spPr>
          <a:xfrm>
            <a:off x="8619987" y="8585200"/>
            <a:ext cx="1761598" cy="1625575"/>
          </a:xfrm>
          <a:prstGeom prst="rect">
            <a:avLst/>
          </a:prstGeom>
          <a:noFill/>
          <a:ln>
            <a:noFill/>
          </a:ln>
        </p:spPr>
      </p:pic>
      <p:pic>
        <p:nvPicPr>
          <p:cNvPr descr=" " id="534" name="Google Shape;534;g39ba3c56fbb_0_471"/>
          <p:cNvPicPr preferRelativeResize="0"/>
          <p:nvPr/>
        </p:nvPicPr>
        <p:blipFill rotWithShape="1">
          <a:blip r:embed="rId11">
            <a:alphaModFix/>
          </a:blip>
          <a:srcRect b="0" l="0" r="0" t="0"/>
          <a:stretch/>
        </p:blipFill>
        <p:spPr>
          <a:xfrm>
            <a:off x="14131316" y="4229100"/>
            <a:ext cx="1509886" cy="1625625"/>
          </a:xfrm>
          <a:prstGeom prst="rect">
            <a:avLst/>
          </a:prstGeom>
          <a:noFill/>
          <a:ln>
            <a:noFill/>
          </a:ln>
        </p:spPr>
      </p:pic>
      <p:pic>
        <p:nvPicPr>
          <p:cNvPr descr=" " id="535" name="Google Shape;535;g39ba3c56fbb_0_471"/>
          <p:cNvPicPr preferRelativeResize="0"/>
          <p:nvPr/>
        </p:nvPicPr>
        <p:blipFill rotWithShape="1">
          <a:blip r:embed="rId12">
            <a:alphaModFix/>
          </a:blip>
          <a:srcRect b="0" l="0" r="0" t="0"/>
          <a:stretch/>
        </p:blipFill>
        <p:spPr>
          <a:xfrm>
            <a:off x="19483032" y="8585200"/>
            <a:ext cx="1577406" cy="1625600"/>
          </a:xfrm>
          <a:prstGeom prst="rect">
            <a:avLst/>
          </a:prstGeom>
          <a:noFill/>
          <a:ln>
            <a:noFill/>
          </a:ln>
        </p:spPr>
      </p:pic>
      <p:sp>
        <p:nvSpPr>
          <p:cNvPr id="536" name="Google Shape;536;g39ba3c56fbb_0_471"/>
          <p:cNvSpPr/>
          <p:nvPr/>
        </p:nvSpPr>
        <p:spPr>
          <a:xfrm>
            <a:off x="1574997" y="8604250"/>
            <a:ext cx="5080500" cy="2895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39ba3c56fbb_0_471"/>
          <p:cNvSpPr/>
          <p:nvPr/>
        </p:nvSpPr>
        <p:spPr>
          <a:xfrm>
            <a:off x="1981448" y="8909050"/>
            <a:ext cx="42678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39ba3c56fbb_0_471"/>
          <p:cNvSpPr/>
          <p:nvPr/>
        </p:nvSpPr>
        <p:spPr>
          <a:xfrm>
            <a:off x="1879835" y="8909050"/>
            <a:ext cx="4470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April</a:t>
            </a:r>
            <a:endParaRPr b="0" i="0" sz="4800" u="none" cap="none" strike="noStrike">
              <a:solidFill>
                <a:schemeClr val="dk1"/>
              </a:solidFill>
              <a:latin typeface="Calibri"/>
              <a:ea typeface="Calibri"/>
              <a:cs typeface="Calibri"/>
              <a:sym typeface="Calibri"/>
            </a:endParaRPr>
          </a:p>
        </p:txBody>
      </p:sp>
      <p:sp>
        <p:nvSpPr>
          <p:cNvPr id="539" name="Google Shape;539;g39ba3c56fbb_0_471"/>
          <p:cNvSpPr/>
          <p:nvPr/>
        </p:nvSpPr>
        <p:spPr>
          <a:xfrm>
            <a:off x="1913706" y="97472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Eclipse, quest for artifact, volcano disaster</a:t>
            </a:r>
            <a:endParaRPr b="0" i="0" sz="3200" u="none" cap="none" strike="noStrike">
              <a:solidFill>
                <a:schemeClr val="dk1"/>
              </a:solidFill>
              <a:latin typeface="Calibri"/>
              <a:ea typeface="Calibri"/>
              <a:cs typeface="Calibri"/>
              <a:sym typeface="Calibri"/>
            </a:endParaRPr>
          </a:p>
        </p:txBody>
      </p:sp>
      <p:sp>
        <p:nvSpPr>
          <p:cNvPr id="540" name="Google Shape;540;g39ba3c56fbb_0_471"/>
          <p:cNvSpPr/>
          <p:nvPr/>
        </p:nvSpPr>
        <p:spPr>
          <a:xfrm>
            <a:off x="6960470" y="2940050"/>
            <a:ext cx="5080500" cy="2895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39ba3c56fbb_0_471"/>
          <p:cNvSpPr/>
          <p:nvPr/>
        </p:nvSpPr>
        <p:spPr>
          <a:xfrm>
            <a:off x="7366921" y="3244850"/>
            <a:ext cx="42678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39ba3c56fbb_0_471"/>
          <p:cNvSpPr/>
          <p:nvPr/>
        </p:nvSpPr>
        <p:spPr>
          <a:xfrm>
            <a:off x="7265308" y="3244850"/>
            <a:ext cx="4470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May</a:t>
            </a:r>
            <a:endParaRPr b="0" i="0" sz="4800" u="none" cap="none" strike="noStrike">
              <a:solidFill>
                <a:schemeClr val="dk1"/>
              </a:solidFill>
              <a:latin typeface="Calibri"/>
              <a:ea typeface="Calibri"/>
              <a:cs typeface="Calibri"/>
              <a:sym typeface="Calibri"/>
            </a:endParaRPr>
          </a:p>
        </p:txBody>
      </p:sp>
      <p:sp>
        <p:nvSpPr>
          <p:cNvPr id="543" name="Google Shape;543;g39ba3c56fbb_0_471"/>
          <p:cNvSpPr/>
          <p:nvPr/>
        </p:nvSpPr>
        <p:spPr>
          <a:xfrm>
            <a:off x="7299179" y="40830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Shimmering City, conquest, Unicorn Crystal</a:t>
            </a:r>
            <a:endParaRPr b="0" i="0" sz="3200" u="none" cap="none" strike="noStrike">
              <a:solidFill>
                <a:schemeClr val="dk1"/>
              </a:solidFill>
              <a:latin typeface="Calibri"/>
              <a:ea typeface="Calibri"/>
              <a:cs typeface="Calibri"/>
              <a:sym typeface="Calibri"/>
            </a:endParaRPr>
          </a:p>
        </p:txBody>
      </p:sp>
      <p:sp>
        <p:nvSpPr>
          <p:cNvPr id="544" name="Google Shape;544;g39ba3c56fbb_0_471"/>
          <p:cNvSpPr/>
          <p:nvPr/>
        </p:nvSpPr>
        <p:spPr>
          <a:xfrm>
            <a:off x="12345943" y="8604250"/>
            <a:ext cx="5080500" cy="2895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39ba3c56fbb_0_471"/>
          <p:cNvSpPr/>
          <p:nvPr/>
        </p:nvSpPr>
        <p:spPr>
          <a:xfrm>
            <a:off x="12752394" y="8909050"/>
            <a:ext cx="42678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39ba3c56fbb_0_471"/>
          <p:cNvSpPr/>
          <p:nvPr/>
        </p:nvSpPr>
        <p:spPr>
          <a:xfrm>
            <a:off x="12650781" y="8909050"/>
            <a:ext cx="4470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June</a:t>
            </a:r>
            <a:endParaRPr b="0" i="0" sz="4800" u="none" cap="none" strike="noStrike">
              <a:solidFill>
                <a:schemeClr val="dk1"/>
              </a:solidFill>
              <a:latin typeface="Calibri"/>
              <a:ea typeface="Calibri"/>
              <a:cs typeface="Calibri"/>
              <a:sym typeface="Calibri"/>
            </a:endParaRPr>
          </a:p>
        </p:txBody>
      </p:sp>
      <p:sp>
        <p:nvSpPr>
          <p:cNvPr id="547" name="Google Shape;547;g39ba3c56fbb_0_471"/>
          <p:cNvSpPr/>
          <p:nvPr/>
        </p:nvSpPr>
        <p:spPr>
          <a:xfrm>
            <a:off x="12684652" y="97472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War, curse from artifact, magic discovery</a:t>
            </a:r>
            <a:endParaRPr b="0" i="0" sz="3200" u="none" cap="none" strike="noStrike">
              <a:solidFill>
                <a:schemeClr val="dk1"/>
              </a:solidFill>
              <a:latin typeface="Calibri"/>
              <a:ea typeface="Calibri"/>
              <a:cs typeface="Calibri"/>
              <a:sym typeface="Calibri"/>
            </a:endParaRPr>
          </a:p>
        </p:txBody>
      </p:sp>
      <p:sp>
        <p:nvSpPr>
          <p:cNvPr id="548" name="Google Shape;548;g39ba3c56fbb_0_471"/>
          <p:cNvSpPr/>
          <p:nvPr/>
        </p:nvSpPr>
        <p:spPr>
          <a:xfrm>
            <a:off x="17731416" y="2940050"/>
            <a:ext cx="5080500" cy="2895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39ba3c56fbb_0_471"/>
          <p:cNvSpPr/>
          <p:nvPr/>
        </p:nvSpPr>
        <p:spPr>
          <a:xfrm>
            <a:off x="18137867" y="3244850"/>
            <a:ext cx="42678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39ba3c56fbb_0_471"/>
          <p:cNvSpPr/>
          <p:nvPr/>
        </p:nvSpPr>
        <p:spPr>
          <a:xfrm>
            <a:off x="18036254" y="3244850"/>
            <a:ext cx="4470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July</a:t>
            </a:r>
            <a:endParaRPr b="0" i="0" sz="4800" u="none" cap="none" strike="noStrike">
              <a:solidFill>
                <a:schemeClr val="dk1"/>
              </a:solidFill>
              <a:latin typeface="Calibri"/>
              <a:ea typeface="Calibri"/>
              <a:cs typeface="Calibri"/>
              <a:sym typeface="Calibri"/>
            </a:endParaRPr>
          </a:p>
        </p:txBody>
      </p:sp>
      <p:sp>
        <p:nvSpPr>
          <p:cNvPr id="551" name="Google Shape;551;g39ba3c56fbb_0_471"/>
          <p:cNvSpPr/>
          <p:nvPr/>
        </p:nvSpPr>
        <p:spPr>
          <a:xfrm>
            <a:off x="18070125" y="40830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Kingdom invaded, betrayal, brave hero's festival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556" name="Shape 556"/>
        <p:cNvGrpSpPr/>
        <p:nvPr/>
      </p:nvGrpSpPr>
      <p:grpSpPr>
        <a:xfrm>
          <a:off x="0" y="0"/>
          <a:ext cx="0" cy="0"/>
          <a:chOff x="0" y="0"/>
          <a:chExt cx="0" cy="0"/>
        </a:xfrm>
      </p:grpSpPr>
      <p:pic>
        <p:nvPicPr>
          <p:cNvPr descr=" " id="557" name="Google Shape;557;g39ba3c56fbb_0_520"/>
          <p:cNvPicPr preferRelativeResize="0"/>
          <p:nvPr/>
        </p:nvPicPr>
        <p:blipFill rotWithShape="1">
          <a:blip r:embed="rId3">
            <a:alphaModFix/>
          </a:blip>
          <a:srcRect b="0" l="0" r="0" t="0"/>
          <a:stretch/>
        </p:blipFill>
        <p:spPr>
          <a:xfrm>
            <a:off x="0" y="0"/>
            <a:ext cx="11710864" cy="6858000"/>
          </a:xfrm>
          <a:prstGeom prst="rect">
            <a:avLst/>
          </a:prstGeom>
          <a:noFill/>
          <a:ln>
            <a:noFill/>
          </a:ln>
        </p:spPr>
      </p:pic>
      <p:pic>
        <p:nvPicPr>
          <p:cNvPr descr=" " id="558" name="Google Shape;558;g39ba3c56fbb_0_520"/>
          <p:cNvPicPr preferRelativeResize="0"/>
          <p:nvPr/>
        </p:nvPicPr>
        <p:blipFill rotWithShape="1">
          <a:blip r:embed="rId4">
            <a:alphaModFix/>
          </a:blip>
          <a:srcRect b="0" l="0" r="0" t="0"/>
          <a:stretch/>
        </p:blipFill>
        <p:spPr>
          <a:xfrm>
            <a:off x="6151922" y="5426844"/>
            <a:ext cx="18235125" cy="8289156"/>
          </a:xfrm>
          <a:prstGeom prst="rect">
            <a:avLst/>
          </a:prstGeom>
          <a:noFill/>
          <a:ln>
            <a:noFill/>
          </a:ln>
        </p:spPr>
      </p:pic>
      <p:sp>
        <p:nvSpPr>
          <p:cNvPr id="559" name="Google Shape;559;g39ba3c56fbb_0_5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0" name="Google Shape;560;g39ba3c56fbb_0_5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61" name="Google Shape;561;g39ba3c56fbb_0_520"/>
          <p:cNvSpPr/>
          <p:nvPr/>
        </p:nvSpPr>
        <p:spPr>
          <a:xfrm>
            <a:off x="9894537" y="1536700"/>
            <a:ext cx="57624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Our Team</a:t>
            </a:r>
            <a:endParaRPr b="0" i="0" sz="8000" u="none" cap="none" strike="noStrike">
              <a:solidFill>
                <a:schemeClr val="dk1"/>
              </a:solidFill>
              <a:latin typeface="Calibri"/>
              <a:ea typeface="Calibri"/>
              <a:cs typeface="Calibri"/>
              <a:sym typeface="Calibri"/>
            </a:endParaRPr>
          </a:p>
        </p:txBody>
      </p:sp>
      <p:sp>
        <p:nvSpPr>
          <p:cNvPr id="562" name="Google Shape;562;g39ba3c56fbb_0_520"/>
          <p:cNvSpPr/>
          <p:nvPr/>
        </p:nvSpPr>
        <p:spPr>
          <a:xfrm>
            <a:off x="2070359" y="3975100"/>
            <a:ext cx="6096900" cy="76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3" name="Google Shape;563;g39ba3c56fbb_0_520"/>
          <p:cNvPicPr preferRelativeResize="0"/>
          <p:nvPr/>
        </p:nvPicPr>
        <p:blipFill rotWithShape="1">
          <a:blip r:embed="rId6">
            <a:alphaModFix/>
          </a:blip>
          <a:srcRect b="0" l="0" r="0" t="0"/>
          <a:stretch/>
        </p:blipFill>
        <p:spPr>
          <a:xfrm>
            <a:off x="2070359" y="3975100"/>
            <a:ext cx="6096762" cy="6096000"/>
          </a:xfrm>
          <a:prstGeom prst="rect">
            <a:avLst/>
          </a:prstGeom>
          <a:noFill/>
          <a:ln>
            <a:noFill/>
          </a:ln>
        </p:spPr>
      </p:pic>
      <p:sp>
        <p:nvSpPr>
          <p:cNvPr id="564" name="Google Shape;564;g39ba3c56fbb_0_520"/>
          <p:cNvSpPr/>
          <p:nvPr/>
        </p:nvSpPr>
        <p:spPr>
          <a:xfrm>
            <a:off x="2070359"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39ba3c56fbb_0_520"/>
          <p:cNvSpPr/>
          <p:nvPr/>
        </p:nvSpPr>
        <p:spPr>
          <a:xfrm>
            <a:off x="2070359"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39ba3c56fbb_0_520"/>
          <p:cNvSpPr/>
          <p:nvPr/>
        </p:nvSpPr>
        <p:spPr>
          <a:xfrm>
            <a:off x="1968746" y="102743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Eldruin</a:t>
            </a:r>
            <a:endParaRPr b="0" i="0" sz="4800" u="none" cap="none" strike="noStrike">
              <a:solidFill>
                <a:schemeClr val="dk1"/>
              </a:solidFill>
              <a:latin typeface="Calibri"/>
              <a:ea typeface="Calibri"/>
              <a:cs typeface="Calibri"/>
              <a:sym typeface="Calibri"/>
            </a:endParaRPr>
          </a:p>
        </p:txBody>
      </p:sp>
      <p:sp>
        <p:nvSpPr>
          <p:cNvPr id="567" name="Google Shape;567;g39ba3c56fbb_0_520"/>
          <p:cNvSpPr/>
          <p:nvPr/>
        </p:nvSpPr>
        <p:spPr>
          <a:xfrm>
            <a:off x="2002617" y="111633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568" name="Google Shape;568;g39ba3c56fbb_0_520"/>
          <p:cNvSpPr/>
          <p:nvPr/>
        </p:nvSpPr>
        <p:spPr>
          <a:xfrm>
            <a:off x="9145143" y="3975100"/>
            <a:ext cx="6096900" cy="76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9" name="Google Shape;569;g39ba3c56fbb_0_520"/>
          <p:cNvPicPr preferRelativeResize="0"/>
          <p:nvPr/>
        </p:nvPicPr>
        <p:blipFill rotWithShape="1">
          <a:blip r:embed="rId7">
            <a:alphaModFix/>
          </a:blip>
          <a:srcRect b="0" l="0" r="0" t="0"/>
          <a:stretch/>
        </p:blipFill>
        <p:spPr>
          <a:xfrm>
            <a:off x="9145143" y="3975100"/>
            <a:ext cx="6096762" cy="6096000"/>
          </a:xfrm>
          <a:prstGeom prst="rect">
            <a:avLst/>
          </a:prstGeom>
          <a:noFill/>
          <a:ln>
            <a:noFill/>
          </a:ln>
        </p:spPr>
      </p:pic>
      <p:sp>
        <p:nvSpPr>
          <p:cNvPr id="570" name="Google Shape;570;g39ba3c56fbb_0_520"/>
          <p:cNvSpPr/>
          <p:nvPr/>
        </p:nvSpPr>
        <p:spPr>
          <a:xfrm>
            <a:off x="9145143"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39ba3c56fbb_0_520"/>
          <p:cNvSpPr/>
          <p:nvPr/>
        </p:nvSpPr>
        <p:spPr>
          <a:xfrm>
            <a:off x="9145143"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39ba3c56fbb_0_520"/>
          <p:cNvSpPr/>
          <p:nvPr/>
        </p:nvSpPr>
        <p:spPr>
          <a:xfrm>
            <a:off x="9043530" y="102743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Elementalen</a:t>
            </a:r>
            <a:endParaRPr b="0" i="0" sz="4800" u="none" cap="none" strike="noStrike">
              <a:solidFill>
                <a:schemeClr val="dk1"/>
              </a:solidFill>
              <a:latin typeface="Calibri"/>
              <a:ea typeface="Calibri"/>
              <a:cs typeface="Calibri"/>
              <a:sym typeface="Calibri"/>
            </a:endParaRPr>
          </a:p>
        </p:txBody>
      </p:sp>
      <p:sp>
        <p:nvSpPr>
          <p:cNvPr id="573" name="Google Shape;573;g39ba3c56fbb_0_520"/>
          <p:cNvSpPr/>
          <p:nvPr/>
        </p:nvSpPr>
        <p:spPr>
          <a:xfrm>
            <a:off x="9077401" y="111633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574" name="Google Shape;574;g39ba3c56fbb_0_520"/>
          <p:cNvSpPr/>
          <p:nvPr/>
        </p:nvSpPr>
        <p:spPr>
          <a:xfrm>
            <a:off x="16219927" y="3975100"/>
            <a:ext cx="6096900" cy="76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5" name="Google Shape;575;g39ba3c56fbb_0_520"/>
          <p:cNvPicPr preferRelativeResize="0"/>
          <p:nvPr/>
        </p:nvPicPr>
        <p:blipFill rotWithShape="1">
          <a:blip r:embed="rId8">
            <a:alphaModFix/>
          </a:blip>
          <a:srcRect b="0" l="0" r="0" t="0"/>
          <a:stretch/>
        </p:blipFill>
        <p:spPr>
          <a:xfrm>
            <a:off x="16219927" y="3975100"/>
            <a:ext cx="6096762" cy="6096000"/>
          </a:xfrm>
          <a:prstGeom prst="rect">
            <a:avLst/>
          </a:prstGeom>
          <a:noFill/>
          <a:ln>
            <a:noFill/>
          </a:ln>
        </p:spPr>
      </p:pic>
      <p:sp>
        <p:nvSpPr>
          <p:cNvPr id="576" name="Google Shape;576;g39ba3c56fbb_0_520"/>
          <p:cNvSpPr/>
          <p:nvPr/>
        </p:nvSpPr>
        <p:spPr>
          <a:xfrm>
            <a:off x="16219927"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39ba3c56fbb_0_520"/>
          <p:cNvSpPr/>
          <p:nvPr/>
        </p:nvSpPr>
        <p:spPr>
          <a:xfrm>
            <a:off x="16219927"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39ba3c56fbb_0_520"/>
          <p:cNvSpPr/>
          <p:nvPr/>
        </p:nvSpPr>
        <p:spPr>
          <a:xfrm>
            <a:off x="16118315" y="102743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Lunaria</a:t>
            </a:r>
            <a:endParaRPr b="0" i="0" sz="4800" u="none" cap="none" strike="noStrike">
              <a:solidFill>
                <a:schemeClr val="dk1"/>
              </a:solidFill>
              <a:latin typeface="Calibri"/>
              <a:ea typeface="Calibri"/>
              <a:cs typeface="Calibri"/>
              <a:sym typeface="Calibri"/>
            </a:endParaRPr>
          </a:p>
        </p:txBody>
      </p:sp>
      <p:sp>
        <p:nvSpPr>
          <p:cNvPr id="579" name="Google Shape;579;g39ba3c56fbb_0_520"/>
          <p:cNvSpPr/>
          <p:nvPr/>
        </p:nvSpPr>
        <p:spPr>
          <a:xfrm>
            <a:off x="16152185" y="111633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584" name="Shape 584"/>
        <p:cNvGrpSpPr/>
        <p:nvPr/>
      </p:nvGrpSpPr>
      <p:grpSpPr>
        <a:xfrm>
          <a:off x="0" y="0"/>
          <a:ext cx="0" cy="0"/>
          <a:chOff x="0" y="0"/>
          <a:chExt cx="0" cy="0"/>
        </a:xfrm>
      </p:grpSpPr>
      <p:pic>
        <p:nvPicPr>
          <p:cNvPr descr=" " id="585" name="Google Shape;585;g39ba3c56fbb_0_547"/>
          <p:cNvPicPr preferRelativeResize="0"/>
          <p:nvPr/>
        </p:nvPicPr>
        <p:blipFill rotWithShape="1">
          <a:blip r:embed="rId3">
            <a:alphaModFix/>
          </a:blip>
          <a:srcRect b="0" l="0" r="0" t="0"/>
          <a:stretch/>
        </p:blipFill>
        <p:spPr>
          <a:xfrm>
            <a:off x="9449981" y="5918200"/>
            <a:ext cx="14937067" cy="7797800"/>
          </a:xfrm>
          <a:prstGeom prst="rect">
            <a:avLst/>
          </a:prstGeom>
          <a:noFill/>
          <a:ln>
            <a:noFill/>
          </a:ln>
        </p:spPr>
      </p:pic>
      <p:pic>
        <p:nvPicPr>
          <p:cNvPr descr=" " id="586" name="Google Shape;586;g39ba3c56fbb_0_547"/>
          <p:cNvPicPr preferRelativeResize="0"/>
          <p:nvPr/>
        </p:nvPicPr>
        <p:blipFill rotWithShape="1">
          <a:blip r:embed="rId4">
            <a:alphaModFix/>
          </a:blip>
          <a:srcRect b="0" l="0" r="0" t="0"/>
          <a:stretch/>
        </p:blipFill>
        <p:spPr>
          <a:xfrm>
            <a:off x="0" y="266700"/>
            <a:ext cx="24387048" cy="3898900"/>
          </a:xfrm>
          <a:prstGeom prst="rect">
            <a:avLst/>
          </a:prstGeom>
          <a:noFill/>
          <a:ln>
            <a:noFill/>
          </a:ln>
        </p:spPr>
      </p:pic>
      <p:sp>
        <p:nvSpPr>
          <p:cNvPr id="587" name="Google Shape;587;g39ba3c56fbb_0_54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8" name="Google Shape;588;g39ba3c56fbb_0_54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89" name="Google Shape;589;g39ba3c56fbb_0_547"/>
          <p:cNvPicPr preferRelativeResize="0"/>
          <p:nvPr/>
        </p:nvPicPr>
        <p:blipFill rotWithShape="1">
          <a:blip r:embed="rId6">
            <a:alphaModFix/>
          </a:blip>
          <a:srcRect b="0" l="0" r="0" t="0"/>
          <a:stretch/>
        </p:blipFill>
        <p:spPr>
          <a:xfrm>
            <a:off x="1867133" y="1778000"/>
            <a:ext cx="7125591" cy="11061700"/>
          </a:xfrm>
          <a:prstGeom prst="rect">
            <a:avLst/>
          </a:prstGeom>
          <a:noFill/>
          <a:ln>
            <a:noFill/>
          </a:ln>
        </p:spPr>
      </p:pic>
      <p:sp>
        <p:nvSpPr>
          <p:cNvPr id="590" name="Google Shape;590;g39ba3c56fbb_0_547"/>
          <p:cNvSpPr/>
          <p:nvPr/>
        </p:nvSpPr>
        <p:spPr>
          <a:xfrm>
            <a:off x="9272159" y="2336800"/>
            <a:ext cx="2756100" cy="975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39ba3c56fbb_0_547"/>
          <p:cNvSpPr/>
          <p:nvPr/>
        </p:nvSpPr>
        <p:spPr>
          <a:xfrm>
            <a:off x="9303913" y="2336800"/>
            <a:ext cx="269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39ba3c56fbb_0_547"/>
          <p:cNvSpPr/>
          <p:nvPr/>
        </p:nvSpPr>
        <p:spPr>
          <a:xfrm>
            <a:off x="9303913" y="2336800"/>
            <a:ext cx="3031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2023</a:t>
            </a:r>
            <a:endParaRPr b="0" i="0" sz="8000" u="none" cap="none" strike="noStrike">
              <a:solidFill>
                <a:schemeClr val="dk1"/>
              </a:solidFill>
              <a:latin typeface="Calibri"/>
              <a:ea typeface="Calibri"/>
              <a:cs typeface="Calibri"/>
              <a:sym typeface="Calibri"/>
            </a:endParaRPr>
          </a:p>
        </p:txBody>
      </p:sp>
      <p:pic>
        <p:nvPicPr>
          <p:cNvPr descr=" " id="593" name="Google Shape;593;g39ba3c56fbb_0_547"/>
          <p:cNvPicPr preferRelativeResize="0"/>
          <p:nvPr/>
        </p:nvPicPr>
        <p:blipFill rotWithShape="1">
          <a:blip r:embed="rId7">
            <a:alphaModFix/>
          </a:blip>
          <a:srcRect b="0" l="0" r="0" t="0"/>
          <a:stretch/>
        </p:blipFill>
        <p:spPr>
          <a:xfrm>
            <a:off x="10612176" y="3556000"/>
            <a:ext cx="38105" cy="1625600"/>
          </a:xfrm>
          <a:prstGeom prst="rect">
            <a:avLst/>
          </a:prstGeom>
          <a:noFill/>
          <a:ln>
            <a:noFill/>
          </a:ln>
        </p:spPr>
      </p:pic>
      <p:sp>
        <p:nvSpPr>
          <p:cNvPr id="594" name="Google Shape;594;g39ba3c56fbb_0_547"/>
          <p:cNvSpPr/>
          <p:nvPr/>
        </p:nvSpPr>
        <p:spPr>
          <a:xfrm>
            <a:off x="9272159" y="5181600"/>
            <a:ext cx="27561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39ba3c56fbb_0_547"/>
          <p:cNvSpPr/>
          <p:nvPr/>
        </p:nvSpPr>
        <p:spPr>
          <a:xfrm>
            <a:off x="9272159" y="5181600"/>
            <a:ext cx="3095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2024</a:t>
            </a:r>
            <a:endParaRPr b="0" i="0" sz="8000" u="none" cap="none" strike="noStrike">
              <a:solidFill>
                <a:schemeClr val="dk1"/>
              </a:solidFill>
              <a:latin typeface="Calibri"/>
              <a:ea typeface="Calibri"/>
              <a:cs typeface="Calibri"/>
              <a:sym typeface="Calibri"/>
            </a:endParaRPr>
          </a:p>
        </p:txBody>
      </p:sp>
      <p:pic>
        <p:nvPicPr>
          <p:cNvPr descr=" " id="596" name="Google Shape;596;g39ba3c56fbb_0_547"/>
          <p:cNvPicPr preferRelativeResize="0"/>
          <p:nvPr/>
        </p:nvPicPr>
        <p:blipFill rotWithShape="1">
          <a:blip r:embed="rId8">
            <a:alphaModFix/>
          </a:blip>
          <a:srcRect b="0" l="0" r="0" t="0"/>
          <a:stretch/>
        </p:blipFill>
        <p:spPr>
          <a:xfrm>
            <a:off x="10612176" y="6400800"/>
            <a:ext cx="38105" cy="1625600"/>
          </a:xfrm>
          <a:prstGeom prst="rect">
            <a:avLst/>
          </a:prstGeom>
          <a:noFill/>
          <a:ln>
            <a:noFill/>
          </a:ln>
        </p:spPr>
      </p:pic>
      <p:sp>
        <p:nvSpPr>
          <p:cNvPr id="597" name="Google Shape;597;g39ba3c56fbb_0_547"/>
          <p:cNvSpPr/>
          <p:nvPr/>
        </p:nvSpPr>
        <p:spPr>
          <a:xfrm>
            <a:off x="9297562" y="8026400"/>
            <a:ext cx="2705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39ba3c56fbb_0_547"/>
          <p:cNvSpPr/>
          <p:nvPr/>
        </p:nvSpPr>
        <p:spPr>
          <a:xfrm>
            <a:off x="9297562" y="8026400"/>
            <a:ext cx="3044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2025</a:t>
            </a:r>
            <a:endParaRPr b="0" i="0" sz="8000" u="none" cap="none" strike="noStrike">
              <a:solidFill>
                <a:schemeClr val="dk1"/>
              </a:solidFill>
              <a:latin typeface="Calibri"/>
              <a:ea typeface="Calibri"/>
              <a:cs typeface="Calibri"/>
              <a:sym typeface="Calibri"/>
            </a:endParaRPr>
          </a:p>
        </p:txBody>
      </p:sp>
      <p:pic>
        <p:nvPicPr>
          <p:cNvPr descr=" " id="599" name="Google Shape;599;g39ba3c56fbb_0_547"/>
          <p:cNvPicPr preferRelativeResize="0"/>
          <p:nvPr/>
        </p:nvPicPr>
        <p:blipFill rotWithShape="1">
          <a:blip r:embed="rId8">
            <a:alphaModFix/>
          </a:blip>
          <a:srcRect b="0" l="0" r="0" t="0"/>
          <a:stretch/>
        </p:blipFill>
        <p:spPr>
          <a:xfrm>
            <a:off x="10612176" y="9245600"/>
            <a:ext cx="38105" cy="1625600"/>
          </a:xfrm>
          <a:prstGeom prst="rect">
            <a:avLst/>
          </a:prstGeom>
          <a:noFill/>
          <a:ln>
            <a:noFill/>
          </a:ln>
        </p:spPr>
      </p:pic>
      <p:sp>
        <p:nvSpPr>
          <p:cNvPr id="600" name="Google Shape;600;g39ba3c56fbb_0_547"/>
          <p:cNvSpPr/>
          <p:nvPr/>
        </p:nvSpPr>
        <p:spPr>
          <a:xfrm>
            <a:off x="9278510" y="10871200"/>
            <a:ext cx="27435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39ba3c56fbb_0_547"/>
          <p:cNvSpPr/>
          <p:nvPr/>
        </p:nvSpPr>
        <p:spPr>
          <a:xfrm>
            <a:off x="9278510" y="10871200"/>
            <a:ext cx="30822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2026</a:t>
            </a:r>
            <a:endParaRPr b="0" i="0" sz="8000" u="none" cap="none" strike="noStrike">
              <a:solidFill>
                <a:schemeClr val="dk1"/>
              </a:solidFill>
              <a:latin typeface="Calibri"/>
              <a:ea typeface="Calibri"/>
              <a:cs typeface="Calibri"/>
              <a:sym typeface="Calibri"/>
            </a:endParaRPr>
          </a:p>
        </p:txBody>
      </p:sp>
      <p:sp>
        <p:nvSpPr>
          <p:cNvPr id="602" name="Google Shape;602;g39ba3c56fbb_0_547"/>
          <p:cNvSpPr/>
          <p:nvPr/>
        </p:nvSpPr>
        <p:spPr>
          <a:xfrm>
            <a:off x="11710864" y="36195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603" name="Google Shape;603;g39ba3c56fbb_0_547"/>
          <p:cNvSpPr/>
          <p:nvPr/>
        </p:nvSpPr>
        <p:spPr>
          <a:xfrm>
            <a:off x="11710864" y="67945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604" name="Google Shape;604;g39ba3c56fbb_0_547"/>
          <p:cNvSpPr/>
          <p:nvPr/>
        </p:nvSpPr>
        <p:spPr>
          <a:xfrm>
            <a:off x="11710864" y="99695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605" name="Google Shape;605;g39ba3c56fbb_0_547"/>
          <p:cNvSpPr/>
          <p:nvPr/>
        </p:nvSpPr>
        <p:spPr>
          <a:xfrm>
            <a:off x="16188173" y="692150"/>
            <a:ext cx="7680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610" name="Shape 610"/>
        <p:cNvGrpSpPr/>
        <p:nvPr/>
      </p:nvGrpSpPr>
      <p:grpSpPr>
        <a:xfrm>
          <a:off x="0" y="0"/>
          <a:ext cx="0" cy="0"/>
          <a:chOff x="0" y="0"/>
          <a:chExt cx="0" cy="0"/>
        </a:xfrm>
      </p:grpSpPr>
      <p:pic>
        <p:nvPicPr>
          <p:cNvPr descr=" " id="611" name="Google Shape;611;g39ba3c56fbb_0_572"/>
          <p:cNvPicPr preferRelativeResize="0"/>
          <p:nvPr/>
        </p:nvPicPr>
        <p:blipFill rotWithShape="1">
          <a:blip r:embed="rId3">
            <a:alphaModFix/>
          </a:blip>
          <a:srcRect b="0" l="0" r="0" t="0"/>
          <a:stretch/>
        </p:blipFill>
        <p:spPr>
          <a:xfrm>
            <a:off x="0" y="0"/>
            <a:ext cx="11710864" cy="6858000"/>
          </a:xfrm>
          <a:prstGeom prst="rect">
            <a:avLst/>
          </a:prstGeom>
          <a:noFill/>
          <a:ln>
            <a:noFill/>
          </a:ln>
        </p:spPr>
      </p:pic>
      <p:pic>
        <p:nvPicPr>
          <p:cNvPr descr=" " id="612" name="Google Shape;612;g39ba3c56fbb_0_572"/>
          <p:cNvPicPr preferRelativeResize="0"/>
          <p:nvPr/>
        </p:nvPicPr>
        <p:blipFill rotWithShape="1">
          <a:blip r:embed="rId4">
            <a:alphaModFix/>
          </a:blip>
          <a:srcRect b="0" l="0" r="0" t="0"/>
          <a:stretch/>
        </p:blipFill>
        <p:spPr>
          <a:xfrm>
            <a:off x="6151922" y="5426844"/>
            <a:ext cx="18235125" cy="8289156"/>
          </a:xfrm>
          <a:prstGeom prst="rect">
            <a:avLst/>
          </a:prstGeom>
          <a:noFill/>
          <a:ln>
            <a:noFill/>
          </a:ln>
        </p:spPr>
      </p:pic>
      <p:sp>
        <p:nvSpPr>
          <p:cNvPr id="613" name="Google Shape;613;g39ba3c56fbb_0_57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4" name="Google Shape;614;g39ba3c56fbb_0_57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15" name="Google Shape;615;g39ba3c56fbb_0_572"/>
          <p:cNvSpPr/>
          <p:nvPr/>
        </p:nvSpPr>
        <p:spPr>
          <a:xfrm>
            <a:off x="10447056" y="1365250"/>
            <a:ext cx="53178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The List</a:t>
            </a:r>
            <a:endParaRPr b="0" i="0" sz="8000" u="none" cap="none" strike="noStrike">
              <a:solidFill>
                <a:schemeClr val="dk1"/>
              </a:solidFill>
              <a:latin typeface="Calibri"/>
              <a:ea typeface="Calibri"/>
              <a:cs typeface="Calibri"/>
              <a:sym typeface="Calibri"/>
            </a:endParaRPr>
          </a:p>
        </p:txBody>
      </p:sp>
      <p:sp>
        <p:nvSpPr>
          <p:cNvPr id="616" name="Google Shape;616;g39ba3c56fbb_0_572"/>
          <p:cNvSpPr/>
          <p:nvPr/>
        </p:nvSpPr>
        <p:spPr>
          <a:xfrm>
            <a:off x="3670759" y="4343400"/>
            <a:ext cx="17032800" cy="7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39ba3c56fbb_0_572"/>
          <p:cNvSpPr/>
          <p:nvPr/>
        </p:nvSpPr>
        <p:spPr>
          <a:xfrm>
            <a:off x="3670759" y="4343400"/>
            <a:ext cx="170328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39ba3c56fbb_0_572"/>
          <p:cNvSpPr/>
          <p:nvPr/>
        </p:nvSpPr>
        <p:spPr>
          <a:xfrm>
            <a:off x="3670759" y="45529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Dragons</a:t>
            </a:r>
            <a:endParaRPr b="0" i="0" sz="3600" u="none" cap="none" strike="noStrike">
              <a:solidFill>
                <a:schemeClr val="dk1"/>
              </a:solidFill>
              <a:latin typeface="Calibri"/>
              <a:ea typeface="Calibri"/>
              <a:cs typeface="Calibri"/>
              <a:sym typeface="Calibri"/>
            </a:endParaRPr>
          </a:p>
        </p:txBody>
      </p:sp>
      <p:sp>
        <p:nvSpPr>
          <p:cNvPr id="619" name="Google Shape;619;g39ba3c56fbb_0_572"/>
          <p:cNvSpPr/>
          <p:nvPr/>
        </p:nvSpPr>
        <p:spPr>
          <a:xfrm>
            <a:off x="10072359" y="4343400"/>
            <a:ext cx="10766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620" name="Google Shape;620;g39ba3c56fbb_0_572"/>
          <p:cNvSpPr/>
          <p:nvPr/>
        </p:nvSpPr>
        <p:spPr>
          <a:xfrm>
            <a:off x="3670759" y="5918200"/>
            <a:ext cx="17032800" cy="10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39ba3c56fbb_0_572"/>
          <p:cNvSpPr/>
          <p:nvPr/>
        </p:nvSpPr>
        <p:spPr>
          <a:xfrm>
            <a:off x="3670759" y="5918200"/>
            <a:ext cx="6249300" cy="124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Medieval-like Settings</a:t>
            </a:r>
            <a:endParaRPr b="0" i="0" sz="3600" u="none" cap="none" strike="noStrike">
              <a:solidFill>
                <a:schemeClr val="dk1"/>
              </a:solidFill>
              <a:latin typeface="Calibri"/>
              <a:ea typeface="Calibri"/>
              <a:cs typeface="Calibri"/>
              <a:sym typeface="Calibri"/>
            </a:endParaRPr>
          </a:p>
        </p:txBody>
      </p:sp>
      <p:sp>
        <p:nvSpPr>
          <p:cNvPr id="622" name="Google Shape;622;g39ba3c56fbb_0_572"/>
          <p:cNvSpPr/>
          <p:nvPr/>
        </p:nvSpPr>
        <p:spPr>
          <a:xfrm>
            <a:off x="10072359" y="6223000"/>
            <a:ext cx="10766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623" name="Google Shape;623;g39ba3c56fbb_0_572"/>
          <p:cNvSpPr/>
          <p:nvPr/>
        </p:nvSpPr>
        <p:spPr>
          <a:xfrm>
            <a:off x="3670759" y="7620000"/>
            <a:ext cx="170328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39ba3c56fbb_0_572"/>
          <p:cNvSpPr/>
          <p:nvPr/>
        </p:nvSpPr>
        <p:spPr>
          <a:xfrm>
            <a:off x="3670759" y="762000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Chosen One Trope</a:t>
            </a:r>
            <a:endParaRPr b="0" i="0" sz="3600" u="none" cap="none" strike="noStrike">
              <a:solidFill>
                <a:schemeClr val="dk1"/>
              </a:solidFill>
              <a:latin typeface="Calibri"/>
              <a:ea typeface="Calibri"/>
              <a:cs typeface="Calibri"/>
              <a:sym typeface="Calibri"/>
            </a:endParaRPr>
          </a:p>
        </p:txBody>
      </p:sp>
      <p:sp>
        <p:nvSpPr>
          <p:cNvPr id="625" name="Google Shape;625;g39ba3c56fbb_0_572"/>
          <p:cNvSpPr/>
          <p:nvPr/>
        </p:nvSpPr>
        <p:spPr>
          <a:xfrm>
            <a:off x="10072359" y="7651750"/>
            <a:ext cx="10766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626" name="Google Shape;626;g39ba3c56fbb_0_572"/>
          <p:cNvSpPr/>
          <p:nvPr/>
        </p:nvSpPr>
        <p:spPr>
          <a:xfrm>
            <a:off x="3670759" y="8775700"/>
            <a:ext cx="170328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39ba3c56fbb_0_572"/>
          <p:cNvSpPr/>
          <p:nvPr/>
        </p:nvSpPr>
        <p:spPr>
          <a:xfrm>
            <a:off x="3670759" y="877570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Magic</a:t>
            </a:r>
            <a:endParaRPr b="0" i="0" sz="3600" u="none" cap="none" strike="noStrike">
              <a:solidFill>
                <a:schemeClr val="dk1"/>
              </a:solidFill>
              <a:latin typeface="Calibri"/>
              <a:ea typeface="Calibri"/>
              <a:cs typeface="Calibri"/>
              <a:sym typeface="Calibri"/>
            </a:endParaRPr>
          </a:p>
        </p:txBody>
      </p:sp>
      <p:sp>
        <p:nvSpPr>
          <p:cNvPr id="628" name="Google Shape;628;g39ba3c56fbb_0_572"/>
          <p:cNvSpPr/>
          <p:nvPr/>
        </p:nvSpPr>
        <p:spPr>
          <a:xfrm>
            <a:off x="10072359" y="8807450"/>
            <a:ext cx="10766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629" name="Google Shape;629;g39ba3c56fbb_0_572"/>
          <p:cNvSpPr/>
          <p:nvPr/>
        </p:nvSpPr>
        <p:spPr>
          <a:xfrm>
            <a:off x="3670759" y="9931400"/>
            <a:ext cx="170328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39ba3c56fbb_0_572"/>
          <p:cNvSpPr/>
          <p:nvPr/>
        </p:nvSpPr>
        <p:spPr>
          <a:xfrm>
            <a:off x="3670759" y="993140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The Best Curse</a:t>
            </a:r>
            <a:endParaRPr b="0" i="0" sz="3600" u="none" cap="none" strike="noStrike">
              <a:solidFill>
                <a:schemeClr val="dk1"/>
              </a:solidFill>
              <a:latin typeface="Calibri"/>
              <a:ea typeface="Calibri"/>
              <a:cs typeface="Calibri"/>
              <a:sym typeface="Calibri"/>
            </a:endParaRPr>
          </a:p>
        </p:txBody>
      </p:sp>
      <p:sp>
        <p:nvSpPr>
          <p:cNvPr id="631" name="Google Shape;631;g39ba3c56fbb_0_572"/>
          <p:cNvSpPr/>
          <p:nvPr/>
        </p:nvSpPr>
        <p:spPr>
          <a:xfrm>
            <a:off x="10072359" y="9963150"/>
            <a:ext cx="10766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632" name="Google Shape;632;g39ba3c56fbb_0_572"/>
          <p:cNvSpPr/>
          <p:nvPr/>
        </p:nvSpPr>
        <p:spPr>
          <a:xfrm>
            <a:off x="3670759" y="11087100"/>
            <a:ext cx="170328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39ba3c56fbb_0_572"/>
          <p:cNvSpPr/>
          <p:nvPr/>
        </p:nvSpPr>
        <p:spPr>
          <a:xfrm>
            <a:off x="3670759" y="1108710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Unique Creatures</a:t>
            </a:r>
            <a:endParaRPr b="0" i="0" sz="3600" u="none" cap="none" strike="noStrike">
              <a:solidFill>
                <a:schemeClr val="dk1"/>
              </a:solidFill>
              <a:latin typeface="Calibri"/>
              <a:ea typeface="Calibri"/>
              <a:cs typeface="Calibri"/>
              <a:sym typeface="Calibri"/>
            </a:endParaRPr>
          </a:p>
        </p:txBody>
      </p:sp>
      <p:sp>
        <p:nvSpPr>
          <p:cNvPr id="634" name="Google Shape;634;g39ba3c56fbb_0_572"/>
          <p:cNvSpPr/>
          <p:nvPr/>
        </p:nvSpPr>
        <p:spPr>
          <a:xfrm>
            <a:off x="10072359" y="11118850"/>
            <a:ext cx="10766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639" name="Shape 639"/>
        <p:cNvGrpSpPr/>
        <p:nvPr/>
      </p:nvGrpSpPr>
      <p:grpSpPr>
        <a:xfrm>
          <a:off x="0" y="0"/>
          <a:ext cx="0" cy="0"/>
          <a:chOff x="0" y="0"/>
          <a:chExt cx="0" cy="0"/>
        </a:xfrm>
      </p:grpSpPr>
      <p:pic>
        <p:nvPicPr>
          <p:cNvPr descr=" " id="640" name="Google Shape;640;g39ba3c56fbb_0_600"/>
          <p:cNvPicPr preferRelativeResize="0"/>
          <p:nvPr/>
        </p:nvPicPr>
        <p:blipFill rotWithShape="1">
          <a:blip r:embed="rId3">
            <a:alphaModFix/>
          </a:blip>
          <a:srcRect b="0" l="0" r="0" t="0"/>
          <a:stretch/>
        </p:blipFill>
        <p:spPr>
          <a:xfrm>
            <a:off x="0" y="172938"/>
            <a:ext cx="9230915" cy="13543063"/>
          </a:xfrm>
          <a:prstGeom prst="rect">
            <a:avLst/>
          </a:prstGeom>
          <a:noFill/>
          <a:ln>
            <a:noFill/>
          </a:ln>
        </p:spPr>
      </p:pic>
      <p:pic>
        <p:nvPicPr>
          <p:cNvPr descr=" " id="641" name="Google Shape;641;g39ba3c56fbb_0_600"/>
          <p:cNvPicPr preferRelativeResize="0"/>
          <p:nvPr/>
        </p:nvPicPr>
        <p:blipFill rotWithShape="1">
          <a:blip r:embed="rId4">
            <a:alphaModFix/>
          </a:blip>
          <a:srcRect b="0" l="0" r="0" t="0"/>
          <a:stretch/>
        </p:blipFill>
        <p:spPr>
          <a:xfrm>
            <a:off x="15292711" y="7747000"/>
            <a:ext cx="9094337" cy="5969000"/>
          </a:xfrm>
          <a:prstGeom prst="rect">
            <a:avLst/>
          </a:prstGeom>
          <a:noFill/>
          <a:ln>
            <a:noFill/>
          </a:ln>
        </p:spPr>
      </p:pic>
      <p:sp>
        <p:nvSpPr>
          <p:cNvPr id="642" name="Google Shape;642;g39ba3c56fbb_0_60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3" name="Google Shape;643;g39ba3c56fbb_0_60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44" name="Google Shape;644;g39ba3c56fbb_0_600"/>
          <p:cNvSpPr/>
          <p:nvPr/>
        </p:nvSpPr>
        <p:spPr>
          <a:xfrm>
            <a:off x="7747968" y="12801600"/>
            <a:ext cx="78072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 download more editable chart, </a:t>
            </a:r>
            <a:r>
              <a:rPr b="0" i="0" lang="en-US" sz="3200" u="sng" cap="none" strike="noStrike">
                <a:solidFill>
                  <a:srgbClr val="0E0E0E"/>
                </a:solidFill>
                <a:latin typeface="Lato"/>
                <a:ea typeface="Lato"/>
                <a:cs typeface="Lato"/>
                <a:sym typeface="Lato"/>
                <a:hlinkClick r:id="rId6">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45" name="Google Shape;645;g39ba3c56fbb_0_600"/>
          <p:cNvSpPr/>
          <p:nvPr/>
        </p:nvSpPr>
        <p:spPr>
          <a:xfrm>
            <a:off x="8186173" y="939800"/>
            <a:ext cx="111858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The Organization</a:t>
            </a:r>
            <a:endParaRPr b="0" i="0" sz="8000" u="none" cap="none" strike="noStrike">
              <a:solidFill>
                <a:schemeClr val="dk1"/>
              </a:solidFill>
              <a:latin typeface="Calibri"/>
              <a:ea typeface="Calibri"/>
              <a:cs typeface="Calibri"/>
              <a:sym typeface="Calibri"/>
            </a:endParaRPr>
          </a:p>
        </p:txBody>
      </p:sp>
      <p:sp>
        <p:nvSpPr>
          <p:cNvPr id="646" name="Google Shape;646;g39ba3c56fbb_0_600"/>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g39ba3c56fbb_0_600"/>
          <p:cNvSpPr/>
          <p:nvPr/>
        </p:nvSpPr>
        <p:spPr>
          <a:xfrm>
            <a:off x="10173972" y="3352800"/>
            <a:ext cx="5487000" cy="1536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8" name="Google Shape;648;g39ba3c56fbb_0_600"/>
          <p:cNvPicPr preferRelativeResize="0"/>
          <p:nvPr/>
        </p:nvPicPr>
        <p:blipFill rotWithShape="1">
          <a:blip r:embed="rId7">
            <a:alphaModFix/>
          </a:blip>
          <a:srcRect b="0" l="0" r="0" t="0"/>
          <a:stretch/>
        </p:blipFill>
        <p:spPr>
          <a:xfrm>
            <a:off x="10478810" y="3562350"/>
            <a:ext cx="1117740" cy="1117600"/>
          </a:xfrm>
          <a:prstGeom prst="rect">
            <a:avLst/>
          </a:prstGeom>
          <a:noFill/>
          <a:ln>
            <a:noFill/>
          </a:ln>
        </p:spPr>
      </p:pic>
      <p:sp>
        <p:nvSpPr>
          <p:cNvPr id="649" name="Google Shape;649;g39ba3c56fbb_0_600"/>
          <p:cNvSpPr/>
          <p:nvPr/>
        </p:nvSpPr>
        <p:spPr>
          <a:xfrm>
            <a:off x="11799775" y="35560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39ba3c56fbb_0_600"/>
          <p:cNvSpPr/>
          <p:nvPr/>
        </p:nvSpPr>
        <p:spPr>
          <a:xfrm>
            <a:off x="11799775" y="35560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Chloe Ng</a:t>
            </a:r>
            <a:endParaRPr b="0" i="0" sz="3600" u="none" cap="none" strike="noStrike">
              <a:solidFill>
                <a:schemeClr val="dk1"/>
              </a:solidFill>
              <a:latin typeface="Calibri"/>
              <a:ea typeface="Calibri"/>
              <a:cs typeface="Calibri"/>
              <a:sym typeface="Calibri"/>
            </a:endParaRPr>
          </a:p>
        </p:txBody>
      </p:sp>
      <p:sp>
        <p:nvSpPr>
          <p:cNvPr id="651" name="Google Shape;651;g39ba3c56fbb_0_600"/>
          <p:cNvSpPr/>
          <p:nvPr/>
        </p:nvSpPr>
        <p:spPr>
          <a:xfrm>
            <a:off x="11799775" y="4203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652" name="Google Shape;652;g39ba3c56fbb_0_600"/>
          <p:cNvSpPr/>
          <p:nvPr/>
        </p:nvSpPr>
        <p:spPr>
          <a:xfrm>
            <a:off x="787498" y="5715000"/>
            <a:ext cx="5487000" cy="1536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3" name="Google Shape;653;g39ba3c56fbb_0_600"/>
          <p:cNvPicPr preferRelativeResize="0"/>
          <p:nvPr/>
        </p:nvPicPr>
        <p:blipFill rotWithShape="1">
          <a:blip r:embed="rId8">
            <a:alphaModFix/>
          </a:blip>
          <a:srcRect b="0" l="0" r="0" t="0"/>
          <a:stretch/>
        </p:blipFill>
        <p:spPr>
          <a:xfrm>
            <a:off x="1092337" y="5924550"/>
            <a:ext cx="1117740" cy="1117600"/>
          </a:xfrm>
          <a:prstGeom prst="rect">
            <a:avLst/>
          </a:prstGeom>
          <a:noFill/>
          <a:ln>
            <a:noFill/>
          </a:ln>
        </p:spPr>
      </p:pic>
      <p:sp>
        <p:nvSpPr>
          <p:cNvPr id="654" name="Google Shape;654;g39ba3c56fbb_0_600"/>
          <p:cNvSpPr/>
          <p:nvPr/>
        </p:nvSpPr>
        <p:spPr>
          <a:xfrm>
            <a:off x="2413302"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39ba3c56fbb_0_600"/>
          <p:cNvSpPr/>
          <p:nvPr/>
        </p:nvSpPr>
        <p:spPr>
          <a:xfrm>
            <a:off x="2413302"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Valtorin</a:t>
            </a:r>
            <a:endParaRPr b="0" i="0" sz="3600" u="none" cap="none" strike="noStrike">
              <a:solidFill>
                <a:schemeClr val="dk1"/>
              </a:solidFill>
              <a:latin typeface="Calibri"/>
              <a:ea typeface="Calibri"/>
              <a:cs typeface="Calibri"/>
              <a:sym typeface="Calibri"/>
            </a:endParaRPr>
          </a:p>
        </p:txBody>
      </p:sp>
      <p:sp>
        <p:nvSpPr>
          <p:cNvPr id="656" name="Google Shape;656;g39ba3c56fbb_0_600"/>
          <p:cNvSpPr/>
          <p:nvPr/>
        </p:nvSpPr>
        <p:spPr>
          <a:xfrm>
            <a:off x="2413302"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657" name="Google Shape;657;g39ba3c56fbb_0_600"/>
          <p:cNvSpPr/>
          <p:nvPr/>
        </p:nvSpPr>
        <p:spPr>
          <a:xfrm>
            <a:off x="3835879" y="8051800"/>
            <a:ext cx="5487000" cy="1536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8" name="Google Shape;658;g39ba3c56fbb_0_600"/>
          <p:cNvPicPr preferRelativeResize="0"/>
          <p:nvPr/>
        </p:nvPicPr>
        <p:blipFill rotWithShape="1">
          <a:blip r:embed="rId9">
            <a:alphaModFix/>
          </a:blip>
          <a:srcRect b="0" l="0" r="0" t="0"/>
          <a:stretch/>
        </p:blipFill>
        <p:spPr>
          <a:xfrm>
            <a:off x="4140718" y="8261350"/>
            <a:ext cx="1117740" cy="1117600"/>
          </a:xfrm>
          <a:prstGeom prst="rect">
            <a:avLst/>
          </a:prstGeom>
          <a:noFill/>
          <a:ln>
            <a:noFill/>
          </a:ln>
        </p:spPr>
      </p:pic>
      <p:sp>
        <p:nvSpPr>
          <p:cNvPr id="659" name="Google Shape;659;g39ba3c56fbb_0_600"/>
          <p:cNvSpPr/>
          <p:nvPr/>
        </p:nvSpPr>
        <p:spPr>
          <a:xfrm>
            <a:off x="5461683" y="82550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39ba3c56fbb_0_600"/>
          <p:cNvSpPr/>
          <p:nvPr/>
        </p:nvSpPr>
        <p:spPr>
          <a:xfrm>
            <a:off x="5461683" y="82550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Lucian</a:t>
            </a:r>
            <a:endParaRPr b="0" i="0" sz="3600" u="none" cap="none" strike="noStrike">
              <a:solidFill>
                <a:schemeClr val="dk1"/>
              </a:solidFill>
              <a:latin typeface="Calibri"/>
              <a:ea typeface="Calibri"/>
              <a:cs typeface="Calibri"/>
              <a:sym typeface="Calibri"/>
            </a:endParaRPr>
          </a:p>
        </p:txBody>
      </p:sp>
      <p:sp>
        <p:nvSpPr>
          <p:cNvPr id="661" name="Google Shape;661;g39ba3c56fbb_0_600"/>
          <p:cNvSpPr/>
          <p:nvPr/>
        </p:nvSpPr>
        <p:spPr>
          <a:xfrm>
            <a:off x="5461683" y="8902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662" name="Google Shape;662;g39ba3c56fbb_0_600"/>
          <p:cNvSpPr/>
          <p:nvPr/>
        </p:nvSpPr>
        <p:spPr>
          <a:xfrm>
            <a:off x="3835879" y="10439400"/>
            <a:ext cx="5487000" cy="1536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3" name="Google Shape;663;g39ba3c56fbb_0_600"/>
          <p:cNvPicPr preferRelativeResize="0"/>
          <p:nvPr/>
        </p:nvPicPr>
        <p:blipFill rotWithShape="1">
          <a:blip r:embed="rId10">
            <a:alphaModFix/>
          </a:blip>
          <a:srcRect b="0" l="0" r="0" t="0"/>
          <a:stretch/>
        </p:blipFill>
        <p:spPr>
          <a:xfrm>
            <a:off x="4140718" y="10648950"/>
            <a:ext cx="1117740" cy="1117600"/>
          </a:xfrm>
          <a:prstGeom prst="rect">
            <a:avLst/>
          </a:prstGeom>
          <a:noFill/>
          <a:ln>
            <a:noFill/>
          </a:ln>
        </p:spPr>
      </p:pic>
      <p:sp>
        <p:nvSpPr>
          <p:cNvPr id="664" name="Google Shape;664;g39ba3c56fbb_0_600"/>
          <p:cNvSpPr/>
          <p:nvPr/>
        </p:nvSpPr>
        <p:spPr>
          <a:xfrm>
            <a:off x="5461683" y="106426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g39ba3c56fbb_0_600"/>
          <p:cNvSpPr/>
          <p:nvPr/>
        </p:nvSpPr>
        <p:spPr>
          <a:xfrm>
            <a:off x="5461683" y="106426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Cedric</a:t>
            </a:r>
            <a:endParaRPr b="0" i="0" sz="3600" u="none" cap="none" strike="noStrike">
              <a:solidFill>
                <a:schemeClr val="dk1"/>
              </a:solidFill>
              <a:latin typeface="Calibri"/>
              <a:ea typeface="Calibri"/>
              <a:cs typeface="Calibri"/>
              <a:sym typeface="Calibri"/>
            </a:endParaRPr>
          </a:p>
        </p:txBody>
      </p:sp>
      <p:sp>
        <p:nvSpPr>
          <p:cNvPr id="666" name="Google Shape;666;g39ba3c56fbb_0_600"/>
          <p:cNvSpPr/>
          <p:nvPr/>
        </p:nvSpPr>
        <p:spPr>
          <a:xfrm>
            <a:off x="5461683" y="11290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667" name="Google Shape;667;g39ba3c56fbb_0_600"/>
          <p:cNvSpPr/>
          <p:nvPr/>
        </p:nvSpPr>
        <p:spPr>
          <a:xfrm>
            <a:off x="15343518" y="8077200"/>
            <a:ext cx="5487000" cy="1536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8" name="Google Shape;668;g39ba3c56fbb_0_600"/>
          <p:cNvPicPr preferRelativeResize="0"/>
          <p:nvPr/>
        </p:nvPicPr>
        <p:blipFill rotWithShape="1">
          <a:blip r:embed="rId11">
            <a:alphaModFix/>
          </a:blip>
          <a:srcRect b="0" l="0" r="0" t="0"/>
          <a:stretch/>
        </p:blipFill>
        <p:spPr>
          <a:xfrm>
            <a:off x="15648356" y="8286750"/>
            <a:ext cx="1117740" cy="1117600"/>
          </a:xfrm>
          <a:prstGeom prst="rect">
            <a:avLst/>
          </a:prstGeom>
          <a:noFill/>
          <a:ln>
            <a:noFill/>
          </a:ln>
        </p:spPr>
      </p:pic>
      <p:sp>
        <p:nvSpPr>
          <p:cNvPr id="669" name="Google Shape;669;g39ba3c56fbb_0_600"/>
          <p:cNvSpPr/>
          <p:nvPr/>
        </p:nvSpPr>
        <p:spPr>
          <a:xfrm>
            <a:off x="16969321" y="82804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g39ba3c56fbb_0_600"/>
          <p:cNvSpPr/>
          <p:nvPr/>
        </p:nvSpPr>
        <p:spPr>
          <a:xfrm>
            <a:off x="16969321" y="82804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Elvina</a:t>
            </a:r>
            <a:endParaRPr b="0" i="0" sz="3600" u="none" cap="none" strike="noStrike">
              <a:solidFill>
                <a:schemeClr val="dk1"/>
              </a:solidFill>
              <a:latin typeface="Calibri"/>
              <a:ea typeface="Calibri"/>
              <a:cs typeface="Calibri"/>
              <a:sym typeface="Calibri"/>
            </a:endParaRPr>
          </a:p>
        </p:txBody>
      </p:sp>
      <p:sp>
        <p:nvSpPr>
          <p:cNvPr id="671" name="Google Shape;671;g39ba3c56fbb_0_600"/>
          <p:cNvSpPr/>
          <p:nvPr/>
        </p:nvSpPr>
        <p:spPr>
          <a:xfrm>
            <a:off x="16969321" y="8928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672" name="Google Shape;672;g39ba3c56fbb_0_600"/>
          <p:cNvSpPr/>
          <p:nvPr/>
        </p:nvSpPr>
        <p:spPr>
          <a:xfrm>
            <a:off x="15343518" y="10439400"/>
            <a:ext cx="5487000" cy="1536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3" name="Google Shape;673;g39ba3c56fbb_0_600"/>
          <p:cNvPicPr preferRelativeResize="0"/>
          <p:nvPr/>
        </p:nvPicPr>
        <p:blipFill rotWithShape="1">
          <a:blip r:embed="rId12">
            <a:alphaModFix/>
          </a:blip>
          <a:srcRect b="0" l="0" r="0" t="0"/>
          <a:stretch/>
        </p:blipFill>
        <p:spPr>
          <a:xfrm>
            <a:off x="15648356" y="10648950"/>
            <a:ext cx="1117740" cy="1117600"/>
          </a:xfrm>
          <a:prstGeom prst="rect">
            <a:avLst/>
          </a:prstGeom>
          <a:noFill/>
          <a:ln>
            <a:noFill/>
          </a:ln>
        </p:spPr>
      </p:pic>
      <p:sp>
        <p:nvSpPr>
          <p:cNvPr id="674" name="Google Shape;674;g39ba3c56fbb_0_600"/>
          <p:cNvSpPr/>
          <p:nvPr/>
        </p:nvSpPr>
        <p:spPr>
          <a:xfrm>
            <a:off x="16969321" y="106426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g39ba3c56fbb_0_600"/>
          <p:cNvSpPr/>
          <p:nvPr/>
        </p:nvSpPr>
        <p:spPr>
          <a:xfrm>
            <a:off x="16969321" y="106426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Seraphina</a:t>
            </a:r>
            <a:endParaRPr b="0" i="0" sz="3600" u="none" cap="none" strike="noStrike">
              <a:solidFill>
                <a:schemeClr val="dk1"/>
              </a:solidFill>
              <a:latin typeface="Calibri"/>
              <a:ea typeface="Calibri"/>
              <a:cs typeface="Calibri"/>
              <a:sym typeface="Calibri"/>
            </a:endParaRPr>
          </a:p>
        </p:txBody>
      </p:sp>
      <p:sp>
        <p:nvSpPr>
          <p:cNvPr id="676" name="Google Shape;676;g39ba3c56fbb_0_600"/>
          <p:cNvSpPr/>
          <p:nvPr/>
        </p:nvSpPr>
        <p:spPr>
          <a:xfrm>
            <a:off x="16969321" y="11290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677" name="Google Shape;677;g39ba3c56fbb_0_600"/>
          <p:cNvSpPr/>
          <p:nvPr/>
        </p:nvSpPr>
        <p:spPr>
          <a:xfrm>
            <a:off x="6681035" y="5715000"/>
            <a:ext cx="5487000" cy="1536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8" name="Google Shape;678;g39ba3c56fbb_0_600"/>
          <p:cNvPicPr preferRelativeResize="0"/>
          <p:nvPr/>
        </p:nvPicPr>
        <p:blipFill rotWithShape="1">
          <a:blip r:embed="rId13">
            <a:alphaModFix/>
          </a:blip>
          <a:srcRect b="0" l="0" r="0" t="0"/>
          <a:stretch/>
        </p:blipFill>
        <p:spPr>
          <a:xfrm>
            <a:off x="6985873" y="5924550"/>
            <a:ext cx="1117740" cy="1117600"/>
          </a:xfrm>
          <a:prstGeom prst="rect">
            <a:avLst/>
          </a:prstGeom>
          <a:noFill/>
          <a:ln>
            <a:noFill/>
          </a:ln>
        </p:spPr>
      </p:pic>
      <p:sp>
        <p:nvSpPr>
          <p:cNvPr id="679" name="Google Shape;679;g39ba3c56fbb_0_600"/>
          <p:cNvSpPr/>
          <p:nvPr/>
        </p:nvSpPr>
        <p:spPr>
          <a:xfrm>
            <a:off x="8306838"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g39ba3c56fbb_0_600"/>
          <p:cNvSpPr/>
          <p:nvPr/>
        </p:nvSpPr>
        <p:spPr>
          <a:xfrm>
            <a:off x="8306838"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Aurielle</a:t>
            </a:r>
            <a:endParaRPr b="0" i="0" sz="3600" u="none" cap="none" strike="noStrike">
              <a:solidFill>
                <a:schemeClr val="dk1"/>
              </a:solidFill>
              <a:latin typeface="Calibri"/>
              <a:ea typeface="Calibri"/>
              <a:cs typeface="Calibri"/>
              <a:sym typeface="Calibri"/>
            </a:endParaRPr>
          </a:p>
        </p:txBody>
      </p:sp>
      <p:sp>
        <p:nvSpPr>
          <p:cNvPr id="681" name="Google Shape;681;g39ba3c56fbb_0_600"/>
          <p:cNvSpPr/>
          <p:nvPr/>
        </p:nvSpPr>
        <p:spPr>
          <a:xfrm>
            <a:off x="8306838"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682" name="Google Shape;682;g39ba3c56fbb_0_600"/>
          <p:cNvSpPr/>
          <p:nvPr/>
        </p:nvSpPr>
        <p:spPr>
          <a:xfrm>
            <a:off x="18468108" y="5715000"/>
            <a:ext cx="5487000" cy="1536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3" name="Google Shape;683;g39ba3c56fbb_0_600"/>
          <p:cNvPicPr preferRelativeResize="0"/>
          <p:nvPr/>
        </p:nvPicPr>
        <p:blipFill rotWithShape="1">
          <a:blip r:embed="rId14">
            <a:alphaModFix/>
          </a:blip>
          <a:srcRect b="0" l="0" r="0" t="0"/>
          <a:stretch/>
        </p:blipFill>
        <p:spPr>
          <a:xfrm>
            <a:off x="18772946" y="5924550"/>
            <a:ext cx="1117740" cy="1117600"/>
          </a:xfrm>
          <a:prstGeom prst="rect">
            <a:avLst/>
          </a:prstGeom>
          <a:noFill/>
          <a:ln>
            <a:noFill/>
          </a:ln>
        </p:spPr>
      </p:pic>
      <p:sp>
        <p:nvSpPr>
          <p:cNvPr id="684" name="Google Shape;684;g39ba3c56fbb_0_600"/>
          <p:cNvSpPr/>
          <p:nvPr/>
        </p:nvSpPr>
        <p:spPr>
          <a:xfrm>
            <a:off x="20093911"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g39ba3c56fbb_0_600"/>
          <p:cNvSpPr/>
          <p:nvPr/>
        </p:nvSpPr>
        <p:spPr>
          <a:xfrm>
            <a:off x="20093911"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Dariana</a:t>
            </a:r>
            <a:endParaRPr b="0" i="0" sz="3600" u="none" cap="none" strike="noStrike">
              <a:solidFill>
                <a:schemeClr val="dk1"/>
              </a:solidFill>
              <a:latin typeface="Calibri"/>
              <a:ea typeface="Calibri"/>
              <a:cs typeface="Calibri"/>
              <a:sym typeface="Calibri"/>
            </a:endParaRPr>
          </a:p>
        </p:txBody>
      </p:sp>
      <p:sp>
        <p:nvSpPr>
          <p:cNvPr id="686" name="Google Shape;686;g39ba3c56fbb_0_600"/>
          <p:cNvSpPr/>
          <p:nvPr/>
        </p:nvSpPr>
        <p:spPr>
          <a:xfrm>
            <a:off x="20093911"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687" name="Google Shape;687;g39ba3c56fbb_0_600"/>
          <p:cNvSpPr/>
          <p:nvPr/>
        </p:nvSpPr>
        <p:spPr>
          <a:xfrm>
            <a:off x="12574572" y="5715000"/>
            <a:ext cx="5487000" cy="15366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8" name="Google Shape;688;g39ba3c56fbb_0_600"/>
          <p:cNvPicPr preferRelativeResize="0"/>
          <p:nvPr/>
        </p:nvPicPr>
        <p:blipFill rotWithShape="1">
          <a:blip r:embed="rId15">
            <a:alphaModFix/>
          </a:blip>
          <a:srcRect b="0" l="0" r="0" t="0"/>
          <a:stretch/>
        </p:blipFill>
        <p:spPr>
          <a:xfrm>
            <a:off x="12879410" y="5924550"/>
            <a:ext cx="1117740" cy="1117600"/>
          </a:xfrm>
          <a:prstGeom prst="rect">
            <a:avLst/>
          </a:prstGeom>
          <a:noFill/>
          <a:ln>
            <a:noFill/>
          </a:ln>
        </p:spPr>
      </p:pic>
      <p:sp>
        <p:nvSpPr>
          <p:cNvPr id="689" name="Google Shape;689;g39ba3c56fbb_0_600"/>
          <p:cNvSpPr/>
          <p:nvPr/>
        </p:nvSpPr>
        <p:spPr>
          <a:xfrm>
            <a:off x="14200375"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39ba3c56fbb_0_600"/>
          <p:cNvSpPr/>
          <p:nvPr/>
        </p:nvSpPr>
        <p:spPr>
          <a:xfrm>
            <a:off x="14200375"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Theronis</a:t>
            </a:r>
            <a:endParaRPr b="0" i="0" sz="3600" u="none" cap="none" strike="noStrike">
              <a:solidFill>
                <a:schemeClr val="dk1"/>
              </a:solidFill>
              <a:latin typeface="Calibri"/>
              <a:ea typeface="Calibri"/>
              <a:cs typeface="Calibri"/>
              <a:sym typeface="Calibri"/>
            </a:endParaRPr>
          </a:p>
        </p:txBody>
      </p:sp>
      <p:sp>
        <p:nvSpPr>
          <p:cNvPr id="691" name="Google Shape;691;g39ba3c56fbb_0_600"/>
          <p:cNvSpPr/>
          <p:nvPr/>
        </p:nvSpPr>
        <p:spPr>
          <a:xfrm>
            <a:off x="14200375"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692" name="Google Shape;692;g39ba3c56fbb_0_600"/>
          <p:cNvPicPr preferRelativeResize="0"/>
          <p:nvPr/>
        </p:nvPicPr>
        <p:blipFill rotWithShape="1">
          <a:blip r:embed="rId16">
            <a:alphaModFix/>
          </a:blip>
          <a:srcRect b="0" l="0" r="0" t="0"/>
          <a:stretch/>
        </p:blipFill>
        <p:spPr>
          <a:xfrm>
            <a:off x="3353219" y="5295900"/>
            <a:ext cx="17680610" cy="12700"/>
          </a:xfrm>
          <a:prstGeom prst="rect">
            <a:avLst/>
          </a:prstGeom>
          <a:noFill/>
          <a:ln>
            <a:noFill/>
          </a:ln>
        </p:spPr>
      </p:pic>
      <p:pic>
        <p:nvPicPr>
          <p:cNvPr descr=" " id="693" name="Google Shape;693;g39ba3c56fbb_0_600"/>
          <p:cNvPicPr preferRelativeResize="0"/>
          <p:nvPr/>
        </p:nvPicPr>
        <p:blipFill rotWithShape="1">
          <a:blip r:embed="rId17">
            <a:alphaModFix/>
          </a:blip>
          <a:srcRect b="0" l="0" r="0" t="0"/>
          <a:stretch/>
        </p:blipFill>
        <p:spPr>
          <a:xfrm>
            <a:off x="13006426" y="4902200"/>
            <a:ext cx="12702" cy="406400"/>
          </a:xfrm>
          <a:prstGeom prst="rect">
            <a:avLst/>
          </a:prstGeom>
          <a:noFill/>
          <a:ln>
            <a:noFill/>
          </a:ln>
        </p:spPr>
      </p:pic>
      <p:pic>
        <p:nvPicPr>
          <p:cNvPr descr=" " id="694" name="Google Shape;694;g39ba3c56fbb_0_600"/>
          <p:cNvPicPr preferRelativeResize="0"/>
          <p:nvPr/>
        </p:nvPicPr>
        <p:blipFill rotWithShape="1">
          <a:blip r:embed="rId18">
            <a:alphaModFix/>
          </a:blip>
          <a:srcRect b="0" l="0" r="0" t="0"/>
          <a:stretch/>
        </p:blipFill>
        <p:spPr>
          <a:xfrm>
            <a:off x="3353219" y="5308600"/>
            <a:ext cx="12702" cy="419100"/>
          </a:xfrm>
          <a:prstGeom prst="rect">
            <a:avLst/>
          </a:prstGeom>
          <a:noFill/>
          <a:ln>
            <a:noFill/>
          </a:ln>
        </p:spPr>
      </p:pic>
      <p:pic>
        <p:nvPicPr>
          <p:cNvPr descr=" " id="695" name="Google Shape;695;g39ba3c56fbb_0_600"/>
          <p:cNvPicPr preferRelativeResize="0"/>
          <p:nvPr/>
        </p:nvPicPr>
        <p:blipFill rotWithShape="1">
          <a:blip r:embed="rId18">
            <a:alphaModFix/>
          </a:blip>
          <a:srcRect b="0" l="0" r="0" t="0"/>
          <a:stretch/>
        </p:blipFill>
        <p:spPr>
          <a:xfrm>
            <a:off x="9513489" y="5308600"/>
            <a:ext cx="12702" cy="419100"/>
          </a:xfrm>
          <a:prstGeom prst="rect">
            <a:avLst/>
          </a:prstGeom>
          <a:noFill/>
          <a:ln>
            <a:noFill/>
          </a:ln>
        </p:spPr>
      </p:pic>
      <p:pic>
        <p:nvPicPr>
          <p:cNvPr descr=" " id="696" name="Google Shape;696;g39ba3c56fbb_0_600"/>
          <p:cNvPicPr preferRelativeResize="0"/>
          <p:nvPr/>
        </p:nvPicPr>
        <p:blipFill rotWithShape="1">
          <a:blip r:embed="rId18">
            <a:alphaModFix/>
          </a:blip>
          <a:srcRect b="0" l="0" r="0" t="0"/>
          <a:stretch/>
        </p:blipFill>
        <p:spPr>
          <a:xfrm>
            <a:off x="15407026" y="5308600"/>
            <a:ext cx="12702" cy="419100"/>
          </a:xfrm>
          <a:prstGeom prst="rect">
            <a:avLst/>
          </a:prstGeom>
          <a:noFill/>
          <a:ln>
            <a:noFill/>
          </a:ln>
        </p:spPr>
      </p:pic>
      <p:pic>
        <p:nvPicPr>
          <p:cNvPr descr=" " id="697" name="Google Shape;697;g39ba3c56fbb_0_600"/>
          <p:cNvPicPr preferRelativeResize="0"/>
          <p:nvPr/>
        </p:nvPicPr>
        <p:blipFill rotWithShape="1">
          <a:blip r:embed="rId18">
            <a:alphaModFix/>
          </a:blip>
          <a:srcRect b="0" l="0" r="0" t="0"/>
          <a:stretch/>
        </p:blipFill>
        <p:spPr>
          <a:xfrm>
            <a:off x="21021127" y="5308600"/>
            <a:ext cx="12702" cy="419100"/>
          </a:xfrm>
          <a:prstGeom prst="rect">
            <a:avLst/>
          </a:prstGeom>
          <a:noFill/>
          <a:ln>
            <a:noFill/>
          </a:ln>
        </p:spPr>
      </p:pic>
      <p:pic>
        <p:nvPicPr>
          <p:cNvPr descr=" " id="698" name="Google Shape;698;g39ba3c56fbb_0_600"/>
          <p:cNvPicPr preferRelativeResize="0"/>
          <p:nvPr/>
        </p:nvPicPr>
        <p:blipFill rotWithShape="1">
          <a:blip r:embed="rId19">
            <a:alphaModFix/>
          </a:blip>
          <a:srcRect b="0" l="0" r="0" t="0"/>
          <a:stretch/>
        </p:blipFill>
        <p:spPr>
          <a:xfrm>
            <a:off x="9513489" y="7124700"/>
            <a:ext cx="12702" cy="4165600"/>
          </a:xfrm>
          <a:prstGeom prst="rect">
            <a:avLst/>
          </a:prstGeom>
          <a:noFill/>
          <a:ln>
            <a:noFill/>
          </a:ln>
        </p:spPr>
      </p:pic>
      <p:pic>
        <p:nvPicPr>
          <p:cNvPr descr=" " id="699" name="Google Shape;699;g39ba3c56fbb_0_600"/>
          <p:cNvPicPr preferRelativeResize="0"/>
          <p:nvPr/>
        </p:nvPicPr>
        <p:blipFill rotWithShape="1">
          <a:blip r:embed="rId20">
            <a:alphaModFix/>
          </a:blip>
          <a:srcRect b="0" l="0" r="0" t="0"/>
          <a:stretch/>
        </p:blipFill>
        <p:spPr>
          <a:xfrm>
            <a:off x="9322965" y="8813800"/>
            <a:ext cx="203225" cy="12700"/>
          </a:xfrm>
          <a:prstGeom prst="rect">
            <a:avLst/>
          </a:prstGeom>
          <a:noFill/>
          <a:ln>
            <a:noFill/>
          </a:ln>
        </p:spPr>
      </p:pic>
      <p:pic>
        <p:nvPicPr>
          <p:cNvPr descr=" " id="700" name="Google Shape;700;g39ba3c56fbb_0_600"/>
          <p:cNvPicPr preferRelativeResize="0"/>
          <p:nvPr/>
        </p:nvPicPr>
        <p:blipFill rotWithShape="1">
          <a:blip r:embed="rId20">
            <a:alphaModFix/>
          </a:blip>
          <a:srcRect b="0" l="0" r="0" t="0"/>
          <a:stretch/>
        </p:blipFill>
        <p:spPr>
          <a:xfrm>
            <a:off x="20830603" y="8813800"/>
            <a:ext cx="203225" cy="12700"/>
          </a:xfrm>
          <a:prstGeom prst="rect">
            <a:avLst/>
          </a:prstGeom>
          <a:noFill/>
          <a:ln>
            <a:noFill/>
          </a:ln>
        </p:spPr>
      </p:pic>
      <p:pic>
        <p:nvPicPr>
          <p:cNvPr descr=" " id="701" name="Google Shape;701;g39ba3c56fbb_0_600"/>
          <p:cNvPicPr preferRelativeResize="0"/>
          <p:nvPr/>
        </p:nvPicPr>
        <p:blipFill rotWithShape="1">
          <a:blip r:embed="rId20">
            <a:alphaModFix/>
          </a:blip>
          <a:srcRect b="0" l="0" r="0" t="0"/>
          <a:stretch/>
        </p:blipFill>
        <p:spPr>
          <a:xfrm>
            <a:off x="9322965" y="11277600"/>
            <a:ext cx="203225" cy="12700"/>
          </a:xfrm>
          <a:prstGeom prst="rect">
            <a:avLst/>
          </a:prstGeom>
          <a:noFill/>
          <a:ln>
            <a:noFill/>
          </a:ln>
        </p:spPr>
      </p:pic>
      <p:pic>
        <p:nvPicPr>
          <p:cNvPr descr=" " id="702" name="Google Shape;702;g39ba3c56fbb_0_600"/>
          <p:cNvPicPr preferRelativeResize="0"/>
          <p:nvPr/>
        </p:nvPicPr>
        <p:blipFill rotWithShape="1">
          <a:blip r:embed="rId20">
            <a:alphaModFix/>
          </a:blip>
          <a:srcRect b="0" l="0" r="0" t="0"/>
          <a:stretch/>
        </p:blipFill>
        <p:spPr>
          <a:xfrm>
            <a:off x="20830603" y="11277600"/>
            <a:ext cx="203225" cy="12700"/>
          </a:xfrm>
          <a:prstGeom prst="rect">
            <a:avLst/>
          </a:prstGeom>
          <a:noFill/>
          <a:ln>
            <a:noFill/>
          </a:ln>
        </p:spPr>
      </p:pic>
      <p:pic>
        <p:nvPicPr>
          <p:cNvPr descr=" " id="703" name="Google Shape;703;g39ba3c56fbb_0_600"/>
          <p:cNvPicPr preferRelativeResize="0"/>
          <p:nvPr/>
        </p:nvPicPr>
        <p:blipFill rotWithShape="1">
          <a:blip r:embed="rId21">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708" name="Shape 708"/>
        <p:cNvGrpSpPr/>
        <p:nvPr/>
      </p:nvGrpSpPr>
      <p:grpSpPr>
        <a:xfrm>
          <a:off x="0" y="0"/>
          <a:ext cx="0" cy="0"/>
          <a:chOff x="0" y="0"/>
          <a:chExt cx="0" cy="0"/>
        </a:xfrm>
      </p:grpSpPr>
      <p:pic>
        <p:nvPicPr>
          <p:cNvPr descr=" " id="709" name="Google Shape;709;g39ba3c56fbb_0_668"/>
          <p:cNvPicPr preferRelativeResize="0"/>
          <p:nvPr/>
        </p:nvPicPr>
        <p:blipFill rotWithShape="1">
          <a:blip r:embed="rId3">
            <a:alphaModFix/>
          </a:blip>
          <a:srcRect b="0" l="0" r="0" t="0"/>
          <a:stretch/>
        </p:blipFill>
        <p:spPr>
          <a:xfrm>
            <a:off x="12130556" y="0"/>
            <a:ext cx="12256492" cy="13002519"/>
          </a:xfrm>
          <a:prstGeom prst="rect">
            <a:avLst/>
          </a:prstGeom>
          <a:noFill/>
          <a:ln>
            <a:noFill/>
          </a:ln>
        </p:spPr>
      </p:pic>
      <p:pic>
        <p:nvPicPr>
          <p:cNvPr descr=" " id="710" name="Google Shape;710;g39ba3c56fbb_0_668"/>
          <p:cNvPicPr preferRelativeResize="0"/>
          <p:nvPr/>
        </p:nvPicPr>
        <p:blipFill rotWithShape="1">
          <a:blip r:embed="rId4">
            <a:alphaModFix/>
          </a:blip>
          <a:srcRect b="0" l="0" r="0" t="0"/>
          <a:stretch/>
        </p:blipFill>
        <p:spPr>
          <a:xfrm>
            <a:off x="0" y="2077889"/>
            <a:ext cx="4941708" cy="11638110"/>
          </a:xfrm>
          <a:prstGeom prst="rect">
            <a:avLst/>
          </a:prstGeom>
          <a:noFill/>
          <a:ln>
            <a:noFill/>
          </a:ln>
        </p:spPr>
      </p:pic>
      <p:sp>
        <p:nvSpPr>
          <p:cNvPr id="711" name="Google Shape;711;g39ba3c56fbb_0_66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12" name="Google Shape;712;g39ba3c56fbb_0_66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713" name="Google Shape;713;g39ba3c56fbb_0_668"/>
          <p:cNvSpPr/>
          <p:nvPr/>
        </p:nvSpPr>
        <p:spPr>
          <a:xfrm>
            <a:off x="11875984" y="2679700"/>
            <a:ext cx="105000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choosing EaTemp</a:t>
            </a:r>
            <a:endParaRPr b="0" i="0" sz="8000" u="none" cap="none" strike="noStrike">
              <a:solidFill>
                <a:schemeClr val="dk1"/>
              </a:solidFill>
              <a:latin typeface="Calibri"/>
              <a:ea typeface="Calibri"/>
              <a:cs typeface="Calibri"/>
              <a:sym typeface="Calibri"/>
            </a:endParaRPr>
          </a:p>
        </p:txBody>
      </p:sp>
      <p:sp>
        <p:nvSpPr>
          <p:cNvPr id="714" name="Google Shape;714;g39ba3c56fbb_0_668"/>
          <p:cNvSpPr/>
          <p:nvPr/>
        </p:nvSpPr>
        <p:spPr>
          <a:xfrm>
            <a:off x="11875984" y="6134100"/>
            <a:ext cx="9636300" cy="503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715" name="Google Shape;715;g39ba3c56fbb_0_668"/>
          <p:cNvSpPr/>
          <p:nvPr/>
        </p:nvSpPr>
        <p:spPr>
          <a:xfrm rot="-5400000">
            <a:off x="21715273" y="7889969"/>
            <a:ext cx="445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Credit | Image: </a:t>
            </a:r>
            <a:r>
              <a:rPr b="0" i="0" lang="en-US" sz="3200" u="sng" cap="none" strike="noStrike">
                <a:solidFill>
                  <a:srgbClr val="0E0E0E"/>
                </a:solidFill>
                <a:latin typeface="Lato"/>
                <a:ea typeface="Lato"/>
                <a:cs typeface="Lato"/>
                <a:sym typeface="Lato"/>
                <a:hlinkClick r:id="rId6">
                  <a:extLst>
                    <a:ext uri="{A12FA001-AC4F-418D-AE19-62706E023703}">
                      <ahyp:hlinkClr val="tx"/>
                    </a:ext>
                  </a:extLst>
                </a:hlinkClick>
              </a:rPr>
              <a:t>Unsplash</a:t>
            </a:r>
            <a:r>
              <a:rPr b="0" i="0" lang="en-US" sz="3200" u="none" cap="none" strike="noStrike">
                <a:solidFill>
                  <a:srgbClr val="0E0E0E"/>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716" name="Google Shape;716;g39ba3c56fbb_0_668"/>
          <p:cNvPicPr preferRelativeResize="0"/>
          <p:nvPr/>
        </p:nvPicPr>
        <p:blipFill rotWithShape="1">
          <a:blip r:embed="rId7">
            <a:alphaModFix/>
          </a:blip>
          <a:srcRect b="0" l="0" r="0" t="0"/>
          <a:stretch/>
        </p:blipFill>
        <p:spPr>
          <a:xfrm>
            <a:off x="0" y="2235200"/>
            <a:ext cx="11444130" cy="9245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39" name="Shape 39"/>
        <p:cNvGrpSpPr/>
        <p:nvPr/>
      </p:nvGrpSpPr>
      <p:grpSpPr>
        <a:xfrm>
          <a:off x="0" y="0"/>
          <a:ext cx="0" cy="0"/>
          <a:chOff x="0" y="0"/>
          <a:chExt cx="0" cy="0"/>
        </a:xfrm>
      </p:grpSpPr>
      <p:pic>
        <p:nvPicPr>
          <p:cNvPr descr=" " id="40" name="Google Shape;40;g39ba3c56fbb_0_22"/>
          <p:cNvPicPr preferRelativeResize="0"/>
          <p:nvPr/>
        </p:nvPicPr>
        <p:blipFill rotWithShape="1">
          <a:blip r:embed="rId3">
            <a:alphaModFix/>
          </a:blip>
          <a:srcRect b="0" l="0" r="0" t="0"/>
          <a:stretch/>
        </p:blipFill>
        <p:spPr>
          <a:xfrm>
            <a:off x="9449981" y="5918200"/>
            <a:ext cx="14937067" cy="7797800"/>
          </a:xfrm>
          <a:prstGeom prst="rect">
            <a:avLst/>
          </a:prstGeom>
          <a:noFill/>
          <a:ln>
            <a:noFill/>
          </a:ln>
        </p:spPr>
      </p:pic>
      <p:pic>
        <p:nvPicPr>
          <p:cNvPr descr=" " id="41" name="Google Shape;41;g39ba3c56fbb_0_22"/>
          <p:cNvPicPr preferRelativeResize="0"/>
          <p:nvPr/>
        </p:nvPicPr>
        <p:blipFill rotWithShape="1">
          <a:blip r:embed="rId4">
            <a:alphaModFix/>
          </a:blip>
          <a:srcRect b="0" l="0" r="0" t="0"/>
          <a:stretch/>
        </p:blipFill>
        <p:spPr>
          <a:xfrm>
            <a:off x="0" y="266700"/>
            <a:ext cx="24387048" cy="3898900"/>
          </a:xfrm>
          <a:prstGeom prst="rect">
            <a:avLst/>
          </a:prstGeom>
          <a:noFill/>
          <a:ln>
            <a:noFill/>
          </a:ln>
        </p:spPr>
      </p:pic>
      <p:sp>
        <p:nvSpPr>
          <p:cNvPr id="42" name="Google Shape;42;g39ba3c56fbb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 name="Google Shape;43;g39ba3c56fbb_0_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 name="Google Shape;44;g39ba3c56fbb_0_22"/>
          <p:cNvSpPr/>
          <p:nvPr/>
        </p:nvSpPr>
        <p:spPr>
          <a:xfrm>
            <a:off x="3499287" y="965200"/>
            <a:ext cx="179430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12800"/>
              <a:buFont typeface="Bungee"/>
              <a:buNone/>
            </a:pPr>
            <a:r>
              <a:rPr b="0" i="0" lang="en-US" sz="12800" u="none" cap="none" strike="noStrike">
                <a:solidFill>
                  <a:srgbClr val="D11211"/>
                </a:solidFill>
                <a:latin typeface="Bungee"/>
                <a:ea typeface="Bungee"/>
                <a:cs typeface="Bungee"/>
                <a:sym typeface="Bungee"/>
              </a:rPr>
              <a:t>Table of Contents</a:t>
            </a:r>
            <a:endParaRPr b="0" i="0" sz="12800" u="none" cap="none" strike="noStrike">
              <a:solidFill>
                <a:schemeClr val="dk1"/>
              </a:solidFill>
              <a:latin typeface="Calibri"/>
              <a:ea typeface="Calibri"/>
              <a:cs typeface="Calibri"/>
              <a:sym typeface="Calibri"/>
            </a:endParaRPr>
          </a:p>
        </p:txBody>
      </p:sp>
      <p:sp>
        <p:nvSpPr>
          <p:cNvPr id="45" name="Google Shape;45;g39ba3c56fbb_0_22"/>
          <p:cNvSpPr/>
          <p:nvPr/>
        </p:nvSpPr>
        <p:spPr>
          <a:xfrm>
            <a:off x="1219352" y="45212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39ba3c56fbb_0_22"/>
          <p:cNvSpPr/>
          <p:nvPr/>
        </p:nvSpPr>
        <p:spPr>
          <a:xfrm>
            <a:off x="1219352" y="4521200"/>
            <a:ext cx="1625700" cy="1625700"/>
          </a:xfrm>
          <a:prstGeom prst="roundRect">
            <a:avLst>
              <a:gd fmla="val 781313" name="adj"/>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39ba3c56fbb_0_22"/>
          <p:cNvSpPr/>
          <p:nvPr/>
        </p:nvSpPr>
        <p:spPr>
          <a:xfrm>
            <a:off x="1524191" y="4864100"/>
            <a:ext cx="10161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01</a:t>
            </a:r>
            <a:endParaRPr b="0" i="0" sz="4800" u="none" cap="none" strike="noStrike">
              <a:solidFill>
                <a:schemeClr val="dk1"/>
              </a:solidFill>
              <a:latin typeface="Calibri"/>
              <a:ea typeface="Calibri"/>
              <a:cs typeface="Calibri"/>
              <a:sym typeface="Calibri"/>
            </a:endParaRPr>
          </a:p>
        </p:txBody>
      </p:sp>
      <p:sp>
        <p:nvSpPr>
          <p:cNvPr id="48" name="Google Shape;48;g39ba3c56fbb_0_22"/>
          <p:cNvSpPr/>
          <p:nvPr/>
        </p:nvSpPr>
        <p:spPr>
          <a:xfrm>
            <a:off x="1219352" y="63500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39ba3c56fbb_0_22"/>
          <p:cNvSpPr/>
          <p:nvPr/>
        </p:nvSpPr>
        <p:spPr>
          <a:xfrm>
            <a:off x="1219352" y="63500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Introduction</a:t>
            </a:r>
            <a:endParaRPr b="0" i="0" sz="4800" u="none" cap="none" strike="noStrike">
              <a:solidFill>
                <a:schemeClr val="dk1"/>
              </a:solidFill>
              <a:latin typeface="Calibri"/>
              <a:ea typeface="Calibri"/>
              <a:cs typeface="Calibri"/>
              <a:sym typeface="Calibri"/>
            </a:endParaRPr>
          </a:p>
        </p:txBody>
      </p:sp>
      <p:sp>
        <p:nvSpPr>
          <p:cNvPr id="50" name="Google Shape;50;g39ba3c56fbb_0_22"/>
          <p:cNvSpPr/>
          <p:nvPr/>
        </p:nvSpPr>
        <p:spPr>
          <a:xfrm>
            <a:off x="1219352" y="71882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39ba3c56fbb_0_22"/>
          <p:cNvSpPr/>
          <p:nvPr/>
        </p:nvSpPr>
        <p:spPr>
          <a:xfrm>
            <a:off x="1219352" y="91567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9ba3c56fbb_0_22"/>
          <p:cNvSpPr/>
          <p:nvPr/>
        </p:nvSpPr>
        <p:spPr>
          <a:xfrm>
            <a:off x="1219352" y="9156700"/>
            <a:ext cx="1625700" cy="16257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39ba3c56fbb_0_22"/>
          <p:cNvSpPr/>
          <p:nvPr/>
        </p:nvSpPr>
        <p:spPr>
          <a:xfrm>
            <a:off x="1511489" y="9499600"/>
            <a:ext cx="10416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02</a:t>
            </a:r>
            <a:endParaRPr b="0" i="0" sz="4800" u="none" cap="none" strike="noStrike">
              <a:solidFill>
                <a:schemeClr val="dk1"/>
              </a:solidFill>
              <a:latin typeface="Calibri"/>
              <a:ea typeface="Calibri"/>
              <a:cs typeface="Calibri"/>
              <a:sym typeface="Calibri"/>
            </a:endParaRPr>
          </a:p>
        </p:txBody>
      </p:sp>
      <p:sp>
        <p:nvSpPr>
          <p:cNvPr id="54" name="Google Shape;54;g39ba3c56fbb_0_22"/>
          <p:cNvSpPr/>
          <p:nvPr/>
        </p:nvSpPr>
        <p:spPr>
          <a:xfrm>
            <a:off x="1219352" y="109855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39ba3c56fbb_0_22"/>
          <p:cNvSpPr/>
          <p:nvPr/>
        </p:nvSpPr>
        <p:spPr>
          <a:xfrm>
            <a:off x="1219352" y="109855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Encounters</a:t>
            </a:r>
            <a:endParaRPr b="0" i="0" sz="4800" u="none" cap="none" strike="noStrike">
              <a:solidFill>
                <a:schemeClr val="dk1"/>
              </a:solidFill>
              <a:latin typeface="Calibri"/>
              <a:ea typeface="Calibri"/>
              <a:cs typeface="Calibri"/>
              <a:sym typeface="Calibri"/>
            </a:endParaRPr>
          </a:p>
        </p:txBody>
      </p:sp>
      <p:sp>
        <p:nvSpPr>
          <p:cNvPr id="56" name="Google Shape;56;g39ba3c56fbb_0_22"/>
          <p:cNvSpPr/>
          <p:nvPr/>
        </p:nvSpPr>
        <p:spPr>
          <a:xfrm>
            <a:off x="1219352" y="118237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57" name="Google Shape;57;g39ba3c56fbb_0_22"/>
          <p:cNvSpPr/>
          <p:nvPr/>
        </p:nvSpPr>
        <p:spPr>
          <a:xfrm>
            <a:off x="8535467" y="45212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39ba3c56fbb_0_22"/>
          <p:cNvSpPr/>
          <p:nvPr/>
        </p:nvSpPr>
        <p:spPr>
          <a:xfrm>
            <a:off x="8535467" y="4521200"/>
            <a:ext cx="1625700" cy="16257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9ba3c56fbb_0_22"/>
          <p:cNvSpPr/>
          <p:nvPr/>
        </p:nvSpPr>
        <p:spPr>
          <a:xfrm>
            <a:off x="8827603" y="4864100"/>
            <a:ext cx="10416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03</a:t>
            </a:r>
            <a:endParaRPr b="0" i="0" sz="4800" u="none" cap="none" strike="noStrike">
              <a:solidFill>
                <a:schemeClr val="dk1"/>
              </a:solidFill>
              <a:latin typeface="Calibri"/>
              <a:ea typeface="Calibri"/>
              <a:cs typeface="Calibri"/>
              <a:sym typeface="Calibri"/>
            </a:endParaRPr>
          </a:p>
        </p:txBody>
      </p:sp>
      <p:sp>
        <p:nvSpPr>
          <p:cNvPr id="60" name="Google Shape;60;g39ba3c56fbb_0_22"/>
          <p:cNvSpPr/>
          <p:nvPr/>
        </p:nvSpPr>
        <p:spPr>
          <a:xfrm>
            <a:off x="8535467" y="63500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39ba3c56fbb_0_22"/>
          <p:cNvSpPr/>
          <p:nvPr/>
        </p:nvSpPr>
        <p:spPr>
          <a:xfrm>
            <a:off x="8535467" y="63500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Wonders</a:t>
            </a:r>
            <a:endParaRPr b="0" i="0" sz="4800" u="none" cap="none" strike="noStrike">
              <a:solidFill>
                <a:schemeClr val="dk1"/>
              </a:solidFill>
              <a:latin typeface="Calibri"/>
              <a:ea typeface="Calibri"/>
              <a:cs typeface="Calibri"/>
              <a:sym typeface="Calibri"/>
            </a:endParaRPr>
          </a:p>
        </p:txBody>
      </p:sp>
      <p:sp>
        <p:nvSpPr>
          <p:cNvPr id="62" name="Google Shape;62;g39ba3c56fbb_0_22"/>
          <p:cNvSpPr/>
          <p:nvPr/>
        </p:nvSpPr>
        <p:spPr>
          <a:xfrm>
            <a:off x="8535467" y="71882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3" name="Google Shape;63;g39ba3c56fbb_0_22"/>
          <p:cNvSpPr/>
          <p:nvPr/>
        </p:nvSpPr>
        <p:spPr>
          <a:xfrm>
            <a:off x="8535467" y="91567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39ba3c56fbb_0_22"/>
          <p:cNvSpPr/>
          <p:nvPr/>
        </p:nvSpPr>
        <p:spPr>
          <a:xfrm>
            <a:off x="8535467" y="9156700"/>
            <a:ext cx="1625700" cy="1625700"/>
          </a:xfrm>
          <a:prstGeom prst="roundRect">
            <a:avLst>
              <a:gd fmla="val 781313" name="adj"/>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39ba3c56fbb_0_22"/>
          <p:cNvSpPr/>
          <p:nvPr/>
        </p:nvSpPr>
        <p:spPr>
          <a:xfrm>
            <a:off x="8808551" y="9499600"/>
            <a:ext cx="10797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04</a:t>
            </a:r>
            <a:endParaRPr b="0" i="0" sz="4800" u="none" cap="none" strike="noStrike">
              <a:solidFill>
                <a:schemeClr val="dk1"/>
              </a:solidFill>
              <a:latin typeface="Calibri"/>
              <a:ea typeface="Calibri"/>
              <a:cs typeface="Calibri"/>
              <a:sym typeface="Calibri"/>
            </a:endParaRPr>
          </a:p>
        </p:txBody>
      </p:sp>
      <p:sp>
        <p:nvSpPr>
          <p:cNvPr id="66" name="Google Shape;66;g39ba3c56fbb_0_22"/>
          <p:cNvSpPr/>
          <p:nvPr/>
        </p:nvSpPr>
        <p:spPr>
          <a:xfrm>
            <a:off x="8535467" y="109855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9ba3c56fbb_0_22"/>
          <p:cNvSpPr/>
          <p:nvPr/>
        </p:nvSpPr>
        <p:spPr>
          <a:xfrm>
            <a:off x="8535467" y="109855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Magic</a:t>
            </a:r>
            <a:endParaRPr b="0" i="0" sz="4800" u="none" cap="none" strike="noStrike">
              <a:solidFill>
                <a:schemeClr val="dk1"/>
              </a:solidFill>
              <a:latin typeface="Calibri"/>
              <a:ea typeface="Calibri"/>
              <a:cs typeface="Calibri"/>
              <a:sym typeface="Calibri"/>
            </a:endParaRPr>
          </a:p>
        </p:txBody>
      </p:sp>
      <p:sp>
        <p:nvSpPr>
          <p:cNvPr id="68" name="Google Shape;68;g39ba3c56fbb_0_22"/>
          <p:cNvSpPr/>
          <p:nvPr/>
        </p:nvSpPr>
        <p:spPr>
          <a:xfrm>
            <a:off x="8535467" y="118237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pic>
        <p:nvPicPr>
          <p:cNvPr descr=" " id="69" name="Google Shape;69;g39ba3c56fbb_0_22"/>
          <p:cNvPicPr preferRelativeResize="0"/>
          <p:nvPr/>
        </p:nvPicPr>
        <p:blipFill rotWithShape="1">
          <a:blip r:embed="rId6">
            <a:alphaModFix/>
          </a:blip>
          <a:srcRect b="0" l="0" r="0" t="0"/>
          <a:stretch/>
        </p:blipFill>
        <p:spPr>
          <a:xfrm>
            <a:off x="11329816" y="4165600"/>
            <a:ext cx="11571146" cy="842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74" name="Shape 74"/>
        <p:cNvGrpSpPr/>
        <p:nvPr/>
      </p:nvGrpSpPr>
      <p:grpSpPr>
        <a:xfrm>
          <a:off x="0" y="0"/>
          <a:ext cx="0" cy="0"/>
          <a:chOff x="0" y="0"/>
          <a:chExt cx="0" cy="0"/>
        </a:xfrm>
      </p:grpSpPr>
      <p:pic>
        <p:nvPicPr>
          <p:cNvPr descr=" " id="75" name="Google Shape;75;g39ba3c56fbb_0_56"/>
          <p:cNvPicPr preferRelativeResize="0"/>
          <p:nvPr/>
        </p:nvPicPr>
        <p:blipFill rotWithShape="1">
          <a:blip r:embed="rId3">
            <a:alphaModFix/>
          </a:blip>
          <a:srcRect b="0" l="0" r="0" t="0"/>
          <a:stretch/>
        </p:blipFill>
        <p:spPr>
          <a:xfrm>
            <a:off x="0" y="172944"/>
            <a:ext cx="9230915" cy="13543055"/>
          </a:xfrm>
          <a:prstGeom prst="rect">
            <a:avLst/>
          </a:prstGeom>
          <a:noFill/>
          <a:ln>
            <a:noFill/>
          </a:ln>
        </p:spPr>
      </p:pic>
      <p:pic>
        <p:nvPicPr>
          <p:cNvPr descr=" " id="76" name="Google Shape;76;g39ba3c56fbb_0_56"/>
          <p:cNvPicPr preferRelativeResize="0"/>
          <p:nvPr/>
        </p:nvPicPr>
        <p:blipFill rotWithShape="1">
          <a:blip r:embed="rId4">
            <a:alphaModFix/>
          </a:blip>
          <a:srcRect b="0" l="0" r="0" t="0"/>
          <a:stretch/>
        </p:blipFill>
        <p:spPr>
          <a:xfrm>
            <a:off x="15292711" y="7747000"/>
            <a:ext cx="9094337" cy="5969000"/>
          </a:xfrm>
          <a:prstGeom prst="rect">
            <a:avLst/>
          </a:prstGeom>
          <a:noFill/>
          <a:ln>
            <a:noFill/>
          </a:ln>
        </p:spPr>
      </p:pic>
      <p:sp>
        <p:nvSpPr>
          <p:cNvPr id="77" name="Google Shape;77;g39ba3c56fbb_0_5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8" name="Google Shape;78;g39ba3c56fbb_0_5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79" name="Google Shape;79;g39ba3c56fbb_0_56"/>
          <p:cNvSpPr/>
          <p:nvPr/>
        </p:nvSpPr>
        <p:spPr>
          <a:xfrm>
            <a:off x="2959470" y="2457450"/>
            <a:ext cx="120624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The Extraordinary</a:t>
            </a:r>
            <a:endParaRPr b="0" i="0" sz="8000" u="none" cap="none" strike="noStrike">
              <a:solidFill>
                <a:schemeClr val="dk1"/>
              </a:solidFill>
              <a:latin typeface="Calibri"/>
              <a:ea typeface="Calibri"/>
              <a:cs typeface="Calibri"/>
              <a:sym typeface="Calibri"/>
            </a:endParaRPr>
          </a:p>
        </p:txBody>
      </p:sp>
      <p:sp>
        <p:nvSpPr>
          <p:cNvPr id="80" name="Google Shape;80;g39ba3c56fbb_0_56"/>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1" name="Google Shape;81;g39ba3c56fbb_0_56"/>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86" name="Shape 86"/>
        <p:cNvGrpSpPr/>
        <p:nvPr/>
      </p:nvGrpSpPr>
      <p:grpSpPr>
        <a:xfrm>
          <a:off x="0" y="0"/>
          <a:ext cx="0" cy="0"/>
          <a:chOff x="0" y="0"/>
          <a:chExt cx="0" cy="0"/>
        </a:xfrm>
      </p:grpSpPr>
      <p:pic>
        <p:nvPicPr>
          <p:cNvPr descr=" " id="87" name="Google Shape;87;g39ba3c56fbb_0_67"/>
          <p:cNvPicPr preferRelativeResize="0"/>
          <p:nvPr/>
        </p:nvPicPr>
        <p:blipFill rotWithShape="1">
          <a:blip r:embed="rId3">
            <a:alphaModFix/>
          </a:blip>
          <a:srcRect b="0" l="0" r="0" t="0"/>
          <a:stretch/>
        </p:blipFill>
        <p:spPr>
          <a:xfrm>
            <a:off x="0" y="0"/>
            <a:ext cx="11710864" cy="6858000"/>
          </a:xfrm>
          <a:prstGeom prst="rect">
            <a:avLst/>
          </a:prstGeom>
          <a:noFill/>
          <a:ln>
            <a:noFill/>
          </a:ln>
        </p:spPr>
      </p:pic>
      <p:pic>
        <p:nvPicPr>
          <p:cNvPr descr=" " id="88" name="Google Shape;88;g39ba3c56fbb_0_67"/>
          <p:cNvPicPr preferRelativeResize="0"/>
          <p:nvPr/>
        </p:nvPicPr>
        <p:blipFill rotWithShape="1">
          <a:blip r:embed="rId4">
            <a:alphaModFix/>
          </a:blip>
          <a:srcRect b="0" l="0" r="0" t="0"/>
          <a:stretch/>
        </p:blipFill>
        <p:spPr>
          <a:xfrm>
            <a:off x="6151922" y="5426844"/>
            <a:ext cx="18235125" cy="8289156"/>
          </a:xfrm>
          <a:prstGeom prst="rect">
            <a:avLst/>
          </a:prstGeom>
          <a:noFill/>
          <a:ln>
            <a:noFill/>
          </a:ln>
        </p:spPr>
      </p:pic>
      <p:pic>
        <p:nvPicPr>
          <p:cNvPr descr=" " id="89" name="Google Shape;89;g39ba3c56fbb_0_67"/>
          <p:cNvPicPr preferRelativeResize="0"/>
          <p:nvPr/>
        </p:nvPicPr>
        <p:blipFill rotWithShape="1">
          <a:blip r:embed="rId5">
            <a:alphaModFix/>
          </a:blip>
          <a:srcRect b="0" l="0" r="0" t="0"/>
          <a:stretch/>
        </p:blipFill>
        <p:spPr>
          <a:xfrm>
            <a:off x="0" y="5067300"/>
            <a:ext cx="24387048" cy="8648700"/>
          </a:xfrm>
          <a:prstGeom prst="rect">
            <a:avLst/>
          </a:prstGeom>
          <a:noFill/>
          <a:ln>
            <a:noFill/>
          </a:ln>
        </p:spPr>
      </p:pic>
      <p:pic>
        <p:nvPicPr>
          <p:cNvPr descr=" " id="90" name="Google Shape;90;g39ba3c56fbb_0_67"/>
          <p:cNvPicPr preferRelativeResize="0"/>
          <p:nvPr/>
        </p:nvPicPr>
        <p:blipFill rotWithShape="1">
          <a:blip r:embed="rId6">
            <a:alphaModFix/>
          </a:blip>
          <a:srcRect b="0" l="0" r="0" t="0"/>
          <a:stretch/>
        </p:blipFill>
        <p:spPr>
          <a:xfrm>
            <a:off x="23370921" y="10515600"/>
            <a:ext cx="1016127" cy="3200400"/>
          </a:xfrm>
          <a:prstGeom prst="rect">
            <a:avLst/>
          </a:prstGeom>
          <a:noFill/>
          <a:ln>
            <a:noFill/>
          </a:ln>
        </p:spPr>
      </p:pic>
      <p:sp>
        <p:nvSpPr>
          <p:cNvPr id="91" name="Google Shape;91;g39ba3c56fbb_0_67"/>
          <p:cNvSpPr/>
          <p:nvPr/>
        </p:nvSpPr>
        <p:spPr>
          <a:xfrm>
            <a:off x="1905238" y="1600200"/>
            <a:ext cx="9869100" cy="48261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2" name="Google Shape;92;g39ba3c56fbb_0_67"/>
          <p:cNvPicPr preferRelativeResize="0"/>
          <p:nvPr/>
        </p:nvPicPr>
        <p:blipFill rotWithShape="1">
          <a:blip r:embed="rId7">
            <a:alphaModFix/>
          </a:blip>
          <a:srcRect b="0" l="0" r="0" t="0"/>
          <a:stretch/>
        </p:blipFill>
        <p:spPr>
          <a:xfrm>
            <a:off x="5998154" y="1905000"/>
            <a:ext cx="1683305" cy="1625588"/>
          </a:xfrm>
          <a:prstGeom prst="rect">
            <a:avLst/>
          </a:prstGeom>
          <a:noFill/>
          <a:ln>
            <a:noFill/>
          </a:ln>
        </p:spPr>
      </p:pic>
      <p:sp>
        <p:nvSpPr>
          <p:cNvPr id="93" name="Google Shape;93;g39ba3c56fbb_0_67"/>
          <p:cNvSpPr/>
          <p:nvPr/>
        </p:nvSpPr>
        <p:spPr>
          <a:xfrm>
            <a:off x="2311689" y="3835388"/>
            <a:ext cx="90561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39ba3c56fbb_0_67"/>
          <p:cNvSpPr/>
          <p:nvPr/>
        </p:nvSpPr>
        <p:spPr>
          <a:xfrm>
            <a:off x="2210076" y="3835388"/>
            <a:ext cx="9259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Unicorn Sightings</a:t>
            </a:r>
            <a:endParaRPr b="0" i="0" sz="4800" u="none" cap="none" strike="noStrike">
              <a:solidFill>
                <a:schemeClr val="dk1"/>
              </a:solidFill>
              <a:latin typeface="Calibri"/>
              <a:ea typeface="Calibri"/>
              <a:cs typeface="Calibri"/>
              <a:sym typeface="Calibri"/>
            </a:endParaRPr>
          </a:p>
        </p:txBody>
      </p:sp>
      <p:sp>
        <p:nvSpPr>
          <p:cNvPr id="95" name="Google Shape;95;g39ba3c56fbb_0_67"/>
          <p:cNvSpPr/>
          <p:nvPr/>
        </p:nvSpPr>
        <p:spPr>
          <a:xfrm>
            <a:off x="2243947" y="4673588"/>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96" name="Google Shape;96;g39ba3c56fbb_0_67"/>
          <p:cNvSpPr/>
          <p:nvPr/>
        </p:nvSpPr>
        <p:spPr>
          <a:xfrm>
            <a:off x="12612676" y="1600200"/>
            <a:ext cx="9869100" cy="48261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7" name="Google Shape;97;g39ba3c56fbb_0_67"/>
          <p:cNvPicPr preferRelativeResize="0"/>
          <p:nvPr/>
        </p:nvPicPr>
        <p:blipFill rotWithShape="1">
          <a:blip r:embed="rId8">
            <a:alphaModFix/>
          </a:blip>
          <a:srcRect b="0" l="0" r="0" t="0"/>
          <a:stretch/>
        </p:blipFill>
        <p:spPr>
          <a:xfrm>
            <a:off x="16525525" y="1905000"/>
            <a:ext cx="2043433" cy="1625594"/>
          </a:xfrm>
          <a:prstGeom prst="rect">
            <a:avLst/>
          </a:prstGeom>
          <a:noFill/>
          <a:ln>
            <a:noFill/>
          </a:ln>
        </p:spPr>
      </p:pic>
      <p:sp>
        <p:nvSpPr>
          <p:cNvPr id="98" name="Google Shape;98;g39ba3c56fbb_0_67"/>
          <p:cNvSpPr/>
          <p:nvPr/>
        </p:nvSpPr>
        <p:spPr>
          <a:xfrm>
            <a:off x="13019127" y="3835394"/>
            <a:ext cx="90561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39ba3c56fbb_0_67"/>
          <p:cNvSpPr/>
          <p:nvPr/>
        </p:nvSpPr>
        <p:spPr>
          <a:xfrm>
            <a:off x="12917514" y="3835394"/>
            <a:ext cx="9259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Dragon Taming</a:t>
            </a:r>
            <a:endParaRPr b="0" i="0" sz="4800" u="none" cap="none" strike="noStrike">
              <a:solidFill>
                <a:schemeClr val="dk1"/>
              </a:solidFill>
              <a:latin typeface="Calibri"/>
              <a:ea typeface="Calibri"/>
              <a:cs typeface="Calibri"/>
              <a:sym typeface="Calibri"/>
            </a:endParaRPr>
          </a:p>
        </p:txBody>
      </p:sp>
      <p:sp>
        <p:nvSpPr>
          <p:cNvPr id="100" name="Google Shape;100;g39ba3c56fbb_0_67"/>
          <p:cNvSpPr/>
          <p:nvPr/>
        </p:nvSpPr>
        <p:spPr>
          <a:xfrm>
            <a:off x="12951385" y="4673594"/>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105" name="Shape 105"/>
        <p:cNvGrpSpPr/>
        <p:nvPr/>
      </p:nvGrpSpPr>
      <p:grpSpPr>
        <a:xfrm>
          <a:off x="0" y="0"/>
          <a:ext cx="0" cy="0"/>
          <a:chOff x="0" y="0"/>
          <a:chExt cx="0" cy="0"/>
        </a:xfrm>
      </p:grpSpPr>
      <p:pic>
        <p:nvPicPr>
          <p:cNvPr descr=" " id="106" name="Google Shape;106;g39ba3c56fbb_0_85"/>
          <p:cNvPicPr preferRelativeResize="0"/>
          <p:nvPr/>
        </p:nvPicPr>
        <p:blipFill rotWithShape="1">
          <a:blip r:embed="rId3">
            <a:alphaModFix/>
          </a:blip>
          <a:srcRect b="0" l="0" r="0" t="0"/>
          <a:stretch/>
        </p:blipFill>
        <p:spPr>
          <a:xfrm>
            <a:off x="9449981" y="5918200"/>
            <a:ext cx="14937067" cy="7797800"/>
          </a:xfrm>
          <a:prstGeom prst="rect">
            <a:avLst/>
          </a:prstGeom>
          <a:noFill/>
          <a:ln>
            <a:noFill/>
          </a:ln>
        </p:spPr>
      </p:pic>
      <p:pic>
        <p:nvPicPr>
          <p:cNvPr descr=" " id="107" name="Google Shape;107;g39ba3c56fbb_0_85"/>
          <p:cNvPicPr preferRelativeResize="0"/>
          <p:nvPr/>
        </p:nvPicPr>
        <p:blipFill rotWithShape="1">
          <a:blip r:embed="rId4">
            <a:alphaModFix/>
          </a:blip>
          <a:srcRect b="0" l="0" r="0" t="0"/>
          <a:stretch/>
        </p:blipFill>
        <p:spPr>
          <a:xfrm>
            <a:off x="0" y="266700"/>
            <a:ext cx="24387048" cy="3898900"/>
          </a:xfrm>
          <a:prstGeom prst="rect">
            <a:avLst/>
          </a:prstGeom>
          <a:noFill/>
          <a:ln>
            <a:noFill/>
          </a:ln>
        </p:spPr>
      </p:pic>
      <p:sp>
        <p:nvSpPr>
          <p:cNvPr id="108" name="Google Shape;108;g39ba3c56fbb_0_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9" name="Google Shape;109;g39ba3c56fbb_0_8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10" name="Google Shape;110;g39ba3c56fbb_0_85"/>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1" name="Google Shape;111;g39ba3c56fbb_0_85"/>
          <p:cNvPicPr preferRelativeResize="0"/>
          <p:nvPr/>
        </p:nvPicPr>
        <p:blipFill rotWithShape="1">
          <a:blip r:embed="rId6">
            <a:alphaModFix/>
          </a:blip>
          <a:srcRect b="0" l="0" r="0" t="0"/>
          <a:stretch/>
        </p:blipFill>
        <p:spPr>
          <a:xfrm>
            <a:off x="2934067" y="1384300"/>
            <a:ext cx="8129016" cy="7683500"/>
          </a:xfrm>
          <a:prstGeom prst="rect">
            <a:avLst/>
          </a:prstGeom>
          <a:noFill/>
          <a:ln>
            <a:noFill/>
          </a:ln>
        </p:spPr>
      </p:pic>
      <p:sp>
        <p:nvSpPr>
          <p:cNvPr id="112" name="Google Shape;112;g39ba3c56fbb_0_85"/>
          <p:cNvSpPr/>
          <p:nvPr/>
        </p:nvSpPr>
        <p:spPr>
          <a:xfrm>
            <a:off x="2934067" y="9677400"/>
            <a:ext cx="8129100" cy="13461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39ba3c56fbb_0_85"/>
          <p:cNvSpPr/>
          <p:nvPr/>
        </p:nvSpPr>
        <p:spPr>
          <a:xfrm>
            <a:off x="3696162" y="9982200"/>
            <a:ext cx="7087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Unicorn Sightings</a:t>
            </a:r>
            <a:endParaRPr b="0" i="0" sz="4800" u="none" cap="none" strike="noStrike">
              <a:solidFill>
                <a:schemeClr val="dk1"/>
              </a:solidFill>
              <a:latin typeface="Calibri"/>
              <a:ea typeface="Calibri"/>
              <a:cs typeface="Calibri"/>
              <a:sym typeface="Calibri"/>
            </a:endParaRPr>
          </a:p>
        </p:txBody>
      </p:sp>
      <p:sp>
        <p:nvSpPr>
          <p:cNvPr id="114" name="Google Shape;114;g39ba3c56fbb_0_85"/>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9ba3c56fbb_0_85"/>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6" name="Google Shape;116;g39ba3c56fbb_0_85"/>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7" name="Google Shape;117;g39ba3c56fbb_0_85"/>
          <p:cNvPicPr preferRelativeResize="0"/>
          <p:nvPr/>
        </p:nvPicPr>
        <p:blipFill rotWithShape="1">
          <a:blip r:embed="rId7">
            <a:alphaModFix/>
          </a:blip>
          <a:srcRect b="0" l="0" r="0" t="0"/>
          <a:stretch/>
        </p:blipFill>
        <p:spPr>
          <a:xfrm>
            <a:off x="13323965" y="1384300"/>
            <a:ext cx="8129016" cy="7683500"/>
          </a:xfrm>
          <a:prstGeom prst="rect">
            <a:avLst/>
          </a:prstGeom>
          <a:noFill/>
          <a:ln>
            <a:noFill/>
          </a:ln>
        </p:spPr>
      </p:pic>
      <p:sp>
        <p:nvSpPr>
          <p:cNvPr id="118" name="Google Shape;118;g39ba3c56fbb_0_85"/>
          <p:cNvSpPr/>
          <p:nvPr/>
        </p:nvSpPr>
        <p:spPr>
          <a:xfrm>
            <a:off x="13323965" y="9677400"/>
            <a:ext cx="8129100" cy="13461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39ba3c56fbb_0_85"/>
          <p:cNvSpPr/>
          <p:nvPr/>
        </p:nvSpPr>
        <p:spPr>
          <a:xfrm>
            <a:off x="14086061" y="9982200"/>
            <a:ext cx="5626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Dragon Taming</a:t>
            </a:r>
            <a:endParaRPr b="0" i="0" sz="4800" u="none" cap="none" strike="noStrike">
              <a:solidFill>
                <a:schemeClr val="dk1"/>
              </a:solidFill>
              <a:latin typeface="Calibri"/>
              <a:ea typeface="Calibri"/>
              <a:cs typeface="Calibri"/>
              <a:sym typeface="Calibri"/>
            </a:endParaRPr>
          </a:p>
        </p:txBody>
      </p:sp>
      <p:sp>
        <p:nvSpPr>
          <p:cNvPr id="120" name="Google Shape;120;g39ba3c56fbb_0_85"/>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39ba3c56fbb_0_85"/>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126" name="Shape 126"/>
        <p:cNvGrpSpPr/>
        <p:nvPr/>
      </p:nvGrpSpPr>
      <p:grpSpPr>
        <a:xfrm>
          <a:off x="0" y="0"/>
          <a:ext cx="0" cy="0"/>
          <a:chOff x="0" y="0"/>
          <a:chExt cx="0" cy="0"/>
        </a:xfrm>
      </p:grpSpPr>
      <p:pic>
        <p:nvPicPr>
          <p:cNvPr descr=" " id="127" name="Google Shape;127;g39ba3c56fbb_0_105"/>
          <p:cNvPicPr preferRelativeResize="0"/>
          <p:nvPr/>
        </p:nvPicPr>
        <p:blipFill rotWithShape="1">
          <a:blip r:embed="rId3">
            <a:alphaModFix/>
          </a:blip>
          <a:srcRect b="0" l="0" r="0" t="0"/>
          <a:stretch/>
        </p:blipFill>
        <p:spPr>
          <a:xfrm>
            <a:off x="12130556" y="0"/>
            <a:ext cx="12256492" cy="13002519"/>
          </a:xfrm>
          <a:prstGeom prst="rect">
            <a:avLst/>
          </a:prstGeom>
          <a:noFill/>
          <a:ln>
            <a:noFill/>
          </a:ln>
        </p:spPr>
      </p:pic>
      <p:pic>
        <p:nvPicPr>
          <p:cNvPr descr=" " id="128" name="Google Shape;128;g39ba3c56fbb_0_105"/>
          <p:cNvPicPr preferRelativeResize="0"/>
          <p:nvPr/>
        </p:nvPicPr>
        <p:blipFill rotWithShape="1">
          <a:blip r:embed="rId4">
            <a:alphaModFix/>
          </a:blip>
          <a:srcRect b="0" l="0" r="0" t="0"/>
          <a:stretch/>
        </p:blipFill>
        <p:spPr>
          <a:xfrm>
            <a:off x="0" y="2077907"/>
            <a:ext cx="4941708" cy="11638094"/>
          </a:xfrm>
          <a:prstGeom prst="rect">
            <a:avLst/>
          </a:prstGeom>
          <a:noFill/>
          <a:ln>
            <a:noFill/>
          </a:ln>
        </p:spPr>
      </p:pic>
      <p:sp>
        <p:nvSpPr>
          <p:cNvPr id="129" name="Google Shape;129;g39ba3c56fbb_0_10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39ba3c56fbb_0_10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31" name="Google Shape;131;g39ba3c56fbb_0_105"/>
          <p:cNvPicPr preferRelativeResize="0"/>
          <p:nvPr/>
        </p:nvPicPr>
        <p:blipFill rotWithShape="1">
          <a:blip r:embed="rId6">
            <a:alphaModFix/>
          </a:blip>
          <a:srcRect b="0" l="0" r="0" t="0"/>
          <a:stretch/>
        </p:blipFill>
        <p:spPr>
          <a:xfrm>
            <a:off x="914514" y="1384300"/>
            <a:ext cx="5966698" cy="4437887"/>
          </a:xfrm>
          <a:prstGeom prst="rect">
            <a:avLst/>
          </a:prstGeom>
          <a:noFill/>
          <a:ln>
            <a:noFill/>
          </a:ln>
        </p:spPr>
      </p:pic>
      <p:sp>
        <p:nvSpPr>
          <p:cNvPr id="132" name="Google Shape;132;g39ba3c56fbb_0_105"/>
          <p:cNvSpPr/>
          <p:nvPr/>
        </p:nvSpPr>
        <p:spPr>
          <a:xfrm>
            <a:off x="5842730" y="4699000"/>
            <a:ext cx="13603500" cy="600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9ba3c56fbb_0_105"/>
          <p:cNvSpPr/>
          <p:nvPr/>
        </p:nvSpPr>
        <p:spPr>
          <a:xfrm>
            <a:off x="5842730" y="4699000"/>
            <a:ext cx="13806600" cy="535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4" name="Google Shape;134;g39ba3c56fbb_0_105"/>
          <p:cNvSpPr/>
          <p:nvPr/>
        </p:nvSpPr>
        <p:spPr>
          <a:xfrm>
            <a:off x="14606826" y="10160000"/>
            <a:ext cx="49917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139" name="Shape 139"/>
        <p:cNvGrpSpPr/>
        <p:nvPr/>
      </p:nvGrpSpPr>
      <p:grpSpPr>
        <a:xfrm>
          <a:off x="0" y="0"/>
          <a:ext cx="0" cy="0"/>
          <a:chOff x="0" y="0"/>
          <a:chExt cx="0" cy="0"/>
        </a:xfrm>
      </p:grpSpPr>
      <p:pic>
        <p:nvPicPr>
          <p:cNvPr descr=" " id="140" name="Google Shape;140;g39ba3c56fbb_0_117"/>
          <p:cNvPicPr preferRelativeResize="0"/>
          <p:nvPr/>
        </p:nvPicPr>
        <p:blipFill rotWithShape="1">
          <a:blip r:embed="rId3">
            <a:alphaModFix/>
          </a:blip>
          <a:srcRect b="0" l="0" r="0" t="0"/>
          <a:stretch/>
        </p:blipFill>
        <p:spPr>
          <a:xfrm>
            <a:off x="0" y="172938"/>
            <a:ext cx="9230915" cy="13543063"/>
          </a:xfrm>
          <a:prstGeom prst="rect">
            <a:avLst/>
          </a:prstGeom>
          <a:noFill/>
          <a:ln>
            <a:noFill/>
          </a:ln>
        </p:spPr>
      </p:pic>
      <p:pic>
        <p:nvPicPr>
          <p:cNvPr descr=" " id="141" name="Google Shape;141;g39ba3c56fbb_0_117"/>
          <p:cNvPicPr preferRelativeResize="0"/>
          <p:nvPr/>
        </p:nvPicPr>
        <p:blipFill rotWithShape="1">
          <a:blip r:embed="rId4">
            <a:alphaModFix/>
          </a:blip>
          <a:srcRect b="0" l="0" r="0" t="0"/>
          <a:stretch/>
        </p:blipFill>
        <p:spPr>
          <a:xfrm>
            <a:off x="15292711" y="7747000"/>
            <a:ext cx="9094337" cy="5969000"/>
          </a:xfrm>
          <a:prstGeom prst="rect">
            <a:avLst/>
          </a:prstGeom>
          <a:noFill/>
          <a:ln>
            <a:noFill/>
          </a:ln>
        </p:spPr>
      </p:pic>
      <p:pic>
        <p:nvPicPr>
          <p:cNvPr descr=" " id="142" name="Google Shape;142;g39ba3c56fbb_0_117"/>
          <p:cNvPicPr preferRelativeResize="0"/>
          <p:nvPr/>
        </p:nvPicPr>
        <p:blipFill rotWithShape="1">
          <a:blip r:embed="rId5">
            <a:alphaModFix/>
          </a:blip>
          <a:srcRect b="0" l="0" r="0" t="0"/>
          <a:stretch/>
        </p:blipFill>
        <p:spPr>
          <a:xfrm>
            <a:off x="16270734" y="5727700"/>
            <a:ext cx="7049381" cy="6400800"/>
          </a:xfrm>
          <a:prstGeom prst="rect">
            <a:avLst/>
          </a:prstGeom>
          <a:noFill/>
          <a:ln>
            <a:noFill/>
          </a:ln>
        </p:spPr>
      </p:pic>
      <p:pic>
        <p:nvPicPr>
          <p:cNvPr descr=" " id="143" name="Google Shape;143;g39ba3c56fbb_0_117"/>
          <p:cNvPicPr preferRelativeResize="0"/>
          <p:nvPr/>
        </p:nvPicPr>
        <p:blipFill rotWithShape="1">
          <a:blip r:embed="rId6">
            <a:alphaModFix/>
          </a:blip>
          <a:srcRect b="0" l="0" r="0" t="0"/>
          <a:stretch/>
        </p:blipFill>
        <p:spPr>
          <a:xfrm>
            <a:off x="889111" y="5727700"/>
            <a:ext cx="14835454" cy="6400800"/>
          </a:xfrm>
          <a:prstGeom prst="rect">
            <a:avLst/>
          </a:prstGeom>
          <a:noFill/>
          <a:ln>
            <a:noFill/>
          </a:ln>
        </p:spPr>
      </p:pic>
      <p:sp>
        <p:nvSpPr>
          <p:cNvPr id="144" name="Google Shape;144;g39ba3c56fbb_0_1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5" name="Google Shape;145;g39ba3c56fbb_0_117"/>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46" name="Google Shape;146;g39ba3c56fbb_0_117"/>
          <p:cNvSpPr/>
          <p:nvPr/>
        </p:nvSpPr>
        <p:spPr>
          <a:xfrm>
            <a:off x="1079635" y="2247900"/>
            <a:ext cx="7049400" cy="261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39ba3c56fbb_0_117"/>
          <p:cNvSpPr/>
          <p:nvPr/>
        </p:nvSpPr>
        <p:spPr>
          <a:xfrm>
            <a:off x="1079635" y="2247900"/>
            <a:ext cx="7049400" cy="13461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9ba3c56fbb_0_117"/>
          <p:cNvSpPr/>
          <p:nvPr/>
        </p:nvSpPr>
        <p:spPr>
          <a:xfrm>
            <a:off x="1841730" y="2552700"/>
            <a:ext cx="5626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Dragon Taming </a:t>
            </a:r>
            <a:endParaRPr b="0" i="0" sz="4800" u="none" cap="none" strike="noStrike">
              <a:solidFill>
                <a:schemeClr val="dk1"/>
              </a:solidFill>
              <a:latin typeface="Calibri"/>
              <a:ea typeface="Calibri"/>
              <a:cs typeface="Calibri"/>
              <a:sym typeface="Calibri"/>
            </a:endParaRPr>
          </a:p>
        </p:txBody>
      </p:sp>
      <p:sp>
        <p:nvSpPr>
          <p:cNvPr id="149" name="Google Shape;149;g39ba3c56fbb_0_117"/>
          <p:cNvSpPr/>
          <p:nvPr/>
        </p:nvSpPr>
        <p:spPr>
          <a:xfrm>
            <a:off x="1079635" y="38989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50" name="Google Shape;150;g39ba3c56fbb_0_117"/>
          <p:cNvSpPr/>
          <p:nvPr/>
        </p:nvSpPr>
        <p:spPr>
          <a:xfrm>
            <a:off x="8675184" y="2247900"/>
            <a:ext cx="7049400" cy="261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9ba3c56fbb_0_117"/>
          <p:cNvSpPr/>
          <p:nvPr/>
        </p:nvSpPr>
        <p:spPr>
          <a:xfrm>
            <a:off x="8675184" y="2247900"/>
            <a:ext cx="7049400" cy="13461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39ba3c56fbb_0_117"/>
          <p:cNvSpPr/>
          <p:nvPr/>
        </p:nvSpPr>
        <p:spPr>
          <a:xfrm>
            <a:off x="9437280" y="2552700"/>
            <a:ext cx="4636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The Unicorn</a:t>
            </a:r>
            <a:endParaRPr b="0" i="0" sz="4800" u="none" cap="none" strike="noStrike">
              <a:solidFill>
                <a:schemeClr val="dk1"/>
              </a:solidFill>
              <a:latin typeface="Calibri"/>
              <a:ea typeface="Calibri"/>
              <a:cs typeface="Calibri"/>
              <a:sym typeface="Calibri"/>
            </a:endParaRPr>
          </a:p>
        </p:txBody>
      </p:sp>
      <p:sp>
        <p:nvSpPr>
          <p:cNvPr id="153" name="Google Shape;153;g39ba3c56fbb_0_117"/>
          <p:cNvSpPr/>
          <p:nvPr/>
        </p:nvSpPr>
        <p:spPr>
          <a:xfrm>
            <a:off x="8675184" y="38989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
        <p:nvSpPr>
          <p:cNvPr id="154" name="Google Shape;154;g39ba3c56fbb_0_117"/>
          <p:cNvSpPr/>
          <p:nvPr/>
        </p:nvSpPr>
        <p:spPr>
          <a:xfrm>
            <a:off x="16270734" y="2247900"/>
            <a:ext cx="7049400" cy="261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9ba3c56fbb_0_117"/>
          <p:cNvSpPr/>
          <p:nvPr/>
        </p:nvSpPr>
        <p:spPr>
          <a:xfrm>
            <a:off x="16270734" y="2247900"/>
            <a:ext cx="7049400" cy="1346100"/>
          </a:xfrm>
          <a:prstGeom prst="rect">
            <a:avLst/>
          </a:prstGeom>
          <a:solidFill>
            <a:srgbClr val="FC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9ba3c56fbb_0_117"/>
          <p:cNvSpPr/>
          <p:nvPr/>
        </p:nvSpPr>
        <p:spPr>
          <a:xfrm>
            <a:off x="17032829" y="2552700"/>
            <a:ext cx="5626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11211"/>
              </a:buClr>
              <a:buSzPts val="4800"/>
              <a:buFont typeface="Bungee"/>
              <a:buNone/>
            </a:pPr>
            <a:r>
              <a:rPr b="0" i="0" lang="en-US" sz="4800" u="none" cap="none" strike="noStrike">
                <a:solidFill>
                  <a:srgbClr val="D11211"/>
                </a:solidFill>
                <a:latin typeface="Bungee"/>
                <a:ea typeface="Bungee"/>
                <a:cs typeface="Bungee"/>
                <a:sym typeface="Bungee"/>
              </a:rPr>
              <a:t>Dragon Taming </a:t>
            </a:r>
            <a:endParaRPr b="0" i="0" sz="4800" u="none" cap="none" strike="noStrike">
              <a:solidFill>
                <a:schemeClr val="dk1"/>
              </a:solidFill>
              <a:latin typeface="Calibri"/>
              <a:ea typeface="Calibri"/>
              <a:cs typeface="Calibri"/>
              <a:sym typeface="Calibri"/>
            </a:endParaRPr>
          </a:p>
        </p:txBody>
      </p:sp>
      <p:sp>
        <p:nvSpPr>
          <p:cNvPr id="157" name="Google Shape;157;g39ba3c56fbb_0_117"/>
          <p:cNvSpPr/>
          <p:nvPr/>
        </p:nvSpPr>
        <p:spPr>
          <a:xfrm>
            <a:off x="16270734" y="38989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EB7"/>
        </a:solidFill>
      </p:bgPr>
    </p:bg>
    <p:spTree>
      <p:nvGrpSpPr>
        <p:cNvPr id="162" name="Shape 162"/>
        <p:cNvGrpSpPr/>
        <p:nvPr/>
      </p:nvGrpSpPr>
      <p:grpSpPr>
        <a:xfrm>
          <a:off x="0" y="0"/>
          <a:ext cx="0" cy="0"/>
          <a:chOff x="0" y="0"/>
          <a:chExt cx="0" cy="0"/>
        </a:xfrm>
      </p:grpSpPr>
      <p:pic>
        <p:nvPicPr>
          <p:cNvPr descr=" " id="163" name="Google Shape;163;g39ba3c56fbb_0_139"/>
          <p:cNvPicPr preferRelativeResize="0"/>
          <p:nvPr/>
        </p:nvPicPr>
        <p:blipFill rotWithShape="1">
          <a:blip r:embed="rId3">
            <a:alphaModFix/>
          </a:blip>
          <a:srcRect b="0" l="0" r="0" t="0"/>
          <a:stretch/>
        </p:blipFill>
        <p:spPr>
          <a:xfrm>
            <a:off x="0" y="0"/>
            <a:ext cx="11710864" cy="6858000"/>
          </a:xfrm>
          <a:prstGeom prst="rect">
            <a:avLst/>
          </a:prstGeom>
          <a:noFill/>
          <a:ln>
            <a:noFill/>
          </a:ln>
        </p:spPr>
      </p:pic>
      <p:pic>
        <p:nvPicPr>
          <p:cNvPr descr=" " id="164" name="Google Shape;164;g39ba3c56fbb_0_139"/>
          <p:cNvPicPr preferRelativeResize="0"/>
          <p:nvPr/>
        </p:nvPicPr>
        <p:blipFill rotWithShape="1">
          <a:blip r:embed="rId4">
            <a:alphaModFix/>
          </a:blip>
          <a:srcRect b="0" l="0" r="0" t="0"/>
          <a:stretch/>
        </p:blipFill>
        <p:spPr>
          <a:xfrm>
            <a:off x="6151922" y="5426844"/>
            <a:ext cx="18235125" cy="8289156"/>
          </a:xfrm>
          <a:prstGeom prst="rect">
            <a:avLst/>
          </a:prstGeom>
          <a:noFill/>
          <a:ln>
            <a:noFill/>
          </a:ln>
        </p:spPr>
      </p:pic>
      <p:sp>
        <p:nvSpPr>
          <p:cNvPr id="165" name="Google Shape;165;g39ba3c56fbb_0_139"/>
          <p:cNvSpPr/>
          <p:nvPr/>
        </p:nvSpPr>
        <p:spPr>
          <a:xfrm>
            <a:off x="5584465" y="1397000"/>
            <a:ext cx="132309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11211"/>
              </a:buClr>
              <a:buSzPts val="8000"/>
              <a:buFont typeface="Bungee"/>
              <a:buNone/>
            </a:pPr>
            <a:r>
              <a:rPr b="0" i="0" lang="en-US" sz="8000" u="none" cap="none" strike="noStrike">
                <a:solidFill>
                  <a:srgbClr val="D11211"/>
                </a:solidFill>
                <a:latin typeface="Bungee"/>
                <a:ea typeface="Bungee"/>
                <a:cs typeface="Bungee"/>
                <a:sym typeface="Bungee"/>
              </a:rPr>
              <a:t>The Magic of Dragons</a:t>
            </a:r>
            <a:endParaRPr b="0" i="0" sz="8000" u="none" cap="none" strike="noStrike">
              <a:solidFill>
                <a:schemeClr val="dk1"/>
              </a:solidFill>
              <a:latin typeface="Calibri"/>
              <a:ea typeface="Calibri"/>
              <a:cs typeface="Calibri"/>
              <a:sym typeface="Calibri"/>
            </a:endParaRPr>
          </a:p>
        </p:txBody>
      </p:sp>
      <p:sp>
        <p:nvSpPr>
          <p:cNvPr id="166" name="Google Shape;166;g39ba3c56fbb_0_139"/>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9ba3c56fbb_0_139"/>
          <p:cNvSpPr/>
          <p:nvPr/>
        </p:nvSpPr>
        <p:spPr>
          <a:xfrm>
            <a:off x="14200375" y="4406900"/>
            <a:ext cx="8205300" cy="8204100"/>
          </a:xfrm>
          <a:prstGeom prst="ellipse">
            <a:avLst/>
          </a:prstGeom>
          <a:solidFill>
            <a:srgbClr val="E660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9ba3c56fbb_0_139"/>
          <p:cNvSpPr/>
          <p:nvPr/>
        </p:nvSpPr>
        <p:spPr>
          <a:xfrm>
            <a:off x="15229203" y="6299200"/>
            <a:ext cx="6160200" cy="6159600"/>
          </a:xfrm>
          <a:prstGeom prst="ellipse">
            <a:avLst/>
          </a:prstGeom>
          <a:solidFill>
            <a:srgbClr val="F09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39ba3c56fbb_0_139"/>
          <p:cNvSpPr/>
          <p:nvPr/>
        </p:nvSpPr>
        <p:spPr>
          <a:xfrm>
            <a:off x="16258032" y="8178800"/>
            <a:ext cx="4089900" cy="4089300"/>
          </a:xfrm>
          <a:prstGeom prst="ellipse">
            <a:avLst/>
          </a:prstGeom>
          <a:solidFill>
            <a:srgbClr val="F5BE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9ba3c56fbb_0_139"/>
          <p:cNvSpPr/>
          <p:nvPr/>
        </p:nvSpPr>
        <p:spPr>
          <a:xfrm>
            <a:off x="17413876" y="4940300"/>
            <a:ext cx="17529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5BEB7"/>
              </a:buClr>
              <a:buSzPts val="4800"/>
              <a:buFont typeface="Bungee"/>
              <a:buNone/>
            </a:pPr>
            <a:r>
              <a:rPr b="0" i="0" lang="en-US" sz="4800" u="none" cap="none" strike="noStrike">
                <a:solidFill>
                  <a:srgbClr val="F5BEB7"/>
                </a:solidFill>
                <a:latin typeface="Bungee"/>
                <a:ea typeface="Bungee"/>
                <a:cs typeface="Bungee"/>
                <a:sym typeface="Bungee"/>
              </a:rPr>
              <a:t>6.7M</a:t>
            </a:r>
            <a:endParaRPr b="0" i="0" sz="4800" u="none" cap="none" strike="noStrike">
              <a:solidFill>
                <a:schemeClr val="dk1"/>
              </a:solidFill>
              <a:latin typeface="Calibri"/>
              <a:ea typeface="Calibri"/>
              <a:cs typeface="Calibri"/>
              <a:sym typeface="Calibri"/>
            </a:endParaRPr>
          </a:p>
        </p:txBody>
      </p:sp>
      <p:sp>
        <p:nvSpPr>
          <p:cNvPr id="171" name="Google Shape;171;g39ba3c56fbb_0_139"/>
          <p:cNvSpPr/>
          <p:nvPr/>
        </p:nvSpPr>
        <p:spPr>
          <a:xfrm>
            <a:off x="17439280" y="9753600"/>
            <a:ext cx="1740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Bungee"/>
              <a:buNone/>
            </a:pPr>
            <a:r>
              <a:rPr b="0" i="0" lang="en-US" sz="4800" u="none" cap="none" strike="noStrike">
                <a:solidFill>
                  <a:srgbClr val="272727"/>
                </a:solidFill>
                <a:latin typeface="Bungee"/>
                <a:ea typeface="Bungee"/>
                <a:cs typeface="Bungee"/>
                <a:sym typeface="Bungee"/>
              </a:rPr>
              <a:t>2.3M</a:t>
            </a:r>
            <a:endParaRPr b="0" i="0" sz="4800" u="none" cap="none" strike="noStrike">
              <a:solidFill>
                <a:schemeClr val="dk1"/>
              </a:solidFill>
              <a:latin typeface="Calibri"/>
              <a:ea typeface="Calibri"/>
              <a:cs typeface="Calibri"/>
              <a:sym typeface="Calibri"/>
            </a:endParaRPr>
          </a:p>
        </p:txBody>
      </p:sp>
      <p:sp>
        <p:nvSpPr>
          <p:cNvPr id="172" name="Google Shape;172;g39ba3c56fbb_0_139"/>
          <p:cNvSpPr/>
          <p:nvPr/>
        </p:nvSpPr>
        <p:spPr>
          <a:xfrm>
            <a:off x="17401175" y="6819900"/>
            <a:ext cx="18162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Bungee"/>
              <a:buNone/>
            </a:pPr>
            <a:r>
              <a:rPr b="0" i="0" lang="en-US" sz="4800" u="none" cap="none" strike="noStrike">
                <a:solidFill>
                  <a:srgbClr val="272727"/>
                </a:solidFill>
                <a:latin typeface="Bungee"/>
                <a:ea typeface="Bungee"/>
                <a:cs typeface="Bungee"/>
                <a:sym typeface="Bungee"/>
              </a:rPr>
              <a:t>4.4M</a:t>
            </a:r>
            <a:endParaRPr b="0" i="0" sz="4800" u="none" cap="none" strike="noStrike">
              <a:solidFill>
                <a:schemeClr val="dk1"/>
              </a:solidFill>
              <a:latin typeface="Calibri"/>
              <a:ea typeface="Calibri"/>
              <a:cs typeface="Calibri"/>
              <a:sym typeface="Calibri"/>
            </a:endParaRPr>
          </a:p>
        </p:txBody>
      </p:sp>
      <p:sp>
        <p:nvSpPr>
          <p:cNvPr id="173" name="Google Shape;173;g39ba3c56fbb_0_1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4" name="Google Shape;174;g39ba3c56fbb_0_13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75" name="Google Shape;175;g39ba3c56fbb_0_139"/>
          <p:cNvSpPr/>
          <p:nvPr/>
        </p:nvSpPr>
        <p:spPr>
          <a:xfrm>
            <a:off x="3734267" y="35941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6" name="Google Shape;176;g39ba3c56fbb_0_139"/>
          <p:cNvPicPr preferRelativeResize="0"/>
          <p:nvPr/>
        </p:nvPicPr>
        <p:blipFill rotWithShape="1">
          <a:blip r:embed="rId6">
            <a:alphaModFix/>
          </a:blip>
          <a:srcRect b="0" l="0" r="0" t="0"/>
          <a:stretch/>
        </p:blipFill>
        <p:spPr>
          <a:xfrm>
            <a:off x="3734267" y="3594100"/>
            <a:ext cx="1117740" cy="1117600"/>
          </a:xfrm>
          <a:prstGeom prst="rect">
            <a:avLst/>
          </a:prstGeom>
          <a:noFill/>
          <a:ln>
            <a:noFill/>
          </a:ln>
        </p:spPr>
      </p:pic>
      <p:sp>
        <p:nvSpPr>
          <p:cNvPr id="177" name="Google Shape;177;g39ba3c56fbb_0_139"/>
          <p:cNvSpPr/>
          <p:nvPr/>
        </p:nvSpPr>
        <p:spPr>
          <a:xfrm>
            <a:off x="3734267" y="5016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39ba3c56fbb_0_139"/>
          <p:cNvSpPr/>
          <p:nvPr/>
        </p:nvSpPr>
        <p:spPr>
          <a:xfrm>
            <a:off x="3734267" y="5016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79" name="Google Shape;179;g39ba3c56fbb_0_139"/>
          <p:cNvSpPr/>
          <p:nvPr/>
        </p:nvSpPr>
        <p:spPr>
          <a:xfrm>
            <a:off x="3734267" y="69469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0" name="Google Shape;180;g39ba3c56fbb_0_139"/>
          <p:cNvPicPr preferRelativeResize="0"/>
          <p:nvPr/>
        </p:nvPicPr>
        <p:blipFill rotWithShape="1">
          <a:blip r:embed="rId7">
            <a:alphaModFix/>
          </a:blip>
          <a:srcRect b="0" l="0" r="0" t="0"/>
          <a:stretch/>
        </p:blipFill>
        <p:spPr>
          <a:xfrm>
            <a:off x="3734267" y="6946900"/>
            <a:ext cx="1092337" cy="1117600"/>
          </a:xfrm>
          <a:prstGeom prst="rect">
            <a:avLst/>
          </a:prstGeom>
          <a:noFill/>
          <a:ln>
            <a:noFill/>
          </a:ln>
        </p:spPr>
      </p:pic>
      <p:sp>
        <p:nvSpPr>
          <p:cNvPr id="181" name="Google Shape;181;g39ba3c56fbb_0_139"/>
          <p:cNvSpPr/>
          <p:nvPr/>
        </p:nvSpPr>
        <p:spPr>
          <a:xfrm>
            <a:off x="3734267" y="83693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39ba3c56fbb_0_139"/>
          <p:cNvSpPr/>
          <p:nvPr/>
        </p:nvSpPr>
        <p:spPr>
          <a:xfrm>
            <a:off x="3734267" y="83693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83" name="Google Shape;183;g39ba3c56fbb_0_139"/>
          <p:cNvSpPr/>
          <p:nvPr/>
        </p:nvSpPr>
        <p:spPr>
          <a:xfrm>
            <a:off x="3734267" y="102997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4" name="Google Shape;184;g39ba3c56fbb_0_139"/>
          <p:cNvPicPr preferRelativeResize="0"/>
          <p:nvPr/>
        </p:nvPicPr>
        <p:blipFill rotWithShape="1">
          <a:blip r:embed="rId8">
            <a:alphaModFix/>
          </a:blip>
          <a:srcRect b="0" l="0" r="0" t="0"/>
          <a:stretch/>
        </p:blipFill>
        <p:spPr>
          <a:xfrm>
            <a:off x="3734267" y="10299700"/>
            <a:ext cx="1117740" cy="1117600"/>
          </a:xfrm>
          <a:prstGeom prst="rect">
            <a:avLst/>
          </a:prstGeom>
          <a:noFill/>
          <a:ln>
            <a:noFill/>
          </a:ln>
        </p:spPr>
      </p:pic>
      <p:sp>
        <p:nvSpPr>
          <p:cNvPr id="185" name="Google Shape;185;g39ba3c56fbb_0_139"/>
          <p:cNvSpPr/>
          <p:nvPr/>
        </p:nvSpPr>
        <p:spPr>
          <a:xfrm>
            <a:off x="3734267" y="117221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39ba3c56fbb_0_139"/>
          <p:cNvSpPr/>
          <p:nvPr/>
        </p:nvSpPr>
        <p:spPr>
          <a:xfrm>
            <a:off x="3734267" y="117221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2025-10-21T07:20:58Z</dcterms:created>
  <dc:creator>PptxGenJS</dc:creator>
</cp:coreProperties>
</file>